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24"/>
    <a:srgbClr val="CBDAC7"/>
    <a:srgbClr val="EAEEDD"/>
    <a:srgbClr val="D3DCBA"/>
    <a:srgbClr val="C8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46"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E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3049270"/>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2508865" y="2249472"/>
            <a:ext cx="7482840" cy="800100"/>
          </a:xfrm>
          <a:prstGeom prst="rect">
            <a:avLst/>
          </a:prstGeom>
          <a:noFill/>
        </p:spPr>
        <p:txBody>
          <a:bodyPr wrap="none" lIns="68589" tIns="34295" rIns="68589" bIns="34295" rtlCol="0">
            <a:spAutoFit/>
          </a:bodyPr>
          <a:lstStyle/>
          <a:p>
            <a:pPr algn="ctr"/>
            <a:r>
              <a:rPr lang="zh-CN" altLang="en-US" sz="4800" b="1" dirty="0">
                <a:solidFill>
                  <a:srgbClr val="385424"/>
                </a:solidFill>
                <a:latin typeface="黑体" panose="02010609060101010101" charset="-122"/>
                <a:ea typeface="黑体" panose="02010609060101010101" charset="-122"/>
              </a:rPr>
              <a:t>淡雅唯美工作汇报总结模板</a:t>
            </a:r>
          </a:p>
        </p:txBody>
      </p:sp>
      <p:sp>
        <p:nvSpPr>
          <p:cNvPr id="219" name=" 219"/>
          <p:cNvSpPr/>
          <p:nvPr/>
        </p:nvSpPr>
        <p:spPr>
          <a:xfrm>
            <a:off x="5373350" y="4050665"/>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4029075"/>
            <a:ext cx="1627505" cy="561702"/>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19"/>
                                        </p:tgtEl>
                                        <p:attrNameLst>
                                          <p:attrName>style.visibility</p:attrName>
                                        </p:attrNameLst>
                                      </p:cBhvr>
                                      <p:to>
                                        <p:strVal val="visible"/>
                                      </p:to>
                                    </p:set>
                                    <p:anim calcmode="lin" valueType="num">
                                      <p:cBhvr>
                                        <p:cTn id="16" dur="500" fill="hold"/>
                                        <p:tgtEl>
                                          <p:spTgt spid="219"/>
                                        </p:tgtEl>
                                        <p:attrNameLst>
                                          <p:attrName>ppt_w</p:attrName>
                                        </p:attrNameLst>
                                      </p:cBhvr>
                                      <p:tavLst>
                                        <p:tav tm="0">
                                          <p:val>
                                            <p:fltVal val="0"/>
                                          </p:val>
                                        </p:tav>
                                        <p:tav tm="100000">
                                          <p:val>
                                            <p:strVal val="#ppt_w"/>
                                          </p:val>
                                        </p:tav>
                                      </p:tavLst>
                                    </p:anim>
                                    <p:anim calcmode="lin" valueType="num">
                                      <p:cBhvr>
                                        <p:cTn id="17" dur="500" fill="hold"/>
                                        <p:tgtEl>
                                          <p:spTgt spid="219"/>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71515" y="4262508"/>
            <a:ext cx="479619" cy="369332"/>
          </a:xfrm>
          <a:prstGeom prst="rect">
            <a:avLst/>
          </a:prstGeom>
          <a:noFill/>
        </p:spPr>
        <p:txBody>
          <a:bodyPr wrap="none" rtlCol="0">
            <a:spAutoFit/>
          </a:bodyPr>
          <a:lstStyle/>
          <a:p>
            <a:pPr algn="ctr"/>
            <a:r>
              <a:rPr lang="en-US" b="1"/>
              <a:t>Jan</a:t>
            </a:r>
            <a:endParaRPr lang="en-GB" b="1"/>
          </a:p>
        </p:txBody>
      </p:sp>
      <p:sp>
        <p:nvSpPr>
          <p:cNvPr id="9" name="TextBox 8"/>
          <p:cNvSpPr txBox="1"/>
          <p:nvPr/>
        </p:nvSpPr>
        <p:spPr>
          <a:xfrm>
            <a:off x="2655836" y="4262508"/>
            <a:ext cx="514693" cy="369332"/>
          </a:xfrm>
          <a:prstGeom prst="rect">
            <a:avLst/>
          </a:prstGeom>
          <a:noFill/>
        </p:spPr>
        <p:txBody>
          <a:bodyPr wrap="none" rtlCol="0">
            <a:spAutoFit/>
          </a:bodyPr>
          <a:lstStyle/>
          <a:p>
            <a:pPr algn="ctr"/>
            <a:r>
              <a:rPr lang="en-US" b="1"/>
              <a:t>Feb</a:t>
            </a:r>
            <a:endParaRPr lang="en-GB" b="1"/>
          </a:p>
        </p:txBody>
      </p:sp>
      <p:sp>
        <p:nvSpPr>
          <p:cNvPr id="10" name="TextBox 9"/>
          <p:cNvSpPr txBox="1"/>
          <p:nvPr/>
        </p:nvSpPr>
        <p:spPr>
          <a:xfrm>
            <a:off x="3434353" y="4262508"/>
            <a:ext cx="561372" cy="369332"/>
          </a:xfrm>
          <a:prstGeom prst="rect">
            <a:avLst/>
          </a:prstGeom>
          <a:noFill/>
        </p:spPr>
        <p:txBody>
          <a:bodyPr wrap="none" rtlCol="0">
            <a:spAutoFit/>
          </a:bodyPr>
          <a:lstStyle/>
          <a:p>
            <a:pPr algn="ctr"/>
            <a:r>
              <a:rPr lang="en-US" b="1"/>
              <a:t>Mar</a:t>
            </a:r>
            <a:endParaRPr lang="en-GB" b="1"/>
          </a:p>
        </p:txBody>
      </p:sp>
      <p:sp>
        <p:nvSpPr>
          <p:cNvPr id="11" name="TextBox 10"/>
          <p:cNvSpPr txBox="1"/>
          <p:nvPr/>
        </p:nvSpPr>
        <p:spPr>
          <a:xfrm>
            <a:off x="4262661" y="4262508"/>
            <a:ext cx="508474" cy="369332"/>
          </a:xfrm>
          <a:prstGeom prst="rect">
            <a:avLst/>
          </a:prstGeom>
          <a:noFill/>
        </p:spPr>
        <p:txBody>
          <a:bodyPr wrap="none" rtlCol="0">
            <a:spAutoFit/>
          </a:bodyPr>
          <a:lstStyle/>
          <a:p>
            <a:pPr algn="ctr"/>
            <a:r>
              <a:rPr lang="en-US" b="1"/>
              <a:t>Apr</a:t>
            </a:r>
            <a:endParaRPr lang="en-GB" b="1"/>
          </a:p>
        </p:txBody>
      </p:sp>
      <p:sp>
        <p:nvSpPr>
          <p:cNvPr id="12" name="TextBox 11"/>
          <p:cNvSpPr txBox="1"/>
          <p:nvPr/>
        </p:nvSpPr>
        <p:spPr>
          <a:xfrm>
            <a:off x="1845065" y="1704782"/>
            <a:ext cx="532517" cy="338554"/>
          </a:xfrm>
          <a:prstGeom prst="rect">
            <a:avLst/>
          </a:prstGeom>
          <a:noFill/>
        </p:spPr>
        <p:txBody>
          <a:bodyPr wrap="none" rtlCol="0">
            <a:spAutoFit/>
          </a:bodyPr>
          <a:lstStyle/>
          <a:p>
            <a:pPr algn="ctr"/>
            <a:r>
              <a:rPr lang="en-US" sz="1600" b="1"/>
              <a:t>86%</a:t>
            </a:r>
            <a:endParaRPr lang="en-GB" sz="1600" b="1"/>
          </a:p>
        </p:txBody>
      </p:sp>
      <p:sp>
        <p:nvSpPr>
          <p:cNvPr id="13" name="TextBox 12"/>
          <p:cNvSpPr txBox="1"/>
          <p:nvPr/>
        </p:nvSpPr>
        <p:spPr>
          <a:xfrm>
            <a:off x="2647953" y="2619180"/>
            <a:ext cx="532518" cy="338554"/>
          </a:xfrm>
          <a:prstGeom prst="rect">
            <a:avLst/>
          </a:prstGeom>
          <a:noFill/>
        </p:spPr>
        <p:txBody>
          <a:bodyPr wrap="none" rtlCol="0">
            <a:spAutoFit/>
          </a:bodyPr>
          <a:lstStyle/>
          <a:p>
            <a:pPr algn="ctr"/>
            <a:r>
              <a:rPr lang="en-US" sz="1600" b="1"/>
              <a:t>54%</a:t>
            </a:r>
            <a:endParaRPr lang="en-GB" sz="1600" b="1"/>
          </a:p>
        </p:txBody>
      </p:sp>
      <p:sp>
        <p:nvSpPr>
          <p:cNvPr id="14" name="TextBox 13"/>
          <p:cNvSpPr txBox="1"/>
          <p:nvPr/>
        </p:nvSpPr>
        <p:spPr>
          <a:xfrm>
            <a:off x="3446725" y="2024819"/>
            <a:ext cx="532518" cy="338554"/>
          </a:xfrm>
          <a:prstGeom prst="rect">
            <a:avLst/>
          </a:prstGeom>
          <a:noFill/>
        </p:spPr>
        <p:txBody>
          <a:bodyPr wrap="none" rtlCol="0">
            <a:spAutoFit/>
          </a:bodyPr>
          <a:lstStyle/>
          <a:p>
            <a:pPr algn="ctr"/>
            <a:r>
              <a:rPr lang="en-US" sz="1600" b="1"/>
              <a:t>78%</a:t>
            </a:r>
            <a:endParaRPr lang="en-GB" sz="1600" b="1"/>
          </a:p>
        </p:txBody>
      </p:sp>
      <p:sp>
        <p:nvSpPr>
          <p:cNvPr id="15" name="TextBox 14"/>
          <p:cNvSpPr txBox="1"/>
          <p:nvPr/>
        </p:nvSpPr>
        <p:spPr>
          <a:xfrm>
            <a:off x="4246526" y="2280626"/>
            <a:ext cx="532518" cy="338554"/>
          </a:xfrm>
          <a:prstGeom prst="rect">
            <a:avLst/>
          </a:prstGeom>
          <a:noFill/>
        </p:spPr>
        <p:txBody>
          <a:bodyPr wrap="none" rtlCol="0">
            <a:spAutoFit/>
          </a:bodyPr>
          <a:lstStyle/>
          <a:p>
            <a:pPr algn="ctr"/>
            <a:r>
              <a:rPr lang="en-US" sz="1600" b="1"/>
              <a:t>69%</a:t>
            </a:r>
            <a:endParaRPr lang="en-GB" sz="1600" b="1"/>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435291" y="4262508"/>
            <a:ext cx="479619" cy="369332"/>
          </a:xfrm>
          <a:prstGeom prst="rect">
            <a:avLst/>
          </a:prstGeom>
          <a:noFill/>
        </p:spPr>
        <p:txBody>
          <a:bodyPr wrap="none" rtlCol="0">
            <a:spAutoFit/>
          </a:bodyPr>
          <a:lstStyle/>
          <a:p>
            <a:pPr algn="ctr"/>
            <a:r>
              <a:rPr lang="en-US" b="1"/>
              <a:t>Jan</a:t>
            </a:r>
            <a:endParaRPr lang="en-GB" b="1"/>
          </a:p>
        </p:txBody>
      </p:sp>
      <p:sp>
        <p:nvSpPr>
          <p:cNvPr id="21" name="TextBox 20"/>
          <p:cNvSpPr txBox="1"/>
          <p:nvPr/>
        </p:nvSpPr>
        <p:spPr>
          <a:xfrm>
            <a:off x="8219612" y="4262508"/>
            <a:ext cx="514693" cy="369332"/>
          </a:xfrm>
          <a:prstGeom prst="rect">
            <a:avLst/>
          </a:prstGeom>
          <a:noFill/>
        </p:spPr>
        <p:txBody>
          <a:bodyPr wrap="none" rtlCol="0">
            <a:spAutoFit/>
          </a:bodyPr>
          <a:lstStyle/>
          <a:p>
            <a:pPr algn="ctr"/>
            <a:r>
              <a:rPr lang="en-US" b="1"/>
              <a:t>Feb</a:t>
            </a:r>
            <a:endParaRPr lang="en-GB" b="1"/>
          </a:p>
        </p:txBody>
      </p:sp>
      <p:sp>
        <p:nvSpPr>
          <p:cNvPr id="22" name="TextBox 21"/>
          <p:cNvSpPr txBox="1"/>
          <p:nvPr/>
        </p:nvSpPr>
        <p:spPr>
          <a:xfrm>
            <a:off x="8998130" y="4262508"/>
            <a:ext cx="561372" cy="369332"/>
          </a:xfrm>
          <a:prstGeom prst="rect">
            <a:avLst/>
          </a:prstGeom>
          <a:noFill/>
        </p:spPr>
        <p:txBody>
          <a:bodyPr wrap="none" rtlCol="0">
            <a:spAutoFit/>
          </a:bodyPr>
          <a:lstStyle/>
          <a:p>
            <a:pPr algn="ctr"/>
            <a:r>
              <a:rPr lang="en-US" b="1"/>
              <a:t>Mar</a:t>
            </a:r>
            <a:endParaRPr lang="en-GB" b="1"/>
          </a:p>
        </p:txBody>
      </p:sp>
      <p:sp>
        <p:nvSpPr>
          <p:cNvPr id="23" name="TextBox 22"/>
          <p:cNvSpPr txBox="1"/>
          <p:nvPr/>
        </p:nvSpPr>
        <p:spPr>
          <a:xfrm>
            <a:off x="9826437" y="4262508"/>
            <a:ext cx="508474" cy="369332"/>
          </a:xfrm>
          <a:prstGeom prst="rect">
            <a:avLst/>
          </a:prstGeom>
          <a:noFill/>
        </p:spPr>
        <p:txBody>
          <a:bodyPr wrap="none" rtlCol="0">
            <a:spAutoFit/>
          </a:bodyPr>
          <a:lstStyle/>
          <a:p>
            <a:pPr algn="ctr"/>
            <a:r>
              <a:rPr lang="en-US" b="1"/>
              <a:t>Apr</a:t>
            </a:r>
            <a:endParaRPr lang="en-GB" b="1"/>
          </a:p>
        </p:txBody>
      </p:sp>
      <p:sp>
        <p:nvSpPr>
          <p:cNvPr id="24" name="TextBox 23"/>
          <p:cNvSpPr txBox="1"/>
          <p:nvPr/>
        </p:nvSpPr>
        <p:spPr>
          <a:xfrm>
            <a:off x="7408841" y="1704782"/>
            <a:ext cx="532517" cy="338554"/>
          </a:xfrm>
          <a:prstGeom prst="rect">
            <a:avLst/>
          </a:prstGeom>
          <a:noFill/>
        </p:spPr>
        <p:txBody>
          <a:bodyPr wrap="none" rtlCol="0">
            <a:spAutoFit/>
          </a:bodyPr>
          <a:lstStyle/>
          <a:p>
            <a:pPr algn="ctr"/>
            <a:r>
              <a:rPr lang="en-US" sz="1600" b="1"/>
              <a:t>86%</a:t>
            </a:r>
            <a:endParaRPr lang="en-GB" sz="1600" b="1"/>
          </a:p>
        </p:txBody>
      </p:sp>
      <p:sp>
        <p:nvSpPr>
          <p:cNvPr id="25" name="TextBox 24"/>
          <p:cNvSpPr txBox="1"/>
          <p:nvPr/>
        </p:nvSpPr>
        <p:spPr>
          <a:xfrm>
            <a:off x="8211729" y="2619180"/>
            <a:ext cx="532518" cy="338554"/>
          </a:xfrm>
          <a:prstGeom prst="rect">
            <a:avLst/>
          </a:prstGeom>
          <a:noFill/>
        </p:spPr>
        <p:txBody>
          <a:bodyPr wrap="none" rtlCol="0">
            <a:spAutoFit/>
          </a:bodyPr>
          <a:lstStyle/>
          <a:p>
            <a:pPr algn="ctr"/>
            <a:r>
              <a:rPr lang="en-US" sz="1600" b="1"/>
              <a:t>54%</a:t>
            </a:r>
            <a:endParaRPr lang="en-GB" sz="1600" b="1"/>
          </a:p>
        </p:txBody>
      </p:sp>
      <p:sp>
        <p:nvSpPr>
          <p:cNvPr id="26" name="TextBox 25"/>
          <p:cNvSpPr txBox="1"/>
          <p:nvPr/>
        </p:nvSpPr>
        <p:spPr>
          <a:xfrm>
            <a:off x="9010501" y="2024819"/>
            <a:ext cx="532518" cy="338554"/>
          </a:xfrm>
          <a:prstGeom prst="rect">
            <a:avLst/>
          </a:prstGeom>
          <a:noFill/>
        </p:spPr>
        <p:txBody>
          <a:bodyPr wrap="none" rtlCol="0">
            <a:spAutoFit/>
          </a:bodyPr>
          <a:lstStyle/>
          <a:p>
            <a:pPr algn="ctr"/>
            <a:r>
              <a:rPr lang="en-US" sz="1600" b="1"/>
              <a:t>78%</a:t>
            </a:r>
            <a:endParaRPr lang="en-GB" sz="1600" b="1"/>
          </a:p>
        </p:txBody>
      </p:sp>
      <p:sp>
        <p:nvSpPr>
          <p:cNvPr id="27" name="TextBox 26"/>
          <p:cNvSpPr txBox="1"/>
          <p:nvPr/>
        </p:nvSpPr>
        <p:spPr>
          <a:xfrm>
            <a:off x="9810302" y="2280626"/>
            <a:ext cx="532518" cy="338554"/>
          </a:xfrm>
          <a:prstGeom prst="rect">
            <a:avLst/>
          </a:prstGeom>
          <a:noFill/>
        </p:spPr>
        <p:txBody>
          <a:bodyPr wrap="none" rtlCol="0">
            <a:spAutoFit/>
          </a:bodyPr>
          <a:lstStyle/>
          <a:p>
            <a:pPr algn="ctr"/>
            <a:r>
              <a:rPr lang="en-US" sz="1600" b="1"/>
              <a:t>69%</a:t>
            </a:r>
            <a:endParaRPr lang="en-GB" sz="1600" b="1"/>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190625" cy="398780"/>
          </a:xfrm>
          <a:prstGeom prst="rect">
            <a:avLst/>
          </a:prstGeom>
          <a:noFill/>
        </p:spPr>
        <p:txBody>
          <a:bodyPr wrap="none" rtlCol="0">
            <a:spAutoFit/>
          </a:bodyPr>
          <a:lstStyle/>
          <a:p>
            <a:r>
              <a:rPr lang="en-US" sz="2000">
                <a:solidFill>
                  <a:srgbClr val="385424"/>
                </a:solidFill>
                <a:latin typeface="+mj-lt"/>
              </a:rPr>
              <a:t>Year 2018</a:t>
            </a:r>
          </a:p>
        </p:txBody>
      </p:sp>
      <p:sp>
        <p:nvSpPr>
          <p:cNvPr id="32" name="Rectangle 31"/>
          <p:cNvSpPr/>
          <p:nvPr/>
        </p:nvSpPr>
        <p:spPr>
          <a:xfrm>
            <a:off x="1740909"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3" name="TextBox 32"/>
          <p:cNvSpPr txBox="1"/>
          <p:nvPr/>
        </p:nvSpPr>
        <p:spPr>
          <a:xfrm>
            <a:off x="7267135" y="4807965"/>
            <a:ext cx="1190625" cy="398780"/>
          </a:xfrm>
          <a:prstGeom prst="rect">
            <a:avLst/>
          </a:prstGeom>
          <a:noFill/>
        </p:spPr>
        <p:txBody>
          <a:bodyPr wrap="none" rtlCol="0">
            <a:spAutoFit/>
          </a:bodyPr>
          <a:lstStyle/>
          <a:p>
            <a:r>
              <a:rPr lang="en-US" sz="2000">
                <a:solidFill>
                  <a:srgbClr val="385424"/>
                </a:solidFill>
                <a:latin typeface="+mj-lt"/>
              </a:rPr>
              <a:t>Year 2019</a:t>
            </a:r>
          </a:p>
        </p:txBody>
      </p:sp>
      <p:sp>
        <p:nvSpPr>
          <p:cNvPr id="34" name="Rectangle 33"/>
          <p:cNvSpPr/>
          <p:nvPr/>
        </p:nvSpPr>
        <p:spPr>
          <a:xfrm>
            <a:off x="7267136"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down)">
                                      <p:cBhvr>
                                        <p:cTn id="109" dur="500"/>
                                        <p:tgtEl>
                                          <p:spTgt spid="1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par>
                          <p:cTn id="132" fill="hold">
                            <p:stCondLst>
                              <p:cond delay="12000"/>
                            </p:stCondLst>
                            <p:childTnLst>
                              <p:par>
                                <p:cTn id="133" presetID="22" presetClass="entr" presetSubtype="8"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par>
                          <p:cTn id="136" fill="hold">
                            <p:stCondLst>
                              <p:cond delay="12500"/>
                            </p:stCondLst>
                            <p:childTnLst>
                              <p:par>
                                <p:cTn id="137" presetID="22" presetClass="entr" presetSubtype="8"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left)">
                                      <p:cBhvr>
                                        <p:cTn id="139" dur="500"/>
                                        <p:tgtEl>
                                          <p:spTgt spid="32"/>
                                        </p:tgtEl>
                                      </p:cBhvr>
                                    </p:animEffect>
                                  </p:childTnLst>
                                </p:cTn>
                              </p:par>
                            </p:childTnLst>
                          </p:cTn>
                        </p:par>
                        <p:par>
                          <p:cTn id="140" fill="hold">
                            <p:stCondLst>
                              <p:cond delay="13000"/>
                            </p:stCondLst>
                            <p:childTnLst>
                              <p:par>
                                <p:cTn id="141" presetID="22" presetClass="entr" presetSubtype="8"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left)">
                                      <p:cBhvr>
                                        <p:cTn id="143" dur="500"/>
                                        <p:tgtEl>
                                          <p:spTgt spid="33"/>
                                        </p:tgtEl>
                                      </p:cBhvr>
                                    </p:animEffect>
                                  </p:childTnLst>
                                </p:cTn>
                              </p:par>
                            </p:childTnLst>
                          </p:cTn>
                        </p:par>
                        <p:par>
                          <p:cTn id="144" fill="hold">
                            <p:stCondLst>
                              <p:cond delay="13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a:spLocks noEditPoints="1"/>
          </p:cNvSpPr>
          <p:nvPr/>
        </p:nvSpPr>
        <p:spPr bwMode="auto">
          <a:xfrm>
            <a:off x="1553171" y="3825617"/>
            <a:ext cx="379941" cy="43452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6" name="Freeform 125"/>
          <p:cNvSpPr>
            <a:spLocks noEditPoints="1"/>
          </p:cNvSpPr>
          <p:nvPr/>
        </p:nvSpPr>
        <p:spPr bwMode="auto">
          <a:xfrm>
            <a:off x="1574162" y="2776188"/>
            <a:ext cx="304372" cy="480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7" name="Freeform 126"/>
          <p:cNvSpPr>
            <a:spLocks noEditPoints="1"/>
          </p:cNvSpPr>
          <p:nvPr/>
        </p:nvSpPr>
        <p:spPr bwMode="auto">
          <a:xfrm>
            <a:off x="1519585" y="1785534"/>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8" name="Freeform 127"/>
          <p:cNvSpPr>
            <a:spLocks noEditPoints="1"/>
          </p:cNvSpPr>
          <p:nvPr/>
        </p:nvSpPr>
        <p:spPr bwMode="auto">
          <a:xfrm>
            <a:off x="1457660" y="4828866"/>
            <a:ext cx="537376" cy="24979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9" name="Freeform 128"/>
          <p:cNvSpPr>
            <a:spLocks noEditPoints="1"/>
          </p:cNvSpPr>
          <p:nvPr/>
        </p:nvSpPr>
        <p:spPr bwMode="auto">
          <a:xfrm>
            <a:off x="1514533" y="5647392"/>
            <a:ext cx="418579" cy="48741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64" name="Group 163"/>
          <p:cNvGrpSpPr/>
          <p:nvPr/>
        </p:nvGrpSpPr>
        <p:grpSpPr>
          <a:xfrm>
            <a:off x="2100869" y="1597905"/>
            <a:ext cx="2389621" cy="797182"/>
            <a:chOff x="2668905" y="5001638"/>
            <a:chExt cx="2389621" cy="797182"/>
          </a:xfrm>
        </p:grpSpPr>
        <p:sp>
          <p:nvSpPr>
            <p:cNvPr id="149" name="TextBox 148"/>
            <p:cNvSpPr txBox="1"/>
            <p:nvPr/>
          </p:nvSpPr>
          <p:spPr>
            <a:xfrm>
              <a:off x="2668905" y="5001638"/>
              <a:ext cx="1113125" cy="369332"/>
            </a:xfrm>
            <a:prstGeom prst="rect">
              <a:avLst/>
            </a:prstGeom>
            <a:noFill/>
          </p:spPr>
          <p:txBody>
            <a:bodyPr wrap="none" rtlCol="0">
              <a:spAutoFit/>
            </a:bodyPr>
            <a:lstStyle/>
            <a:p>
              <a:r>
                <a:rPr lang="en-US" b="1"/>
                <a:t>Diagram 1</a:t>
              </a:r>
              <a:endParaRPr lang="en-GB" b="1"/>
            </a:p>
          </p:txBody>
        </p:sp>
        <p:sp>
          <p:nvSpPr>
            <p:cNvPr id="163" name="Rectangle 16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5" name="Group 164"/>
          <p:cNvGrpSpPr/>
          <p:nvPr/>
        </p:nvGrpSpPr>
        <p:grpSpPr>
          <a:xfrm>
            <a:off x="2100869" y="2617947"/>
            <a:ext cx="2389621" cy="797182"/>
            <a:chOff x="2668905" y="5001638"/>
            <a:chExt cx="2389621" cy="797182"/>
          </a:xfrm>
        </p:grpSpPr>
        <p:sp>
          <p:nvSpPr>
            <p:cNvPr id="166" name="TextBox 165"/>
            <p:cNvSpPr txBox="1"/>
            <p:nvPr/>
          </p:nvSpPr>
          <p:spPr>
            <a:xfrm>
              <a:off x="2668905" y="5001638"/>
              <a:ext cx="1113125" cy="369332"/>
            </a:xfrm>
            <a:prstGeom prst="rect">
              <a:avLst/>
            </a:prstGeom>
            <a:noFill/>
          </p:spPr>
          <p:txBody>
            <a:bodyPr wrap="none" rtlCol="0">
              <a:spAutoFit/>
            </a:bodyPr>
            <a:lstStyle/>
            <a:p>
              <a:r>
                <a:rPr lang="en-US" b="1"/>
                <a:t>Diagram 2</a:t>
              </a:r>
              <a:endParaRPr lang="en-GB" b="1"/>
            </a:p>
          </p:txBody>
        </p:sp>
        <p:sp>
          <p:nvSpPr>
            <p:cNvPr id="167" name="Rectangle 166"/>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8" name="Group 167"/>
          <p:cNvGrpSpPr/>
          <p:nvPr/>
        </p:nvGrpSpPr>
        <p:grpSpPr>
          <a:xfrm>
            <a:off x="2100869" y="3644286"/>
            <a:ext cx="2389621" cy="797182"/>
            <a:chOff x="2668905" y="5001638"/>
            <a:chExt cx="2389621" cy="797182"/>
          </a:xfrm>
        </p:grpSpPr>
        <p:sp>
          <p:nvSpPr>
            <p:cNvPr id="169" name="TextBox 168"/>
            <p:cNvSpPr txBox="1"/>
            <p:nvPr/>
          </p:nvSpPr>
          <p:spPr>
            <a:xfrm>
              <a:off x="2668905" y="5001638"/>
              <a:ext cx="1113125" cy="369332"/>
            </a:xfrm>
            <a:prstGeom prst="rect">
              <a:avLst/>
            </a:prstGeom>
            <a:noFill/>
          </p:spPr>
          <p:txBody>
            <a:bodyPr wrap="none" rtlCol="0">
              <a:spAutoFit/>
            </a:bodyPr>
            <a:lstStyle/>
            <a:p>
              <a:r>
                <a:rPr lang="en-US" b="1"/>
                <a:t>Diagram 3</a:t>
              </a:r>
              <a:endParaRPr lang="en-GB" b="1"/>
            </a:p>
          </p:txBody>
        </p:sp>
        <p:sp>
          <p:nvSpPr>
            <p:cNvPr id="170" name="Rectangle 169"/>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1" name="Group 170"/>
          <p:cNvGrpSpPr/>
          <p:nvPr/>
        </p:nvGrpSpPr>
        <p:grpSpPr>
          <a:xfrm>
            <a:off x="2100869" y="4555173"/>
            <a:ext cx="2389621" cy="797182"/>
            <a:chOff x="2668905" y="5001638"/>
            <a:chExt cx="2389621" cy="797182"/>
          </a:xfrm>
        </p:grpSpPr>
        <p:sp>
          <p:nvSpPr>
            <p:cNvPr id="172" name="TextBox 171"/>
            <p:cNvSpPr txBox="1"/>
            <p:nvPr/>
          </p:nvSpPr>
          <p:spPr>
            <a:xfrm>
              <a:off x="2668905" y="5001638"/>
              <a:ext cx="1113125" cy="369332"/>
            </a:xfrm>
            <a:prstGeom prst="rect">
              <a:avLst/>
            </a:prstGeom>
            <a:noFill/>
          </p:spPr>
          <p:txBody>
            <a:bodyPr wrap="none" rtlCol="0">
              <a:spAutoFit/>
            </a:bodyPr>
            <a:lstStyle/>
            <a:p>
              <a:r>
                <a:rPr lang="en-US" b="1"/>
                <a:t>Diagram 4</a:t>
              </a:r>
              <a:endParaRPr lang="en-GB" b="1"/>
            </a:p>
          </p:txBody>
        </p:sp>
        <p:sp>
          <p:nvSpPr>
            <p:cNvPr id="173" name="Rectangle 17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4" name="Group 173"/>
          <p:cNvGrpSpPr/>
          <p:nvPr/>
        </p:nvGrpSpPr>
        <p:grpSpPr>
          <a:xfrm>
            <a:off x="2100869" y="5492507"/>
            <a:ext cx="2389621" cy="797182"/>
            <a:chOff x="2668905" y="5001638"/>
            <a:chExt cx="2389621" cy="797182"/>
          </a:xfrm>
        </p:grpSpPr>
        <p:sp>
          <p:nvSpPr>
            <p:cNvPr id="175" name="TextBox 174"/>
            <p:cNvSpPr txBox="1"/>
            <p:nvPr/>
          </p:nvSpPr>
          <p:spPr>
            <a:xfrm>
              <a:off x="2668905" y="5001638"/>
              <a:ext cx="1113125" cy="369332"/>
            </a:xfrm>
            <a:prstGeom prst="rect">
              <a:avLst/>
            </a:prstGeom>
            <a:noFill/>
          </p:spPr>
          <p:txBody>
            <a:bodyPr wrap="none" rtlCol="0">
              <a:spAutoFit/>
            </a:bodyPr>
            <a:lstStyle/>
            <a:p>
              <a:r>
                <a:rPr lang="en-US" b="1"/>
                <a:t>Diagram 5</a:t>
              </a:r>
              <a:endParaRPr lang="en-GB" b="1"/>
            </a:p>
          </p:txBody>
        </p:sp>
        <p:sp>
          <p:nvSpPr>
            <p:cNvPr id="176" name="Rectangle 175"/>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91440" tIns="45720" rIns="91440" bIns="45720" numCol="1" anchor="t" anchorCtr="0" compatLnSpc="1"/>
            <a:lstStyle/>
            <a:p>
              <a:endParaRPr lang="en-GB"/>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vert="horz" wrap="square" lIns="91440" tIns="45720" rIns="91440" bIns="45720" numCol="1" anchor="t" anchorCtr="0" compatLnSpc="1"/>
            <a:lstStyle/>
            <a:p>
              <a:endParaRPr lang="en-GB"/>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3" cstate="prin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1" name="Group 30"/>
          <p:cNvGrpSpPr/>
          <p:nvPr/>
        </p:nvGrpSpPr>
        <p:grpSpPr>
          <a:xfrm>
            <a:off x="8715831" y="2086955"/>
            <a:ext cx="2990246" cy="1148590"/>
            <a:chOff x="8647438" y="2306010"/>
            <a:chExt cx="2990246" cy="1148590"/>
          </a:xfrm>
        </p:grpSpPr>
        <p:sp>
          <p:nvSpPr>
            <p:cNvPr id="29" name="Rectangle 28"/>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0" name="TextBox 29"/>
            <p:cNvSpPr txBox="1"/>
            <p:nvPr/>
          </p:nvSpPr>
          <p:spPr>
            <a:xfrm>
              <a:off x="8647438" y="2306010"/>
              <a:ext cx="837089" cy="369332"/>
            </a:xfrm>
            <a:prstGeom prst="rect">
              <a:avLst/>
            </a:prstGeom>
            <a:noFill/>
          </p:spPr>
          <p:txBody>
            <a:bodyPr wrap="none" rtlCol="0">
              <a:spAutoFit/>
            </a:bodyPr>
            <a:lstStyle/>
            <a:p>
              <a:r>
                <a:rPr lang="en-US" b="1"/>
                <a:t>PENCIL</a:t>
              </a:r>
              <a:endParaRPr lang="en-GB" b="1"/>
            </a:p>
          </p:txBody>
        </p:sp>
      </p:grpSp>
      <p:grpSp>
        <p:nvGrpSpPr>
          <p:cNvPr id="32" name="Group 31"/>
          <p:cNvGrpSpPr/>
          <p:nvPr/>
        </p:nvGrpSpPr>
        <p:grpSpPr>
          <a:xfrm>
            <a:off x="8715831" y="4409614"/>
            <a:ext cx="2990246" cy="1148590"/>
            <a:chOff x="8647438" y="2306010"/>
            <a:chExt cx="2990246" cy="1148590"/>
          </a:xfrm>
        </p:grpSpPr>
        <p:sp>
          <p:nvSpPr>
            <p:cNvPr id="33" name="Rectangle 32"/>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4" name="TextBox 33"/>
            <p:cNvSpPr txBox="1"/>
            <p:nvPr/>
          </p:nvSpPr>
          <p:spPr>
            <a:xfrm>
              <a:off x="8647438" y="2306010"/>
              <a:ext cx="795859" cy="369332"/>
            </a:xfrm>
            <a:prstGeom prst="rect">
              <a:avLst/>
            </a:prstGeom>
            <a:noFill/>
          </p:spPr>
          <p:txBody>
            <a:bodyPr wrap="none" rtlCol="0">
              <a:spAutoFit/>
            </a:bodyPr>
            <a:lstStyle/>
            <a:p>
              <a:r>
                <a:rPr lang="en-US" b="1"/>
                <a:t>AGREE</a:t>
              </a:r>
              <a:endParaRPr lang="en-GB" b="1"/>
            </a:p>
          </p:txBody>
        </p:sp>
      </p:grpSp>
      <p:grpSp>
        <p:nvGrpSpPr>
          <p:cNvPr id="35" name="Group 34"/>
          <p:cNvGrpSpPr/>
          <p:nvPr/>
        </p:nvGrpSpPr>
        <p:grpSpPr>
          <a:xfrm flipH="1">
            <a:off x="488284" y="4409614"/>
            <a:ext cx="2990246" cy="1148590"/>
            <a:chOff x="8647438" y="2306010"/>
            <a:chExt cx="2990246" cy="1148590"/>
          </a:xfrm>
        </p:grpSpPr>
        <p:sp>
          <p:nvSpPr>
            <p:cNvPr id="36" name="Rectangle 35"/>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37" name="TextBox 36"/>
            <p:cNvSpPr txBox="1"/>
            <p:nvPr/>
          </p:nvSpPr>
          <p:spPr>
            <a:xfrm>
              <a:off x="8647438" y="2306010"/>
              <a:ext cx="1133645" cy="369332"/>
            </a:xfrm>
            <a:prstGeom prst="rect">
              <a:avLst/>
            </a:prstGeom>
            <a:noFill/>
          </p:spPr>
          <p:txBody>
            <a:bodyPr wrap="none" rtlCol="0">
              <a:spAutoFit/>
            </a:bodyPr>
            <a:lstStyle/>
            <a:p>
              <a:pPr algn="r"/>
              <a:r>
                <a:rPr lang="en-US" b="1"/>
                <a:t>AIR PLANE</a:t>
              </a:r>
              <a:endParaRPr lang="en-GB" b="1"/>
            </a:p>
          </p:txBody>
        </p:sp>
      </p:grpSp>
      <p:grpSp>
        <p:nvGrpSpPr>
          <p:cNvPr id="38" name="Group 37"/>
          <p:cNvGrpSpPr/>
          <p:nvPr/>
        </p:nvGrpSpPr>
        <p:grpSpPr>
          <a:xfrm flipH="1">
            <a:off x="488284" y="2086955"/>
            <a:ext cx="2990246" cy="1148590"/>
            <a:chOff x="8647438" y="2306010"/>
            <a:chExt cx="2990246" cy="1148590"/>
          </a:xfrm>
        </p:grpSpPr>
        <p:sp>
          <p:nvSpPr>
            <p:cNvPr id="39" name="Rectangle 38"/>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40" name="TextBox 39"/>
            <p:cNvSpPr txBox="1"/>
            <p:nvPr/>
          </p:nvSpPr>
          <p:spPr>
            <a:xfrm>
              <a:off x="8647438" y="2306010"/>
              <a:ext cx="1355820" cy="369332"/>
            </a:xfrm>
            <a:prstGeom prst="rect">
              <a:avLst/>
            </a:prstGeom>
            <a:noFill/>
          </p:spPr>
          <p:txBody>
            <a:bodyPr wrap="none" rtlCol="0">
              <a:spAutoFit/>
            </a:bodyPr>
            <a:lstStyle/>
            <a:p>
              <a:pPr algn="r"/>
              <a:r>
                <a:rPr lang="en-US" b="1"/>
                <a:t>BRIGHT IDEA</a:t>
              </a:r>
              <a:endParaRPr lang="en-GB" b="1"/>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C8C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385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D3DCB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385424"/>
              </a:soli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91440" tIns="45720" rIns="91440" bIns="45720" numCol="1" anchor="t" anchorCtr="0" compatLnSpc="1"/>
            <a:lstStyle/>
            <a:p>
              <a:endParaRPr lang="en-US" dirty="0"/>
            </a:p>
          </p:txBody>
        </p:sp>
        <p:sp>
          <p:nvSpPr>
            <p:cNvPr id="10" name="AutoShape 14"/>
            <p:cNvSpPr/>
            <p:nvPr/>
          </p:nvSpPr>
          <p:spPr bwMode="auto">
            <a:xfrm>
              <a:off x="4345325" y="3331603"/>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grpSp>
        <p:sp>
          <p:nvSpPr>
            <p:cNvPr id="22" name="TextBox 21"/>
            <p:cNvSpPr txBox="1"/>
            <p:nvPr/>
          </p:nvSpPr>
          <p:spPr>
            <a:xfrm>
              <a:off x="3369278" y="2989112"/>
              <a:ext cx="582211" cy="369332"/>
            </a:xfrm>
            <a:prstGeom prst="rect">
              <a:avLst/>
            </a:prstGeom>
            <a:noFill/>
          </p:spPr>
          <p:txBody>
            <a:bodyPr wrap="none" rtlCol="0">
              <a:spAutoFit/>
            </a:bodyPr>
            <a:lstStyle/>
            <a:p>
              <a:r>
                <a:rPr lang="en-US" b="1">
                  <a:solidFill>
                    <a:schemeClr val="bg2"/>
                  </a:solidFill>
                </a:rPr>
                <a:t>27%</a:t>
              </a:r>
              <a:endParaRPr lang="en-GB" b="1">
                <a:solidFill>
                  <a:schemeClr val="bg2"/>
                </a:solidFill>
              </a:endParaRPr>
            </a:p>
          </p:txBody>
        </p:sp>
        <p:sp>
          <p:nvSpPr>
            <p:cNvPr id="34" name="TextBox 33"/>
            <p:cNvSpPr txBox="1"/>
            <p:nvPr/>
          </p:nvSpPr>
          <p:spPr>
            <a:xfrm>
              <a:off x="4203757" y="3809017"/>
              <a:ext cx="575799" cy="369332"/>
            </a:xfrm>
            <a:prstGeom prst="rect">
              <a:avLst/>
            </a:prstGeom>
            <a:noFill/>
          </p:spPr>
          <p:txBody>
            <a:bodyPr wrap="none" rtlCol="0">
              <a:spAutoFit/>
            </a:bodyPr>
            <a:lstStyle/>
            <a:p>
              <a:r>
                <a:rPr lang="en-US" b="1">
                  <a:solidFill>
                    <a:schemeClr val="bg2"/>
                  </a:solidFill>
                </a:rPr>
                <a:t>14%</a:t>
              </a:r>
              <a:endParaRPr lang="en-GB" b="1">
                <a:solidFill>
                  <a:schemeClr val="bg2"/>
                </a:solidFill>
              </a:endParaRPr>
            </a:p>
          </p:txBody>
        </p:sp>
        <p:sp>
          <p:nvSpPr>
            <p:cNvPr id="35" name="TextBox 34"/>
            <p:cNvSpPr txBox="1"/>
            <p:nvPr/>
          </p:nvSpPr>
          <p:spPr>
            <a:xfrm>
              <a:off x="2383833" y="2943400"/>
              <a:ext cx="575799" cy="369332"/>
            </a:xfrm>
            <a:prstGeom prst="rect">
              <a:avLst/>
            </a:prstGeom>
            <a:noFill/>
          </p:spPr>
          <p:txBody>
            <a:bodyPr wrap="none" rtlCol="0">
              <a:spAutoFit/>
            </a:bodyPr>
            <a:lstStyle/>
            <a:p>
              <a:r>
                <a:rPr lang="en-US" b="1">
                  <a:solidFill>
                    <a:schemeClr val="bg2"/>
                  </a:solidFill>
                </a:rPr>
                <a:t>35%</a:t>
              </a:r>
              <a:endParaRPr lang="en-GB" b="1">
                <a:solidFill>
                  <a:schemeClr val="bg2"/>
                </a:solidFill>
              </a:endParaRPr>
            </a:p>
          </p:txBody>
        </p:sp>
        <p:sp>
          <p:nvSpPr>
            <p:cNvPr id="36" name="TextBox 35"/>
            <p:cNvSpPr txBox="1"/>
            <p:nvPr/>
          </p:nvSpPr>
          <p:spPr>
            <a:xfrm>
              <a:off x="2764969" y="4753971"/>
              <a:ext cx="582211" cy="369332"/>
            </a:xfrm>
            <a:prstGeom prst="rect">
              <a:avLst/>
            </a:prstGeom>
            <a:noFill/>
          </p:spPr>
          <p:txBody>
            <a:bodyPr wrap="none" rtlCol="0">
              <a:spAutoFit/>
            </a:bodyPr>
            <a:lstStyle/>
            <a:p>
              <a:r>
                <a:rPr lang="en-US" b="1">
                  <a:solidFill>
                    <a:schemeClr val="bg2"/>
                  </a:solidFill>
                </a:rPr>
                <a:t>69%</a:t>
              </a:r>
              <a:endParaRPr lang="en-GB" b="1">
                <a:solidFill>
                  <a:schemeClr val="bg2"/>
                </a:solidFill>
              </a:endParaRPr>
            </a:p>
          </p:txBody>
        </p:sp>
      </p:grpSp>
      <p:sp>
        <p:nvSpPr>
          <p:cNvPr id="37" name="TextBox 36"/>
          <p:cNvSpPr txBox="1"/>
          <p:nvPr/>
        </p:nvSpPr>
        <p:spPr>
          <a:xfrm>
            <a:off x="6619051" y="1899334"/>
            <a:ext cx="1827039" cy="461665"/>
          </a:xfrm>
          <a:prstGeom prst="rect">
            <a:avLst/>
          </a:prstGeom>
          <a:noFill/>
        </p:spPr>
        <p:txBody>
          <a:bodyPr wrap="none" rtlCol="0">
            <a:spAutoFit/>
          </a:bodyPr>
          <a:lstStyle/>
          <a:p>
            <a:r>
              <a:rPr lang="en-US" sz="2400" b="1"/>
              <a:t>Data Diagram</a:t>
            </a:r>
            <a:endParaRPr lang="en-GB" sz="2400" b="1"/>
          </a:p>
        </p:txBody>
      </p:sp>
      <p:sp>
        <p:nvSpPr>
          <p:cNvPr id="38" name="Freeform 5"/>
          <p:cNvSpPr>
            <a:spLocks noEditPoints="1"/>
          </p:cNvSpPr>
          <p:nvPr/>
        </p:nvSpPr>
        <p:spPr bwMode="auto">
          <a:xfrm>
            <a:off x="6827415" y="3128742"/>
            <a:ext cx="601933" cy="57421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39" name="Freeform 13"/>
          <p:cNvSpPr>
            <a:spLocks noEditPoints="1"/>
          </p:cNvSpPr>
          <p:nvPr/>
        </p:nvSpPr>
        <p:spPr bwMode="auto">
          <a:xfrm>
            <a:off x="9249329" y="3128742"/>
            <a:ext cx="393836" cy="597436"/>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40" name="Rectangle 39"/>
          <p:cNvSpPr/>
          <p:nvPr/>
        </p:nvSpPr>
        <p:spPr>
          <a:xfrm>
            <a:off x="6619051" y="2325184"/>
            <a:ext cx="4182234"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1" name="TextBox 40"/>
          <p:cNvSpPr txBox="1"/>
          <p:nvPr/>
        </p:nvSpPr>
        <p:spPr>
          <a:xfrm>
            <a:off x="7437016" y="3251414"/>
            <a:ext cx="877163" cy="584775"/>
          </a:xfrm>
          <a:prstGeom prst="rect">
            <a:avLst/>
          </a:prstGeom>
          <a:noFill/>
        </p:spPr>
        <p:txBody>
          <a:bodyPr wrap="none" rtlCol="0">
            <a:spAutoFit/>
          </a:bodyPr>
          <a:lstStyle/>
          <a:p>
            <a:r>
              <a:rPr lang="en-US" sz="3200" b="1"/>
              <a:t>42%</a:t>
            </a:r>
            <a:endParaRPr lang="en-GB" sz="3200" b="1"/>
          </a:p>
        </p:txBody>
      </p:sp>
      <p:sp>
        <p:nvSpPr>
          <p:cNvPr id="42" name="TextBox 41"/>
          <p:cNvSpPr txBox="1"/>
          <p:nvPr/>
        </p:nvSpPr>
        <p:spPr>
          <a:xfrm>
            <a:off x="9643165" y="3251414"/>
            <a:ext cx="877163" cy="584775"/>
          </a:xfrm>
          <a:prstGeom prst="rect">
            <a:avLst/>
          </a:prstGeom>
          <a:noFill/>
        </p:spPr>
        <p:txBody>
          <a:bodyPr wrap="none" rtlCol="0">
            <a:spAutoFit/>
          </a:bodyPr>
          <a:lstStyle/>
          <a:p>
            <a:r>
              <a:rPr lang="en-US" sz="3200" b="1"/>
              <a:t>58%</a:t>
            </a:r>
            <a:endParaRPr lang="en-GB" sz="3200" b="1"/>
          </a:p>
        </p:txBody>
      </p:sp>
      <p:sp>
        <p:nvSpPr>
          <p:cNvPr id="43" name="Rectangle 42"/>
          <p:cNvSpPr/>
          <p:nvPr/>
        </p:nvSpPr>
        <p:spPr>
          <a:xfrm>
            <a:off x="6715572" y="4249731"/>
            <a:ext cx="1730518"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4" name="TextBox 43"/>
          <p:cNvSpPr txBox="1"/>
          <p:nvPr/>
        </p:nvSpPr>
        <p:spPr>
          <a:xfrm>
            <a:off x="7021860" y="3798189"/>
            <a:ext cx="928267" cy="369332"/>
          </a:xfrm>
          <a:prstGeom prst="rect">
            <a:avLst/>
          </a:prstGeom>
          <a:noFill/>
        </p:spPr>
        <p:txBody>
          <a:bodyPr wrap="none" rtlCol="0">
            <a:spAutoFit/>
          </a:bodyPr>
          <a:lstStyle/>
          <a:p>
            <a:pPr algn="ctr"/>
            <a:r>
              <a:rPr lang="en-US" b="1"/>
              <a:t>Desktop</a:t>
            </a:r>
            <a:endParaRPr lang="en-GB" b="1"/>
          </a:p>
        </p:txBody>
      </p:sp>
      <p:sp>
        <p:nvSpPr>
          <p:cNvPr id="45" name="TextBox 44"/>
          <p:cNvSpPr txBox="1"/>
          <p:nvPr/>
        </p:nvSpPr>
        <p:spPr>
          <a:xfrm>
            <a:off x="9353554" y="3798189"/>
            <a:ext cx="822662" cy="369332"/>
          </a:xfrm>
          <a:prstGeom prst="rect">
            <a:avLst/>
          </a:prstGeom>
          <a:noFill/>
        </p:spPr>
        <p:txBody>
          <a:bodyPr wrap="none" rtlCol="0">
            <a:spAutoFit/>
          </a:bodyPr>
          <a:lstStyle/>
          <a:p>
            <a:pPr algn="ctr"/>
            <a:r>
              <a:rPr lang="en-US" b="1"/>
              <a:t>Mobile</a:t>
            </a:r>
            <a:endParaRPr lang="en-GB" b="1"/>
          </a:p>
        </p:txBody>
      </p:sp>
      <p:sp>
        <p:nvSpPr>
          <p:cNvPr id="46" name="Rectangle 45"/>
          <p:cNvSpPr/>
          <p:nvPr/>
        </p:nvSpPr>
        <p:spPr>
          <a:xfrm>
            <a:off x="9167288" y="4249731"/>
            <a:ext cx="1763947"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03</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309886" y="1654788"/>
            <a:ext cx="5551533" cy="3469707"/>
          </a:xfrm>
          <a:prstGeom prst="swooshArrow">
            <a:avLst>
              <a:gd name="adj1" fmla="val 25000"/>
              <a:gd name="adj2" fmla="val 25000"/>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4" name="TextBox 13"/>
          <p:cNvSpPr txBox="1"/>
          <p:nvPr/>
        </p:nvSpPr>
        <p:spPr>
          <a:xfrm>
            <a:off x="6679076" y="1828221"/>
            <a:ext cx="645160" cy="368300"/>
          </a:xfrm>
          <a:prstGeom prst="rect">
            <a:avLst/>
          </a:prstGeom>
          <a:noFill/>
        </p:spPr>
        <p:txBody>
          <a:bodyPr wrap="none" rtlCol="0">
            <a:spAutoFit/>
          </a:bodyPr>
          <a:lstStyle/>
          <a:p>
            <a:pPr algn="ctr"/>
            <a:r>
              <a:rPr lang="en-US" b="1"/>
              <a:t>2019</a:t>
            </a:r>
          </a:p>
        </p:txBody>
      </p:sp>
      <p:sp>
        <p:nvSpPr>
          <p:cNvPr id="15" name="TextBox 14"/>
          <p:cNvSpPr txBox="1"/>
          <p:nvPr/>
        </p:nvSpPr>
        <p:spPr>
          <a:xfrm>
            <a:off x="5090558" y="2402111"/>
            <a:ext cx="645160" cy="368300"/>
          </a:xfrm>
          <a:prstGeom prst="rect">
            <a:avLst/>
          </a:prstGeom>
          <a:noFill/>
        </p:spPr>
        <p:txBody>
          <a:bodyPr wrap="none" rtlCol="0">
            <a:spAutoFit/>
          </a:bodyPr>
          <a:lstStyle/>
          <a:p>
            <a:pPr algn="ctr"/>
            <a:r>
              <a:rPr lang="en-US" b="1"/>
              <a:t>2018</a:t>
            </a:r>
          </a:p>
        </p:txBody>
      </p:sp>
      <p:sp>
        <p:nvSpPr>
          <p:cNvPr id="16" name="TextBox 15"/>
          <p:cNvSpPr txBox="1"/>
          <p:nvPr/>
        </p:nvSpPr>
        <p:spPr>
          <a:xfrm>
            <a:off x="3764521" y="3257488"/>
            <a:ext cx="645160" cy="368300"/>
          </a:xfrm>
          <a:prstGeom prst="rect">
            <a:avLst/>
          </a:prstGeom>
          <a:noFill/>
        </p:spPr>
        <p:txBody>
          <a:bodyPr wrap="none" rtlCol="0">
            <a:spAutoFit/>
          </a:bodyPr>
          <a:lstStyle/>
          <a:p>
            <a:pPr algn="ctr"/>
            <a:r>
              <a:rPr lang="en-US" b="1"/>
              <a:t>2017</a:t>
            </a:r>
            <a:endParaRPr lang="en-GB" b="1"/>
          </a:p>
        </p:txBody>
      </p:sp>
      <p:sp>
        <p:nvSpPr>
          <p:cNvPr id="20" name="Rectangle 19"/>
          <p:cNvSpPr/>
          <p:nvPr/>
        </p:nvSpPr>
        <p:spPr>
          <a:xfrm>
            <a:off x="9101701" y="2225942"/>
            <a:ext cx="2199773" cy="646331"/>
          </a:xfrm>
          <a:prstGeom prst="rect">
            <a:avLst/>
          </a:prstGeom>
        </p:spPr>
        <p:txBody>
          <a:bodyPr wrap="square">
            <a:spAutoFit/>
          </a:bodyPr>
          <a:lstStyle/>
          <a:p>
            <a:r>
              <a:rPr lang="en-GB" sz="1200"/>
              <a:t>Lorem ipsum dolor sit amet, consectetur adipiscing elit. Integer dolor quam, pretium</a:t>
            </a:r>
          </a:p>
        </p:txBody>
      </p:sp>
      <p:sp>
        <p:nvSpPr>
          <p:cNvPr id="21" name="TextBox 20"/>
          <p:cNvSpPr txBox="1"/>
          <p:nvPr/>
        </p:nvSpPr>
        <p:spPr>
          <a:xfrm>
            <a:off x="9101701" y="1890871"/>
            <a:ext cx="2055178" cy="369332"/>
          </a:xfrm>
          <a:prstGeom prst="rect">
            <a:avLst/>
          </a:prstGeom>
          <a:noFill/>
        </p:spPr>
        <p:txBody>
          <a:bodyPr wrap="none" rtlCol="0">
            <a:spAutoFit/>
          </a:bodyPr>
          <a:lstStyle/>
          <a:p>
            <a:r>
              <a:rPr lang="en-US" b="1"/>
              <a:t>Complete &amp; Success</a:t>
            </a:r>
            <a:endParaRPr lang="en-GB" b="1"/>
          </a:p>
        </p:txBody>
      </p:sp>
      <p:sp>
        <p:nvSpPr>
          <p:cNvPr id="23" name="TextBox 22"/>
          <p:cNvSpPr txBox="1"/>
          <p:nvPr/>
        </p:nvSpPr>
        <p:spPr>
          <a:xfrm>
            <a:off x="2885253" y="5212036"/>
            <a:ext cx="652743" cy="369332"/>
          </a:xfrm>
          <a:prstGeom prst="rect">
            <a:avLst/>
          </a:prstGeom>
          <a:noFill/>
        </p:spPr>
        <p:txBody>
          <a:bodyPr wrap="none" rtlCol="0">
            <a:spAutoFit/>
          </a:bodyPr>
          <a:lstStyle/>
          <a:p>
            <a:pPr algn="ctr"/>
            <a:r>
              <a:rPr lang="en-US" b="1"/>
              <a:t>2012</a:t>
            </a:r>
            <a:endParaRPr lang="en-GB" b="1"/>
          </a:p>
        </p:txBody>
      </p:sp>
      <p:sp>
        <p:nvSpPr>
          <p:cNvPr id="24" name="Rectangle 23"/>
          <p:cNvSpPr/>
          <p:nvPr/>
        </p:nvSpPr>
        <p:spPr>
          <a:xfrm>
            <a:off x="2111737" y="5594703"/>
            <a:ext cx="2199773" cy="646331"/>
          </a:xfrm>
          <a:prstGeom prst="rect">
            <a:avLst/>
          </a:prstGeom>
        </p:spPr>
        <p:txBody>
          <a:bodyPr wrap="square">
            <a:spAutoFit/>
          </a:bodyPr>
          <a:lstStyle/>
          <a:p>
            <a:pPr algn="ctr"/>
            <a:r>
              <a:rPr lang="en-GB" sz="1200"/>
              <a:t>Lorem ipsum dolor sit amet, consectetur adipiscing elit. Integer dolor quam, pretium</a:t>
            </a:r>
          </a:p>
        </p:txBody>
      </p:sp>
      <p:grpSp>
        <p:nvGrpSpPr>
          <p:cNvPr id="25" name="Group 24"/>
          <p:cNvGrpSpPr/>
          <p:nvPr/>
        </p:nvGrpSpPr>
        <p:grpSpPr>
          <a:xfrm>
            <a:off x="6573848" y="4336598"/>
            <a:ext cx="1920591" cy="764721"/>
            <a:chOff x="8508022" y="2061983"/>
            <a:chExt cx="1920591" cy="764721"/>
          </a:xfrm>
        </p:grpSpPr>
        <p:sp>
          <p:nvSpPr>
            <p:cNvPr id="26" name="TextBox 25"/>
            <p:cNvSpPr txBox="1"/>
            <p:nvPr/>
          </p:nvSpPr>
          <p:spPr>
            <a:xfrm>
              <a:off x="8508022" y="2061983"/>
              <a:ext cx="1080745" cy="369332"/>
            </a:xfrm>
            <a:prstGeom prst="rect">
              <a:avLst/>
            </a:prstGeom>
            <a:noFill/>
          </p:spPr>
          <p:txBody>
            <a:bodyPr wrap="none" rtlCol="0">
              <a:spAutoFit/>
            </a:bodyPr>
            <a:lstStyle/>
            <a:p>
              <a:r>
                <a:rPr lang="en-US" b="1"/>
                <a:t>Teal Color</a:t>
              </a:r>
              <a:endParaRPr lang="en-GB" b="1"/>
            </a:p>
          </p:txBody>
        </p:sp>
        <p:sp>
          <p:nvSpPr>
            <p:cNvPr id="27" name="Rectangle 26"/>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28" name="Group 27"/>
          <p:cNvGrpSpPr/>
          <p:nvPr/>
        </p:nvGrpSpPr>
        <p:grpSpPr>
          <a:xfrm>
            <a:off x="6569131" y="5476313"/>
            <a:ext cx="1920591" cy="764721"/>
            <a:chOff x="8508022" y="2061983"/>
            <a:chExt cx="1920591" cy="764721"/>
          </a:xfrm>
        </p:grpSpPr>
        <p:sp>
          <p:nvSpPr>
            <p:cNvPr id="29" name="TextBox 28"/>
            <p:cNvSpPr txBox="1"/>
            <p:nvPr/>
          </p:nvSpPr>
          <p:spPr>
            <a:xfrm>
              <a:off x="8508022" y="2061983"/>
              <a:ext cx="1151277" cy="369332"/>
            </a:xfrm>
            <a:prstGeom prst="rect">
              <a:avLst/>
            </a:prstGeom>
            <a:noFill/>
          </p:spPr>
          <p:txBody>
            <a:bodyPr wrap="none" rtlCol="0">
              <a:spAutoFit/>
            </a:bodyPr>
            <a:lstStyle/>
            <a:p>
              <a:r>
                <a:rPr lang="en-US" b="1"/>
                <a:t>Gold Color</a:t>
              </a:r>
              <a:endParaRPr lang="en-GB" b="1"/>
            </a:p>
          </p:txBody>
        </p:sp>
        <p:sp>
          <p:nvSpPr>
            <p:cNvPr id="30" name="Rectangle 29"/>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1" name="Group 30"/>
          <p:cNvGrpSpPr/>
          <p:nvPr/>
        </p:nvGrpSpPr>
        <p:grpSpPr>
          <a:xfrm>
            <a:off x="9236288" y="4336598"/>
            <a:ext cx="1920591" cy="764721"/>
            <a:chOff x="8508022" y="2061983"/>
            <a:chExt cx="1920591" cy="764721"/>
          </a:xfrm>
        </p:grpSpPr>
        <p:sp>
          <p:nvSpPr>
            <p:cNvPr id="32" name="TextBox 31"/>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3" name="Rectangle 32"/>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4" name="Group 33"/>
          <p:cNvGrpSpPr/>
          <p:nvPr/>
        </p:nvGrpSpPr>
        <p:grpSpPr>
          <a:xfrm>
            <a:off x="9236288" y="5476313"/>
            <a:ext cx="1920591" cy="764721"/>
            <a:chOff x="8508022" y="2061983"/>
            <a:chExt cx="1920591" cy="764721"/>
          </a:xfrm>
        </p:grpSpPr>
        <p:sp>
          <p:nvSpPr>
            <p:cNvPr id="35" name="TextBox 34"/>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6" name="Rectangle 35"/>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sp>
          <p:nvSpPr>
            <p:cNvPr id="53" name="AutoShape 149"/>
            <p:cNvSpPr/>
            <p:nvPr/>
          </p:nvSpPr>
          <p:spPr bwMode="auto">
            <a:xfrm>
              <a:off x="6104525" y="46103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4" name="TextBox 53"/>
          <p:cNvSpPr txBox="1"/>
          <p:nvPr/>
        </p:nvSpPr>
        <p:spPr>
          <a:xfrm>
            <a:off x="859393" y="1511574"/>
            <a:ext cx="1850122" cy="461665"/>
          </a:xfrm>
          <a:prstGeom prst="rect">
            <a:avLst/>
          </a:prstGeom>
          <a:noFill/>
        </p:spPr>
        <p:txBody>
          <a:bodyPr wrap="none" rtlCol="0">
            <a:spAutoFit/>
          </a:bodyPr>
          <a:lstStyle/>
          <a:p>
            <a:r>
              <a:rPr lang="en-US" sz="2400" b="1"/>
              <a:t>Data Analysis </a:t>
            </a:r>
            <a:endParaRPr lang="en-GB" sz="2400" b="1"/>
          </a:p>
        </p:txBody>
      </p:sp>
      <p:sp>
        <p:nvSpPr>
          <p:cNvPr id="55" name="TextBox 54"/>
          <p:cNvSpPr txBox="1"/>
          <p:nvPr/>
        </p:nvSpPr>
        <p:spPr>
          <a:xfrm>
            <a:off x="825178" y="1785071"/>
            <a:ext cx="1351652" cy="1015663"/>
          </a:xfrm>
          <a:prstGeom prst="rect">
            <a:avLst/>
          </a:prstGeom>
          <a:noFill/>
        </p:spPr>
        <p:txBody>
          <a:bodyPr wrap="none" rtlCol="0">
            <a:spAutoFit/>
          </a:bodyPr>
          <a:lstStyle/>
          <a:p>
            <a:r>
              <a:rPr lang="en-US" sz="6000">
                <a:solidFill>
                  <a:srgbClr val="385424"/>
                </a:solidFill>
              </a:rPr>
              <a:t>75K</a:t>
            </a:r>
          </a:p>
        </p:txBody>
      </p:sp>
      <p:sp>
        <p:nvSpPr>
          <p:cNvPr id="56" name="Rectangle 55"/>
          <p:cNvSpPr/>
          <p:nvPr/>
        </p:nvSpPr>
        <p:spPr>
          <a:xfrm>
            <a:off x="2101961" y="1956283"/>
            <a:ext cx="2646163" cy="646331"/>
          </a:xfrm>
          <a:prstGeom prst="rect">
            <a:avLst/>
          </a:prstGeom>
        </p:spPr>
        <p:txBody>
          <a:bodyPr wrap="square">
            <a:spAutoFit/>
          </a:bodyPr>
          <a:lstStyle/>
          <a:p>
            <a:r>
              <a:rPr lang="en-GB" sz="1200"/>
              <a:t>Lorem ipsum dolor sit amet, consectetur adipiscing elit. Nulla pretium, lacus ac aliquet facilisis</a:t>
            </a:r>
          </a:p>
        </p:txBody>
      </p:sp>
      <p:sp>
        <p:nvSpPr>
          <p:cNvPr id="57" name="Rectangle 56"/>
          <p:cNvSpPr/>
          <p:nvPr/>
        </p:nvSpPr>
        <p:spPr>
          <a:xfrm>
            <a:off x="825179" y="2599385"/>
            <a:ext cx="3486332" cy="646331"/>
          </a:xfrm>
          <a:prstGeom prst="rect">
            <a:avLst/>
          </a:prstGeom>
        </p:spPr>
        <p:txBody>
          <a:bodyPr wrap="square">
            <a:spAutoFit/>
          </a:bodyPr>
          <a:lstStyle/>
          <a:p>
            <a:r>
              <a:rPr lang="en-GB" sz="1200"/>
              <a:t>Lorem ipsum dolor sit amet, consectetur adipiscing elit. Nulla pretium, lacus ac aliquet facilisis, diam metus ultricies nibh</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2" name="图片 11"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1" grpId="0"/>
      <p:bldP spid="23" grpId="0"/>
      <p:bldP spid="24"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bwMode="auto">
            <a:xfrm>
              <a:off x="6987639" y="2274060"/>
              <a:ext cx="4176713" cy="3829050"/>
              <a:chOff x="1859" y="1160"/>
              <a:chExt cx="2631" cy="2412"/>
            </a:xfrm>
          </p:grpSpPr>
          <p:grpSp>
            <p:nvGrpSpPr>
              <p:cNvPr id="69" name="Group 6"/>
              <p:cNvGrpSpPr/>
              <p:nvPr/>
            </p:nvGrpSpPr>
            <p:grpSpPr bwMode="auto">
              <a:xfrm>
                <a:off x="1859" y="1160"/>
                <a:ext cx="2631" cy="2412"/>
                <a:chOff x="1149" y="1417"/>
                <a:chExt cx="2540" cy="2328"/>
              </a:xfrm>
            </p:grpSpPr>
            <p:sp>
              <p:nvSpPr>
                <p:cNvPr id="71"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2"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a:p>
              </p:txBody>
            </p:sp>
            <p:sp>
              <p:nvSpPr>
                <p:cNvPr id="75"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6"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7"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70"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10"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sp>
          <p:nvSpPr>
            <p:cNvPr id="11"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grpSp>
      <p:sp>
        <p:nvSpPr>
          <p:cNvPr id="20" name="TextBox 19"/>
          <p:cNvSpPr txBox="1"/>
          <p:nvPr/>
        </p:nvSpPr>
        <p:spPr>
          <a:xfrm>
            <a:off x="8888101" y="1909307"/>
            <a:ext cx="1383712" cy="1107996"/>
          </a:xfrm>
          <a:prstGeom prst="rect">
            <a:avLst/>
          </a:prstGeom>
          <a:noFill/>
        </p:spPr>
        <p:txBody>
          <a:bodyPr wrap="none" rtlCol="0">
            <a:spAutoFit/>
          </a:bodyPr>
          <a:lstStyle/>
          <a:p>
            <a:pPr algn="ctr"/>
            <a:r>
              <a:rPr lang="en-US" sz="6600" b="1">
                <a:solidFill>
                  <a:srgbClr val="385424"/>
                </a:solidFill>
              </a:rPr>
              <a:t>75</a:t>
            </a:r>
            <a:r>
              <a:rPr lang="en-US" sz="3600" b="1">
                <a:solidFill>
                  <a:srgbClr val="385424"/>
                </a:solidFill>
              </a:rPr>
              <a:t>%</a:t>
            </a:r>
          </a:p>
        </p:txBody>
      </p:sp>
      <p:sp>
        <p:nvSpPr>
          <p:cNvPr id="22" name="TextBox 21"/>
          <p:cNvSpPr txBox="1"/>
          <p:nvPr/>
        </p:nvSpPr>
        <p:spPr>
          <a:xfrm>
            <a:off x="8335807" y="3446132"/>
            <a:ext cx="958917" cy="769441"/>
          </a:xfrm>
          <a:prstGeom prst="rect">
            <a:avLst/>
          </a:prstGeom>
          <a:noFill/>
        </p:spPr>
        <p:txBody>
          <a:bodyPr wrap="none" rtlCol="0">
            <a:spAutoFit/>
          </a:bodyPr>
          <a:lstStyle/>
          <a:p>
            <a:pPr algn="ctr"/>
            <a:r>
              <a:rPr lang="en-US" sz="4400" b="1">
                <a:solidFill>
                  <a:srgbClr val="385424"/>
                </a:solidFill>
              </a:rPr>
              <a:t>62</a:t>
            </a:r>
            <a:r>
              <a:rPr lang="en-US" sz="2000" b="1">
                <a:solidFill>
                  <a:srgbClr val="385424"/>
                </a:solidFill>
              </a:rPr>
              <a:t>%</a:t>
            </a:r>
          </a:p>
        </p:txBody>
      </p:sp>
      <p:sp>
        <p:nvSpPr>
          <p:cNvPr id="23" name="TextBox 22"/>
          <p:cNvSpPr txBox="1"/>
          <p:nvPr/>
        </p:nvSpPr>
        <p:spPr>
          <a:xfrm>
            <a:off x="7587876" y="4611499"/>
            <a:ext cx="923651" cy="769441"/>
          </a:xfrm>
          <a:prstGeom prst="rect">
            <a:avLst/>
          </a:prstGeom>
          <a:noFill/>
        </p:spPr>
        <p:txBody>
          <a:bodyPr wrap="none" rtlCol="0">
            <a:spAutoFit/>
          </a:bodyPr>
          <a:lstStyle/>
          <a:p>
            <a:pPr algn="ctr"/>
            <a:r>
              <a:rPr lang="en-US" sz="4400" b="1">
                <a:solidFill>
                  <a:srgbClr val="385424"/>
                </a:solidFill>
              </a:rPr>
              <a:t>53</a:t>
            </a:r>
            <a:r>
              <a:rPr lang="en-US" sz="2000" b="1">
                <a:solidFill>
                  <a:srgbClr val="385424"/>
                </a:solidFill>
              </a:rPr>
              <a:t>%</a:t>
            </a:r>
          </a:p>
        </p:txBody>
      </p:sp>
      <p:sp>
        <p:nvSpPr>
          <p:cNvPr id="24" name="Freeform 23"/>
          <p:cNvSpPr>
            <a:spLocks noEditPoints="1"/>
          </p:cNvSpPr>
          <p:nvPr/>
        </p:nvSpPr>
        <p:spPr bwMode="auto">
          <a:xfrm>
            <a:off x="1398149" y="524229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4"/>
          <p:cNvSpPr>
            <a:spLocks noEditPoints="1"/>
          </p:cNvSpPr>
          <p:nvPr/>
        </p:nvSpPr>
        <p:spPr bwMode="auto">
          <a:xfrm>
            <a:off x="1488202" y="2195146"/>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Freeform 25"/>
          <p:cNvSpPr>
            <a:spLocks noEditPoints="1"/>
          </p:cNvSpPr>
          <p:nvPr/>
        </p:nvSpPr>
        <p:spPr bwMode="auto">
          <a:xfrm>
            <a:off x="1488202" y="3753374"/>
            <a:ext cx="383301" cy="4641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TextBox 8"/>
          <p:cNvSpPr txBox="1"/>
          <p:nvPr/>
        </p:nvSpPr>
        <p:spPr>
          <a:xfrm>
            <a:off x="2363372" y="2965342"/>
            <a:ext cx="184731" cy="369332"/>
          </a:xfrm>
          <a:prstGeom prst="rect">
            <a:avLst/>
          </a:prstGeom>
          <a:noFill/>
        </p:spPr>
        <p:txBody>
          <a:bodyPr wrap="none" rtlCol="0">
            <a:spAutoFit/>
          </a:bodyPr>
          <a:lstStyle/>
          <a:p>
            <a:endParaRPr lang="en-GB"/>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799065" cy="369332"/>
            </a:xfrm>
            <a:prstGeom prst="rect">
              <a:avLst/>
            </a:prstGeom>
            <a:noFill/>
          </p:spPr>
          <p:txBody>
            <a:bodyPr wrap="none" rtlCol="0">
              <a:spAutoFit/>
            </a:bodyPr>
            <a:lstStyle/>
            <a:p>
              <a:r>
                <a:rPr lang="en-US" b="1"/>
                <a:t>STEP 1</a:t>
              </a:r>
              <a:endParaRPr lang="en-GB" b="1"/>
            </a:p>
          </p:txBody>
        </p:sp>
        <p:sp>
          <p:nvSpPr>
            <p:cNvPr id="13" name="Rectangle 12"/>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787844" cy="369332"/>
            </a:xfrm>
            <a:prstGeom prst="rect">
              <a:avLst/>
            </a:prstGeom>
            <a:noFill/>
          </p:spPr>
          <p:txBody>
            <a:bodyPr wrap="none" rtlCol="0">
              <a:spAutoFit/>
            </a:bodyPr>
            <a:lstStyle/>
            <a:p>
              <a:r>
                <a:rPr lang="en-US" b="1"/>
                <a:t>STEP 2</a:t>
              </a:r>
              <a:endParaRPr lang="en-GB" b="1"/>
            </a:p>
          </p:txBody>
        </p:sp>
        <p:sp>
          <p:nvSpPr>
            <p:cNvPr id="34" name="Rectangle 33"/>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pretiumeu placerat eu semper et nunc. Nullam ut turpis dictum luctus mi quis luctus lorem</a:t>
              </a:r>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787844" cy="369332"/>
            </a:xfrm>
            <a:prstGeom prst="rect">
              <a:avLst/>
            </a:prstGeom>
            <a:noFill/>
          </p:spPr>
          <p:txBody>
            <a:bodyPr wrap="none" rtlCol="0">
              <a:spAutoFit/>
            </a:bodyPr>
            <a:lstStyle/>
            <a:p>
              <a:r>
                <a:rPr lang="en-US" b="1"/>
                <a:t>STEP 3</a:t>
              </a:r>
              <a:endParaRPr lang="en-GB" b="1"/>
            </a:p>
          </p:txBody>
        </p:sp>
        <p:sp>
          <p:nvSpPr>
            <p:cNvPr id="37" name="Rectangle 36"/>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 name="图片 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bldLvl="0" animBg="1"/>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729632" y="1743547"/>
            <a:ext cx="720069" cy="646331"/>
          </a:xfrm>
          <a:prstGeom prst="rect">
            <a:avLst/>
          </a:prstGeom>
          <a:noFill/>
        </p:spPr>
        <p:txBody>
          <a:bodyPr wrap="none" rtlCol="0">
            <a:spAutoFit/>
          </a:bodyPr>
          <a:lstStyle/>
          <a:p>
            <a:r>
              <a:rPr lang="en-US" sz="3600" b="1">
                <a:solidFill>
                  <a:srgbClr val="385424"/>
                </a:solidFill>
                <a:latin typeface="+mj-lt"/>
              </a:rPr>
              <a:t>01</a:t>
            </a:r>
          </a:p>
        </p:txBody>
      </p:sp>
      <p:sp>
        <p:nvSpPr>
          <p:cNvPr id="54" name="TextBox 53"/>
          <p:cNvSpPr txBox="1"/>
          <p:nvPr/>
        </p:nvSpPr>
        <p:spPr>
          <a:xfrm>
            <a:off x="6729632" y="2847443"/>
            <a:ext cx="720069" cy="646331"/>
          </a:xfrm>
          <a:prstGeom prst="rect">
            <a:avLst/>
          </a:prstGeom>
          <a:noFill/>
        </p:spPr>
        <p:txBody>
          <a:bodyPr wrap="none" rtlCol="0">
            <a:spAutoFit/>
          </a:bodyPr>
          <a:lstStyle/>
          <a:p>
            <a:r>
              <a:rPr lang="en-US" sz="3600" b="1">
                <a:solidFill>
                  <a:srgbClr val="385424"/>
                </a:solidFill>
                <a:latin typeface="+mj-lt"/>
              </a:rPr>
              <a:t>02</a:t>
            </a:r>
          </a:p>
        </p:txBody>
      </p:sp>
      <p:sp>
        <p:nvSpPr>
          <p:cNvPr id="59" name="TextBox 58"/>
          <p:cNvSpPr txBox="1"/>
          <p:nvPr/>
        </p:nvSpPr>
        <p:spPr>
          <a:xfrm>
            <a:off x="6729632" y="3951339"/>
            <a:ext cx="720069" cy="646331"/>
          </a:xfrm>
          <a:prstGeom prst="rect">
            <a:avLst/>
          </a:prstGeom>
          <a:noFill/>
        </p:spPr>
        <p:txBody>
          <a:bodyPr wrap="none" rtlCol="0">
            <a:spAutoFit/>
          </a:bodyPr>
          <a:lstStyle/>
          <a:p>
            <a:r>
              <a:rPr lang="en-US" sz="3600" b="1">
                <a:solidFill>
                  <a:srgbClr val="385424"/>
                </a:solidFill>
                <a:latin typeface="+mj-lt"/>
              </a:rPr>
              <a:t>03</a:t>
            </a:r>
          </a:p>
        </p:txBody>
      </p:sp>
      <p:sp>
        <p:nvSpPr>
          <p:cNvPr id="64" name="TextBox 63"/>
          <p:cNvSpPr txBox="1"/>
          <p:nvPr/>
        </p:nvSpPr>
        <p:spPr>
          <a:xfrm>
            <a:off x="6729632" y="5055849"/>
            <a:ext cx="720069" cy="646331"/>
          </a:xfrm>
          <a:prstGeom prst="rect">
            <a:avLst/>
          </a:prstGeom>
          <a:noFill/>
        </p:spPr>
        <p:txBody>
          <a:bodyPr wrap="none" rtlCol="0">
            <a:spAutoFit/>
          </a:bodyPr>
          <a:lstStyle/>
          <a:p>
            <a:r>
              <a:rPr lang="en-US" sz="3600" b="1">
                <a:solidFill>
                  <a:srgbClr val="385424"/>
                </a:solidFill>
                <a:latin typeface="+mj-lt"/>
              </a:rPr>
              <a:t>04</a:t>
            </a: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23" name="TextBox 122"/>
            <p:cNvSpPr txBox="1"/>
            <p:nvPr/>
          </p:nvSpPr>
          <p:spPr>
            <a:xfrm>
              <a:off x="7594109" y="2408729"/>
              <a:ext cx="1380443" cy="369332"/>
            </a:xfrm>
            <a:prstGeom prst="rect">
              <a:avLst/>
            </a:prstGeom>
            <a:noFill/>
          </p:spPr>
          <p:txBody>
            <a:bodyPr wrap="none" rtlCol="0">
              <a:spAutoFit/>
            </a:bodyPr>
            <a:lstStyle/>
            <a:p>
              <a:r>
                <a:rPr lang="en-US" b="1"/>
                <a:t>Web Analysis</a:t>
              </a:r>
              <a:endParaRPr lang="en-GB" b="1"/>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2" name="TextBox 131"/>
            <p:cNvSpPr txBox="1"/>
            <p:nvPr/>
          </p:nvSpPr>
          <p:spPr>
            <a:xfrm>
              <a:off x="7594109" y="2408729"/>
              <a:ext cx="1195261" cy="369332"/>
            </a:xfrm>
            <a:prstGeom prst="rect">
              <a:avLst/>
            </a:prstGeom>
            <a:noFill/>
          </p:spPr>
          <p:txBody>
            <a:bodyPr wrap="none" rtlCol="0">
              <a:spAutoFit/>
            </a:bodyPr>
            <a:lstStyle/>
            <a:p>
              <a:r>
                <a:rPr lang="en-US" b="1"/>
                <a:t>Music Style</a:t>
              </a:r>
              <a:endParaRPr lang="en-GB" b="1"/>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5" name="TextBox 134"/>
            <p:cNvSpPr txBox="1"/>
            <p:nvPr/>
          </p:nvSpPr>
          <p:spPr>
            <a:xfrm>
              <a:off x="7594109" y="2408729"/>
              <a:ext cx="1315072" cy="369332"/>
            </a:xfrm>
            <a:prstGeom prst="rect">
              <a:avLst/>
            </a:prstGeom>
            <a:noFill/>
          </p:spPr>
          <p:txBody>
            <a:bodyPr wrap="none" rtlCol="0">
              <a:spAutoFit/>
            </a:bodyPr>
            <a:lstStyle/>
            <a:p>
              <a:r>
                <a:rPr lang="en-US" b="1"/>
                <a:t>Social Media</a:t>
              </a:r>
              <a:endParaRPr lang="en-GB" b="1"/>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8" name="TextBox 137"/>
            <p:cNvSpPr txBox="1"/>
            <p:nvPr/>
          </p:nvSpPr>
          <p:spPr>
            <a:xfrm>
              <a:off x="7594109" y="2408729"/>
              <a:ext cx="1440872" cy="369332"/>
            </a:xfrm>
            <a:prstGeom prst="rect">
              <a:avLst/>
            </a:prstGeom>
            <a:noFill/>
          </p:spPr>
          <p:txBody>
            <a:bodyPr wrap="none" rtlCol="0">
              <a:spAutoFit/>
            </a:bodyPr>
            <a:lstStyle/>
            <a:p>
              <a:r>
                <a:rPr lang="en-US" b="1"/>
                <a:t>TV Production</a:t>
              </a:r>
              <a:endParaRPr lang="en-GB" b="1"/>
            </a:p>
          </p:txBody>
        </p:sp>
      </p:grpSp>
      <p:grpSp>
        <p:nvGrpSpPr>
          <p:cNvPr id="139" name="Group 138"/>
          <p:cNvGrpSpPr/>
          <p:nvPr/>
        </p:nvGrpSpPr>
        <p:grpSpPr>
          <a:xfrm>
            <a:off x="1196482" y="1476380"/>
            <a:ext cx="4648752" cy="4634048"/>
            <a:chOff x="628869" y="1055642"/>
            <a:chExt cx="5113627"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5" name="Block Arc 174"/>
              <p:cNvSpPr/>
              <p:nvPr/>
            </p:nvSpPr>
            <p:spPr>
              <a:xfrm>
                <a:off x="4012380" y="1345380"/>
                <a:ext cx="4167238" cy="4167238"/>
              </a:xfrm>
              <a:prstGeom prst="blockArc">
                <a:avLst>
                  <a:gd name="adj1" fmla="val 5400000"/>
                  <a:gd name="adj2" fmla="val 108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6" name="Block Arc 175"/>
              <p:cNvSpPr/>
              <p:nvPr/>
            </p:nvSpPr>
            <p:spPr>
              <a:xfrm>
                <a:off x="4012380" y="1345380"/>
                <a:ext cx="4167238" cy="4167238"/>
              </a:xfrm>
              <a:prstGeom prst="blockArc">
                <a:avLst>
                  <a:gd name="adj1" fmla="val 0"/>
                  <a:gd name="adj2" fmla="val 54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7" name="Block Arc 176"/>
              <p:cNvSpPr/>
              <p:nvPr/>
            </p:nvSpPr>
            <p:spPr>
              <a:xfrm>
                <a:off x="4012380" y="1345380"/>
                <a:ext cx="4167238" cy="4167238"/>
              </a:xfrm>
              <a:prstGeom prst="blockArc">
                <a:avLst>
                  <a:gd name="adj1" fmla="val 16200000"/>
                  <a:gd name="adj2" fmla="val 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8" name="Freeform 177"/>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latin typeface="+mj-lt"/>
                  </a:rPr>
                  <a:t>BULLET</a:t>
                </a:r>
              </a:p>
              <a:p>
                <a:pPr lvl="0" algn="ctr" defTabSz="1911350">
                  <a:lnSpc>
                    <a:spcPct val="90000"/>
                  </a:lnSpc>
                  <a:spcBef>
                    <a:spcPct val="0"/>
                  </a:spcBef>
                  <a:spcAft>
                    <a:spcPct val="35000"/>
                  </a:spcAft>
                </a:pPr>
                <a:r>
                  <a:rPr lang="en-US" sz="2000">
                    <a:solidFill>
                      <a:schemeClr val="bg2"/>
                    </a:solidFill>
                    <a:latin typeface="+mj-lt"/>
                  </a:rPr>
                  <a:t>FLOW</a:t>
                </a:r>
                <a:endParaRPr lang="en-GB" sz="2000" kern="1200">
                  <a:solidFill>
                    <a:schemeClr val="bg2"/>
                  </a:solidFill>
                  <a:latin typeface="+mj-lt"/>
                </a:endParaRPr>
              </a:p>
            </p:txBody>
          </p:sp>
          <p:sp>
            <p:nvSpPr>
              <p:cNvPr id="179" name="Freeform 178"/>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0" name="Freeform 179"/>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1" name="Freeform 180"/>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2" name="Freeform 181"/>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3219966" y="1110386"/>
              <a:ext cx="444352" cy="400110"/>
            </a:xfrm>
            <a:prstGeom prst="rect">
              <a:avLst/>
            </a:prstGeom>
            <a:noFill/>
          </p:spPr>
          <p:txBody>
            <a:bodyPr wrap="none" rtlCol="0">
              <a:spAutoFit/>
            </a:bodyPr>
            <a:lstStyle/>
            <a:p>
              <a:pPr algn="ctr"/>
              <a:r>
                <a:rPr lang="en-US" sz="2000" b="1"/>
                <a:t>01</a:t>
              </a:r>
              <a:endParaRPr lang="en-GB" sz="2000" b="1"/>
            </a:p>
          </p:txBody>
        </p:sp>
        <p:sp>
          <p:nvSpPr>
            <p:cNvPr id="146" name="TextBox 145"/>
            <p:cNvSpPr txBox="1"/>
            <p:nvPr/>
          </p:nvSpPr>
          <p:spPr>
            <a:xfrm>
              <a:off x="5262242" y="3139764"/>
              <a:ext cx="444352" cy="400110"/>
            </a:xfrm>
            <a:prstGeom prst="rect">
              <a:avLst/>
            </a:prstGeom>
            <a:noFill/>
          </p:spPr>
          <p:txBody>
            <a:bodyPr wrap="none" rtlCol="0">
              <a:spAutoFit/>
            </a:bodyPr>
            <a:lstStyle/>
            <a:p>
              <a:pPr algn="ctr"/>
              <a:r>
                <a:rPr lang="en-US" sz="2000" b="1"/>
                <a:t>02</a:t>
              </a:r>
              <a:endParaRPr lang="en-GB" sz="2000" b="1"/>
            </a:p>
          </p:txBody>
        </p:sp>
        <p:sp>
          <p:nvSpPr>
            <p:cNvPr id="147" name="TextBox 146"/>
            <p:cNvSpPr txBox="1"/>
            <p:nvPr/>
          </p:nvSpPr>
          <p:spPr>
            <a:xfrm>
              <a:off x="3219966" y="4875455"/>
              <a:ext cx="444352" cy="400110"/>
            </a:xfrm>
            <a:prstGeom prst="rect">
              <a:avLst/>
            </a:prstGeom>
            <a:noFill/>
          </p:spPr>
          <p:txBody>
            <a:bodyPr wrap="none" rtlCol="0">
              <a:spAutoFit/>
            </a:bodyPr>
            <a:lstStyle/>
            <a:p>
              <a:pPr algn="ctr"/>
              <a:r>
                <a:rPr lang="en-US" sz="2000" b="1"/>
                <a:t>03</a:t>
              </a:r>
              <a:endParaRPr lang="en-GB" sz="2000" b="1"/>
            </a:p>
          </p:txBody>
        </p:sp>
        <p:sp>
          <p:nvSpPr>
            <p:cNvPr id="148" name="TextBox 147"/>
            <p:cNvSpPr txBox="1"/>
            <p:nvPr/>
          </p:nvSpPr>
          <p:spPr>
            <a:xfrm>
              <a:off x="1559941" y="3139764"/>
              <a:ext cx="444352" cy="400110"/>
            </a:xfrm>
            <a:prstGeom prst="rect">
              <a:avLst/>
            </a:prstGeom>
            <a:noFill/>
          </p:spPr>
          <p:txBody>
            <a:bodyPr wrap="none" rtlCol="0">
              <a:spAutoFit/>
            </a:bodyPr>
            <a:lstStyle/>
            <a:p>
              <a:pPr algn="ctr"/>
              <a:r>
                <a:rPr lang="en-US" sz="2000" b="1"/>
                <a:t>04</a:t>
              </a:r>
              <a:endParaRPr lang="en-GB" sz="2000" b="1"/>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S</a:t>
              </a:r>
              <a:endParaRPr lang="en-GB" sz="8000" kern="1200">
                <a:latin typeface="+mj-lt"/>
              </a:endParaRPr>
            </a:p>
          </p:txBody>
        </p:sp>
        <p:sp>
          <p:nvSpPr>
            <p:cNvPr id="7"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W</a:t>
              </a:r>
              <a:endParaRPr lang="en-GB" sz="8000" kern="1200">
                <a:latin typeface="+mj-lt"/>
              </a:endParaRPr>
            </a:p>
          </p:txBody>
        </p:sp>
        <p:sp>
          <p:nvSpPr>
            <p:cNvPr id="8"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T</a:t>
              </a:r>
              <a:endParaRPr lang="en-GB" sz="8000" kern="1200">
                <a:latin typeface="+mj-lt"/>
              </a:endParaRPr>
            </a:p>
          </p:txBody>
        </p:sp>
        <p:sp>
          <p:nvSpPr>
            <p:cNvPr id="9"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t>O</a:t>
              </a:r>
              <a:endParaRPr lang="en-GB" sz="8000" kern="1200"/>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15" name="TextBox 14"/>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24" name="TextBox 23"/>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27" name="TextBox 26"/>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30" name="TextBox 29"/>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left)">
                                      <p:cBhvr>
                                        <p:cTn id="14" dur="500"/>
                                        <p:tgtEl>
                                          <p:spTgt spid="13"/>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ppt_x</p:attrName>
                                        </p:attrNameLst>
                                      </p:cBhvr>
                                      <p:tavLst>
                                        <p:tav tm="0">
                                          <p:val>
                                            <p:strVal val="#ppt_x+#ppt_w*1.125000"/>
                                          </p:val>
                                        </p:tav>
                                        <p:tav tm="100000">
                                          <p:val>
                                            <p:strVal val="#ppt_x"/>
                                          </p:val>
                                        </p:tav>
                                      </p:tavLst>
                                    </p:anim>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506511" y="5319551"/>
            <a:ext cx="1178977" cy="369332"/>
          </a:xfrm>
          <a:prstGeom prst="rect">
            <a:avLst/>
          </a:prstGeom>
          <a:noFill/>
        </p:spPr>
        <p:txBody>
          <a:bodyPr wrap="none" rtlCol="0">
            <a:spAutoFit/>
          </a:bodyPr>
          <a:lstStyle/>
          <a:p>
            <a:pPr algn="ctr"/>
            <a:r>
              <a:rPr lang="en-US" b="1"/>
              <a:t>Show Case</a:t>
            </a:r>
            <a:endParaRPr lang="en-GB" b="1"/>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1" name="图片 30"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3162e21b1591c259cf04fe93fa16326"/>
          <p:cNvPicPr>
            <a:picLocks noChangeAspect="1"/>
          </p:cNvPicPr>
          <p:nvPr/>
        </p:nvPicPr>
        <p:blipFill>
          <a:blip r:embed="rId4" cstate="print"/>
          <a:stretch>
            <a:fillRect/>
          </a:stretch>
        </p:blipFill>
        <p:spPr>
          <a:xfrm>
            <a:off x="1980565" y="1816735"/>
            <a:ext cx="2649220" cy="2849245"/>
          </a:xfrm>
          <a:prstGeom prst="rect">
            <a:avLst/>
          </a:prstGeom>
        </p:spPr>
      </p:pic>
      <p:sp>
        <p:nvSpPr>
          <p:cNvPr id="115" name="文本框 5"/>
          <p:cNvSpPr txBox="1"/>
          <p:nvPr/>
        </p:nvSpPr>
        <p:spPr>
          <a:xfrm>
            <a:off x="2738755" y="2564765"/>
            <a:ext cx="1891030" cy="1353185"/>
          </a:xfrm>
          <a:prstGeom prst="rect">
            <a:avLst/>
          </a:prstGeom>
          <a:noFill/>
        </p:spPr>
        <p:txBody>
          <a:bodyPr wrap="square" rtlCol="0">
            <a:spAutoFit/>
          </a:bodyPr>
          <a:lstStyle/>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目</a:t>
            </a:r>
          </a:p>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录</a:t>
            </a:r>
          </a:p>
        </p:txBody>
      </p:sp>
      <p:sp>
        <p:nvSpPr>
          <p:cNvPr id="10" name="矩形 9"/>
          <p:cNvSpPr/>
          <p:nvPr/>
        </p:nvSpPr>
        <p:spPr>
          <a:xfrm>
            <a:off x="551561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一·此处添加标题</a:t>
            </a:r>
          </a:p>
        </p:txBody>
      </p:sp>
      <p:sp>
        <p:nvSpPr>
          <p:cNvPr id="5" name="矩形 4"/>
          <p:cNvSpPr/>
          <p:nvPr/>
        </p:nvSpPr>
        <p:spPr>
          <a:xfrm>
            <a:off x="662813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二·此处添加标题</a:t>
            </a:r>
          </a:p>
        </p:txBody>
      </p:sp>
      <p:sp>
        <p:nvSpPr>
          <p:cNvPr id="6" name="矩形 5"/>
          <p:cNvSpPr/>
          <p:nvPr/>
        </p:nvSpPr>
        <p:spPr>
          <a:xfrm>
            <a:off x="774065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三·此处添加标题</a:t>
            </a:r>
          </a:p>
        </p:txBody>
      </p:sp>
      <p:sp>
        <p:nvSpPr>
          <p:cNvPr id="8" name="矩形 7"/>
          <p:cNvSpPr/>
          <p:nvPr/>
        </p:nvSpPr>
        <p:spPr>
          <a:xfrm>
            <a:off x="885317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四·此处添加标题</a:t>
            </a: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0"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04</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9"/>
              <a:ext cx="1166107" cy="782060"/>
            </a:xfrm>
            <a:prstGeom prst="rect">
              <a:avLst/>
            </a:prstGeom>
            <a:noFill/>
          </p:spPr>
          <p:txBody>
            <a:bodyPr wrap="none" rtlCol="0">
              <a:spAutoFit/>
            </a:bodyPr>
            <a:lstStyle/>
            <a:p>
              <a:r>
                <a:rPr lang="en-US" sz="3600" b="1">
                  <a:solidFill>
                    <a:srgbClr val="385424"/>
                  </a:solidFill>
                </a:rPr>
                <a:t>75%</a:t>
              </a:r>
            </a:p>
          </p:txBody>
        </p:sp>
        <p:sp>
          <p:nvSpPr>
            <p:cNvPr id="92" name="TextBox 91"/>
            <p:cNvSpPr txBox="1"/>
            <p:nvPr/>
          </p:nvSpPr>
          <p:spPr>
            <a:xfrm>
              <a:off x="9847463" y="2486985"/>
              <a:ext cx="972144" cy="409650"/>
            </a:xfrm>
            <a:prstGeom prst="rect">
              <a:avLst/>
            </a:prstGeom>
            <a:noFill/>
          </p:spPr>
          <p:txBody>
            <a:bodyPr wrap="none" rtlCol="0">
              <a:spAutoFit/>
            </a:bodyPr>
            <a:lstStyle/>
            <a:p>
              <a:r>
                <a:rPr lang="en-US" sz="1600"/>
                <a:t>In 2014</a:t>
              </a:r>
              <a:endParaRPr lang="en-GB" sz="1600"/>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3"/>
              <a:ext cx="2854038" cy="782060"/>
            </a:xfrm>
            <a:prstGeom prst="rect">
              <a:avLst/>
            </a:prstGeom>
          </p:spPr>
          <p:txBody>
            <a:bodyPr wrap="square">
              <a:spAutoFit/>
            </a:bodyPr>
            <a:lstStyle/>
            <a:p>
              <a:r>
                <a:rPr lang="en-GB" sz="1200"/>
                <a:t>Lorem ipsum dolor sit amet, consectetur adipiscing elit  sed do eiusmod </a:t>
              </a:r>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3" y="4239604"/>
              <a:ext cx="1166107" cy="782060"/>
            </a:xfrm>
            <a:prstGeom prst="rect">
              <a:avLst/>
            </a:prstGeom>
            <a:noFill/>
          </p:spPr>
          <p:txBody>
            <a:bodyPr wrap="none" rtlCol="0">
              <a:spAutoFit/>
            </a:bodyPr>
            <a:lstStyle/>
            <a:p>
              <a:r>
                <a:rPr lang="en-US" sz="3600" b="1">
                  <a:solidFill>
                    <a:srgbClr val="385424"/>
                  </a:solidFill>
                </a:rPr>
                <a:t>93%</a:t>
              </a:r>
            </a:p>
          </p:txBody>
        </p:sp>
        <p:sp>
          <p:nvSpPr>
            <p:cNvPr id="97" name="TextBox 96"/>
            <p:cNvSpPr txBox="1"/>
            <p:nvPr/>
          </p:nvSpPr>
          <p:spPr>
            <a:xfrm>
              <a:off x="10788508" y="4495880"/>
              <a:ext cx="972144" cy="409650"/>
            </a:xfrm>
            <a:prstGeom prst="rect">
              <a:avLst/>
            </a:prstGeom>
            <a:noFill/>
          </p:spPr>
          <p:txBody>
            <a:bodyPr wrap="none" rtlCol="0">
              <a:spAutoFit/>
            </a:bodyPr>
            <a:lstStyle/>
            <a:p>
              <a:r>
                <a:rPr lang="en-US" sz="1600"/>
                <a:t>In 2015</a:t>
              </a:r>
              <a:endParaRPr lang="en-GB" sz="1600"/>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005506"/>
            </a:xfrm>
            <a:prstGeom prst="rect">
              <a:avLst/>
            </a:prstGeom>
          </p:spPr>
          <p:txBody>
            <a:bodyPr wrap="square">
              <a:spAutoFit/>
            </a:bodyPr>
            <a:lstStyle/>
            <a:p>
              <a:r>
                <a:rPr lang="en-GB" sz="1200"/>
                <a:t>Lorem ipsum dolor sit amet, consectetur adipiscing elit  sed do eiusmod </a:t>
              </a:r>
            </a:p>
          </p:txBody>
        </p:sp>
      </p:grpSp>
      <p:grpSp>
        <p:nvGrpSpPr>
          <p:cNvPr id="100" name="Group 99"/>
          <p:cNvGrpSpPr/>
          <p:nvPr/>
        </p:nvGrpSpPr>
        <p:grpSpPr>
          <a:xfrm>
            <a:off x="1350954" y="1912075"/>
            <a:ext cx="2078281" cy="1267883"/>
            <a:chOff x="846858" y="2230708"/>
            <a:chExt cx="2514720" cy="1534139"/>
          </a:xfrm>
        </p:grpSpPr>
        <p:grpSp>
          <p:nvGrpSpPr>
            <p:cNvPr id="101" name="Group 100"/>
            <p:cNvGrpSpPr/>
            <p:nvPr/>
          </p:nvGrpSpPr>
          <p:grpSpPr>
            <a:xfrm flipH="1">
              <a:off x="1398699" y="2230708"/>
              <a:ext cx="1962879" cy="782061"/>
              <a:chOff x="1398297" y="2230708"/>
              <a:chExt cx="1962879" cy="782061"/>
            </a:xfrm>
          </p:grpSpPr>
          <p:sp>
            <p:nvSpPr>
              <p:cNvPr id="103" name="TextBox 102"/>
              <p:cNvSpPr txBox="1"/>
              <p:nvPr/>
            </p:nvSpPr>
            <p:spPr>
              <a:xfrm>
                <a:off x="1398297" y="2230708"/>
                <a:ext cx="1166107" cy="782061"/>
              </a:xfrm>
              <a:prstGeom prst="rect">
                <a:avLst/>
              </a:prstGeom>
              <a:noFill/>
            </p:spPr>
            <p:txBody>
              <a:bodyPr wrap="none" rtlCol="0">
                <a:spAutoFit/>
              </a:bodyPr>
              <a:lstStyle/>
              <a:p>
                <a:r>
                  <a:rPr lang="en-US" sz="3600" b="1">
                    <a:solidFill>
                      <a:srgbClr val="385424"/>
                    </a:solidFill>
                  </a:rPr>
                  <a:t>62%</a:t>
                </a:r>
              </a:p>
            </p:txBody>
          </p:sp>
          <p:sp>
            <p:nvSpPr>
              <p:cNvPr id="104" name="TextBox 103"/>
              <p:cNvSpPr txBox="1"/>
              <p:nvPr/>
            </p:nvSpPr>
            <p:spPr>
              <a:xfrm>
                <a:off x="2389032" y="2486983"/>
                <a:ext cx="972144" cy="409650"/>
              </a:xfrm>
              <a:prstGeom prst="rect">
                <a:avLst/>
              </a:prstGeom>
              <a:noFill/>
            </p:spPr>
            <p:txBody>
              <a:bodyPr wrap="none" rtlCol="0">
                <a:spAutoFit/>
              </a:bodyPr>
              <a:lstStyle/>
              <a:p>
                <a:r>
                  <a:rPr lang="en-US" sz="1600"/>
                  <a:t>In 2013</a:t>
                </a:r>
                <a:endParaRPr lang="en-GB" sz="1600"/>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82060"/>
            </a:xfrm>
            <a:prstGeom prst="rect">
              <a:avLst/>
            </a:prstGeom>
          </p:spPr>
          <p:txBody>
            <a:bodyPr wrap="square">
              <a:spAutoFit/>
            </a:bodyPr>
            <a:lstStyle/>
            <a:p>
              <a:pPr algn="r"/>
              <a:r>
                <a:rPr lang="en-GB" sz="1200"/>
                <a:t>Lorem ipsum dolor sit amet consectetur adipiscing elit  sed do eiusmod </a:t>
              </a:r>
            </a:p>
          </p:txBody>
        </p:sp>
      </p:grpSp>
      <p:grpSp>
        <p:nvGrpSpPr>
          <p:cNvPr id="106" name="Group 105"/>
          <p:cNvGrpSpPr/>
          <p:nvPr/>
        </p:nvGrpSpPr>
        <p:grpSpPr>
          <a:xfrm>
            <a:off x="591842" y="3571548"/>
            <a:ext cx="2091911" cy="1254242"/>
            <a:chOff x="-71668" y="4238670"/>
            <a:chExt cx="2531213" cy="1517633"/>
          </a:xfrm>
        </p:grpSpPr>
        <p:grpSp>
          <p:nvGrpSpPr>
            <p:cNvPr id="107" name="Group 106"/>
            <p:cNvGrpSpPr/>
            <p:nvPr/>
          </p:nvGrpSpPr>
          <p:grpSpPr>
            <a:xfrm flipH="1">
              <a:off x="496666" y="4238670"/>
              <a:ext cx="1962879" cy="782060"/>
              <a:chOff x="1398297" y="2230708"/>
              <a:chExt cx="1962879" cy="782060"/>
            </a:xfrm>
          </p:grpSpPr>
          <p:sp>
            <p:nvSpPr>
              <p:cNvPr id="109" name="TextBox 108"/>
              <p:cNvSpPr txBox="1"/>
              <p:nvPr/>
            </p:nvSpPr>
            <p:spPr>
              <a:xfrm>
                <a:off x="1398297" y="2230708"/>
                <a:ext cx="1166107" cy="782060"/>
              </a:xfrm>
              <a:prstGeom prst="rect">
                <a:avLst/>
              </a:prstGeom>
              <a:noFill/>
            </p:spPr>
            <p:txBody>
              <a:bodyPr wrap="none" rtlCol="0">
                <a:spAutoFit/>
              </a:bodyPr>
              <a:lstStyle/>
              <a:p>
                <a:r>
                  <a:rPr lang="en-US" sz="3600" b="1">
                    <a:solidFill>
                      <a:srgbClr val="385424"/>
                    </a:solidFill>
                  </a:rPr>
                  <a:t>56%</a:t>
                </a:r>
              </a:p>
            </p:txBody>
          </p:sp>
          <p:sp>
            <p:nvSpPr>
              <p:cNvPr id="110" name="TextBox 109"/>
              <p:cNvSpPr txBox="1"/>
              <p:nvPr/>
            </p:nvSpPr>
            <p:spPr>
              <a:xfrm>
                <a:off x="2389032" y="2486983"/>
                <a:ext cx="972144" cy="409650"/>
              </a:xfrm>
              <a:prstGeom prst="rect">
                <a:avLst/>
              </a:prstGeom>
              <a:noFill/>
            </p:spPr>
            <p:txBody>
              <a:bodyPr wrap="none" rtlCol="0">
                <a:spAutoFit/>
              </a:bodyPr>
              <a:lstStyle/>
              <a:p>
                <a:r>
                  <a:rPr lang="en-US" sz="1600"/>
                  <a:t>In 2012</a:t>
                </a:r>
                <a:endParaRPr lang="en-GB" sz="1600"/>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82060"/>
            </a:xfrm>
            <a:prstGeom prst="rect">
              <a:avLst/>
            </a:prstGeom>
          </p:spPr>
          <p:txBody>
            <a:bodyPr wrap="square">
              <a:spAutoFit/>
            </a:bodyPr>
            <a:lstStyle/>
            <a:p>
              <a:pPr algn="r"/>
              <a:r>
                <a:rPr lang="en-GB" sz="1200"/>
                <a:t>Lorem ipsum dolor sit amet consectetur adipiscing elit  sed do eiusmod </a:t>
              </a:r>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rgbClr val="CBDA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sp>
          <p:nvSpPr>
            <p:cNvPr id="141" name="Rectangle 140"/>
            <p:cNvSpPr/>
            <p:nvPr/>
          </p:nvSpPr>
          <p:spPr>
            <a:xfrm>
              <a:off x="3089467" y="4301511"/>
              <a:ext cx="2129884" cy="646331"/>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2" name="Rectangle 141"/>
            <p:cNvSpPr/>
            <p:nvPr/>
          </p:nvSpPr>
          <p:spPr>
            <a:xfrm>
              <a:off x="4063743" y="2799521"/>
              <a:ext cx="2129884" cy="646331"/>
            </a:xfrm>
            <a:prstGeom prst="rect">
              <a:avLst/>
            </a:prstGeom>
          </p:spPr>
          <p:txBody>
            <a:bodyPr wrap="square">
              <a:spAutoFit/>
            </a:bodyPr>
            <a:lstStyle/>
            <a:p>
              <a:pPr algn="ctr"/>
              <a:r>
                <a:rPr lang="en-GB" sz="1200">
                  <a:solidFill>
                    <a:srgbClr val="385424"/>
                  </a:solidFill>
                </a:rPr>
                <a:t>Lorem ipsum dolor sit amet, consectetur adipiscing elit</a:t>
              </a:r>
            </a:p>
            <a:p>
              <a:pPr algn="ctr"/>
              <a:r>
                <a:rPr lang="en-GB" sz="1200">
                  <a:solidFill>
                    <a:srgbClr val="385424"/>
                  </a:solidFill>
                </a:rPr>
                <a:t> sed do eiusmod </a:t>
              </a:r>
            </a:p>
          </p:txBody>
        </p:sp>
        <p:sp>
          <p:nvSpPr>
            <p:cNvPr id="143" name="Rectangle 142"/>
            <p:cNvSpPr/>
            <p:nvPr/>
          </p:nvSpPr>
          <p:spPr>
            <a:xfrm>
              <a:off x="6095534" y="2941200"/>
              <a:ext cx="1807831" cy="830997"/>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4" name="Rectangle 143"/>
            <p:cNvSpPr/>
            <p:nvPr/>
          </p:nvSpPr>
          <p:spPr>
            <a:xfrm>
              <a:off x="7135009" y="4266991"/>
              <a:ext cx="1736993" cy="830997"/>
            </a:xfrm>
            <a:prstGeom prst="rect">
              <a:avLst/>
            </a:prstGeom>
          </p:spPr>
          <p:txBody>
            <a:bodyPr wrap="square">
              <a:spAutoFit/>
            </a:bodyPr>
            <a:lstStyle/>
            <a:p>
              <a:r>
                <a:rPr lang="en-GB" sz="1200">
                  <a:solidFill>
                    <a:srgbClr val="385424"/>
                  </a:solidFill>
                </a:rPr>
                <a:t>Lorem ipsum dolor sit amet, consectetur adipiscing elit</a:t>
              </a:r>
            </a:p>
            <a:p>
              <a:r>
                <a:rPr lang="en-GB" sz="1200">
                  <a:solidFill>
                    <a:srgbClr val="385424"/>
                  </a:solidFill>
                </a:rPr>
                <a:t> sed do eiusmod </a:t>
              </a:r>
            </a:p>
          </p:txBody>
        </p:sp>
      </p:grpSp>
      <p:sp>
        <p:nvSpPr>
          <p:cNvPr id="52" name="Rectangle 51"/>
          <p:cNvSpPr/>
          <p:nvPr/>
        </p:nvSpPr>
        <p:spPr>
          <a:xfrm>
            <a:off x="1539622" y="5763643"/>
            <a:ext cx="9112755" cy="646331"/>
          </a:xfrm>
          <a:prstGeom prst="rect">
            <a:avLst/>
          </a:prstGeom>
        </p:spPr>
        <p:txBody>
          <a:bodyPr wrap="square">
            <a:spAutoFit/>
          </a:bodyPr>
          <a:lstStyle/>
          <a:p>
            <a:pPr algn="ctr"/>
            <a:r>
              <a:rPr lang="en-GB" sz="12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61189"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5" name="Freeform 4"/>
          <p:cNvSpPr/>
          <p:nvPr/>
        </p:nvSpPr>
        <p:spPr>
          <a:xfrm>
            <a:off x="4445455"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6" name="Freeform 5"/>
          <p:cNvSpPr/>
          <p:nvPr/>
        </p:nvSpPr>
        <p:spPr>
          <a:xfrm>
            <a:off x="5300035"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3" cstate="print"/>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7" name="Freeform 6"/>
          <p:cNvSpPr/>
          <p:nvPr/>
        </p:nvSpPr>
        <p:spPr>
          <a:xfrm>
            <a:off x="7015768"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8" name="Freeform 7"/>
          <p:cNvSpPr/>
          <p:nvPr/>
        </p:nvSpPr>
        <p:spPr>
          <a:xfrm>
            <a:off x="6161189"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9" name="Freeform 8"/>
          <p:cNvSpPr/>
          <p:nvPr/>
        </p:nvSpPr>
        <p:spPr>
          <a:xfrm>
            <a:off x="4445455"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0" name="Freeform 9"/>
          <p:cNvSpPr/>
          <p:nvPr/>
        </p:nvSpPr>
        <p:spPr>
          <a:xfrm>
            <a:off x="3587589"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3" name="Freeform 12"/>
          <p:cNvSpPr>
            <a:spLocks noEditPoints="1"/>
          </p:cNvSpPr>
          <p:nvPr/>
        </p:nvSpPr>
        <p:spPr bwMode="auto">
          <a:xfrm>
            <a:off x="6674962" y="235307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Freeform 13"/>
          <p:cNvSpPr>
            <a:spLocks noEditPoints="1"/>
          </p:cNvSpPr>
          <p:nvPr/>
        </p:nvSpPr>
        <p:spPr bwMode="auto">
          <a:xfrm>
            <a:off x="4214505" y="378419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 name="Freeform 14"/>
          <p:cNvSpPr>
            <a:spLocks noEditPoints="1"/>
          </p:cNvSpPr>
          <p:nvPr/>
        </p:nvSpPr>
        <p:spPr bwMode="auto">
          <a:xfrm>
            <a:off x="7601121" y="3825602"/>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15"/>
          <p:cNvSpPr>
            <a:spLocks noEditPoints="1"/>
          </p:cNvSpPr>
          <p:nvPr/>
        </p:nvSpPr>
        <p:spPr bwMode="auto">
          <a:xfrm>
            <a:off x="5000790" y="2353074"/>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16"/>
          <p:cNvSpPr>
            <a:spLocks noEditPoints="1"/>
          </p:cNvSpPr>
          <p:nvPr/>
        </p:nvSpPr>
        <p:spPr bwMode="auto">
          <a:xfrm>
            <a:off x="5028498" y="5156121"/>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Freeform 17"/>
          <p:cNvSpPr>
            <a:spLocks noEditPoints="1"/>
          </p:cNvSpPr>
          <p:nvPr/>
        </p:nvSpPr>
        <p:spPr bwMode="auto">
          <a:xfrm>
            <a:off x="6731953" y="5184039"/>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793166" cy="369332"/>
            </a:xfrm>
            <a:prstGeom prst="rect">
              <a:avLst/>
            </a:prstGeom>
            <a:noFill/>
          </p:spPr>
          <p:txBody>
            <a:bodyPr wrap="none" rtlCol="0">
              <a:spAutoFit/>
            </a:bodyPr>
            <a:lstStyle/>
            <a:p>
              <a:r>
                <a:rPr lang="en-US" b="1">
                  <a:solidFill>
                    <a:srgbClr val="385424"/>
                  </a:solidFill>
                </a:rPr>
                <a:t>Galaxy</a:t>
              </a:r>
            </a:p>
          </p:txBody>
        </p:sp>
        <p:sp>
          <p:nvSpPr>
            <p:cNvPr id="21" name="Rectangle 20"/>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624210" cy="369332"/>
            </a:xfrm>
            <a:prstGeom prst="rect">
              <a:avLst/>
            </a:prstGeom>
            <a:noFill/>
          </p:spPr>
          <p:txBody>
            <a:bodyPr wrap="none" rtlCol="0">
              <a:spAutoFit/>
            </a:bodyPr>
            <a:lstStyle/>
            <a:p>
              <a:r>
                <a:rPr lang="en-US" b="1">
                  <a:solidFill>
                    <a:srgbClr val="385424"/>
                  </a:solidFill>
                </a:rPr>
                <a:t>Print</a:t>
              </a:r>
            </a:p>
          </p:txBody>
        </p:sp>
        <p:sp>
          <p:nvSpPr>
            <p:cNvPr id="24" name="Rectangle 23"/>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418978" cy="369332"/>
            </a:xfrm>
            <a:prstGeom prst="rect">
              <a:avLst/>
            </a:prstGeom>
            <a:noFill/>
          </p:spPr>
          <p:txBody>
            <a:bodyPr wrap="none" rtlCol="0">
              <a:spAutoFit/>
            </a:bodyPr>
            <a:lstStyle/>
            <a:p>
              <a:r>
                <a:rPr lang="en-US" b="1">
                  <a:solidFill>
                    <a:srgbClr val="385424"/>
                  </a:solidFill>
                </a:rPr>
                <a:t>Photography </a:t>
              </a:r>
            </a:p>
          </p:txBody>
        </p:sp>
        <p:sp>
          <p:nvSpPr>
            <p:cNvPr id="27" name="Rectangle 26"/>
            <p:cNvSpPr/>
            <p:nvPr/>
          </p:nvSpPr>
          <p:spPr>
            <a:xfrm flipH="1">
              <a:off x="8604409" y="1918320"/>
              <a:ext cx="2459013" cy="954107"/>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341329" cy="369332"/>
            </a:xfrm>
            <a:prstGeom prst="rect">
              <a:avLst/>
            </a:prstGeom>
            <a:noFill/>
          </p:spPr>
          <p:txBody>
            <a:bodyPr wrap="none" rtlCol="0">
              <a:spAutoFit/>
            </a:bodyPr>
            <a:lstStyle/>
            <a:p>
              <a:pPr algn="r"/>
              <a:r>
                <a:rPr lang="en-US" b="1">
                  <a:solidFill>
                    <a:srgbClr val="385424"/>
                  </a:solidFill>
                </a:rPr>
                <a:t>Coffee Break</a:t>
              </a: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541576" cy="369332"/>
            </a:xfrm>
            <a:prstGeom prst="rect">
              <a:avLst/>
            </a:prstGeom>
            <a:noFill/>
          </p:spPr>
          <p:txBody>
            <a:bodyPr wrap="none" rtlCol="0">
              <a:spAutoFit/>
            </a:bodyPr>
            <a:lstStyle/>
            <a:p>
              <a:pPr algn="r"/>
              <a:r>
                <a:rPr lang="en-US" b="1">
                  <a:solidFill>
                    <a:srgbClr val="385424"/>
                  </a:solidFill>
                </a:rPr>
                <a:t>Key To Success</a:t>
              </a: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4" name="Group 33"/>
          <p:cNvGrpSpPr/>
          <p:nvPr/>
        </p:nvGrpSpPr>
        <p:grpSpPr>
          <a:xfrm flipH="1">
            <a:off x="849095" y="3531883"/>
            <a:ext cx="2459013" cy="1055149"/>
            <a:chOff x="8604409" y="1601835"/>
            <a:chExt cx="2459013" cy="1055149"/>
          </a:xfrm>
        </p:grpSpPr>
        <p:sp>
          <p:nvSpPr>
            <p:cNvPr id="35" name="TextBox 34"/>
            <p:cNvSpPr txBox="1"/>
            <p:nvPr/>
          </p:nvSpPr>
          <p:spPr>
            <a:xfrm>
              <a:off x="8604410" y="1601835"/>
              <a:ext cx="1193917" cy="369332"/>
            </a:xfrm>
            <a:prstGeom prst="rect">
              <a:avLst/>
            </a:prstGeom>
            <a:noFill/>
          </p:spPr>
          <p:txBody>
            <a:bodyPr wrap="none" rtlCol="0">
              <a:spAutoFit/>
            </a:bodyPr>
            <a:lstStyle/>
            <a:p>
              <a:pPr algn="r"/>
              <a:r>
                <a:rPr lang="en-US" b="1">
                  <a:solidFill>
                    <a:srgbClr val="385424"/>
                  </a:solidFill>
                </a:rPr>
                <a:t>Bright Idea</a:t>
              </a:r>
            </a:p>
          </p:txBody>
        </p:sp>
        <p:sp>
          <p:nvSpPr>
            <p:cNvPr id="36" name="Rectangle 35"/>
            <p:cNvSpPr/>
            <p:nvPr/>
          </p:nvSpPr>
          <p:spPr>
            <a:xfrm flipH="1">
              <a:off x="8604409" y="1918320"/>
              <a:ext cx="2459013" cy="738664"/>
            </a:xfrm>
            <a:prstGeom prst="rect">
              <a:avLst/>
            </a:prstGeom>
          </p:spPr>
          <p:txBody>
            <a:bodyPr wrap="square">
              <a:spAutoFit/>
            </a:bodyPr>
            <a:lstStyle/>
            <a:p>
              <a:pPr algn="r"/>
              <a:r>
                <a:rPr lang="en-GB" sz="1400"/>
                <a:t>Lorem ipsum dolor sit amet consectetur adipiscing elit, sed do eiusmod tempor incididunt</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9"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47603" y="2264548"/>
            <a:ext cx="2041330" cy="763663"/>
            <a:chOff x="509992" y="4146958"/>
            <a:chExt cx="2041330" cy="763663"/>
          </a:xfrm>
        </p:grpSpPr>
        <p:sp>
          <p:nvSpPr>
            <p:cNvPr id="19" name="TextBox 18"/>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20" name="Rectangle 19"/>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3" name="Group 32"/>
          <p:cNvGrpSpPr/>
          <p:nvPr/>
        </p:nvGrpSpPr>
        <p:grpSpPr>
          <a:xfrm>
            <a:off x="1547603" y="4512208"/>
            <a:ext cx="2041330" cy="763663"/>
            <a:chOff x="509992" y="4146958"/>
            <a:chExt cx="2041330" cy="763663"/>
          </a:xfrm>
        </p:grpSpPr>
        <p:sp>
          <p:nvSpPr>
            <p:cNvPr id="34" name="TextBox 33"/>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5" name="Rectangle 34"/>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6" name="Group 35"/>
          <p:cNvGrpSpPr/>
          <p:nvPr/>
        </p:nvGrpSpPr>
        <p:grpSpPr>
          <a:xfrm>
            <a:off x="1547603" y="3388379"/>
            <a:ext cx="2041330" cy="763663"/>
            <a:chOff x="509992" y="4146958"/>
            <a:chExt cx="2041330" cy="763663"/>
          </a:xfrm>
        </p:grpSpPr>
        <p:sp>
          <p:nvSpPr>
            <p:cNvPr id="37" name="TextBox 36"/>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8" name="Rectangle 37"/>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884" tIns="1030563" rIns="593276"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lvl="0" algn="ctr" defTabSz="2889250">
                <a:lnSpc>
                  <a:spcPct val="90000"/>
                </a:lnSpc>
                <a:spcBef>
                  <a:spcPct val="0"/>
                </a:spcBef>
                <a:spcAft>
                  <a:spcPct val="35000"/>
                </a:spcAft>
              </a:pPr>
              <a:endParaRPr lang="en-GB" sz="6500" kern="1200"/>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277" tIns="1030563" rIns="2464883"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3" name="Circular Arrow 42"/>
            <p:cNvSpPr/>
            <p:nvPr/>
          </p:nvSpPr>
          <p:spPr>
            <a:xfrm>
              <a:off x="3855693" y="1492870"/>
              <a:ext cx="4650200" cy="4650202"/>
            </a:xfrm>
            <a:prstGeom prst="circularArrow">
              <a:avLst>
                <a:gd name="adj1" fmla="val 5085"/>
                <a:gd name="adj2" fmla="val 327528"/>
                <a:gd name="adj3" fmla="val 1472472"/>
                <a:gd name="adj4" fmla="val 1619943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4" name="Circular Arrow 43"/>
            <p:cNvSpPr/>
            <p:nvPr/>
          </p:nvSpPr>
          <p:spPr>
            <a:xfrm>
              <a:off x="3770899" y="1661904"/>
              <a:ext cx="4650200" cy="4650202"/>
            </a:xfrm>
            <a:prstGeom prst="circularArrow">
              <a:avLst>
                <a:gd name="adj1" fmla="val 5085"/>
                <a:gd name="adj2" fmla="val 327528"/>
                <a:gd name="adj3" fmla="val 8671970"/>
                <a:gd name="adj4" fmla="val 180050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5" name="Circular Arrow 44"/>
            <p:cNvSpPr/>
            <p:nvPr/>
          </p:nvSpPr>
          <p:spPr>
            <a:xfrm>
              <a:off x="3685337" y="1514384"/>
              <a:ext cx="4650200" cy="4650202"/>
            </a:xfrm>
            <a:prstGeom prst="circularArrow">
              <a:avLst>
                <a:gd name="adj1" fmla="val 5085"/>
                <a:gd name="adj2" fmla="val 327528"/>
                <a:gd name="adj3" fmla="val 15873039"/>
                <a:gd name="adj4" fmla="val 9000000"/>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sp>
        <p:nvSpPr>
          <p:cNvPr id="46" name="Freeform 45"/>
          <p:cNvSpPr>
            <a:spLocks noEditPoints="1"/>
          </p:cNvSpPr>
          <p:nvPr/>
        </p:nvSpPr>
        <p:spPr bwMode="auto">
          <a:xfrm>
            <a:off x="5722052" y="4710814"/>
            <a:ext cx="747894" cy="43718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51" name="Freeform 50"/>
          <p:cNvSpPr/>
          <p:nvPr/>
        </p:nvSpPr>
        <p:spPr bwMode="auto">
          <a:xfrm>
            <a:off x="6640378" y="3039002"/>
            <a:ext cx="487583" cy="721834"/>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701390" y="1912546"/>
              <a:ext cx="1847109" cy="369332"/>
            </a:xfrm>
            <a:prstGeom prst="rect">
              <a:avLst/>
            </a:prstGeom>
            <a:noFill/>
          </p:spPr>
          <p:txBody>
            <a:bodyPr wrap="none" rtlCol="0">
              <a:spAutoFit/>
            </a:bodyPr>
            <a:lstStyle/>
            <a:p>
              <a:r>
                <a:rPr lang="en-US" b="1"/>
                <a:t>Conceptualization</a:t>
              </a:r>
              <a:endParaRPr lang="en-GB" b="1"/>
            </a:p>
          </p:txBody>
        </p:sp>
        <p:sp>
          <p:nvSpPr>
            <p:cNvPr id="62" name="Rectangle 61"/>
            <p:cNvSpPr/>
            <p:nvPr/>
          </p:nvSpPr>
          <p:spPr>
            <a:xfrm>
              <a:off x="8701390" y="2281878"/>
              <a:ext cx="2482639" cy="15696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Cras vitae venenatis sem at pretium arcu</a:t>
              </a:r>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grpSp>
      </p:grpSp>
      <p:sp>
        <p:nvSpPr>
          <p:cNvPr id="73" name="TextBox 72"/>
          <p:cNvSpPr txBox="1"/>
          <p:nvPr/>
        </p:nvSpPr>
        <p:spPr>
          <a:xfrm>
            <a:off x="9504954" y="4526300"/>
            <a:ext cx="1026243" cy="461665"/>
          </a:xfrm>
          <a:prstGeom prst="rect">
            <a:avLst/>
          </a:prstGeom>
          <a:noFill/>
        </p:spPr>
        <p:txBody>
          <a:bodyPr wrap="none" rtlCol="0">
            <a:spAutoFit/>
          </a:bodyPr>
          <a:lstStyle/>
          <a:p>
            <a:r>
              <a:rPr lang="en-US" sz="2400" b="1">
                <a:solidFill>
                  <a:srgbClr val="385424"/>
                </a:solidFill>
              </a:rPr>
              <a:t>1.234K</a:t>
            </a:r>
          </a:p>
        </p:txBody>
      </p:sp>
      <p:sp>
        <p:nvSpPr>
          <p:cNvPr id="74" name="TextBox 73"/>
          <p:cNvSpPr txBox="1"/>
          <p:nvPr/>
        </p:nvSpPr>
        <p:spPr>
          <a:xfrm>
            <a:off x="9505169" y="4907396"/>
            <a:ext cx="1223733" cy="369332"/>
          </a:xfrm>
          <a:prstGeom prst="rect">
            <a:avLst/>
          </a:prstGeom>
          <a:noFill/>
        </p:spPr>
        <p:txBody>
          <a:bodyPr wrap="none" rtlCol="0">
            <a:spAutoFit/>
          </a:bodyPr>
          <a:lstStyle/>
          <a:p>
            <a:r>
              <a:rPr lang="en-US"/>
              <a:t>Male Users</a:t>
            </a:r>
            <a:endParaRPr lang="en-GB"/>
          </a:p>
        </p:txBody>
      </p:sp>
      <p:sp>
        <p:nvSpPr>
          <p:cNvPr id="75" name="TextBox 74"/>
          <p:cNvSpPr txBox="1"/>
          <p:nvPr/>
        </p:nvSpPr>
        <p:spPr>
          <a:xfrm>
            <a:off x="9522256" y="5571152"/>
            <a:ext cx="1026243" cy="461665"/>
          </a:xfrm>
          <a:prstGeom prst="rect">
            <a:avLst/>
          </a:prstGeom>
          <a:noFill/>
        </p:spPr>
        <p:txBody>
          <a:bodyPr wrap="none" rtlCol="0">
            <a:spAutoFit/>
          </a:bodyPr>
          <a:lstStyle/>
          <a:p>
            <a:r>
              <a:rPr lang="en-US" sz="2400" b="1">
                <a:solidFill>
                  <a:srgbClr val="385424"/>
                </a:solidFill>
              </a:rPr>
              <a:t>1.234K</a:t>
            </a:r>
          </a:p>
        </p:txBody>
      </p:sp>
      <p:sp>
        <p:nvSpPr>
          <p:cNvPr id="76" name="TextBox 75"/>
          <p:cNvSpPr txBox="1"/>
          <p:nvPr/>
        </p:nvSpPr>
        <p:spPr>
          <a:xfrm>
            <a:off x="9522471" y="5952248"/>
            <a:ext cx="1427122" cy="369332"/>
          </a:xfrm>
          <a:prstGeom prst="rect">
            <a:avLst/>
          </a:prstGeom>
          <a:noFill/>
        </p:spPr>
        <p:txBody>
          <a:bodyPr wrap="none" rtlCol="0">
            <a:spAutoFit/>
          </a:bodyPr>
          <a:lstStyle/>
          <a:p>
            <a:r>
              <a:rPr lang="en-US"/>
              <a:t>Female Users</a:t>
            </a:r>
            <a:endParaRPr lang="en-GB"/>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style.rotation</p:attrName>
                                        </p:attrNameLst>
                                      </p:cBhvr>
                                      <p:tavLst>
                                        <p:tav tm="0">
                                          <p:val>
                                            <p:fltVal val="360"/>
                                          </p:val>
                                        </p:tav>
                                        <p:tav tm="100000">
                                          <p:val>
                                            <p:fltVal val="0"/>
                                          </p:val>
                                        </p:tav>
                                      </p:tavLst>
                                    </p:anim>
                                    <p:animEffect transition="in" filter="fade">
                                      <p:cBhvr>
                                        <p:cTn id="36" dur="500"/>
                                        <p:tgtEl>
                                          <p:spTgt spid="51"/>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360"/>
                                          </p:val>
                                        </p:tav>
                                        <p:tav tm="100000">
                                          <p:val>
                                            <p:fltVal val="0"/>
                                          </p:val>
                                        </p:tav>
                                      </p:tavLst>
                                    </p:anim>
                                    <p:animEffect transition="in" filter="fade">
                                      <p:cBhvr>
                                        <p:cTn id="43" dur="500"/>
                                        <p:tgtEl>
                                          <p:spTgt spid="46"/>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1" grpId="0" bldLvl="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69311" y="2040370"/>
            <a:ext cx="755703" cy="755703"/>
            <a:chOff x="6369311" y="2040370"/>
            <a:chExt cx="75570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2" name="TextBox 11"/>
            <p:cNvSpPr txBox="1"/>
            <p:nvPr/>
          </p:nvSpPr>
          <p:spPr>
            <a:xfrm>
              <a:off x="6426415" y="2208373"/>
              <a:ext cx="641493" cy="419695"/>
            </a:xfrm>
            <a:prstGeom prst="rect">
              <a:avLst/>
            </a:prstGeom>
            <a:noFill/>
          </p:spPr>
          <p:txBody>
            <a:bodyPr wrap="none" rtlCol="0">
              <a:spAutoFit/>
            </a:bodyPr>
            <a:lstStyle/>
            <a:p>
              <a:pPr algn="ctr"/>
              <a:r>
                <a:rPr lang="en-US" sz="2400" b="1">
                  <a:solidFill>
                    <a:schemeClr val="bg2"/>
                  </a:solidFill>
                </a:rPr>
                <a:t>93%</a:t>
              </a:r>
              <a:endParaRPr lang="en-GB" sz="2400" b="1">
                <a:solidFill>
                  <a:schemeClr val="bg2"/>
                </a:solidFill>
              </a:endParaRPr>
            </a:p>
          </p:txBody>
        </p:sp>
      </p:grpSp>
      <p:grpSp>
        <p:nvGrpSpPr>
          <p:cNvPr id="41" name="Group 40"/>
          <p:cNvGrpSpPr/>
          <p:nvPr/>
        </p:nvGrpSpPr>
        <p:grpSpPr>
          <a:xfrm>
            <a:off x="6369311" y="2964514"/>
            <a:ext cx="755703" cy="755703"/>
            <a:chOff x="6369311" y="2992454"/>
            <a:chExt cx="75570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26415" y="3160456"/>
              <a:ext cx="641493" cy="419695"/>
            </a:xfrm>
            <a:prstGeom prst="rect">
              <a:avLst/>
            </a:prstGeom>
            <a:noFill/>
          </p:spPr>
          <p:txBody>
            <a:bodyPr wrap="none" rtlCol="0">
              <a:spAutoFit/>
            </a:bodyPr>
            <a:lstStyle/>
            <a:p>
              <a:pPr algn="ctr"/>
              <a:r>
                <a:rPr lang="en-US" sz="2400" b="1">
                  <a:solidFill>
                    <a:schemeClr val="bg2"/>
                  </a:solidFill>
                </a:rPr>
                <a:t>82%</a:t>
              </a:r>
              <a:endParaRPr lang="en-GB" sz="2400" b="1">
                <a:solidFill>
                  <a:schemeClr val="bg2"/>
                </a:solidFill>
              </a:endParaRPr>
            </a:p>
          </p:txBody>
        </p:sp>
      </p:grpSp>
      <p:grpSp>
        <p:nvGrpSpPr>
          <p:cNvPr id="42" name="Group 41"/>
          <p:cNvGrpSpPr/>
          <p:nvPr/>
        </p:nvGrpSpPr>
        <p:grpSpPr>
          <a:xfrm>
            <a:off x="6369310" y="3944537"/>
            <a:ext cx="755703" cy="755703"/>
            <a:chOff x="6369310" y="3944537"/>
            <a:chExt cx="75570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426415" y="4114593"/>
              <a:ext cx="641493" cy="419695"/>
            </a:xfrm>
            <a:prstGeom prst="rect">
              <a:avLst/>
            </a:prstGeom>
            <a:noFill/>
          </p:spPr>
          <p:txBody>
            <a:bodyPr wrap="none" rtlCol="0">
              <a:spAutoFit/>
            </a:bodyPr>
            <a:lstStyle/>
            <a:p>
              <a:pPr algn="ctr"/>
              <a:r>
                <a:rPr lang="en-US" sz="2400" b="1">
                  <a:solidFill>
                    <a:schemeClr val="bg2"/>
                  </a:solidFill>
                </a:rPr>
                <a:t>70%</a:t>
              </a:r>
              <a:endParaRPr lang="en-GB" sz="2400" b="1">
                <a:solidFill>
                  <a:schemeClr val="bg2"/>
                </a:solidFill>
              </a:endParaRPr>
            </a:p>
          </p:txBody>
        </p:sp>
      </p:grpSp>
      <p:grpSp>
        <p:nvGrpSpPr>
          <p:cNvPr id="43" name="Group 42"/>
          <p:cNvGrpSpPr/>
          <p:nvPr/>
        </p:nvGrpSpPr>
        <p:grpSpPr>
          <a:xfrm>
            <a:off x="6369311" y="4900725"/>
            <a:ext cx="755703" cy="755703"/>
            <a:chOff x="6369311" y="4900725"/>
            <a:chExt cx="75570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26415" y="5068728"/>
              <a:ext cx="641493" cy="419695"/>
            </a:xfrm>
            <a:prstGeom prst="rect">
              <a:avLst/>
            </a:prstGeom>
            <a:noFill/>
          </p:spPr>
          <p:txBody>
            <a:bodyPr wrap="none" rtlCol="0">
              <a:spAutoFit/>
            </a:bodyPr>
            <a:lstStyle/>
            <a:p>
              <a:pPr algn="ctr"/>
              <a:r>
                <a:rPr lang="en-US" sz="2400" b="1">
                  <a:solidFill>
                    <a:schemeClr val="bg2"/>
                  </a:solidFill>
                </a:rPr>
                <a:t>68%</a:t>
              </a:r>
              <a:endParaRPr lang="en-GB" sz="2400" b="1">
                <a:solidFill>
                  <a:schemeClr val="bg2"/>
                </a:solidFill>
              </a:endParaRP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493725" y="1908561"/>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p:cNvSpPr/>
          <p:nvPr/>
        </p:nvSpPr>
        <p:spPr>
          <a:xfrm>
            <a:off x="1493725" y="2955853"/>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p:cNvSpPr/>
          <p:nvPr/>
        </p:nvSpPr>
        <p:spPr>
          <a:xfrm>
            <a:off x="1493725" y="4028649"/>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p:cNvSpPr/>
          <p:nvPr/>
        </p:nvSpPr>
        <p:spPr>
          <a:xfrm>
            <a:off x="1493725" y="5054952"/>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4" name="图片 4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sp>
        <p:nvSpPr>
          <p:cNvPr id="44" name="TextBox 43"/>
          <p:cNvSpPr txBox="1"/>
          <p:nvPr/>
        </p:nvSpPr>
        <p:spPr>
          <a:xfrm>
            <a:off x="5931199" y="5877156"/>
            <a:ext cx="1057021" cy="276999"/>
          </a:xfrm>
          <a:prstGeom prst="rect">
            <a:avLst/>
          </a:prstGeom>
          <a:noFill/>
        </p:spPr>
        <p:txBody>
          <a:bodyPr wrap="none" rtlCol="0">
            <a:spAutoFit/>
          </a:bodyPr>
          <a:lstStyle/>
          <a:p>
            <a:pPr algn="ctr"/>
            <a:r>
              <a:rPr lang="en-US" sz="1200"/>
              <a:t>TV Production</a:t>
            </a:r>
            <a:endParaRPr lang="en-GB" sz="1200"/>
          </a:p>
        </p:txBody>
      </p:sp>
      <p:sp>
        <p:nvSpPr>
          <p:cNvPr id="45" name="TextBox 44"/>
          <p:cNvSpPr txBox="1"/>
          <p:nvPr/>
        </p:nvSpPr>
        <p:spPr>
          <a:xfrm>
            <a:off x="7339991" y="5877155"/>
            <a:ext cx="574195" cy="276999"/>
          </a:xfrm>
          <a:prstGeom prst="rect">
            <a:avLst/>
          </a:prstGeom>
          <a:noFill/>
        </p:spPr>
        <p:txBody>
          <a:bodyPr wrap="none" rtlCol="0">
            <a:spAutoFit/>
          </a:bodyPr>
          <a:lstStyle/>
          <a:p>
            <a:pPr algn="ctr"/>
            <a:r>
              <a:rPr lang="en-US" sz="1200"/>
              <a:t>Sound</a:t>
            </a:r>
            <a:endParaRPr lang="en-GB" sz="1200"/>
          </a:p>
        </p:txBody>
      </p:sp>
      <p:sp>
        <p:nvSpPr>
          <p:cNvPr id="46" name="TextBox 45"/>
          <p:cNvSpPr txBox="1"/>
          <p:nvPr/>
        </p:nvSpPr>
        <p:spPr>
          <a:xfrm>
            <a:off x="8314475" y="5877155"/>
            <a:ext cx="972254" cy="276999"/>
          </a:xfrm>
          <a:prstGeom prst="rect">
            <a:avLst/>
          </a:prstGeom>
          <a:noFill/>
        </p:spPr>
        <p:txBody>
          <a:bodyPr wrap="none" rtlCol="0">
            <a:spAutoFit/>
          </a:bodyPr>
          <a:lstStyle/>
          <a:p>
            <a:pPr algn="ctr"/>
            <a:r>
              <a:rPr lang="en-US" sz="1200"/>
              <a:t>Photography</a:t>
            </a:r>
            <a:endParaRPr lang="en-GB" sz="1200"/>
          </a:p>
        </p:txBody>
      </p:sp>
      <p:sp>
        <p:nvSpPr>
          <p:cNvPr id="47" name="TextBox 46"/>
          <p:cNvSpPr txBox="1"/>
          <p:nvPr/>
        </p:nvSpPr>
        <p:spPr>
          <a:xfrm>
            <a:off x="10647643" y="5873285"/>
            <a:ext cx="965328" cy="276999"/>
          </a:xfrm>
          <a:prstGeom prst="rect">
            <a:avLst/>
          </a:prstGeom>
          <a:noFill/>
        </p:spPr>
        <p:txBody>
          <a:bodyPr wrap="none" rtlCol="0">
            <a:spAutoFit/>
          </a:bodyPr>
          <a:lstStyle/>
          <a:p>
            <a:pPr algn="ctr"/>
            <a:r>
              <a:rPr lang="en-US" sz="1200"/>
              <a:t>Social Media</a:t>
            </a:r>
            <a:endParaRPr lang="en-GB" sz="1200"/>
          </a:p>
        </p:txBody>
      </p:sp>
      <p:sp>
        <p:nvSpPr>
          <p:cNvPr id="48" name="TextBox 47"/>
          <p:cNvSpPr txBox="1"/>
          <p:nvPr/>
        </p:nvSpPr>
        <p:spPr>
          <a:xfrm>
            <a:off x="9605682" y="5873752"/>
            <a:ext cx="714490" cy="276999"/>
          </a:xfrm>
          <a:prstGeom prst="rect">
            <a:avLst/>
          </a:prstGeom>
          <a:noFill/>
        </p:spPr>
        <p:txBody>
          <a:bodyPr wrap="none" rtlCol="0">
            <a:spAutoFit/>
          </a:bodyPr>
          <a:lstStyle/>
          <a:p>
            <a:pPr algn="ctr"/>
            <a:r>
              <a:rPr lang="en-US" sz="1200"/>
              <a:t>Portfolio</a:t>
            </a:r>
            <a:endParaRPr lang="en-GB" sz="1200"/>
          </a:p>
        </p:txBody>
      </p:sp>
      <p:sp>
        <p:nvSpPr>
          <p:cNvPr id="49" name="TextBox 48"/>
          <p:cNvSpPr txBox="1"/>
          <p:nvPr/>
        </p:nvSpPr>
        <p:spPr>
          <a:xfrm>
            <a:off x="9653389" y="1756673"/>
            <a:ext cx="619079" cy="400110"/>
          </a:xfrm>
          <a:prstGeom prst="rect">
            <a:avLst/>
          </a:prstGeom>
          <a:noFill/>
        </p:spPr>
        <p:txBody>
          <a:bodyPr wrap="none" rtlCol="0">
            <a:spAutoFit/>
          </a:bodyPr>
          <a:lstStyle/>
          <a:p>
            <a:pPr algn="ctr"/>
            <a:r>
              <a:rPr lang="en-US" sz="2000" b="1"/>
              <a:t>96%</a:t>
            </a:r>
            <a:endParaRPr lang="en-GB" sz="2000" b="1"/>
          </a:p>
        </p:txBody>
      </p:sp>
      <p:sp>
        <p:nvSpPr>
          <p:cNvPr id="50" name="TextBox 49"/>
          <p:cNvSpPr txBox="1"/>
          <p:nvPr/>
        </p:nvSpPr>
        <p:spPr>
          <a:xfrm>
            <a:off x="6150169" y="2987508"/>
            <a:ext cx="619079" cy="400110"/>
          </a:xfrm>
          <a:prstGeom prst="rect">
            <a:avLst/>
          </a:prstGeom>
          <a:noFill/>
        </p:spPr>
        <p:txBody>
          <a:bodyPr wrap="none" rtlCol="0">
            <a:spAutoFit/>
          </a:bodyPr>
          <a:lstStyle/>
          <a:p>
            <a:pPr algn="ctr"/>
            <a:r>
              <a:rPr lang="en-US" sz="2000" b="1"/>
              <a:t>50%</a:t>
            </a:r>
            <a:endParaRPr lang="en-GB" sz="2000" b="1"/>
          </a:p>
        </p:txBody>
      </p:sp>
      <p:sp>
        <p:nvSpPr>
          <p:cNvPr id="51" name="TextBox 50"/>
          <p:cNvSpPr txBox="1"/>
          <p:nvPr/>
        </p:nvSpPr>
        <p:spPr>
          <a:xfrm>
            <a:off x="7316607" y="3569376"/>
            <a:ext cx="619079" cy="400110"/>
          </a:xfrm>
          <a:prstGeom prst="rect">
            <a:avLst/>
          </a:prstGeom>
          <a:noFill/>
        </p:spPr>
        <p:txBody>
          <a:bodyPr wrap="none" rtlCol="0">
            <a:spAutoFit/>
          </a:bodyPr>
          <a:lstStyle/>
          <a:p>
            <a:pPr algn="ctr"/>
            <a:r>
              <a:rPr lang="en-US" sz="2000" b="1"/>
              <a:t>35%</a:t>
            </a:r>
            <a:endParaRPr lang="en-GB" sz="2000" b="1"/>
          </a:p>
        </p:txBody>
      </p:sp>
      <p:sp>
        <p:nvSpPr>
          <p:cNvPr id="52" name="TextBox 51"/>
          <p:cNvSpPr txBox="1"/>
          <p:nvPr/>
        </p:nvSpPr>
        <p:spPr>
          <a:xfrm>
            <a:off x="10818796" y="3049905"/>
            <a:ext cx="619079" cy="400110"/>
          </a:xfrm>
          <a:prstGeom prst="rect">
            <a:avLst/>
          </a:prstGeom>
          <a:noFill/>
        </p:spPr>
        <p:txBody>
          <a:bodyPr wrap="none" rtlCol="0">
            <a:spAutoFit/>
          </a:bodyPr>
          <a:lstStyle/>
          <a:p>
            <a:pPr algn="ctr"/>
            <a:r>
              <a:rPr lang="en-US" sz="2000" b="1"/>
              <a:t>46%</a:t>
            </a:r>
            <a:endParaRPr lang="en-GB" sz="2000" b="1"/>
          </a:p>
        </p:txBody>
      </p:sp>
      <p:sp>
        <p:nvSpPr>
          <p:cNvPr id="53" name="TextBox 52"/>
          <p:cNvSpPr txBox="1"/>
          <p:nvPr/>
        </p:nvSpPr>
        <p:spPr>
          <a:xfrm>
            <a:off x="8461476" y="2304078"/>
            <a:ext cx="619079" cy="400110"/>
          </a:xfrm>
          <a:prstGeom prst="rect">
            <a:avLst/>
          </a:prstGeom>
          <a:noFill/>
        </p:spPr>
        <p:txBody>
          <a:bodyPr wrap="none" rtlCol="0">
            <a:spAutoFit/>
          </a:bodyPr>
          <a:lstStyle/>
          <a:p>
            <a:pPr algn="ctr"/>
            <a:r>
              <a:rPr lang="en-US" sz="2000" b="1"/>
              <a:t>82%</a:t>
            </a:r>
            <a:endParaRPr lang="en-GB" sz="2000" b="1"/>
          </a:p>
        </p:txBody>
      </p:sp>
      <p:sp>
        <p:nvSpPr>
          <p:cNvPr id="54" name="TextBox 53"/>
          <p:cNvSpPr txBox="1"/>
          <p:nvPr/>
        </p:nvSpPr>
        <p:spPr>
          <a:xfrm>
            <a:off x="1041613" y="1984493"/>
            <a:ext cx="2070118" cy="461665"/>
          </a:xfrm>
          <a:prstGeom prst="rect">
            <a:avLst/>
          </a:prstGeom>
          <a:noFill/>
        </p:spPr>
        <p:txBody>
          <a:bodyPr wrap="none" rtlCol="0">
            <a:spAutoFit/>
          </a:bodyPr>
          <a:lstStyle/>
          <a:p>
            <a:r>
              <a:rPr lang="en-US" sz="2400" b="1"/>
              <a:t>DATA DIAGRAM</a:t>
            </a:r>
            <a:endParaRPr lang="en-GB" sz="2400" b="1"/>
          </a:p>
        </p:txBody>
      </p:sp>
      <p:sp>
        <p:nvSpPr>
          <p:cNvPr id="55" name="TextBox 54"/>
          <p:cNvSpPr txBox="1"/>
          <p:nvPr/>
        </p:nvSpPr>
        <p:spPr>
          <a:xfrm>
            <a:off x="1041613" y="2942933"/>
            <a:ext cx="1507144" cy="1015663"/>
          </a:xfrm>
          <a:prstGeom prst="rect">
            <a:avLst/>
          </a:prstGeom>
          <a:noFill/>
        </p:spPr>
        <p:txBody>
          <a:bodyPr wrap="none" rtlCol="0">
            <a:spAutoFit/>
          </a:bodyPr>
          <a:lstStyle/>
          <a:p>
            <a:r>
              <a:rPr lang="en-US" sz="6000">
                <a:solidFill>
                  <a:srgbClr val="385424"/>
                </a:solidFill>
              </a:rPr>
              <a:t>85%</a:t>
            </a:r>
          </a:p>
        </p:txBody>
      </p:sp>
      <p:sp>
        <p:nvSpPr>
          <p:cNvPr id="56" name="Rectangle 55"/>
          <p:cNvSpPr/>
          <p:nvPr/>
        </p:nvSpPr>
        <p:spPr>
          <a:xfrm>
            <a:off x="1041614" y="2427710"/>
            <a:ext cx="3833002"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sp>
        <p:nvSpPr>
          <p:cNvPr id="57" name="Rectangle 56"/>
          <p:cNvSpPr/>
          <p:nvPr/>
        </p:nvSpPr>
        <p:spPr>
          <a:xfrm>
            <a:off x="2470789" y="3126849"/>
            <a:ext cx="2650945" cy="646331"/>
          </a:xfrm>
          <a:prstGeom prst="rect">
            <a:avLst/>
          </a:prstGeom>
        </p:spPr>
        <p:txBody>
          <a:bodyPr wrap="square">
            <a:spAutoFit/>
          </a:bodyPr>
          <a:lstStyle/>
          <a:p>
            <a:r>
              <a:rPr lang="en-GB" sz="1200"/>
              <a:t>Lorem ipsum dolor sit amet, consectetuer adipiscing elit, sed diam nonummy nibh </a:t>
            </a:r>
          </a:p>
        </p:txBody>
      </p:sp>
      <p:sp>
        <p:nvSpPr>
          <p:cNvPr id="58" name="Rectangle 57"/>
          <p:cNvSpPr/>
          <p:nvPr/>
        </p:nvSpPr>
        <p:spPr>
          <a:xfrm>
            <a:off x="1041613" y="3775200"/>
            <a:ext cx="3833003"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63" name="Rectangle 62"/>
          <p:cNvSpPr/>
          <p:nvPr/>
        </p:nvSpPr>
        <p:spPr>
          <a:xfrm>
            <a:off x="1787970" y="4790818"/>
            <a:ext cx="3206911" cy="461665"/>
          </a:xfrm>
          <a:prstGeom prst="rect">
            <a:avLst/>
          </a:prstGeom>
        </p:spPr>
        <p:txBody>
          <a:bodyPr wrap="square">
            <a:spAutoFit/>
          </a:bodyPr>
          <a:lstStyle/>
          <a:p>
            <a:r>
              <a:rPr lang="en-GB" sz="1200" b="1"/>
              <a:t>Lorem ipsum dolor sit amet</a:t>
            </a:r>
            <a:r>
              <a:rPr lang="en-GB" sz="1200"/>
              <a:t>, consectetuer adipiscing elit, sed diam nonummy nibh </a:t>
            </a:r>
          </a:p>
        </p:txBody>
      </p:sp>
      <p:sp>
        <p:nvSpPr>
          <p:cNvPr id="64" name="Rectangle 63"/>
          <p:cNvSpPr/>
          <p:nvPr/>
        </p:nvSpPr>
        <p:spPr>
          <a:xfrm>
            <a:off x="1052307" y="5336067"/>
            <a:ext cx="4069427"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65" name="图片 6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2978785"/>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2669520" y="2178685"/>
            <a:ext cx="7161530" cy="891540"/>
          </a:xfrm>
          <a:prstGeom prst="rect">
            <a:avLst/>
          </a:prstGeom>
          <a:noFill/>
        </p:spPr>
        <p:txBody>
          <a:bodyPr wrap="square" lIns="68589" tIns="34295" rIns="68589" bIns="34295" rtlCol="0">
            <a:spAutoFit/>
          </a:bodyPr>
          <a:lstStyle/>
          <a:p>
            <a:pPr algn="dist"/>
            <a:r>
              <a:rPr lang="zh-CN" altLang="en-US" sz="5400" b="1" dirty="0">
                <a:solidFill>
                  <a:srgbClr val="385424"/>
                </a:solidFill>
                <a:latin typeface="黑体" panose="02010609060101010101" charset="-122"/>
                <a:ea typeface="黑体" panose="02010609060101010101" charset="-122"/>
              </a:rPr>
              <a:t>感谢您的下载观看</a:t>
            </a:r>
          </a:p>
        </p:txBody>
      </p:sp>
      <p:sp>
        <p:nvSpPr>
          <p:cNvPr id="219" name=" 219"/>
          <p:cNvSpPr/>
          <p:nvPr/>
        </p:nvSpPr>
        <p:spPr>
          <a:xfrm>
            <a:off x="5373350" y="3980180"/>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3958590"/>
            <a:ext cx="1627505" cy="561702"/>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图片 2"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4" name="图片 3"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01</a:t>
            </a:r>
          </a:p>
        </p:txBody>
      </p:sp>
      <p:cxnSp>
        <p:nvCxnSpPr>
          <p:cNvPr id="6" name="直接连接符 5"/>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7"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8"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50" fill="hold"/>
                                        <p:tgtEl>
                                          <p:spTgt spid="7"/>
                                        </p:tgtEl>
                                        <p:attrNameLst>
                                          <p:attrName>ppt_x</p:attrName>
                                        </p:attrNameLst>
                                      </p:cBhvr>
                                      <p:tavLst>
                                        <p:tav tm="0">
                                          <p:val>
                                            <p:strVal val="1+#ppt_w/2"/>
                                          </p:val>
                                        </p:tav>
                                        <p:tav tm="100000">
                                          <p:val>
                                            <p:strVal val="#ppt_x"/>
                                          </p:val>
                                        </p:tav>
                                      </p:tavLst>
                                    </p:anim>
                                    <p:anim calcmode="lin" valueType="num">
                                      <p:cBhvr additive="base">
                                        <p:cTn id="34" dur="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50" fill="hold"/>
                                        <p:tgtEl>
                                          <p:spTgt spid="8"/>
                                        </p:tgtEl>
                                        <p:attrNameLst>
                                          <p:attrName>ppt_x</p:attrName>
                                        </p:attrNameLst>
                                      </p:cBhvr>
                                      <p:tavLst>
                                        <p:tav tm="0">
                                          <p:val>
                                            <p:strVal val="1+#ppt_w/2"/>
                                          </p:val>
                                        </p:tav>
                                        <p:tav tm="100000">
                                          <p:val>
                                            <p:strVal val="#ppt_x"/>
                                          </p:val>
                                        </p:tav>
                                      </p:tavLst>
                                    </p:anim>
                                    <p:anim calcmode="lin" valueType="num">
                                      <p:cBhvr additive="base">
                                        <p:cTn id="39" dur="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50" fill="hold"/>
                                        <p:tgtEl>
                                          <p:spTgt spid="12"/>
                                        </p:tgtEl>
                                        <p:attrNameLst>
                                          <p:attrName>ppt_x</p:attrName>
                                        </p:attrNameLst>
                                      </p:cBhvr>
                                      <p:tavLst>
                                        <p:tav tm="0">
                                          <p:val>
                                            <p:strVal val="1+#ppt_w/2"/>
                                          </p:val>
                                        </p:tav>
                                        <p:tav tm="100000">
                                          <p:val>
                                            <p:strVal val="#ppt_x"/>
                                          </p:val>
                                        </p:tav>
                                      </p:tavLst>
                                    </p:anim>
                                    <p:anim calcmode="lin" valueType="num">
                                      <p:cBhvr additive="base">
                                        <p:cTn id="44" dur="25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250" fill="hold"/>
                                        <p:tgtEl>
                                          <p:spTgt spid="14"/>
                                        </p:tgtEl>
                                        <p:attrNameLst>
                                          <p:attrName>ppt_x</p:attrName>
                                        </p:attrNameLst>
                                      </p:cBhvr>
                                      <p:tavLst>
                                        <p:tav tm="0">
                                          <p:val>
                                            <p:strVal val="1+#ppt_w/2"/>
                                          </p:val>
                                        </p:tav>
                                        <p:tav tm="100000">
                                          <p:val>
                                            <p:strVal val="#ppt_x"/>
                                          </p:val>
                                        </p:tav>
                                      </p:tavLst>
                                    </p:anim>
                                    <p:anim calcmode="lin" valueType="num">
                                      <p:cBhvr additive="base">
                                        <p:cTn id="49"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animBg="1"/>
      <p:bldP spid="17" grpId="0"/>
      <p:bldP spid="13" grpId="0"/>
      <p:bldP spid="7" grpId="0"/>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74020"/>
            <a:ext cx="12192000" cy="256032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14"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15" name="TextBox 14"/>
          <p:cNvSpPr txBox="1"/>
          <p:nvPr/>
        </p:nvSpPr>
        <p:spPr>
          <a:xfrm>
            <a:off x="4682070" y="3647225"/>
            <a:ext cx="862737" cy="523220"/>
          </a:xfrm>
          <a:prstGeom prst="rect">
            <a:avLst/>
          </a:prstGeom>
          <a:noFill/>
        </p:spPr>
        <p:txBody>
          <a:bodyPr wrap="none" rtlCol="0">
            <a:spAutoFit/>
          </a:bodyPr>
          <a:lstStyle/>
          <a:p>
            <a:pPr algn="ctr"/>
            <a:r>
              <a:rPr lang="en-US" sz="2800" b="1">
                <a:solidFill>
                  <a:schemeClr val="bg1"/>
                </a:solidFill>
                <a:latin typeface="+mj-lt"/>
              </a:rPr>
              <a:t>72%</a:t>
            </a:r>
          </a:p>
        </p:txBody>
      </p:sp>
      <p:sp>
        <p:nvSpPr>
          <p:cNvPr id="16" name="TextBox 15"/>
          <p:cNvSpPr txBox="1"/>
          <p:nvPr/>
        </p:nvSpPr>
        <p:spPr>
          <a:xfrm>
            <a:off x="2847890" y="3647225"/>
            <a:ext cx="862737" cy="523220"/>
          </a:xfrm>
          <a:prstGeom prst="rect">
            <a:avLst/>
          </a:prstGeom>
          <a:noFill/>
        </p:spPr>
        <p:txBody>
          <a:bodyPr wrap="none" rtlCol="0">
            <a:spAutoFit/>
          </a:bodyPr>
          <a:lstStyle/>
          <a:p>
            <a:pPr algn="ctr"/>
            <a:r>
              <a:rPr lang="en-US" sz="2800" b="1">
                <a:solidFill>
                  <a:schemeClr val="bg1"/>
                </a:solidFill>
                <a:latin typeface="+mj-lt"/>
              </a:rPr>
              <a:t>54%</a:t>
            </a:r>
          </a:p>
        </p:txBody>
      </p:sp>
      <p:sp>
        <p:nvSpPr>
          <p:cNvPr id="17" name="TextBox 16"/>
          <p:cNvSpPr txBox="1"/>
          <p:nvPr/>
        </p:nvSpPr>
        <p:spPr>
          <a:xfrm>
            <a:off x="6198321" y="3167390"/>
            <a:ext cx="862737" cy="523220"/>
          </a:xfrm>
          <a:prstGeom prst="rect">
            <a:avLst/>
          </a:prstGeom>
          <a:noFill/>
        </p:spPr>
        <p:txBody>
          <a:bodyPr wrap="none" rtlCol="0">
            <a:spAutoFit/>
          </a:bodyPr>
          <a:lstStyle/>
          <a:p>
            <a:pPr algn="ctr"/>
            <a:r>
              <a:rPr lang="en-US" sz="2800" b="1">
                <a:solidFill>
                  <a:schemeClr val="bg1"/>
                </a:solidFill>
                <a:latin typeface="+mj-lt"/>
              </a:rPr>
              <a:t>56%</a:t>
            </a:r>
          </a:p>
        </p:txBody>
      </p:sp>
      <p:sp>
        <p:nvSpPr>
          <p:cNvPr id="18" name="TextBox 17"/>
          <p:cNvSpPr txBox="1"/>
          <p:nvPr/>
        </p:nvSpPr>
        <p:spPr>
          <a:xfrm>
            <a:off x="8132490" y="2769024"/>
            <a:ext cx="862737" cy="523220"/>
          </a:xfrm>
          <a:prstGeom prst="rect">
            <a:avLst/>
          </a:prstGeom>
          <a:noFill/>
        </p:spPr>
        <p:txBody>
          <a:bodyPr wrap="none" rtlCol="0">
            <a:spAutoFit/>
          </a:bodyPr>
          <a:lstStyle/>
          <a:p>
            <a:pPr algn="ctr"/>
            <a:r>
              <a:rPr lang="en-US" sz="2800" b="1">
                <a:solidFill>
                  <a:schemeClr val="bg1"/>
                </a:solidFill>
                <a:latin typeface="+mj-lt"/>
              </a:rPr>
              <a:t>88%</a:t>
            </a: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1"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4"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7"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rPr>
                <a:t>Lorem ipsum dolor sit consectetuer</a:t>
              </a:r>
            </a:p>
          </p:txBody>
        </p:sp>
      </p:grpSp>
      <p:sp>
        <p:nvSpPr>
          <p:cNvPr id="28" name="TextBox 27"/>
          <p:cNvSpPr txBox="1"/>
          <p:nvPr/>
        </p:nvSpPr>
        <p:spPr>
          <a:xfrm>
            <a:off x="445537" y="5032086"/>
            <a:ext cx="1190625" cy="398780"/>
          </a:xfrm>
          <a:prstGeom prst="rect">
            <a:avLst/>
          </a:prstGeom>
          <a:noFill/>
        </p:spPr>
        <p:txBody>
          <a:bodyPr wrap="none" rtlCol="0">
            <a:spAutoFit/>
          </a:bodyPr>
          <a:lstStyle/>
          <a:p>
            <a:r>
              <a:rPr lang="en-US" sz="2000">
                <a:latin typeface="+mj-lt"/>
              </a:rPr>
              <a:t>Year 2018</a:t>
            </a:r>
            <a:endParaRPr lang="en-GB" sz="2000">
              <a:latin typeface="+mj-lt"/>
            </a:endParaRPr>
          </a:p>
        </p:txBody>
      </p:sp>
      <p:sp>
        <p:nvSpPr>
          <p:cNvPr id="29" name="Rectangle 28"/>
          <p:cNvSpPr/>
          <p:nvPr/>
        </p:nvSpPr>
        <p:spPr>
          <a:xfrm>
            <a:off x="445538" y="5413643"/>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0" name="TextBox 29"/>
          <p:cNvSpPr txBox="1"/>
          <p:nvPr/>
        </p:nvSpPr>
        <p:spPr>
          <a:xfrm>
            <a:off x="10610800" y="5032086"/>
            <a:ext cx="1190625" cy="398780"/>
          </a:xfrm>
          <a:prstGeom prst="rect">
            <a:avLst/>
          </a:prstGeom>
          <a:noFill/>
        </p:spPr>
        <p:txBody>
          <a:bodyPr wrap="none" rtlCol="0">
            <a:spAutoFit/>
          </a:bodyPr>
          <a:lstStyle/>
          <a:p>
            <a:pPr algn="r"/>
            <a:r>
              <a:rPr lang="en-US" sz="2000">
                <a:latin typeface="+mj-lt"/>
              </a:rPr>
              <a:t>Year 2019</a:t>
            </a:r>
          </a:p>
        </p:txBody>
      </p:sp>
      <p:sp>
        <p:nvSpPr>
          <p:cNvPr id="31" name="Rectangle 30"/>
          <p:cNvSpPr/>
          <p:nvPr/>
        </p:nvSpPr>
        <p:spPr>
          <a:xfrm>
            <a:off x="7788647" y="5413643"/>
            <a:ext cx="4012778" cy="1200329"/>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a:t>
            </a:r>
          </a:p>
          <a:p>
            <a:pPr algn="r"/>
            <a:endParaRPr lang="en-GB" sz="1200"/>
          </a:p>
          <a:p>
            <a:pPr algn="r"/>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5" cstate="print"/>
          <a:stretch>
            <a:fillRect/>
          </a:stretch>
        </p:blipFill>
        <p:spPr>
          <a:xfrm>
            <a:off x="523875" y="116840"/>
            <a:ext cx="782955" cy="842010"/>
          </a:xfrm>
          <a:prstGeom prst="rect">
            <a:avLst/>
          </a:prstGeom>
        </p:spPr>
      </p:pic>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360"/>
                                          </p:val>
                                        </p:tav>
                                        <p:tav tm="100000">
                                          <p:val>
                                            <p:fltVal val="0"/>
                                          </p:val>
                                        </p:tav>
                                      </p:tavLst>
                                    </p:anim>
                                    <p:animEffect transition="in" filter="fade">
                                      <p:cBhvr>
                                        <p:cTn id="51" dur="500"/>
                                        <p:tgtEl>
                                          <p:spTgt spid="1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360"/>
                                          </p:val>
                                        </p:tav>
                                        <p:tav tm="100000">
                                          <p:val>
                                            <p:fltVal val="0"/>
                                          </p:val>
                                        </p:tav>
                                      </p:tavLst>
                                    </p:anim>
                                    <p:animEffect transition="in" filter="fade">
                                      <p:cBhvr>
                                        <p:cTn id="81" dur="500"/>
                                        <p:tgtEl>
                                          <p:spTgt spid="2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animBg="1"/>
      <p:bldP spid="6" grpId="0" animBg="1"/>
      <p:bldP spid="15" grpId="0"/>
      <p:bldP spid="16" grpId="0"/>
      <p:bldP spid="17" grpId="0"/>
      <p:bldP spid="18"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444947" cy="369332"/>
            </a:xfrm>
            <a:prstGeom prst="rect">
              <a:avLst/>
            </a:prstGeom>
            <a:noFill/>
          </p:spPr>
          <p:txBody>
            <a:bodyPr wrap="none" rtlCol="0">
              <a:spAutoFit/>
            </a:bodyPr>
            <a:lstStyle/>
            <a:p>
              <a:r>
                <a:rPr lang="en-US" b="1"/>
                <a:t>Reading Book</a:t>
              </a:r>
              <a:endParaRPr lang="en-GB" b="1"/>
            </a:p>
          </p:txBody>
        </p:sp>
        <p:sp>
          <p:nvSpPr>
            <p:cNvPr id="90" name="Rectangle 89"/>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084079" cy="369332"/>
            </a:xfrm>
            <a:prstGeom prst="rect">
              <a:avLst/>
            </a:prstGeom>
            <a:noFill/>
          </p:spPr>
          <p:txBody>
            <a:bodyPr wrap="none" rtlCol="0">
              <a:spAutoFit/>
            </a:bodyPr>
            <a:lstStyle/>
            <a:p>
              <a:r>
                <a:rPr lang="en-US" b="1"/>
                <a:t>Education</a:t>
              </a:r>
              <a:endParaRPr lang="en-GB" b="1"/>
            </a:p>
          </p:txBody>
        </p:sp>
        <p:sp>
          <p:nvSpPr>
            <p:cNvPr id="93" name="Rectangle 92"/>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795410" cy="369332"/>
            </a:xfrm>
            <a:prstGeom prst="rect">
              <a:avLst/>
            </a:prstGeom>
            <a:noFill/>
          </p:spPr>
          <p:txBody>
            <a:bodyPr wrap="none" rtlCol="0">
              <a:spAutoFit/>
            </a:bodyPr>
            <a:lstStyle/>
            <a:p>
              <a:pPr algn="r"/>
              <a:r>
                <a:rPr lang="en-US" b="1"/>
                <a:t>Design</a:t>
              </a:r>
              <a:endParaRPr lang="en-GB" b="1"/>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067728" cy="369332"/>
            </a:xfrm>
            <a:prstGeom prst="rect">
              <a:avLst/>
            </a:prstGeom>
            <a:noFill/>
          </p:spPr>
          <p:txBody>
            <a:bodyPr wrap="none" rtlCol="0">
              <a:spAutoFit/>
            </a:bodyPr>
            <a:lstStyle/>
            <a:p>
              <a:pPr algn="r"/>
              <a:r>
                <a:rPr lang="en-US" b="1"/>
                <a:t>Searching</a:t>
              </a:r>
              <a:endParaRPr lang="en-GB" b="1"/>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0" name="Freeform 49"/>
            <p:cNvSpPr/>
            <p:nvPr/>
          </p:nvSpPr>
          <p:spPr bwMode="auto">
            <a:xfrm>
              <a:off x="6082666"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1" name="Freeform 50"/>
            <p:cNvSpPr/>
            <p:nvPr/>
          </p:nvSpPr>
          <p:spPr bwMode="auto">
            <a:xfrm>
              <a:off x="4325303"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5" name="Freeform 54"/>
            <p:cNvSpPr/>
            <p:nvPr/>
          </p:nvSpPr>
          <p:spPr bwMode="auto">
            <a:xfrm>
              <a:off x="4325303"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3228982" y="3016124"/>
            <a:ext cx="1165036" cy="473609"/>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54" name="Freeform 6814"/>
          <p:cNvSpPr/>
          <p:nvPr/>
        </p:nvSpPr>
        <p:spPr bwMode="auto">
          <a:xfrm>
            <a:off x="7829885" y="3017123"/>
            <a:ext cx="1243972" cy="471610"/>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0" name="Freeform 6847"/>
          <p:cNvSpPr/>
          <p:nvPr/>
        </p:nvSpPr>
        <p:spPr bwMode="auto">
          <a:xfrm>
            <a:off x="7241019" y="4703238"/>
            <a:ext cx="478054" cy="226504"/>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1" name="Freeform 6851"/>
          <p:cNvSpPr/>
          <p:nvPr/>
        </p:nvSpPr>
        <p:spPr bwMode="auto">
          <a:xfrm>
            <a:off x="4426820" y="4703238"/>
            <a:ext cx="478054" cy="226504"/>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85" name="Rectangle 84"/>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2" name="Group 91"/>
          <p:cNvGrpSpPr/>
          <p:nvPr/>
        </p:nvGrpSpPr>
        <p:grpSpPr>
          <a:xfrm flipH="1">
            <a:off x="777165" y="4602320"/>
            <a:ext cx="3479055" cy="946327"/>
            <a:chOff x="5692654" y="2099129"/>
            <a:chExt cx="3479055" cy="946327"/>
          </a:xfrm>
        </p:grpSpPr>
        <p:sp>
          <p:nvSpPr>
            <p:cNvPr id="93" name="TextBox 92"/>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94" name="Rectangle 93"/>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97" name="Rectangle 96"/>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4991" y="1562544"/>
            <a:ext cx="5868208" cy="3541925"/>
            <a:chOff x="684991" y="1562544"/>
            <a:chExt cx="5868208"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90175" y="4765915"/>
              <a:ext cx="429926" cy="338554"/>
            </a:xfrm>
            <a:prstGeom prst="rect">
              <a:avLst/>
            </a:prstGeom>
            <a:noFill/>
          </p:spPr>
          <p:txBody>
            <a:bodyPr wrap="none" rtlCol="0">
              <a:spAutoFit/>
            </a:bodyPr>
            <a:lstStyle/>
            <a:p>
              <a:pPr algn="r"/>
              <a:r>
                <a:rPr lang="en-US" sz="1600" b="1">
                  <a:solidFill>
                    <a:schemeClr val="tx1">
                      <a:lumMod val="60000"/>
                      <a:lumOff val="40000"/>
                    </a:schemeClr>
                  </a:solidFill>
                </a:rPr>
                <a:t>0%</a:t>
              </a:r>
              <a:endParaRPr lang="en-GB" sz="1600" b="1">
                <a:solidFill>
                  <a:schemeClr val="tx1">
                    <a:lumMod val="60000"/>
                    <a:lumOff val="40000"/>
                  </a:schemeClr>
                </a:solidFill>
              </a:endParaRPr>
            </a:p>
          </p:txBody>
        </p:sp>
        <p:sp>
          <p:nvSpPr>
            <p:cNvPr id="11" name="TextBox 10"/>
            <p:cNvSpPr txBox="1"/>
            <p:nvPr/>
          </p:nvSpPr>
          <p:spPr>
            <a:xfrm>
              <a:off x="684991" y="1562544"/>
              <a:ext cx="635110" cy="338554"/>
            </a:xfrm>
            <a:prstGeom prst="rect">
              <a:avLst/>
            </a:prstGeom>
            <a:noFill/>
          </p:spPr>
          <p:txBody>
            <a:bodyPr wrap="none" rtlCol="0">
              <a:spAutoFit/>
            </a:bodyPr>
            <a:lstStyle/>
            <a:p>
              <a:pPr algn="r"/>
              <a:r>
                <a:rPr lang="en-US" sz="1600" b="1">
                  <a:solidFill>
                    <a:schemeClr val="tx1">
                      <a:lumMod val="60000"/>
                      <a:lumOff val="40000"/>
                    </a:schemeClr>
                  </a:solidFill>
                </a:rPr>
                <a:t>100%</a:t>
              </a:r>
              <a:endParaRPr lang="en-GB" sz="1600" b="1">
                <a:solidFill>
                  <a:schemeClr val="tx1">
                    <a:lumMod val="60000"/>
                    <a:lumOff val="40000"/>
                  </a:schemeClr>
                </a:solidFill>
              </a:endParaRPr>
            </a:p>
          </p:txBody>
        </p:sp>
        <p:sp>
          <p:nvSpPr>
            <p:cNvPr id="12" name="TextBox 11"/>
            <p:cNvSpPr txBox="1"/>
            <p:nvPr/>
          </p:nvSpPr>
          <p:spPr>
            <a:xfrm>
              <a:off x="787583" y="3176599"/>
              <a:ext cx="532518" cy="338554"/>
            </a:xfrm>
            <a:prstGeom prst="rect">
              <a:avLst/>
            </a:prstGeom>
            <a:noFill/>
          </p:spPr>
          <p:txBody>
            <a:bodyPr wrap="none" rtlCol="0">
              <a:spAutoFit/>
            </a:bodyPr>
            <a:lstStyle/>
            <a:p>
              <a:pPr algn="r"/>
              <a:r>
                <a:rPr lang="en-US" sz="1600" b="1">
                  <a:solidFill>
                    <a:schemeClr val="tx1">
                      <a:lumMod val="60000"/>
                      <a:lumOff val="40000"/>
                    </a:schemeClr>
                  </a:solidFill>
                </a:rPr>
                <a:t>50%</a:t>
              </a:r>
              <a:endParaRPr lang="en-GB" sz="1600" b="1">
                <a:solidFill>
                  <a:schemeClr val="tx1">
                    <a:lumMod val="60000"/>
                    <a:lumOff val="40000"/>
                  </a:schemeClr>
                </a:solidFill>
              </a:endParaRPr>
            </a:p>
          </p:txBody>
        </p:sp>
        <p:sp>
          <p:nvSpPr>
            <p:cNvPr id="13" name="TextBox 12"/>
            <p:cNvSpPr txBox="1"/>
            <p:nvPr/>
          </p:nvSpPr>
          <p:spPr>
            <a:xfrm>
              <a:off x="787583" y="2367042"/>
              <a:ext cx="532518" cy="338554"/>
            </a:xfrm>
            <a:prstGeom prst="rect">
              <a:avLst/>
            </a:prstGeom>
            <a:noFill/>
          </p:spPr>
          <p:txBody>
            <a:bodyPr wrap="none" rtlCol="0">
              <a:spAutoFit/>
            </a:bodyPr>
            <a:lstStyle/>
            <a:p>
              <a:pPr algn="r"/>
              <a:r>
                <a:rPr lang="en-US" sz="1600" b="1">
                  <a:solidFill>
                    <a:schemeClr val="tx1">
                      <a:lumMod val="60000"/>
                      <a:lumOff val="40000"/>
                    </a:schemeClr>
                  </a:solidFill>
                </a:rPr>
                <a:t>75%</a:t>
              </a:r>
              <a:endParaRPr lang="en-GB" sz="1600" b="1">
                <a:solidFill>
                  <a:schemeClr val="tx1">
                    <a:lumMod val="60000"/>
                    <a:lumOff val="40000"/>
                  </a:schemeClr>
                </a:solidFill>
              </a:endParaRPr>
            </a:p>
          </p:txBody>
        </p:sp>
        <p:sp>
          <p:nvSpPr>
            <p:cNvPr id="14" name="TextBox 13"/>
            <p:cNvSpPr txBox="1"/>
            <p:nvPr/>
          </p:nvSpPr>
          <p:spPr>
            <a:xfrm>
              <a:off x="787583" y="3986156"/>
              <a:ext cx="532518" cy="338554"/>
            </a:xfrm>
            <a:prstGeom prst="rect">
              <a:avLst/>
            </a:prstGeom>
            <a:noFill/>
          </p:spPr>
          <p:txBody>
            <a:bodyPr wrap="none" rtlCol="0">
              <a:spAutoFit/>
            </a:bodyPr>
            <a:lstStyle/>
            <a:p>
              <a:pPr algn="r"/>
              <a:r>
                <a:rPr lang="en-US" sz="1600" b="1">
                  <a:solidFill>
                    <a:schemeClr val="tx1">
                      <a:lumMod val="60000"/>
                      <a:lumOff val="40000"/>
                    </a:schemeClr>
                  </a:solidFill>
                </a:rPr>
                <a:t>25%</a:t>
              </a:r>
              <a:endParaRPr lang="en-GB" sz="1600" b="1">
                <a:solidFill>
                  <a:schemeClr val="tx1">
                    <a:lumMod val="60000"/>
                    <a:lumOff val="40000"/>
                  </a:schemeClr>
                </a:solidFill>
              </a:endParaRP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168609" y="5026734"/>
            <a:ext cx="1287725" cy="369332"/>
          </a:xfrm>
          <a:prstGeom prst="rect">
            <a:avLst/>
          </a:prstGeom>
          <a:noFill/>
        </p:spPr>
        <p:txBody>
          <a:bodyPr wrap="none" rtlCol="0">
            <a:spAutoFit/>
          </a:bodyPr>
          <a:lstStyle/>
          <a:p>
            <a:pPr algn="ctr"/>
            <a:r>
              <a:rPr lang="en-US" b="1"/>
              <a:t>Sale By Year</a:t>
            </a:r>
            <a:endParaRPr lang="en-GB" b="1"/>
          </a:p>
        </p:txBody>
      </p:sp>
      <p:sp>
        <p:nvSpPr>
          <p:cNvPr id="28" name="TextBox 27"/>
          <p:cNvSpPr txBox="1"/>
          <p:nvPr/>
        </p:nvSpPr>
        <p:spPr>
          <a:xfrm>
            <a:off x="4510029" y="5026734"/>
            <a:ext cx="1287725" cy="369332"/>
          </a:xfrm>
          <a:prstGeom prst="rect">
            <a:avLst/>
          </a:prstGeom>
          <a:noFill/>
        </p:spPr>
        <p:txBody>
          <a:bodyPr wrap="none" rtlCol="0">
            <a:spAutoFit/>
          </a:bodyPr>
          <a:lstStyle/>
          <a:p>
            <a:pPr algn="ctr"/>
            <a:r>
              <a:rPr lang="en-US" b="1"/>
              <a:t>Sale By Year</a:t>
            </a:r>
            <a:endParaRPr lang="en-GB" b="1"/>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1599391" y="5792940"/>
            <a:ext cx="1634838" cy="783363"/>
            <a:chOff x="1599391" y="5777848"/>
            <a:chExt cx="1634838" cy="783363"/>
          </a:xfrm>
        </p:grpSpPr>
        <p:sp>
          <p:nvSpPr>
            <p:cNvPr id="41" name="TextBox 40"/>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2" name="Rectangle 41"/>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3" name="Group 42"/>
          <p:cNvGrpSpPr/>
          <p:nvPr/>
        </p:nvGrpSpPr>
        <p:grpSpPr>
          <a:xfrm>
            <a:off x="4391890" y="5792940"/>
            <a:ext cx="1634838" cy="783363"/>
            <a:chOff x="1599391" y="5777848"/>
            <a:chExt cx="1634838" cy="783363"/>
          </a:xfrm>
        </p:grpSpPr>
        <p:sp>
          <p:nvSpPr>
            <p:cNvPr id="44" name="TextBox 43"/>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5" name="Rectangle 44"/>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6" name="Group 45"/>
          <p:cNvGrpSpPr/>
          <p:nvPr/>
        </p:nvGrpSpPr>
        <p:grpSpPr>
          <a:xfrm>
            <a:off x="7191043" y="5792940"/>
            <a:ext cx="1634838" cy="783363"/>
            <a:chOff x="1599391" y="5777848"/>
            <a:chExt cx="1634838" cy="783363"/>
          </a:xfrm>
        </p:grpSpPr>
        <p:sp>
          <p:nvSpPr>
            <p:cNvPr id="47" name="TextBox 46"/>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8" name="Rectangle 47"/>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9" name="Group 48"/>
          <p:cNvGrpSpPr/>
          <p:nvPr/>
        </p:nvGrpSpPr>
        <p:grpSpPr>
          <a:xfrm>
            <a:off x="9986869" y="5792940"/>
            <a:ext cx="1634838" cy="783363"/>
            <a:chOff x="1599391" y="5777848"/>
            <a:chExt cx="1634838" cy="783363"/>
          </a:xfrm>
        </p:grpSpPr>
        <p:sp>
          <p:nvSpPr>
            <p:cNvPr id="50" name="TextBox 49"/>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51" name="Rectangle 50"/>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sp>
        <p:nvSpPr>
          <p:cNvPr id="52" name="TextBox 51"/>
          <p:cNvSpPr txBox="1"/>
          <p:nvPr/>
        </p:nvSpPr>
        <p:spPr>
          <a:xfrm>
            <a:off x="7032568" y="1936733"/>
            <a:ext cx="1404102" cy="369332"/>
          </a:xfrm>
          <a:prstGeom prst="rect">
            <a:avLst/>
          </a:prstGeom>
          <a:noFill/>
        </p:spPr>
        <p:txBody>
          <a:bodyPr wrap="none" rtlCol="0">
            <a:spAutoFit/>
          </a:bodyPr>
          <a:lstStyle/>
          <a:p>
            <a:r>
              <a:rPr lang="en-US" b="1"/>
              <a:t>Data Analysis</a:t>
            </a:r>
            <a:endParaRPr lang="en-GB" b="1"/>
          </a:p>
        </p:txBody>
      </p:sp>
      <p:sp>
        <p:nvSpPr>
          <p:cNvPr id="53" name="Rectangle 52"/>
          <p:cNvSpPr/>
          <p:nvPr/>
        </p:nvSpPr>
        <p:spPr>
          <a:xfrm>
            <a:off x="7038108" y="2290097"/>
            <a:ext cx="4476669"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a:t>
            </a:r>
          </a:p>
        </p:txBody>
      </p:sp>
      <p:grpSp>
        <p:nvGrpSpPr>
          <p:cNvPr id="5" name="Group 4"/>
          <p:cNvGrpSpPr/>
          <p:nvPr/>
        </p:nvGrpSpPr>
        <p:grpSpPr>
          <a:xfrm>
            <a:off x="7032568" y="3292859"/>
            <a:ext cx="4383735" cy="1229981"/>
            <a:chOff x="7032568" y="3292859"/>
            <a:chExt cx="4383735" cy="1229981"/>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288334" y="3423155"/>
              <a:ext cx="3585991"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30" grpId="0" bldLvl="0" animBg="1"/>
      <p:bldP spid="34" grpId="0" bldLvl="0" animBg="1"/>
      <p:bldP spid="38" grpId="0" bldLvl="0" animBg="1"/>
      <p:bldP spid="39" grpId="0" bldLvl="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34160"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02</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5"/>
              <p:cNvSpPr/>
              <p:nvPr/>
            </p:nvSpPr>
            <p:spPr>
              <a:xfrm>
                <a:off x="1375370"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Pentagon 9"/>
            <p:cNvSpPr/>
            <p:nvPr/>
          </p:nvSpPr>
          <p:spPr>
            <a:xfrm>
              <a:off x="1912729" y="2359899"/>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Pentagon 10"/>
            <p:cNvSpPr/>
            <p:nvPr/>
          </p:nvSpPr>
          <p:spPr>
            <a:xfrm>
              <a:off x="1912729" y="3262198"/>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1912729" y="4164497"/>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 name="Pentagon 12"/>
            <p:cNvSpPr/>
            <p:nvPr/>
          </p:nvSpPr>
          <p:spPr>
            <a:xfrm>
              <a:off x="1912729" y="5066795"/>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p:cNvSpPr/>
            <p:nvPr/>
          </p:nvSpPr>
          <p:spPr>
            <a:xfrm>
              <a:off x="2679705" y="2432172"/>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1</a:t>
              </a: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2</a:t>
              </a: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3</a:t>
              </a: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4</a:t>
              </a:r>
            </a:p>
          </p:txBody>
        </p:sp>
        <p:sp>
          <p:nvSpPr>
            <p:cNvPr id="39" name="Rectangle 38"/>
            <p:cNvSpPr/>
            <p:nvPr/>
          </p:nvSpPr>
          <p:spPr>
            <a:xfrm>
              <a:off x="2679705" y="3334638"/>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sp>
          <p:nvSpPr>
            <p:cNvPr id="40" name="Rectangle 39"/>
            <p:cNvSpPr/>
            <p:nvPr/>
          </p:nvSpPr>
          <p:spPr>
            <a:xfrm>
              <a:off x="2679705" y="4237104"/>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41" name="Rectangle 40"/>
            <p:cNvSpPr/>
            <p:nvPr/>
          </p:nvSpPr>
          <p:spPr>
            <a:xfrm>
              <a:off x="2679705" y="5137185"/>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grpSp>
      <p:sp>
        <p:nvSpPr>
          <p:cNvPr id="42" name="TextBox 41"/>
          <p:cNvSpPr txBox="1"/>
          <p:nvPr/>
        </p:nvSpPr>
        <p:spPr>
          <a:xfrm>
            <a:off x="6550547" y="1726179"/>
            <a:ext cx="1507144" cy="1015663"/>
          </a:xfrm>
          <a:prstGeom prst="rect">
            <a:avLst/>
          </a:prstGeom>
          <a:noFill/>
        </p:spPr>
        <p:txBody>
          <a:bodyPr wrap="none" rtlCol="0">
            <a:spAutoFit/>
          </a:bodyPr>
          <a:lstStyle/>
          <a:p>
            <a:r>
              <a:rPr lang="en-US" sz="6000">
                <a:solidFill>
                  <a:srgbClr val="385424"/>
                </a:solidFill>
              </a:rPr>
              <a:t>85%</a:t>
            </a:r>
          </a:p>
        </p:txBody>
      </p:sp>
      <p:sp>
        <p:nvSpPr>
          <p:cNvPr id="43" name="TextBox 42"/>
          <p:cNvSpPr txBox="1"/>
          <p:nvPr/>
        </p:nvSpPr>
        <p:spPr>
          <a:xfrm>
            <a:off x="7984155" y="2114132"/>
            <a:ext cx="2070118" cy="461665"/>
          </a:xfrm>
          <a:prstGeom prst="rect">
            <a:avLst/>
          </a:prstGeom>
          <a:noFill/>
        </p:spPr>
        <p:txBody>
          <a:bodyPr wrap="none" rtlCol="0">
            <a:spAutoFit/>
          </a:bodyPr>
          <a:lstStyle/>
          <a:p>
            <a:r>
              <a:rPr lang="en-US" sz="2400" b="1"/>
              <a:t>DATA DIAGRAM</a:t>
            </a:r>
            <a:endParaRPr lang="en-GB" sz="2400" b="1"/>
          </a:p>
        </p:txBody>
      </p:sp>
      <p:sp>
        <p:nvSpPr>
          <p:cNvPr id="44" name="Rectangle 43"/>
          <p:cNvSpPr/>
          <p:nvPr/>
        </p:nvSpPr>
        <p:spPr>
          <a:xfrm>
            <a:off x="6550547" y="2604098"/>
            <a:ext cx="4151208"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5" name="Donut 44"/>
          <p:cNvSpPr/>
          <p:nvPr/>
        </p:nvSpPr>
        <p:spPr>
          <a:xfrm>
            <a:off x="6634038"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6" name="Freeform 45"/>
          <p:cNvSpPr>
            <a:spLocks noEditPoints="1"/>
          </p:cNvSpPr>
          <p:nvPr/>
        </p:nvSpPr>
        <p:spPr bwMode="auto">
          <a:xfrm>
            <a:off x="6829148" y="3689558"/>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7" name="Freeform 46"/>
          <p:cNvSpPr>
            <a:spLocks noEditPoints="1"/>
          </p:cNvSpPr>
          <p:nvPr/>
        </p:nvSpPr>
        <p:spPr bwMode="auto">
          <a:xfrm>
            <a:off x="6802263" y="5135778"/>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8" name="Freeform 47"/>
          <p:cNvSpPr>
            <a:spLocks noEditPoints="1"/>
          </p:cNvSpPr>
          <p:nvPr/>
        </p:nvSpPr>
        <p:spPr bwMode="auto">
          <a:xfrm>
            <a:off x="9400052" y="5133388"/>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9" name="Freeform 48"/>
          <p:cNvSpPr>
            <a:spLocks noEditPoints="1"/>
          </p:cNvSpPr>
          <p:nvPr/>
        </p:nvSpPr>
        <p:spPr bwMode="auto">
          <a:xfrm>
            <a:off x="9390444" y="3701746"/>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50" name="Donut 49"/>
          <p:cNvSpPr/>
          <p:nvPr/>
        </p:nvSpPr>
        <p:spPr>
          <a:xfrm>
            <a:off x="9169100" y="4940869"/>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Donut 50"/>
          <p:cNvSpPr/>
          <p:nvPr/>
        </p:nvSpPr>
        <p:spPr>
          <a:xfrm>
            <a:off x="6628899" y="4941013"/>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Donut 51"/>
          <p:cNvSpPr/>
          <p:nvPr/>
        </p:nvSpPr>
        <p:spPr>
          <a:xfrm>
            <a:off x="9163689"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TextBox 52"/>
          <p:cNvSpPr txBox="1"/>
          <p:nvPr/>
        </p:nvSpPr>
        <p:spPr>
          <a:xfrm>
            <a:off x="7310542" y="3794399"/>
            <a:ext cx="615874" cy="338554"/>
          </a:xfrm>
          <a:prstGeom prst="rect">
            <a:avLst/>
          </a:prstGeom>
          <a:noFill/>
        </p:spPr>
        <p:txBody>
          <a:bodyPr wrap="none" rtlCol="0">
            <a:spAutoFit/>
          </a:bodyPr>
          <a:lstStyle/>
          <a:p>
            <a:r>
              <a:rPr lang="en-US" sz="1600" b="1"/>
              <a:t>Clock</a:t>
            </a:r>
            <a:endParaRPr lang="en-GB" sz="1600" b="1"/>
          </a:p>
        </p:txBody>
      </p:sp>
      <p:sp>
        <p:nvSpPr>
          <p:cNvPr id="54" name="TextBox 53"/>
          <p:cNvSpPr txBox="1"/>
          <p:nvPr/>
        </p:nvSpPr>
        <p:spPr>
          <a:xfrm>
            <a:off x="7315440" y="3539107"/>
            <a:ext cx="575799" cy="369332"/>
          </a:xfrm>
          <a:prstGeom prst="rect">
            <a:avLst/>
          </a:prstGeom>
          <a:noFill/>
        </p:spPr>
        <p:txBody>
          <a:bodyPr wrap="none" rtlCol="0">
            <a:spAutoFit/>
          </a:bodyPr>
          <a:lstStyle/>
          <a:p>
            <a:r>
              <a:rPr lang="en-US" b="1">
                <a:solidFill>
                  <a:srgbClr val="385424"/>
                </a:solidFill>
              </a:rPr>
              <a:t>80%</a:t>
            </a:r>
          </a:p>
        </p:txBody>
      </p:sp>
      <p:sp>
        <p:nvSpPr>
          <p:cNvPr id="55" name="TextBox 54"/>
          <p:cNvSpPr txBox="1"/>
          <p:nvPr/>
        </p:nvSpPr>
        <p:spPr>
          <a:xfrm>
            <a:off x="9863599" y="3794399"/>
            <a:ext cx="661078" cy="338554"/>
          </a:xfrm>
          <a:prstGeom prst="rect">
            <a:avLst/>
          </a:prstGeom>
          <a:noFill/>
        </p:spPr>
        <p:txBody>
          <a:bodyPr wrap="none" rtlCol="0">
            <a:spAutoFit/>
          </a:bodyPr>
          <a:lstStyle/>
          <a:p>
            <a:r>
              <a:rPr lang="en-US" sz="1600" b="1"/>
              <a:t>Pencil</a:t>
            </a:r>
            <a:endParaRPr lang="en-GB" sz="1600" b="1"/>
          </a:p>
        </p:txBody>
      </p:sp>
      <p:sp>
        <p:nvSpPr>
          <p:cNvPr id="56" name="TextBox 55"/>
          <p:cNvSpPr txBox="1"/>
          <p:nvPr/>
        </p:nvSpPr>
        <p:spPr>
          <a:xfrm>
            <a:off x="9855852" y="3539107"/>
            <a:ext cx="575799" cy="369332"/>
          </a:xfrm>
          <a:prstGeom prst="rect">
            <a:avLst/>
          </a:prstGeom>
          <a:noFill/>
        </p:spPr>
        <p:txBody>
          <a:bodyPr wrap="none" rtlCol="0">
            <a:spAutoFit/>
          </a:bodyPr>
          <a:lstStyle/>
          <a:p>
            <a:r>
              <a:rPr lang="en-US" b="1">
                <a:solidFill>
                  <a:srgbClr val="385424"/>
                </a:solidFill>
              </a:rPr>
              <a:t>60%</a:t>
            </a:r>
          </a:p>
        </p:txBody>
      </p:sp>
      <p:sp>
        <p:nvSpPr>
          <p:cNvPr id="57" name="TextBox 56"/>
          <p:cNvSpPr txBox="1"/>
          <p:nvPr/>
        </p:nvSpPr>
        <p:spPr>
          <a:xfrm>
            <a:off x="7309768" y="5241382"/>
            <a:ext cx="518283" cy="338554"/>
          </a:xfrm>
          <a:prstGeom prst="rect">
            <a:avLst/>
          </a:prstGeom>
          <a:noFill/>
        </p:spPr>
        <p:txBody>
          <a:bodyPr wrap="none" rtlCol="0">
            <a:spAutoFit/>
          </a:bodyPr>
          <a:lstStyle/>
          <a:p>
            <a:r>
              <a:rPr lang="en-US" sz="1600" b="1"/>
              <a:t>CEO</a:t>
            </a:r>
            <a:endParaRPr lang="en-GB" sz="1600" b="1"/>
          </a:p>
        </p:txBody>
      </p:sp>
      <p:sp>
        <p:nvSpPr>
          <p:cNvPr id="58" name="TextBox 57"/>
          <p:cNvSpPr txBox="1"/>
          <p:nvPr/>
        </p:nvSpPr>
        <p:spPr>
          <a:xfrm>
            <a:off x="7314577" y="4970371"/>
            <a:ext cx="575799" cy="369332"/>
          </a:xfrm>
          <a:prstGeom prst="rect">
            <a:avLst/>
          </a:prstGeom>
          <a:noFill/>
        </p:spPr>
        <p:txBody>
          <a:bodyPr wrap="none" rtlCol="0">
            <a:spAutoFit/>
          </a:bodyPr>
          <a:lstStyle/>
          <a:p>
            <a:r>
              <a:rPr lang="en-US" b="1">
                <a:solidFill>
                  <a:srgbClr val="385424"/>
                </a:solidFill>
              </a:rPr>
              <a:t>93%</a:t>
            </a:r>
          </a:p>
        </p:txBody>
      </p:sp>
      <p:sp>
        <p:nvSpPr>
          <p:cNvPr id="59" name="TextBox 58"/>
          <p:cNvSpPr txBox="1"/>
          <p:nvPr/>
        </p:nvSpPr>
        <p:spPr>
          <a:xfrm>
            <a:off x="9856185" y="5241382"/>
            <a:ext cx="532518" cy="338554"/>
          </a:xfrm>
          <a:prstGeom prst="rect">
            <a:avLst/>
          </a:prstGeom>
          <a:noFill/>
        </p:spPr>
        <p:txBody>
          <a:bodyPr wrap="none" rtlCol="0">
            <a:spAutoFit/>
          </a:bodyPr>
          <a:lstStyle/>
          <a:p>
            <a:r>
              <a:rPr lang="en-US" sz="1600" b="1"/>
              <a:t>Idea</a:t>
            </a:r>
            <a:endParaRPr lang="en-GB" sz="1600" b="1"/>
          </a:p>
        </p:txBody>
      </p:sp>
      <p:sp>
        <p:nvSpPr>
          <p:cNvPr id="60" name="TextBox 59"/>
          <p:cNvSpPr txBox="1"/>
          <p:nvPr/>
        </p:nvSpPr>
        <p:spPr>
          <a:xfrm>
            <a:off x="9858046" y="4970371"/>
            <a:ext cx="575799" cy="369332"/>
          </a:xfrm>
          <a:prstGeom prst="rect">
            <a:avLst/>
          </a:prstGeom>
          <a:noFill/>
        </p:spPr>
        <p:txBody>
          <a:bodyPr wrap="none" rtlCol="0">
            <a:spAutoFit/>
          </a:bodyPr>
          <a:lstStyle/>
          <a:p>
            <a:r>
              <a:rPr lang="en-US" b="1">
                <a:solidFill>
                  <a:srgbClr val="385424"/>
                </a:solidFill>
              </a:rPr>
              <a:t>55%</a:t>
            </a:r>
          </a:p>
        </p:txBody>
      </p:sp>
      <p:sp>
        <p:nvSpPr>
          <p:cNvPr id="61" name="Rectangle 60"/>
          <p:cNvSpPr/>
          <p:nvPr/>
        </p:nvSpPr>
        <p:spPr>
          <a:xfrm>
            <a:off x="6583669" y="4199113"/>
            <a:ext cx="2276064" cy="461665"/>
          </a:xfrm>
          <a:prstGeom prst="rect">
            <a:avLst/>
          </a:prstGeom>
        </p:spPr>
        <p:txBody>
          <a:bodyPr wrap="square">
            <a:spAutoFit/>
          </a:bodyPr>
          <a:lstStyle/>
          <a:p>
            <a:r>
              <a:rPr lang="en-GB" sz="1200"/>
              <a:t>Lorem ipsum dolor sit amet consectetur adipiscing elit</a:t>
            </a:r>
          </a:p>
        </p:txBody>
      </p:sp>
      <p:sp>
        <p:nvSpPr>
          <p:cNvPr id="62" name="Rectangle 61"/>
          <p:cNvSpPr/>
          <p:nvPr/>
        </p:nvSpPr>
        <p:spPr>
          <a:xfrm>
            <a:off x="6583669" y="5643818"/>
            <a:ext cx="2276064" cy="461665"/>
          </a:xfrm>
          <a:prstGeom prst="rect">
            <a:avLst/>
          </a:prstGeom>
        </p:spPr>
        <p:txBody>
          <a:bodyPr wrap="square">
            <a:spAutoFit/>
          </a:bodyPr>
          <a:lstStyle/>
          <a:p>
            <a:r>
              <a:rPr lang="en-GB" sz="1200"/>
              <a:t>Lorem ipsum dolor sit amet consectetur adipiscing elit</a:t>
            </a:r>
          </a:p>
        </p:txBody>
      </p:sp>
      <p:sp>
        <p:nvSpPr>
          <p:cNvPr id="63" name="Rectangle 62"/>
          <p:cNvSpPr/>
          <p:nvPr/>
        </p:nvSpPr>
        <p:spPr>
          <a:xfrm>
            <a:off x="9110109" y="4199113"/>
            <a:ext cx="2276064" cy="461665"/>
          </a:xfrm>
          <a:prstGeom prst="rect">
            <a:avLst/>
          </a:prstGeom>
        </p:spPr>
        <p:txBody>
          <a:bodyPr wrap="square">
            <a:spAutoFit/>
          </a:bodyPr>
          <a:lstStyle/>
          <a:p>
            <a:r>
              <a:rPr lang="en-GB" sz="1200"/>
              <a:t>Lorem ipsum dolor sit amet consectetur adipiscing elit</a:t>
            </a:r>
          </a:p>
        </p:txBody>
      </p:sp>
      <p:sp>
        <p:nvSpPr>
          <p:cNvPr id="64" name="Rectangle 63"/>
          <p:cNvSpPr/>
          <p:nvPr/>
        </p:nvSpPr>
        <p:spPr>
          <a:xfrm>
            <a:off x="9104297" y="5643818"/>
            <a:ext cx="2276064" cy="461665"/>
          </a:xfrm>
          <a:prstGeom prst="rect">
            <a:avLst/>
          </a:prstGeom>
        </p:spPr>
        <p:txBody>
          <a:bodyPr wrap="square">
            <a:spAutoFit/>
          </a:bodyPr>
          <a:lstStyle/>
          <a:p>
            <a:r>
              <a:rPr lang="en-GB" sz="1200"/>
              <a:t>Lorem ipsum dolor sit amet consectetur adipiscing elit</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4" name="图片 1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3"/>
</p:tagLst>
</file>

<file path=ppt/tags/tag10.xml><?xml version="1.0" encoding="utf-8"?>
<p:tagLst xmlns:a="http://schemas.openxmlformats.org/drawingml/2006/main" xmlns:r="http://schemas.openxmlformats.org/officeDocument/2006/relationships" xmlns:p="http://schemas.openxmlformats.org/presentationml/2006/main">
  <p:tag name="TIMING" val="|1.4|1.2"/>
</p:tagLst>
</file>

<file path=ppt/tags/tag2.xml><?xml version="1.0" encoding="utf-8"?>
<p:tagLst xmlns:a="http://schemas.openxmlformats.org/drawingml/2006/main" xmlns:r="http://schemas.openxmlformats.org/officeDocument/2006/relationships" xmlns:p="http://schemas.openxmlformats.org/presentationml/2006/main">
  <p:tag name="TIMING" val="|0.9|1.2"/>
</p:tagLst>
</file>

<file path=ppt/tags/tag3.xml><?xml version="1.0" encoding="utf-8"?>
<p:tagLst xmlns:a="http://schemas.openxmlformats.org/drawingml/2006/main" xmlns:r="http://schemas.openxmlformats.org/officeDocument/2006/relationships" xmlns:p="http://schemas.openxmlformats.org/presentationml/2006/main">
  <p:tag name="TIMING" val="|0.7|1.4|1.1|1"/>
</p:tagLst>
</file>

<file path=ppt/tags/tag4.xml><?xml version="1.0" encoding="utf-8"?>
<p:tagLst xmlns:a="http://schemas.openxmlformats.org/drawingml/2006/main" xmlns:r="http://schemas.openxmlformats.org/officeDocument/2006/relationships" xmlns:p="http://schemas.openxmlformats.org/presentationml/2006/main">
  <p:tag name="TIMING" val="|0.7|1.2"/>
</p:tagLst>
</file>

<file path=ppt/tags/tag5.xml><?xml version="1.0" encoding="utf-8"?>
<p:tagLst xmlns:a="http://schemas.openxmlformats.org/drawingml/2006/main" xmlns:r="http://schemas.openxmlformats.org/officeDocument/2006/relationships" xmlns:p="http://schemas.openxmlformats.org/presentationml/2006/main">
  <p:tag name="TIMING" val="|1.4|1.4|1.1|1.3"/>
</p:tagLst>
</file>

<file path=ppt/tags/tag6.xml><?xml version="1.0" encoding="utf-8"?>
<p:tagLst xmlns:a="http://schemas.openxmlformats.org/drawingml/2006/main" xmlns:r="http://schemas.openxmlformats.org/officeDocument/2006/relationships" xmlns:p="http://schemas.openxmlformats.org/presentationml/2006/main">
  <p:tag name="TIMING" val="|0.9|1|1|1.1"/>
</p:tagLst>
</file>

<file path=ppt/tags/tag7.xml><?xml version="1.0" encoding="utf-8"?>
<p:tagLst xmlns:a="http://schemas.openxmlformats.org/drawingml/2006/main" xmlns:r="http://schemas.openxmlformats.org/officeDocument/2006/relationships" xmlns:p="http://schemas.openxmlformats.org/presentationml/2006/main">
  <p:tag name="TIMING" val="|3.4|1.2|5.2"/>
</p:tagLst>
</file>

<file path=ppt/tags/tag8.xml><?xml version="1.0" encoding="utf-8"?>
<p:tagLst xmlns:a="http://schemas.openxmlformats.org/drawingml/2006/main" xmlns:r="http://schemas.openxmlformats.org/officeDocument/2006/relationships" xmlns:p="http://schemas.openxmlformats.org/presentationml/2006/main">
  <p:tag name="TIMING" val="|1.1|1.1|1.2|1.1"/>
</p:tagLst>
</file>

<file path=ppt/tags/tag9.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2371</Words>
  <Application>Microsoft Office PowerPoint</Application>
  <PresentationFormat>宽屏</PresentationFormat>
  <Paragraphs>369</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Gill Sans</vt:lpstr>
      <vt:lpstr>Myriad Pro</vt:lpstr>
      <vt:lpstr>方正兰亭细黑_GBK</vt:lpstr>
      <vt:lpstr>黑体</vt:lpstr>
      <vt:lpstr>华文中宋</vt:lpstr>
      <vt:lpstr>微软雅黑</vt:lpstr>
      <vt:lpstr>Arial</vt:lpstr>
      <vt:lpstr>Calibri</vt:lpstr>
      <vt:lpstr>Calibri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18</cp:revision>
  <dcterms:created xsi:type="dcterms:W3CDTF">2017-03-06T07:05:00Z</dcterms:created>
  <dcterms:modified xsi:type="dcterms:W3CDTF">2021-01-06T03:09:23Z</dcterms:modified>
  <cp:category>http://www.ypppt.com/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