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27" r:id="rId2"/>
    <p:sldId id="407" r:id="rId3"/>
    <p:sldId id="395" r:id="rId4"/>
    <p:sldId id="448" r:id="rId5"/>
    <p:sldId id="453" r:id="rId6"/>
    <p:sldId id="454" r:id="rId7"/>
    <p:sldId id="396" r:id="rId8"/>
    <p:sldId id="447" r:id="rId9"/>
    <p:sldId id="451" r:id="rId10"/>
    <p:sldId id="449" r:id="rId11"/>
    <p:sldId id="446" r:id="rId12"/>
    <p:sldId id="450" r:id="rId13"/>
    <p:sldId id="397" r:id="rId14"/>
    <p:sldId id="463" r:id="rId15"/>
    <p:sldId id="456" r:id="rId16"/>
    <p:sldId id="452" r:id="rId17"/>
    <p:sldId id="457" r:id="rId18"/>
    <p:sldId id="458" r:id="rId19"/>
    <p:sldId id="455" r:id="rId20"/>
    <p:sldId id="398" r:id="rId21"/>
    <p:sldId id="459" r:id="rId22"/>
    <p:sldId id="460" r:id="rId23"/>
    <p:sldId id="461" r:id="rId24"/>
    <p:sldId id="462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84"/>
    <a:srgbClr val="08B1F2"/>
    <a:srgbClr val="272F43"/>
    <a:srgbClr val="2B2B2B"/>
    <a:srgbClr val="C00000"/>
    <a:srgbClr val="B00303"/>
    <a:srgbClr val="0E7EB5"/>
    <a:srgbClr val="ADB5BF"/>
    <a:srgbClr val="324565"/>
    <a:srgbClr val="143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3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075806"/>
          </a:xfrm>
          <a:prstGeom prst="rect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1851670"/>
            <a:ext cx="9144000" cy="1224136"/>
          </a:xfrm>
          <a:prstGeom prst="rect">
            <a:avLst/>
          </a:prstGeom>
          <a:solidFill>
            <a:srgbClr val="0B5F8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782246" y="1779662"/>
            <a:ext cx="325424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80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1" name="TextBox 84"/>
          <p:cNvSpPr txBox="1"/>
          <p:nvPr/>
        </p:nvSpPr>
        <p:spPr>
          <a:xfrm>
            <a:off x="4583859" y="2814196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085763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71600" y="1374571"/>
            <a:ext cx="1627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solidFill>
                  <a:srgbClr val="0B5F84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5400" spc="300" dirty="0">
              <a:solidFill>
                <a:srgbClr val="0B5F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107504" y="3435846"/>
            <a:ext cx="65527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简约大气工作总结</a:t>
            </a:r>
            <a:r>
              <a:rPr lang="en-US" altLang="zh-CN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611561" y="4020713"/>
            <a:ext cx="38164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99"/>
                            </p:stCondLst>
                            <p:childTnLst>
                              <p:par>
                                <p:cTn id="3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/>
      <p:bldP spid="31" grpId="0"/>
      <p:bldP spid="4" grpId="0" animBg="1"/>
      <p:bldP spid="16" grpId="0"/>
      <p:bldP spid="28" grpId="0"/>
      <p:bldP spid="28" grpId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78115" y="938118"/>
            <a:ext cx="4187771" cy="3662858"/>
            <a:chOff x="5992254" y="1319230"/>
            <a:chExt cx="5583695" cy="4883810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6813657" y="3698837"/>
              <a:ext cx="3940889" cy="902928"/>
            </a:xfrm>
            <a:custGeom>
              <a:avLst/>
              <a:gdLst>
                <a:gd name="T0" fmla="*/ 2154 w 2562"/>
                <a:gd name="T1" fmla="*/ 0 h 587"/>
                <a:gd name="T2" fmla="*/ 408 w 2562"/>
                <a:gd name="T3" fmla="*/ 0 h 587"/>
                <a:gd name="T4" fmla="*/ 0 w 2562"/>
                <a:gd name="T5" fmla="*/ 587 h 587"/>
                <a:gd name="T6" fmla="*/ 2562 w 2562"/>
                <a:gd name="T7" fmla="*/ 587 h 587"/>
                <a:gd name="T8" fmla="*/ 2154 w 2562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2" h="587">
                  <a:moveTo>
                    <a:pt x="2154" y="0"/>
                  </a:moveTo>
                  <a:lnTo>
                    <a:pt x="408" y="0"/>
                  </a:lnTo>
                  <a:lnTo>
                    <a:pt x="0" y="587"/>
                  </a:lnTo>
                  <a:lnTo>
                    <a:pt x="2562" y="58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992254" y="5518538"/>
              <a:ext cx="5583695" cy="684502"/>
            </a:xfrm>
            <a:custGeom>
              <a:avLst/>
              <a:gdLst>
                <a:gd name="T0" fmla="*/ 306 w 3630"/>
                <a:gd name="T1" fmla="*/ 0 h 445"/>
                <a:gd name="T2" fmla="*/ 0 w 3630"/>
                <a:gd name="T3" fmla="*/ 445 h 445"/>
                <a:gd name="T4" fmla="*/ 3630 w 3630"/>
                <a:gd name="T5" fmla="*/ 445 h 445"/>
                <a:gd name="T6" fmla="*/ 3324 w 3630"/>
                <a:gd name="T7" fmla="*/ 0 h 445"/>
                <a:gd name="T8" fmla="*/ 306 w 3630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0" h="445">
                  <a:moveTo>
                    <a:pt x="306" y="0"/>
                  </a:moveTo>
                  <a:lnTo>
                    <a:pt x="0" y="445"/>
                  </a:lnTo>
                  <a:lnTo>
                    <a:pt x="3630" y="445"/>
                  </a:lnTo>
                  <a:lnTo>
                    <a:pt x="3324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7793496" y="1319230"/>
              <a:ext cx="1981212" cy="1444377"/>
            </a:xfrm>
            <a:custGeom>
              <a:avLst/>
              <a:gdLst>
                <a:gd name="T0" fmla="*/ 1288 w 1288"/>
                <a:gd name="T1" fmla="*/ 939 h 939"/>
                <a:gd name="T2" fmla="*/ 644 w 1288"/>
                <a:gd name="T3" fmla="*/ 0 h 939"/>
                <a:gd name="T4" fmla="*/ 0 w 1288"/>
                <a:gd name="T5" fmla="*/ 939 h 939"/>
                <a:gd name="T6" fmla="*/ 1288 w 1288"/>
                <a:gd name="T7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939">
                  <a:moveTo>
                    <a:pt x="1288" y="939"/>
                  </a:moveTo>
                  <a:lnTo>
                    <a:pt x="644" y="0"/>
                  </a:lnTo>
                  <a:lnTo>
                    <a:pt x="0" y="939"/>
                  </a:lnTo>
                  <a:lnTo>
                    <a:pt x="1288" y="9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752123" y="4627910"/>
              <a:ext cx="4063940" cy="872162"/>
              <a:chOff x="3995738" y="4686300"/>
              <a:chExt cx="4194176" cy="900112"/>
            </a:xfrm>
            <a:solidFill>
              <a:schemeClr val="accent3"/>
            </a:solidFill>
          </p:grpSpPr>
          <p:sp>
            <p:nvSpPr>
              <p:cNvPr id="48" name="椭圆 47"/>
              <p:cNvSpPr/>
              <p:nvPr/>
            </p:nvSpPr>
            <p:spPr bwMode="auto">
              <a:xfrm>
                <a:off x="47196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513263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420211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3995738" y="4686300"/>
                <a:ext cx="568325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523875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5030788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75627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5548313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627380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6067426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679132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6584951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73104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7102476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782796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7620001" y="46863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755032" y="2794368"/>
              <a:ext cx="2058120" cy="872162"/>
              <a:chOff x="5030788" y="2794000"/>
              <a:chExt cx="2124076" cy="900112"/>
            </a:xfrm>
            <a:solidFill>
              <a:schemeClr val="accent1"/>
            </a:solidFill>
          </p:grpSpPr>
          <p:sp>
            <p:nvSpPr>
              <p:cNvPr id="40" name="椭圆 39"/>
              <p:cNvSpPr/>
              <p:nvPr/>
            </p:nvSpPr>
            <p:spPr bwMode="auto">
              <a:xfrm>
                <a:off x="523875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030788" y="27940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575627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548313" y="27940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 bwMode="auto">
              <a:xfrm>
                <a:off x="627380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067426" y="27940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679132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584951" y="2794000"/>
                <a:ext cx="569913" cy="900112"/>
              </a:xfrm>
              <a:custGeom>
                <a:avLst/>
                <a:gdLst>
                  <a:gd name="T0" fmla="*/ 86 w 88"/>
                  <a:gd name="T1" fmla="*/ 0 h 139"/>
                  <a:gd name="T2" fmla="*/ 83 w 88"/>
                  <a:gd name="T3" fmla="*/ 0 h 139"/>
                  <a:gd name="T4" fmla="*/ 80 w 88"/>
                  <a:gd name="T5" fmla="*/ 2 h 139"/>
                  <a:gd name="T6" fmla="*/ 80 w 88"/>
                  <a:gd name="T7" fmla="*/ 2 h 139"/>
                  <a:gd name="T8" fmla="*/ 58 w 88"/>
                  <a:gd name="T9" fmla="*/ 34 h 139"/>
                  <a:gd name="T10" fmla="*/ 30 w 88"/>
                  <a:gd name="T11" fmla="*/ 34 h 139"/>
                  <a:gd name="T12" fmla="*/ 9 w 88"/>
                  <a:gd name="T13" fmla="*/ 2 h 139"/>
                  <a:gd name="T14" fmla="*/ 9 w 88"/>
                  <a:gd name="T15" fmla="*/ 2 h 139"/>
                  <a:gd name="T16" fmla="*/ 5 w 88"/>
                  <a:gd name="T17" fmla="*/ 0 h 139"/>
                  <a:gd name="T18" fmla="*/ 3 w 88"/>
                  <a:gd name="T19" fmla="*/ 0 h 139"/>
                  <a:gd name="T20" fmla="*/ 1 w 88"/>
                  <a:gd name="T21" fmla="*/ 7 h 139"/>
                  <a:gd name="T22" fmla="*/ 24 w 88"/>
                  <a:gd name="T23" fmla="*/ 41 h 139"/>
                  <a:gd name="T24" fmla="*/ 28 w 88"/>
                  <a:gd name="T25" fmla="*/ 43 h 139"/>
                  <a:gd name="T26" fmla="*/ 29 w 88"/>
                  <a:gd name="T27" fmla="*/ 43 h 139"/>
                  <a:gd name="T28" fmla="*/ 29 w 88"/>
                  <a:gd name="T29" fmla="*/ 132 h 139"/>
                  <a:gd name="T30" fmla="*/ 36 w 88"/>
                  <a:gd name="T31" fmla="*/ 139 h 139"/>
                  <a:gd name="T32" fmla="*/ 43 w 88"/>
                  <a:gd name="T33" fmla="*/ 132 h 139"/>
                  <a:gd name="T34" fmla="*/ 43 w 88"/>
                  <a:gd name="T35" fmla="*/ 81 h 139"/>
                  <a:gd name="T36" fmla="*/ 45 w 88"/>
                  <a:gd name="T37" fmla="*/ 81 h 139"/>
                  <a:gd name="T38" fmla="*/ 45 w 88"/>
                  <a:gd name="T39" fmla="*/ 132 h 139"/>
                  <a:gd name="T40" fmla="*/ 52 w 88"/>
                  <a:gd name="T41" fmla="*/ 139 h 139"/>
                  <a:gd name="T42" fmla="*/ 59 w 88"/>
                  <a:gd name="T43" fmla="*/ 132 h 139"/>
                  <a:gd name="T44" fmla="*/ 59 w 88"/>
                  <a:gd name="T45" fmla="*/ 43 h 139"/>
                  <a:gd name="T46" fmla="*/ 61 w 88"/>
                  <a:gd name="T47" fmla="*/ 43 h 139"/>
                  <a:gd name="T48" fmla="*/ 64 w 88"/>
                  <a:gd name="T49" fmla="*/ 41 h 139"/>
                  <a:gd name="T50" fmla="*/ 87 w 88"/>
                  <a:gd name="T51" fmla="*/ 7 h 139"/>
                  <a:gd name="T52" fmla="*/ 86 w 8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139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7"/>
            <p:cNvSpPr txBox="1"/>
            <p:nvPr/>
          </p:nvSpPr>
          <p:spPr>
            <a:xfrm>
              <a:off x="8002354" y="5681856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8080930" y="3971369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8230103" y="1996188"/>
              <a:ext cx="1107996" cy="64633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b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文本预设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8111" y="1500406"/>
            <a:ext cx="2062292" cy="2597568"/>
            <a:chOff x="8170814" y="1912116"/>
            <a:chExt cx="2749722" cy="3463424"/>
          </a:xfrm>
        </p:grpSpPr>
        <p:grpSp>
          <p:nvGrpSpPr>
            <p:cNvPr id="20" name="组合 1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80601" y="1500406"/>
            <a:ext cx="2035289" cy="2597568"/>
            <a:chOff x="1307468" y="1697288"/>
            <a:chExt cx="2713719" cy="3463424"/>
          </a:xfrm>
        </p:grpSpPr>
        <p:grpSp>
          <p:nvGrpSpPr>
            <p:cNvPr id="7" name="组合 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20498" y="1339132"/>
            <a:ext cx="2703006" cy="270300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07395" y="1275606"/>
            <a:ext cx="2729214" cy="2830058"/>
            <a:chOff x="3207395" y="1275606"/>
            <a:chExt cx="2729214" cy="2830058"/>
          </a:xfrm>
        </p:grpSpPr>
        <p:grpSp>
          <p:nvGrpSpPr>
            <p:cNvPr id="5" name="组合 4"/>
            <p:cNvGrpSpPr/>
            <p:nvPr/>
          </p:nvGrpSpPr>
          <p:grpSpPr>
            <a:xfrm>
              <a:off x="4162531" y="1275606"/>
              <a:ext cx="818941" cy="820169"/>
              <a:chOff x="5550040" y="1612401"/>
              <a:chExt cx="1091921" cy="109355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550040" y="1612401"/>
                <a:ext cx="1091921" cy="1093558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 5"/>
              <p:cNvSpPr/>
              <p:nvPr/>
            </p:nvSpPr>
            <p:spPr bwMode="auto">
              <a:xfrm>
                <a:off x="5824741" y="1915898"/>
                <a:ext cx="560621" cy="524114"/>
              </a:xfrm>
              <a:custGeom>
                <a:avLst/>
                <a:gdLst>
                  <a:gd name="T0" fmla="*/ 736 w 1492"/>
                  <a:gd name="T1" fmla="*/ 1230 h 1397"/>
                  <a:gd name="T2" fmla="*/ 830 w 1492"/>
                  <a:gd name="T3" fmla="*/ 903 h 1397"/>
                  <a:gd name="T4" fmla="*/ 950 w 1492"/>
                  <a:gd name="T5" fmla="*/ 791 h 1397"/>
                  <a:gd name="T6" fmla="*/ 1492 w 1492"/>
                  <a:gd name="T7" fmla="*/ 903 h 1397"/>
                  <a:gd name="T8" fmla="*/ 1492 w 1492"/>
                  <a:gd name="T9" fmla="*/ 1231 h 1397"/>
                  <a:gd name="T10" fmla="*/ 1371 w 1492"/>
                  <a:gd name="T11" fmla="*/ 1397 h 1397"/>
                  <a:gd name="T12" fmla="*/ 830 w 1492"/>
                  <a:gd name="T13" fmla="*/ 1286 h 1397"/>
                  <a:gd name="T14" fmla="*/ 120 w 1492"/>
                  <a:gd name="T15" fmla="*/ 0 h 1397"/>
                  <a:gd name="T16" fmla="*/ 625 w 1492"/>
                  <a:gd name="T17" fmla="*/ 30 h 1397"/>
                  <a:gd name="T18" fmla="*/ 661 w 1492"/>
                  <a:gd name="T19" fmla="*/ 438 h 1397"/>
                  <a:gd name="T20" fmla="*/ 625 w 1492"/>
                  <a:gd name="T21" fmla="*/ 573 h 1397"/>
                  <a:gd name="T22" fmla="*/ 366 w 1492"/>
                  <a:gd name="T23" fmla="*/ 644 h 1397"/>
                  <a:gd name="T24" fmla="*/ 295 w 1492"/>
                  <a:gd name="T25" fmla="*/ 605 h 1397"/>
                  <a:gd name="T26" fmla="*/ 0 w 1492"/>
                  <a:gd name="T27" fmla="*/ 493 h 1397"/>
                  <a:gd name="T28" fmla="*/ 0 w 1492"/>
                  <a:gd name="T29" fmla="*/ 437 h 1397"/>
                  <a:gd name="T30" fmla="*/ 36 w 1492"/>
                  <a:gd name="T31" fmla="*/ 30 h 1397"/>
                  <a:gd name="T32" fmla="*/ 541 w 1492"/>
                  <a:gd name="T33" fmla="*/ 71 h 1397"/>
                  <a:gd name="T34" fmla="*/ 85 w 1492"/>
                  <a:gd name="T35" fmla="*/ 84 h 1397"/>
                  <a:gd name="T36" fmla="*/ 71 w 1492"/>
                  <a:gd name="T37" fmla="*/ 110 h 1397"/>
                  <a:gd name="T38" fmla="*/ 589 w 1492"/>
                  <a:gd name="T39" fmla="*/ 110 h 1397"/>
                  <a:gd name="T40" fmla="*/ 541 w 1492"/>
                  <a:gd name="T41" fmla="*/ 71 h 1397"/>
                  <a:gd name="T42" fmla="*/ 71 w 1492"/>
                  <a:gd name="T43" fmla="*/ 493 h 1397"/>
                  <a:gd name="T44" fmla="*/ 541 w 1492"/>
                  <a:gd name="T45" fmla="*/ 533 h 1397"/>
                  <a:gd name="T46" fmla="*/ 589 w 1492"/>
                  <a:gd name="T47" fmla="*/ 474 h 1397"/>
                  <a:gd name="T48" fmla="*/ 902 w 1492"/>
                  <a:gd name="T49" fmla="*/ 1194 h 1397"/>
                  <a:gd name="T50" fmla="*/ 1420 w 1492"/>
                  <a:gd name="T51" fmla="*/ 903 h 1397"/>
                  <a:gd name="T52" fmla="*/ 950 w 1492"/>
                  <a:gd name="T53" fmla="*/ 863 h 1397"/>
                  <a:gd name="T54" fmla="*/ 902 w 1492"/>
                  <a:gd name="T55" fmla="*/ 903 h 1397"/>
                  <a:gd name="T56" fmla="*/ 1420 w 1492"/>
                  <a:gd name="T57" fmla="*/ 1266 h 1397"/>
                  <a:gd name="T58" fmla="*/ 902 w 1492"/>
                  <a:gd name="T59" fmla="*/ 1286 h 1397"/>
                  <a:gd name="T60" fmla="*/ 1371 w 1492"/>
                  <a:gd name="T61" fmla="*/ 1325 h 1397"/>
                  <a:gd name="T62" fmla="*/ 1420 w 1492"/>
                  <a:gd name="T63" fmla="*/ 1266 h 1397"/>
                  <a:gd name="T64" fmla="*/ 295 w 1492"/>
                  <a:gd name="T65" fmla="*/ 890 h 1397"/>
                  <a:gd name="T66" fmla="*/ 366 w 1492"/>
                  <a:gd name="T67" fmla="*/ 935 h 1397"/>
                  <a:gd name="T68" fmla="*/ 295 w 1492"/>
                  <a:gd name="T69" fmla="*/ 890 h 1397"/>
                  <a:gd name="T70" fmla="*/ 295 w 1492"/>
                  <a:gd name="T71" fmla="*/ 746 h 1397"/>
                  <a:gd name="T72" fmla="*/ 366 w 1492"/>
                  <a:gd name="T73" fmla="*/ 793 h 1397"/>
                  <a:gd name="T74" fmla="*/ 295 w 1492"/>
                  <a:gd name="T75" fmla="*/ 746 h 1397"/>
                  <a:gd name="T76" fmla="*/ 295 w 1492"/>
                  <a:gd name="T77" fmla="*/ 1031 h 1397"/>
                  <a:gd name="T78" fmla="*/ 366 w 1492"/>
                  <a:gd name="T79" fmla="*/ 1078 h 1397"/>
                  <a:gd name="T80" fmla="*/ 295 w 1492"/>
                  <a:gd name="T81" fmla="*/ 1031 h 1397"/>
                  <a:gd name="T82" fmla="*/ 536 w 1492"/>
                  <a:gd name="T83" fmla="*/ 1194 h 1397"/>
                  <a:gd name="T84" fmla="*/ 490 w 1492"/>
                  <a:gd name="T85" fmla="*/ 1266 h 1397"/>
                  <a:gd name="T86" fmla="*/ 536 w 1492"/>
                  <a:gd name="T87" fmla="*/ 1194 h 1397"/>
                  <a:gd name="T88" fmla="*/ 677 w 1492"/>
                  <a:gd name="T89" fmla="*/ 1194 h 1397"/>
                  <a:gd name="T90" fmla="*/ 630 w 1492"/>
                  <a:gd name="T91" fmla="*/ 1266 h 1397"/>
                  <a:gd name="T92" fmla="*/ 677 w 1492"/>
                  <a:gd name="T93" fmla="*/ 1194 h 1397"/>
                  <a:gd name="T94" fmla="*/ 295 w 1492"/>
                  <a:gd name="T95" fmla="*/ 1164 h 1397"/>
                  <a:gd name="T96" fmla="*/ 366 w 1492"/>
                  <a:gd name="T97" fmla="*/ 1194 h 1397"/>
                  <a:gd name="T98" fmla="*/ 396 w 1492"/>
                  <a:gd name="T99" fmla="*/ 1266 h 1397"/>
                  <a:gd name="T100" fmla="*/ 299 w 1492"/>
                  <a:gd name="T101" fmla="*/ 1249 h 1397"/>
                  <a:gd name="T102" fmla="*/ 299 w 1492"/>
                  <a:gd name="T103" fmla="*/ 1247 h 1397"/>
                  <a:gd name="T104" fmla="*/ 298 w 1492"/>
                  <a:gd name="T105" fmla="*/ 1246 h 1397"/>
                  <a:gd name="T106" fmla="*/ 297 w 1492"/>
                  <a:gd name="T107" fmla="*/ 1245 h 1397"/>
                  <a:gd name="T108" fmla="*/ 296 w 1492"/>
                  <a:gd name="T109" fmla="*/ 1242 h 1397"/>
                  <a:gd name="T110" fmla="*/ 295 w 1492"/>
                  <a:gd name="T111" fmla="*/ 1240 h 1397"/>
                  <a:gd name="T112" fmla="*/ 295 w 1492"/>
                  <a:gd name="T113" fmla="*/ 1237 h 1397"/>
                  <a:gd name="T114" fmla="*/ 295 w 1492"/>
                  <a:gd name="T115" fmla="*/ 1236 h 1397"/>
                  <a:gd name="T116" fmla="*/ 295 w 1492"/>
                  <a:gd name="T117" fmla="*/ 1233 h 1397"/>
                  <a:gd name="T118" fmla="*/ 295 w 1492"/>
                  <a:gd name="T119" fmla="*/ 1231 h 1397"/>
                  <a:gd name="T120" fmla="*/ 295 w 1492"/>
                  <a:gd name="T121" fmla="*/ 123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2" h="1397">
                    <a:moveTo>
                      <a:pt x="830" y="1266"/>
                    </a:moveTo>
                    <a:cubicBezTo>
                      <a:pt x="772" y="1266"/>
                      <a:pt x="772" y="1266"/>
                      <a:pt x="772" y="1266"/>
                    </a:cubicBezTo>
                    <a:cubicBezTo>
                      <a:pt x="752" y="1266"/>
                      <a:pt x="736" y="1250"/>
                      <a:pt x="736" y="1230"/>
                    </a:cubicBezTo>
                    <a:cubicBezTo>
                      <a:pt x="736" y="1211"/>
                      <a:pt x="752" y="1194"/>
                      <a:pt x="772" y="1194"/>
                    </a:cubicBezTo>
                    <a:cubicBezTo>
                      <a:pt x="830" y="1194"/>
                      <a:pt x="830" y="1194"/>
                      <a:pt x="830" y="1194"/>
                    </a:cubicBezTo>
                    <a:cubicBezTo>
                      <a:pt x="830" y="903"/>
                      <a:pt x="830" y="903"/>
                      <a:pt x="830" y="903"/>
                    </a:cubicBezTo>
                    <a:cubicBezTo>
                      <a:pt x="830" y="872"/>
                      <a:pt x="844" y="843"/>
                      <a:pt x="866" y="823"/>
                    </a:cubicBezTo>
                    <a:cubicBezTo>
                      <a:pt x="869" y="821"/>
                      <a:pt x="869" y="821"/>
                      <a:pt x="869" y="821"/>
                    </a:cubicBezTo>
                    <a:cubicBezTo>
                      <a:pt x="891" y="802"/>
                      <a:pt x="920" y="791"/>
                      <a:pt x="950" y="791"/>
                    </a:cubicBezTo>
                    <a:cubicBezTo>
                      <a:pt x="1371" y="791"/>
                      <a:pt x="1371" y="791"/>
                      <a:pt x="1371" y="791"/>
                    </a:cubicBezTo>
                    <a:cubicBezTo>
                      <a:pt x="1404" y="791"/>
                      <a:pt x="1434" y="803"/>
                      <a:pt x="1455" y="823"/>
                    </a:cubicBezTo>
                    <a:cubicBezTo>
                      <a:pt x="1478" y="843"/>
                      <a:pt x="1492" y="872"/>
                      <a:pt x="1492" y="903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1"/>
                      <a:pt x="1492" y="1231"/>
                      <a:pt x="1492" y="1231"/>
                    </a:cubicBezTo>
                    <a:cubicBezTo>
                      <a:pt x="1492" y="1286"/>
                      <a:pt x="1492" y="1286"/>
                      <a:pt x="1492" y="1286"/>
                    </a:cubicBezTo>
                    <a:cubicBezTo>
                      <a:pt x="1492" y="1317"/>
                      <a:pt x="1478" y="1345"/>
                      <a:pt x="1455" y="1366"/>
                    </a:cubicBezTo>
                    <a:cubicBezTo>
                      <a:pt x="1434" y="1385"/>
                      <a:pt x="1404" y="1397"/>
                      <a:pt x="1371" y="1397"/>
                    </a:cubicBezTo>
                    <a:cubicBezTo>
                      <a:pt x="950" y="1397"/>
                      <a:pt x="950" y="1397"/>
                      <a:pt x="950" y="1397"/>
                    </a:cubicBezTo>
                    <a:cubicBezTo>
                      <a:pt x="918" y="1397"/>
                      <a:pt x="888" y="1385"/>
                      <a:pt x="867" y="1366"/>
                    </a:cubicBezTo>
                    <a:cubicBezTo>
                      <a:pt x="844" y="1345"/>
                      <a:pt x="830" y="1317"/>
                      <a:pt x="830" y="1286"/>
                    </a:cubicBezTo>
                    <a:cubicBezTo>
                      <a:pt x="830" y="1266"/>
                      <a:pt x="830" y="1266"/>
                      <a:pt x="830" y="1266"/>
                    </a:cubicBezTo>
                    <a:cubicBezTo>
                      <a:pt x="830" y="1266"/>
                      <a:pt x="830" y="1266"/>
                      <a:pt x="830" y="1266"/>
                    </a:cubicBezTo>
                    <a:close/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73" y="0"/>
                      <a:pt x="603" y="11"/>
                      <a:pt x="625" y="30"/>
                    </a:cubicBezTo>
                    <a:cubicBezTo>
                      <a:pt x="648" y="52"/>
                      <a:pt x="661" y="79"/>
                      <a:pt x="661" y="110"/>
                    </a:cubicBezTo>
                    <a:cubicBezTo>
                      <a:pt x="661" y="437"/>
                      <a:pt x="661" y="437"/>
                      <a:pt x="661" y="437"/>
                    </a:cubicBezTo>
                    <a:cubicBezTo>
                      <a:pt x="661" y="438"/>
                      <a:pt x="661" y="438"/>
                      <a:pt x="661" y="438"/>
                    </a:cubicBezTo>
                    <a:cubicBezTo>
                      <a:pt x="661" y="439"/>
                      <a:pt x="661" y="439"/>
                      <a:pt x="661" y="439"/>
                    </a:cubicBezTo>
                    <a:cubicBezTo>
                      <a:pt x="661" y="493"/>
                      <a:pt x="661" y="493"/>
                      <a:pt x="661" y="493"/>
                    </a:cubicBezTo>
                    <a:cubicBezTo>
                      <a:pt x="661" y="524"/>
                      <a:pt x="648" y="553"/>
                      <a:pt x="625" y="573"/>
                    </a:cubicBezTo>
                    <a:cubicBezTo>
                      <a:pt x="603" y="593"/>
                      <a:pt x="573" y="605"/>
                      <a:pt x="541" y="605"/>
                    </a:cubicBezTo>
                    <a:cubicBezTo>
                      <a:pt x="366" y="605"/>
                      <a:pt x="366" y="605"/>
                      <a:pt x="366" y="605"/>
                    </a:cubicBezTo>
                    <a:cubicBezTo>
                      <a:pt x="366" y="644"/>
                      <a:pt x="366" y="644"/>
                      <a:pt x="366" y="644"/>
                    </a:cubicBezTo>
                    <a:cubicBezTo>
                      <a:pt x="366" y="664"/>
                      <a:pt x="350" y="680"/>
                      <a:pt x="330" y="680"/>
                    </a:cubicBezTo>
                    <a:cubicBezTo>
                      <a:pt x="311" y="680"/>
                      <a:pt x="295" y="664"/>
                      <a:pt x="295" y="644"/>
                    </a:cubicBezTo>
                    <a:cubicBezTo>
                      <a:pt x="295" y="605"/>
                      <a:pt x="295" y="605"/>
                      <a:pt x="295" y="605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88" y="605"/>
                      <a:pt x="58" y="593"/>
                      <a:pt x="36" y="573"/>
                    </a:cubicBezTo>
                    <a:cubicBezTo>
                      <a:pt x="14" y="553"/>
                      <a:pt x="0" y="524"/>
                      <a:pt x="0" y="493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9"/>
                      <a:pt x="14" y="52"/>
                      <a:pt x="36" y="3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58" y="11"/>
                      <a:pt x="87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  <a:moveTo>
                      <a:pt x="541" y="71"/>
                    </a:moveTo>
                    <a:cubicBezTo>
                      <a:pt x="541" y="71"/>
                      <a:pt x="541" y="71"/>
                      <a:pt x="54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06" y="71"/>
                      <a:pt x="93" y="76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76" y="91"/>
                      <a:pt x="71" y="100"/>
                      <a:pt x="71" y="110"/>
                    </a:cubicBezTo>
                    <a:cubicBezTo>
                      <a:pt x="71" y="402"/>
                      <a:pt x="71" y="402"/>
                      <a:pt x="71" y="402"/>
                    </a:cubicBezTo>
                    <a:cubicBezTo>
                      <a:pt x="589" y="402"/>
                      <a:pt x="589" y="402"/>
                      <a:pt x="589" y="402"/>
                    </a:cubicBezTo>
                    <a:cubicBezTo>
                      <a:pt x="589" y="110"/>
                      <a:pt x="589" y="110"/>
                      <a:pt x="589" y="110"/>
                    </a:cubicBezTo>
                    <a:cubicBezTo>
                      <a:pt x="589" y="100"/>
                      <a:pt x="584" y="91"/>
                      <a:pt x="577" y="84"/>
                    </a:cubicBezTo>
                    <a:cubicBezTo>
                      <a:pt x="567" y="76"/>
                      <a:pt x="555" y="71"/>
                      <a:pt x="541" y="71"/>
                    </a:cubicBezTo>
                    <a:cubicBezTo>
                      <a:pt x="541" y="71"/>
                      <a:pt x="541" y="71"/>
                      <a:pt x="541" y="71"/>
                    </a:cubicBezTo>
                    <a:close/>
                    <a:moveTo>
                      <a:pt x="71" y="474"/>
                    </a:move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1" y="503"/>
                      <a:pt x="76" y="513"/>
                      <a:pt x="85" y="520"/>
                    </a:cubicBezTo>
                    <a:cubicBezTo>
                      <a:pt x="93" y="528"/>
                      <a:pt x="106" y="533"/>
                      <a:pt x="120" y="533"/>
                    </a:cubicBezTo>
                    <a:cubicBezTo>
                      <a:pt x="541" y="533"/>
                      <a:pt x="541" y="533"/>
                      <a:pt x="541" y="533"/>
                    </a:cubicBezTo>
                    <a:cubicBezTo>
                      <a:pt x="555" y="533"/>
                      <a:pt x="567" y="528"/>
                      <a:pt x="577" y="520"/>
                    </a:cubicBezTo>
                    <a:cubicBezTo>
                      <a:pt x="584" y="513"/>
                      <a:pt x="589" y="503"/>
                      <a:pt x="589" y="493"/>
                    </a:cubicBezTo>
                    <a:cubicBezTo>
                      <a:pt x="589" y="474"/>
                      <a:pt x="589" y="474"/>
                      <a:pt x="589" y="474"/>
                    </a:cubicBez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74"/>
                      <a:pt x="71" y="474"/>
                      <a:pt x="71" y="474"/>
                    </a:cubicBezTo>
                    <a:close/>
                    <a:moveTo>
                      <a:pt x="902" y="1194"/>
                    </a:move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1420" y="1194"/>
                      <a:pt x="1420" y="1194"/>
                      <a:pt x="1420" y="1194"/>
                    </a:cubicBezTo>
                    <a:cubicBezTo>
                      <a:pt x="1420" y="903"/>
                      <a:pt x="1420" y="903"/>
                      <a:pt x="1420" y="903"/>
                    </a:cubicBezTo>
                    <a:cubicBezTo>
                      <a:pt x="1420" y="893"/>
                      <a:pt x="1416" y="883"/>
                      <a:pt x="1407" y="876"/>
                    </a:cubicBezTo>
                    <a:cubicBezTo>
                      <a:pt x="1398" y="869"/>
                      <a:pt x="1386" y="863"/>
                      <a:pt x="1371" y="863"/>
                    </a:cubicBezTo>
                    <a:cubicBezTo>
                      <a:pt x="950" y="863"/>
                      <a:pt x="950" y="863"/>
                      <a:pt x="950" y="863"/>
                    </a:cubicBezTo>
                    <a:cubicBezTo>
                      <a:pt x="937" y="863"/>
                      <a:pt x="925" y="867"/>
                      <a:pt x="916" y="875"/>
                    </a:cubicBezTo>
                    <a:cubicBezTo>
                      <a:pt x="915" y="876"/>
                      <a:pt x="915" y="876"/>
                      <a:pt x="915" y="876"/>
                    </a:cubicBezTo>
                    <a:cubicBezTo>
                      <a:pt x="907" y="883"/>
                      <a:pt x="902" y="893"/>
                      <a:pt x="902" y="903"/>
                    </a:cubicBez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902" y="1194"/>
                      <a:pt x="902" y="1194"/>
                      <a:pt x="902" y="1194"/>
                    </a:cubicBezTo>
                    <a:close/>
                    <a:moveTo>
                      <a:pt x="1420" y="1266"/>
                    </a:move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902" y="1266"/>
                      <a:pt x="902" y="1266"/>
                      <a:pt x="902" y="1266"/>
                    </a:cubicBezTo>
                    <a:cubicBezTo>
                      <a:pt x="902" y="1286"/>
                      <a:pt x="902" y="1286"/>
                      <a:pt x="902" y="1286"/>
                    </a:cubicBezTo>
                    <a:cubicBezTo>
                      <a:pt x="902" y="1296"/>
                      <a:pt x="907" y="1305"/>
                      <a:pt x="915" y="1312"/>
                    </a:cubicBezTo>
                    <a:cubicBezTo>
                      <a:pt x="924" y="1320"/>
                      <a:pt x="936" y="1325"/>
                      <a:pt x="950" y="1325"/>
                    </a:cubicBezTo>
                    <a:cubicBezTo>
                      <a:pt x="1371" y="1325"/>
                      <a:pt x="1371" y="1325"/>
                      <a:pt x="1371" y="1325"/>
                    </a:cubicBezTo>
                    <a:cubicBezTo>
                      <a:pt x="1386" y="1325"/>
                      <a:pt x="1398" y="1320"/>
                      <a:pt x="1407" y="1312"/>
                    </a:cubicBezTo>
                    <a:cubicBezTo>
                      <a:pt x="1416" y="1305"/>
                      <a:pt x="1420" y="1296"/>
                      <a:pt x="1420" y="128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lose/>
                    <a:moveTo>
                      <a:pt x="295" y="890"/>
                    </a:move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69"/>
                      <a:pt x="311" y="853"/>
                      <a:pt x="330" y="853"/>
                    </a:cubicBezTo>
                    <a:cubicBezTo>
                      <a:pt x="350" y="853"/>
                      <a:pt x="366" y="869"/>
                      <a:pt x="366" y="890"/>
                    </a:cubicBezTo>
                    <a:cubicBezTo>
                      <a:pt x="366" y="935"/>
                      <a:pt x="366" y="935"/>
                      <a:pt x="366" y="935"/>
                    </a:cubicBezTo>
                    <a:cubicBezTo>
                      <a:pt x="366" y="955"/>
                      <a:pt x="350" y="971"/>
                      <a:pt x="330" y="971"/>
                    </a:cubicBezTo>
                    <a:cubicBezTo>
                      <a:pt x="311" y="971"/>
                      <a:pt x="295" y="955"/>
                      <a:pt x="295" y="935"/>
                    </a:cubicBez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90"/>
                      <a:pt x="295" y="890"/>
                      <a:pt x="295" y="890"/>
                    </a:cubicBezTo>
                    <a:close/>
                    <a:moveTo>
                      <a:pt x="295" y="746"/>
                    </a:move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27"/>
                      <a:pt x="311" y="710"/>
                      <a:pt x="330" y="710"/>
                    </a:cubicBezTo>
                    <a:cubicBezTo>
                      <a:pt x="350" y="710"/>
                      <a:pt x="366" y="727"/>
                      <a:pt x="366" y="746"/>
                    </a:cubicBezTo>
                    <a:cubicBezTo>
                      <a:pt x="366" y="793"/>
                      <a:pt x="366" y="793"/>
                      <a:pt x="366" y="793"/>
                    </a:cubicBezTo>
                    <a:cubicBezTo>
                      <a:pt x="366" y="812"/>
                      <a:pt x="350" y="829"/>
                      <a:pt x="330" y="829"/>
                    </a:cubicBezTo>
                    <a:cubicBezTo>
                      <a:pt x="311" y="829"/>
                      <a:pt x="295" y="812"/>
                      <a:pt x="295" y="793"/>
                    </a:cubicBez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46"/>
                      <a:pt x="295" y="746"/>
                      <a:pt x="295" y="746"/>
                    </a:cubicBezTo>
                    <a:close/>
                    <a:moveTo>
                      <a:pt x="295" y="1031"/>
                    </a:move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12"/>
                      <a:pt x="311" y="996"/>
                      <a:pt x="330" y="996"/>
                    </a:cubicBezTo>
                    <a:cubicBezTo>
                      <a:pt x="350" y="996"/>
                      <a:pt x="366" y="1012"/>
                      <a:pt x="366" y="1031"/>
                    </a:cubicBezTo>
                    <a:cubicBezTo>
                      <a:pt x="366" y="1078"/>
                      <a:pt x="366" y="1078"/>
                      <a:pt x="366" y="1078"/>
                    </a:cubicBezTo>
                    <a:cubicBezTo>
                      <a:pt x="366" y="1098"/>
                      <a:pt x="350" y="1114"/>
                      <a:pt x="330" y="1114"/>
                    </a:cubicBezTo>
                    <a:cubicBezTo>
                      <a:pt x="311" y="1114"/>
                      <a:pt x="295" y="1098"/>
                      <a:pt x="295" y="1078"/>
                    </a:cubicBez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31"/>
                      <a:pt x="295" y="1031"/>
                      <a:pt x="295" y="1031"/>
                    </a:cubicBezTo>
                    <a:close/>
                    <a:moveTo>
                      <a:pt x="536" y="1194"/>
                    </a:move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56" y="1194"/>
                      <a:pt x="573" y="1211"/>
                      <a:pt x="573" y="1230"/>
                    </a:cubicBezTo>
                    <a:cubicBezTo>
                      <a:pt x="573" y="1250"/>
                      <a:pt x="556" y="1266"/>
                      <a:pt x="536" y="1266"/>
                    </a:cubicBezTo>
                    <a:cubicBezTo>
                      <a:pt x="490" y="1266"/>
                      <a:pt x="490" y="1266"/>
                      <a:pt x="490" y="1266"/>
                    </a:cubicBezTo>
                    <a:cubicBezTo>
                      <a:pt x="470" y="1266"/>
                      <a:pt x="454" y="1250"/>
                      <a:pt x="454" y="1230"/>
                    </a:cubicBezTo>
                    <a:cubicBezTo>
                      <a:pt x="454" y="1211"/>
                      <a:pt x="470" y="1194"/>
                      <a:pt x="490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lose/>
                    <a:moveTo>
                      <a:pt x="677" y="1194"/>
                    </a:move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96" y="1194"/>
                      <a:pt x="712" y="1211"/>
                      <a:pt x="712" y="1230"/>
                    </a:cubicBezTo>
                    <a:cubicBezTo>
                      <a:pt x="712" y="1250"/>
                      <a:pt x="696" y="1266"/>
                      <a:pt x="677" y="1266"/>
                    </a:cubicBezTo>
                    <a:cubicBezTo>
                      <a:pt x="630" y="1266"/>
                      <a:pt x="630" y="1266"/>
                      <a:pt x="630" y="1266"/>
                    </a:cubicBezTo>
                    <a:cubicBezTo>
                      <a:pt x="610" y="1266"/>
                      <a:pt x="595" y="1250"/>
                      <a:pt x="595" y="1230"/>
                    </a:cubicBezTo>
                    <a:cubicBezTo>
                      <a:pt x="595" y="1211"/>
                      <a:pt x="610" y="1194"/>
                      <a:pt x="630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lose/>
                    <a:moveTo>
                      <a:pt x="295" y="1164"/>
                    </a:move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44"/>
                      <a:pt x="311" y="1129"/>
                      <a:pt x="330" y="1129"/>
                    </a:cubicBezTo>
                    <a:cubicBezTo>
                      <a:pt x="350" y="1129"/>
                      <a:pt x="366" y="1144"/>
                      <a:pt x="366" y="1164"/>
                    </a:cubicBezTo>
                    <a:cubicBezTo>
                      <a:pt x="366" y="1194"/>
                      <a:pt x="366" y="1194"/>
                      <a:pt x="366" y="1194"/>
                    </a:cubicBezTo>
                    <a:cubicBezTo>
                      <a:pt x="396" y="1194"/>
                      <a:pt x="396" y="1194"/>
                      <a:pt x="396" y="1194"/>
                    </a:cubicBezTo>
                    <a:cubicBezTo>
                      <a:pt x="416" y="1194"/>
                      <a:pt x="433" y="1211"/>
                      <a:pt x="433" y="1230"/>
                    </a:cubicBezTo>
                    <a:cubicBezTo>
                      <a:pt x="433" y="1250"/>
                      <a:pt x="416" y="1266"/>
                      <a:pt x="396" y="1266"/>
                    </a:cubicBezTo>
                    <a:cubicBezTo>
                      <a:pt x="333" y="1266"/>
                      <a:pt x="333" y="1266"/>
                      <a:pt x="333" y="1266"/>
                    </a:cubicBezTo>
                    <a:cubicBezTo>
                      <a:pt x="330" y="1266"/>
                      <a:pt x="330" y="1266"/>
                      <a:pt x="330" y="1266"/>
                    </a:cubicBezTo>
                    <a:cubicBezTo>
                      <a:pt x="317" y="1266"/>
                      <a:pt x="305" y="1260"/>
                      <a:pt x="299" y="1249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7"/>
                      <a:pt x="299" y="1247"/>
                      <a:pt x="299" y="1247"/>
                    </a:cubicBezTo>
                    <a:cubicBezTo>
                      <a:pt x="299" y="1246"/>
                      <a:pt x="299" y="1246"/>
                      <a:pt x="299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7" y="1245"/>
                      <a:pt x="297" y="1245"/>
                      <a:pt x="297" y="1245"/>
                    </a:cubicBezTo>
                    <a:cubicBezTo>
                      <a:pt x="297" y="1244"/>
                      <a:pt x="297" y="1244"/>
                      <a:pt x="297" y="1244"/>
                    </a:cubicBezTo>
                    <a:cubicBezTo>
                      <a:pt x="296" y="1243"/>
                      <a:pt x="296" y="1243"/>
                      <a:pt x="296" y="1243"/>
                    </a:cubicBezTo>
                    <a:cubicBezTo>
                      <a:pt x="296" y="1242"/>
                      <a:pt x="296" y="1242"/>
                      <a:pt x="296" y="1242"/>
                    </a:cubicBezTo>
                    <a:cubicBezTo>
                      <a:pt x="296" y="1241"/>
                      <a:pt x="296" y="1241"/>
                      <a:pt x="296" y="1241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39"/>
                      <a:pt x="295" y="1239"/>
                      <a:pt x="295" y="1239"/>
                    </a:cubicBezTo>
                    <a:cubicBezTo>
                      <a:pt x="295" y="1238"/>
                      <a:pt x="295" y="1238"/>
                      <a:pt x="295" y="1238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5"/>
                      <a:pt x="295" y="1235"/>
                      <a:pt x="295" y="1235"/>
                    </a:cubicBezTo>
                    <a:cubicBezTo>
                      <a:pt x="295" y="1234"/>
                      <a:pt x="295" y="1234"/>
                      <a:pt x="295" y="1234"/>
                    </a:cubicBezTo>
                    <a:cubicBezTo>
                      <a:pt x="295" y="1233"/>
                      <a:pt x="295" y="1233"/>
                      <a:pt x="295" y="1233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64"/>
                      <a:pt x="295" y="1164"/>
                      <a:pt x="295" y="1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207395" y="1763703"/>
              <a:ext cx="818941" cy="820169"/>
              <a:chOff x="4276526" y="2263197"/>
              <a:chExt cx="1091921" cy="109355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557639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40" name="任意多边形 9"/>
                <p:cNvSpPr/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avLst/>
                  <a:gdLst>
                    <a:gd name="T0" fmla="*/ 0 w 308"/>
                    <a:gd name="T1" fmla="*/ 254 h 254"/>
                    <a:gd name="T2" fmla="*/ 308 w 308"/>
                    <a:gd name="T3" fmla="*/ 0 h 254"/>
                    <a:gd name="T4" fmla="*/ 237 w 308"/>
                    <a:gd name="T5" fmla="*/ 136 h 254"/>
                    <a:gd name="T6" fmla="*/ 146 w 308"/>
                    <a:gd name="T7" fmla="*/ 203 h 254"/>
                    <a:gd name="T8" fmla="*/ 0 w 308"/>
                    <a:gd name="T9" fmla="*/ 254 h 254"/>
                    <a:gd name="T10" fmla="*/ 0 w 308"/>
                    <a:gd name="T11" fmla="*/ 254 h 254"/>
                    <a:gd name="T12" fmla="*/ 0 w 308"/>
                    <a:gd name="T13" fmla="*/ 254 h 254"/>
                    <a:gd name="T14" fmla="*/ 0 w 308"/>
                    <a:gd name="T15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254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10"/>
                <p:cNvSpPr/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avLst/>
                  <a:gdLst>
                    <a:gd name="T0" fmla="*/ 199 w 283"/>
                    <a:gd name="T1" fmla="*/ 0 h 361"/>
                    <a:gd name="T2" fmla="*/ 34 w 283"/>
                    <a:gd name="T3" fmla="*/ 69 h 361"/>
                    <a:gd name="T4" fmla="*/ 81 w 283"/>
                    <a:gd name="T5" fmla="*/ 343 h 361"/>
                    <a:gd name="T6" fmla="*/ 249 w 283"/>
                    <a:gd name="T7" fmla="*/ 353 h 361"/>
                    <a:gd name="T8" fmla="*/ 283 w 283"/>
                    <a:gd name="T9" fmla="*/ 274 h 361"/>
                    <a:gd name="T10" fmla="*/ 252 w 283"/>
                    <a:gd name="T11" fmla="*/ 53 h 361"/>
                    <a:gd name="T12" fmla="*/ 199 w 283"/>
                    <a:gd name="T13" fmla="*/ 0 h 361"/>
                    <a:gd name="T14" fmla="*/ 199 w 283"/>
                    <a:gd name="T15" fmla="*/ 0 h 361"/>
                    <a:gd name="T16" fmla="*/ 199 w 283"/>
                    <a:gd name="T17" fmla="*/ 0 h 361"/>
                    <a:gd name="T18" fmla="*/ 199 w 283"/>
                    <a:gd name="T19" fmla="*/ 0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361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 11"/>
                <p:cNvSpPr/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avLst/>
                  <a:gdLst>
                    <a:gd name="T0" fmla="*/ 0 w 355"/>
                    <a:gd name="T1" fmla="*/ 0 h 165"/>
                    <a:gd name="T2" fmla="*/ 355 w 355"/>
                    <a:gd name="T3" fmla="*/ 142 h 165"/>
                    <a:gd name="T4" fmla="*/ 248 w 355"/>
                    <a:gd name="T5" fmla="*/ 32 h 165"/>
                    <a:gd name="T6" fmla="*/ 156 w 355"/>
                    <a:gd name="T7" fmla="*/ 0 h 165"/>
                    <a:gd name="T8" fmla="*/ 0 w 355"/>
                    <a:gd name="T9" fmla="*/ 0 h 165"/>
                    <a:gd name="T10" fmla="*/ 0 w 355"/>
                    <a:gd name="T11" fmla="*/ 0 h 165"/>
                    <a:gd name="T12" fmla="*/ 0 w 355"/>
                    <a:gd name="T13" fmla="*/ 0 h 165"/>
                    <a:gd name="T14" fmla="*/ 0 w 355"/>
                    <a:gd name="T1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16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12"/>
                <p:cNvSpPr/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avLst/>
                  <a:gdLst>
                    <a:gd name="T0" fmla="*/ 0 w 387"/>
                    <a:gd name="T1" fmla="*/ 239 h 364"/>
                    <a:gd name="T2" fmla="*/ 24 w 387"/>
                    <a:gd name="T3" fmla="*/ 190 h 364"/>
                    <a:gd name="T4" fmla="*/ 246 w 387"/>
                    <a:gd name="T5" fmla="*/ 13 h 364"/>
                    <a:gd name="T6" fmla="*/ 292 w 387"/>
                    <a:gd name="T7" fmla="*/ 0 h 364"/>
                    <a:gd name="T8" fmla="*/ 387 w 387"/>
                    <a:gd name="T9" fmla="*/ 138 h 364"/>
                    <a:gd name="T10" fmla="*/ 133 w 387"/>
                    <a:gd name="T11" fmla="*/ 364 h 364"/>
                    <a:gd name="T12" fmla="*/ 0 w 387"/>
                    <a:gd name="T13" fmla="*/ 239 h 364"/>
                    <a:gd name="T14" fmla="*/ 0 w 387"/>
                    <a:gd name="T15" fmla="*/ 239 h 364"/>
                    <a:gd name="T16" fmla="*/ 0 w 387"/>
                    <a:gd name="T17" fmla="*/ 239 h 364"/>
                    <a:gd name="T18" fmla="*/ 0 w 387"/>
                    <a:gd name="T19" fmla="*/ 23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364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 13"/>
                <p:cNvSpPr/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avLst/>
                  <a:gdLst>
                    <a:gd name="T0" fmla="*/ 31 w 132"/>
                    <a:gd name="T1" fmla="*/ 0 h 309"/>
                    <a:gd name="T2" fmla="*/ 86 w 132"/>
                    <a:gd name="T3" fmla="*/ 309 h 309"/>
                    <a:gd name="T4" fmla="*/ 3 w 132"/>
                    <a:gd name="T5" fmla="*/ 199 h 309"/>
                    <a:gd name="T6" fmla="*/ 0 w 132"/>
                    <a:gd name="T7" fmla="*/ 116 h 309"/>
                    <a:gd name="T8" fmla="*/ 31 w 132"/>
                    <a:gd name="T9" fmla="*/ 0 h 309"/>
                    <a:gd name="T10" fmla="*/ 31 w 132"/>
                    <a:gd name="T11" fmla="*/ 0 h 309"/>
                    <a:gd name="T12" fmla="*/ 31 w 132"/>
                    <a:gd name="T13" fmla="*/ 0 h 309"/>
                    <a:gd name="T14" fmla="*/ 31 w 132"/>
                    <a:gd name="T15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309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 14"/>
                <p:cNvSpPr/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avLst/>
                  <a:gdLst>
                    <a:gd name="T0" fmla="*/ 0 w 387"/>
                    <a:gd name="T1" fmla="*/ 154 h 275"/>
                    <a:gd name="T2" fmla="*/ 30 w 387"/>
                    <a:gd name="T3" fmla="*/ 200 h 275"/>
                    <a:gd name="T4" fmla="*/ 262 w 387"/>
                    <a:gd name="T5" fmla="*/ 275 h 275"/>
                    <a:gd name="T6" fmla="*/ 356 w 387"/>
                    <a:gd name="T7" fmla="*/ 265 h 275"/>
                    <a:gd name="T8" fmla="*/ 387 w 387"/>
                    <a:gd name="T9" fmla="*/ 131 h 275"/>
                    <a:gd name="T10" fmla="*/ 91 w 387"/>
                    <a:gd name="T11" fmla="*/ 0 h 275"/>
                    <a:gd name="T12" fmla="*/ 0 w 387"/>
                    <a:gd name="T13" fmla="*/ 154 h 275"/>
                    <a:gd name="T14" fmla="*/ 0 w 387"/>
                    <a:gd name="T15" fmla="*/ 154 h 275"/>
                    <a:gd name="T16" fmla="*/ 0 w 387"/>
                    <a:gd name="T17" fmla="*/ 154 h 275"/>
                    <a:gd name="T18" fmla="*/ 0 w 387"/>
                    <a:gd name="T19" fmla="*/ 154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275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 15"/>
                <p:cNvSpPr/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avLst/>
                  <a:gdLst>
                    <a:gd name="T0" fmla="*/ 0 w 308"/>
                    <a:gd name="T1" fmla="*/ 65 h 315"/>
                    <a:gd name="T2" fmla="*/ 68 w 308"/>
                    <a:gd name="T3" fmla="*/ 0 h 315"/>
                    <a:gd name="T4" fmla="*/ 274 w 308"/>
                    <a:gd name="T5" fmla="*/ 65 h 315"/>
                    <a:gd name="T6" fmla="*/ 308 w 308"/>
                    <a:gd name="T7" fmla="*/ 168 h 315"/>
                    <a:gd name="T8" fmla="*/ 121 w 308"/>
                    <a:gd name="T9" fmla="*/ 315 h 315"/>
                    <a:gd name="T10" fmla="*/ 28 w 308"/>
                    <a:gd name="T11" fmla="*/ 267 h 315"/>
                    <a:gd name="T12" fmla="*/ 0 w 308"/>
                    <a:gd name="T13" fmla="*/ 65 h 315"/>
                    <a:gd name="T14" fmla="*/ 0 w 308"/>
                    <a:gd name="T15" fmla="*/ 65 h 315"/>
                    <a:gd name="T16" fmla="*/ 0 w 308"/>
                    <a:gd name="T17" fmla="*/ 65 h 315"/>
                    <a:gd name="T18" fmla="*/ 0 w 308"/>
                    <a:gd name="T19" fmla="*/ 65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8" h="315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 16"/>
                <p:cNvSpPr/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avLst/>
                  <a:gdLst>
                    <a:gd name="T0" fmla="*/ 999 w 1053"/>
                    <a:gd name="T1" fmla="*/ 90 h 237"/>
                    <a:gd name="T2" fmla="*/ 603 w 1053"/>
                    <a:gd name="T3" fmla="*/ 90 h 237"/>
                    <a:gd name="T4" fmla="*/ 572 w 1053"/>
                    <a:gd name="T5" fmla="*/ 58 h 237"/>
                    <a:gd name="T6" fmla="*/ 572 w 1053"/>
                    <a:gd name="T7" fmla="*/ 0 h 237"/>
                    <a:gd name="T8" fmla="*/ 469 w 1053"/>
                    <a:gd name="T9" fmla="*/ 0 h 237"/>
                    <a:gd name="T10" fmla="*/ 469 w 1053"/>
                    <a:gd name="T11" fmla="*/ 58 h 237"/>
                    <a:gd name="T12" fmla="*/ 438 w 1053"/>
                    <a:gd name="T13" fmla="*/ 90 h 237"/>
                    <a:gd name="T14" fmla="*/ 54 w 1053"/>
                    <a:gd name="T15" fmla="*/ 90 h 237"/>
                    <a:gd name="T16" fmla="*/ 0 w 1053"/>
                    <a:gd name="T17" fmla="*/ 144 h 237"/>
                    <a:gd name="T18" fmla="*/ 0 w 1053"/>
                    <a:gd name="T19" fmla="*/ 144 h 237"/>
                    <a:gd name="T20" fmla="*/ 54 w 1053"/>
                    <a:gd name="T21" fmla="*/ 198 h 237"/>
                    <a:gd name="T22" fmla="*/ 443 w 1053"/>
                    <a:gd name="T23" fmla="*/ 198 h 237"/>
                    <a:gd name="T24" fmla="*/ 520 w 1053"/>
                    <a:gd name="T25" fmla="*/ 237 h 237"/>
                    <a:gd name="T26" fmla="*/ 598 w 1053"/>
                    <a:gd name="T27" fmla="*/ 198 h 237"/>
                    <a:gd name="T28" fmla="*/ 999 w 1053"/>
                    <a:gd name="T29" fmla="*/ 198 h 237"/>
                    <a:gd name="T30" fmla="*/ 1053 w 1053"/>
                    <a:gd name="T31" fmla="*/ 144 h 237"/>
                    <a:gd name="T32" fmla="*/ 1053 w 1053"/>
                    <a:gd name="T33" fmla="*/ 144 h 237"/>
                    <a:gd name="T34" fmla="*/ 999 w 1053"/>
                    <a:gd name="T35" fmla="*/ 9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53" h="237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162531" y="3285494"/>
              <a:ext cx="818941" cy="820170"/>
              <a:chOff x="5550040" y="4292251"/>
              <a:chExt cx="1091921" cy="1093560"/>
            </a:xfrm>
          </p:grpSpPr>
          <p:sp>
            <p:nvSpPr>
              <p:cNvPr id="36" name="椭圆 35"/>
              <p:cNvSpPr/>
              <p:nvPr/>
            </p:nvSpPr>
            <p:spPr>
              <a:xfrm flipV="1">
                <a:off x="5550040" y="4292251"/>
                <a:ext cx="1091921" cy="1093560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 19"/>
              <p:cNvSpPr/>
              <p:nvPr/>
            </p:nvSpPr>
            <p:spPr bwMode="auto">
              <a:xfrm>
                <a:off x="5853186" y="4560300"/>
                <a:ext cx="485628" cy="509319"/>
              </a:xfrm>
              <a:custGeom>
                <a:avLst/>
                <a:gdLst>
                  <a:gd name="T0" fmla="*/ 994 w 1104"/>
                  <a:gd name="T1" fmla="*/ 355 h 1159"/>
                  <a:gd name="T2" fmla="*/ 994 w 1104"/>
                  <a:gd name="T3" fmla="*/ 607 h 1159"/>
                  <a:gd name="T4" fmla="*/ 735 w 1104"/>
                  <a:gd name="T5" fmla="*/ 607 h 1159"/>
                  <a:gd name="T6" fmla="*/ 552 w 1104"/>
                  <a:gd name="T7" fmla="*/ 746 h 1159"/>
                  <a:gd name="T8" fmla="*/ 369 w 1104"/>
                  <a:gd name="T9" fmla="*/ 607 h 1159"/>
                  <a:gd name="T10" fmla="*/ 221 w 1104"/>
                  <a:gd name="T11" fmla="*/ 607 h 1159"/>
                  <a:gd name="T12" fmla="*/ 221 w 1104"/>
                  <a:gd name="T13" fmla="*/ 775 h 1159"/>
                  <a:gd name="T14" fmla="*/ 386 w 1104"/>
                  <a:gd name="T15" fmla="*/ 966 h 1159"/>
                  <a:gd name="T16" fmla="*/ 193 w 1104"/>
                  <a:gd name="T17" fmla="*/ 1159 h 1159"/>
                  <a:gd name="T18" fmla="*/ 0 w 1104"/>
                  <a:gd name="T19" fmla="*/ 966 h 1159"/>
                  <a:gd name="T20" fmla="*/ 110 w 1104"/>
                  <a:gd name="T21" fmla="*/ 792 h 1159"/>
                  <a:gd name="T22" fmla="*/ 110 w 1104"/>
                  <a:gd name="T23" fmla="*/ 497 h 1159"/>
                  <a:gd name="T24" fmla="*/ 374 w 1104"/>
                  <a:gd name="T25" fmla="*/ 497 h 1159"/>
                  <a:gd name="T26" fmla="*/ 552 w 1104"/>
                  <a:gd name="T27" fmla="*/ 374 h 1159"/>
                  <a:gd name="T28" fmla="*/ 730 w 1104"/>
                  <a:gd name="T29" fmla="*/ 497 h 1159"/>
                  <a:gd name="T30" fmla="*/ 883 w 1104"/>
                  <a:gd name="T31" fmla="*/ 497 h 1159"/>
                  <a:gd name="T32" fmla="*/ 879 w 1104"/>
                  <a:gd name="T33" fmla="*/ 369 h 1159"/>
                  <a:gd name="T34" fmla="*/ 724 w 1104"/>
                  <a:gd name="T35" fmla="*/ 186 h 1159"/>
                  <a:gd name="T36" fmla="*/ 914 w 1104"/>
                  <a:gd name="T37" fmla="*/ 0 h 1159"/>
                  <a:gd name="T38" fmla="*/ 1104 w 1104"/>
                  <a:gd name="T39" fmla="*/ 186 h 1159"/>
                  <a:gd name="T40" fmla="*/ 994 w 1104"/>
                  <a:gd name="T41" fmla="*/ 355 h 1159"/>
                  <a:gd name="T42" fmla="*/ 76 w 1104"/>
                  <a:gd name="T43" fmla="*/ 973 h 1159"/>
                  <a:gd name="T44" fmla="*/ 191 w 1104"/>
                  <a:gd name="T45" fmla="*/ 1087 h 1159"/>
                  <a:gd name="T46" fmla="*/ 305 w 1104"/>
                  <a:gd name="T47" fmla="*/ 973 h 1159"/>
                  <a:gd name="T48" fmla="*/ 191 w 1104"/>
                  <a:gd name="T49" fmla="*/ 860 h 1159"/>
                  <a:gd name="T50" fmla="*/ 76 w 1104"/>
                  <a:gd name="T51" fmla="*/ 973 h 1159"/>
                  <a:gd name="T52" fmla="*/ 552 w 1104"/>
                  <a:gd name="T53" fmla="*/ 447 h 1159"/>
                  <a:gd name="T54" fmla="*/ 438 w 1104"/>
                  <a:gd name="T55" fmla="*/ 561 h 1159"/>
                  <a:gd name="T56" fmla="*/ 552 w 1104"/>
                  <a:gd name="T57" fmla="*/ 674 h 1159"/>
                  <a:gd name="T58" fmla="*/ 667 w 1104"/>
                  <a:gd name="T59" fmla="*/ 561 h 1159"/>
                  <a:gd name="T60" fmla="*/ 552 w 1104"/>
                  <a:gd name="T61" fmla="*/ 447 h 1159"/>
                  <a:gd name="T62" fmla="*/ 914 w 1104"/>
                  <a:gd name="T63" fmla="*/ 73 h 1159"/>
                  <a:gd name="T64" fmla="*/ 799 w 1104"/>
                  <a:gd name="T65" fmla="*/ 187 h 1159"/>
                  <a:gd name="T66" fmla="*/ 914 w 1104"/>
                  <a:gd name="T67" fmla="*/ 300 h 1159"/>
                  <a:gd name="T68" fmla="*/ 1029 w 1104"/>
                  <a:gd name="T69" fmla="*/ 187 h 1159"/>
                  <a:gd name="T70" fmla="*/ 914 w 1104"/>
                  <a:gd name="T71" fmla="*/ 73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4" h="1159">
                    <a:moveTo>
                      <a:pt x="994" y="355"/>
                    </a:moveTo>
                    <a:cubicBezTo>
                      <a:pt x="994" y="607"/>
                      <a:pt x="994" y="607"/>
                      <a:pt x="994" y="607"/>
                    </a:cubicBezTo>
                    <a:cubicBezTo>
                      <a:pt x="735" y="607"/>
                      <a:pt x="735" y="607"/>
                      <a:pt x="735" y="607"/>
                    </a:cubicBezTo>
                    <a:cubicBezTo>
                      <a:pt x="714" y="687"/>
                      <a:pt x="640" y="746"/>
                      <a:pt x="552" y="746"/>
                    </a:cubicBezTo>
                    <a:cubicBezTo>
                      <a:pt x="464" y="746"/>
                      <a:pt x="390" y="687"/>
                      <a:pt x="369" y="607"/>
                    </a:cubicBezTo>
                    <a:cubicBezTo>
                      <a:pt x="221" y="607"/>
                      <a:pt x="221" y="607"/>
                      <a:pt x="221" y="607"/>
                    </a:cubicBezTo>
                    <a:cubicBezTo>
                      <a:pt x="221" y="775"/>
                      <a:pt x="221" y="775"/>
                      <a:pt x="221" y="775"/>
                    </a:cubicBezTo>
                    <a:cubicBezTo>
                      <a:pt x="314" y="789"/>
                      <a:pt x="386" y="869"/>
                      <a:pt x="386" y="966"/>
                    </a:cubicBezTo>
                    <a:cubicBezTo>
                      <a:pt x="386" y="1072"/>
                      <a:pt x="300" y="1159"/>
                      <a:pt x="193" y="1159"/>
                    </a:cubicBezTo>
                    <a:cubicBezTo>
                      <a:pt x="87" y="1159"/>
                      <a:pt x="0" y="1072"/>
                      <a:pt x="0" y="966"/>
                    </a:cubicBezTo>
                    <a:cubicBezTo>
                      <a:pt x="0" y="889"/>
                      <a:pt x="45" y="823"/>
                      <a:pt x="110" y="792"/>
                    </a:cubicBezTo>
                    <a:cubicBezTo>
                      <a:pt x="110" y="497"/>
                      <a:pt x="110" y="497"/>
                      <a:pt x="110" y="497"/>
                    </a:cubicBezTo>
                    <a:cubicBezTo>
                      <a:pt x="374" y="497"/>
                      <a:pt x="374" y="497"/>
                      <a:pt x="374" y="497"/>
                    </a:cubicBezTo>
                    <a:cubicBezTo>
                      <a:pt x="400" y="425"/>
                      <a:pt x="470" y="374"/>
                      <a:pt x="552" y="374"/>
                    </a:cubicBezTo>
                    <a:cubicBezTo>
                      <a:pt x="634" y="374"/>
                      <a:pt x="704" y="425"/>
                      <a:pt x="730" y="497"/>
                    </a:cubicBezTo>
                    <a:cubicBezTo>
                      <a:pt x="883" y="497"/>
                      <a:pt x="883" y="497"/>
                      <a:pt x="883" y="497"/>
                    </a:cubicBezTo>
                    <a:cubicBezTo>
                      <a:pt x="879" y="369"/>
                      <a:pt x="879" y="369"/>
                      <a:pt x="879" y="369"/>
                    </a:cubicBezTo>
                    <a:cubicBezTo>
                      <a:pt x="790" y="353"/>
                      <a:pt x="724" y="277"/>
                      <a:pt x="724" y="186"/>
                    </a:cubicBezTo>
                    <a:cubicBezTo>
                      <a:pt x="724" y="83"/>
                      <a:pt x="809" y="0"/>
                      <a:pt x="914" y="0"/>
                    </a:cubicBezTo>
                    <a:cubicBezTo>
                      <a:pt x="1019" y="0"/>
                      <a:pt x="1104" y="83"/>
                      <a:pt x="1104" y="186"/>
                    </a:cubicBezTo>
                    <a:cubicBezTo>
                      <a:pt x="1104" y="261"/>
                      <a:pt x="1059" y="325"/>
                      <a:pt x="994" y="355"/>
                    </a:cubicBezTo>
                    <a:close/>
                    <a:moveTo>
                      <a:pt x="76" y="973"/>
                    </a:moveTo>
                    <a:cubicBezTo>
                      <a:pt x="76" y="1036"/>
                      <a:pt x="127" y="1087"/>
                      <a:pt x="191" y="1087"/>
                    </a:cubicBezTo>
                    <a:cubicBezTo>
                      <a:pt x="254" y="1087"/>
                      <a:pt x="305" y="1036"/>
                      <a:pt x="305" y="973"/>
                    </a:cubicBezTo>
                    <a:cubicBezTo>
                      <a:pt x="305" y="911"/>
                      <a:pt x="254" y="860"/>
                      <a:pt x="191" y="860"/>
                    </a:cubicBezTo>
                    <a:cubicBezTo>
                      <a:pt x="127" y="860"/>
                      <a:pt x="76" y="911"/>
                      <a:pt x="76" y="973"/>
                    </a:cubicBezTo>
                    <a:close/>
                    <a:moveTo>
                      <a:pt x="552" y="447"/>
                    </a:moveTo>
                    <a:cubicBezTo>
                      <a:pt x="489" y="447"/>
                      <a:pt x="438" y="498"/>
                      <a:pt x="438" y="561"/>
                    </a:cubicBezTo>
                    <a:cubicBezTo>
                      <a:pt x="438" y="623"/>
                      <a:pt x="489" y="674"/>
                      <a:pt x="552" y="674"/>
                    </a:cubicBezTo>
                    <a:cubicBezTo>
                      <a:pt x="616" y="674"/>
                      <a:pt x="667" y="623"/>
                      <a:pt x="667" y="561"/>
                    </a:cubicBezTo>
                    <a:cubicBezTo>
                      <a:pt x="667" y="498"/>
                      <a:pt x="616" y="447"/>
                      <a:pt x="552" y="447"/>
                    </a:cubicBezTo>
                    <a:close/>
                    <a:moveTo>
                      <a:pt x="914" y="73"/>
                    </a:moveTo>
                    <a:cubicBezTo>
                      <a:pt x="851" y="73"/>
                      <a:pt x="799" y="124"/>
                      <a:pt x="799" y="187"/>
                    </a:cubicBezTo>
                    <a:cubicBezTo>
                      <a:pt x="799" y="249"/>
                      <a:pt x="851" y="300"/>
                      <a:pt x="914" y="300"/>
                    </a:cubicBezTo>
                    <a:cubicBezTo>
                      <a:pt x="977" y="300"/>
                      <a:pt x="1029" y="249"/>
                      <a:pt x="1029" y="187"/>
                    </a:cubicBezTo>
                    <a:cubicBezTo>
                      <a:pt x="1029" y="124"/>
                      <a:pt x="977" y="73"/>
                      <a:pt x="914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17668" y="2797396"/>
              <a:ext cx="818941" cy="820170"/>
              <a:chOff x="6823556" y="3641454"/>
              <a:chExt cx="1091921" cy="1093560"/>
            </a:xfrm>
          </p:grpSpPr>
          <p:sp>
            <p:nvSpPr>
              <p:cNvPr id="29" name="椭圆 28"/>
              <p:cNvSpPr/>
              <p:nvPr/>
            </p:nvSpPr>
            <p:spPr>
              <a:xfrm flipV="1">
                <a:off x="682355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167926" y="3879957"/>
                <a:ext cx="529194" cy="526452"/>
                <a:chOff x="6689328" y="3781703"/>
                <a:chExt cx="508205" cy="505574"/>
              </a:xfrm>
            </p:grpSpPr>
            <p:sp>
              <p:nvSpPr>
                <p:cNvPr id="31" name="任意多边形 23"/>
                <p:cNvSpPr/>
                <p:nvPr/>
              </p:nvSpPr>
              <p:spPr bwMode="auto">
                <a:xfrm>
                  <a:off x="6689328" y="4032649"/>
                  <a:ext cx="341171" cy="254628"/>
                </a:xfrm>
                <a:custGeom>
                  <a:avLst/>
                  <a:gdLst>
                    <a:gd name="T0" fmla="*/ 623 w 623"/>
                    <a:gd name="T1" fmla="*/ 427 h 466"/>
                    <a:gd name="T2" fmla="*/ 618 w 623"/>
                    <a:gd name="T3" fmla="*/ 428 h 466"/>
                    <a:gd name="T4" fmla="*/ 607 w 623"/>
                    <a:gd name="T5" fmla="*/ 425 h 466"/>
                    <a:gd name="T6" fmla="*/ 541 w 623"/>
                    <a:gd name="T7" fmla="*/ 390 h 466"/>
                    <a:gd name="T8" fmla="*/ 475 w 623"/>
                    <a:gd name="T9" fmla="*/ 425 h 466"/>
                    <a:gd name="T10" fmla="*/ 464 w 623"/>
                    <a:gd name="T11" fmla="*/ 428 h 466"/>
                    <a:gd name="T12" fmla="*/ 449 w 623"/>
                    <a:gd name="T13" fmla="*/ 423 h 466"/>
                    <a:gd name="T14" fmla="*/ 440 w 623"/>
                    <a:gd name="T15" fmla="*/ 399 h 466"/>
                    <a:gd name="T16" fmla="*/ 452 w 623"/>
                    <a:gd name="T17" fmla="*/ 326 h 466"/>
                    <a:gd name="T18" fmla="*/ 399 w 623"/>
                    <a:gd name="T19" fmla="*/ 273 h 466"/>
                    <a:gd name="T20" fmla="*/ 392 w 623"/>
                    <a:gd name="T21" fmla="*/ 249 h 466"/>
                    <a:gd name="T22" fmla="*/ 412 w 623"/>
                    <a:gd name="T23" fmla="*/ 232 h 466"/>
                    <a:gd name="T24" fmla="*/ 486 w 623"/>
                    <a:gd name="T25" fmla="*/ 221 h 466"/>
                    <a:gd name="T26" fmla="*/ 519 w 623"/>
                    <a:gd name="T27" fmla="*/ 154 h 466"/>
                    <a:gd name="T28" fmla="*/ 541 w 623"/>
                    <a:gd name="T29" fmla="*/ 141 h 466"/>
                    <a:gd name="T30" fmla="*/ 563 w 623"/>
                    <a:gd name="T31" fmla="*/ 154 h 466"/>
                    <a:gd name="T32" fmla="*/ 582 w 623"/>
                    <a:gd name="T33" fmla="*/ 192 h 466"/>
                    <a:gd name="T34" fmla="*/ 529 w 623"/>
                    <a:gd name="T35" fmla="*/ 78 h 466"/>
                    <a:gd name="T36" fmla="*/ 407 w 623"/>
                    <a:gd name="T37" fmla="*/ 1 h 466"/>
                    <a:gd name="T38" fmla="*/ 391 w 623"/>
                    <a:gd name="T39" fmla="*/ 7 h 466"/>
                    <a:gd name="T40" fmla="*/ 351 w 623"/>
                    <a:gd name="T41" fmla="*/ 63 h 466"/>
                    <a:gd name="T42" fmla="*/ 307 w 623"/>
                    <a:gd name="T43" fmla="*/ 3 h 466"/>
                    <a:gd name="T44" fmla="*/ 338 w 623"/>
                    <a:gd name="T45" fmla="*/ 107 h 466"/>
                    <a:gd name="T46" fmla="*/ 338 w 623"/>
                    <a:gd name="T47" fmla="*/ 115 h 466"/>
                    <a:gd name="T48" fmla="*/ 306 w 623"/>
                    <a:gd name="T49" fmla="*/ 262 h 466"/>
                    <a:gd name="T50" fmla="*/ 306 w 623"/>
                    <a:gd name="T51" fmla="*/ 264 h 466"/>
                    <a:gd name="T52" fmla="*/ 306 w 623"/>
                    <a:gd name="T53" fmla="*/ 265 h 466"/>
                    <a:gd name="T54" fmla="*/ 306 w 623"/>
                    <a:gd name="T55" fmla="*/ 264 h 466"/>
                    <a:gd name="T56" fmla="*/ 306 w 623"/>
                    <a:gd name="T57" fmla="*/ 263 h 466"/>
                    <a:gd name="T58" fmla="*/ 271 w 623"/>
                    <a:gd name="T59" fmla="*/ 115 h 466"/>
                    <a:gd name="T60" fmla="*/ 272 w 623"/>
                    <a:gd name="T61" fmla="*/ 107 h 466"/>
                    <a:gd name="T62" fmla="*/ 305 w 623"/>
                    <a:gd name="T63" fmla="*/ 1 h 466"/>
                    <a:gd name="T64" fmla="*/ 259 w 623"/>
                    <a:gd name="T65" fmla="*/ 65 h 466"/>
                    <a:gd name="T66" fmla="*/ 219 w 623"/>
                    <a:gd name="T67" fmla="*/ 11 h 466"/>
                    <a:gd name="T68" fmla="*/ 202 w 623"/>
                    <a:gd name="T69" fmla="*/ 5 h 466"/>
                    <a:gd name="T70" fmla="*/ 98 w 623"/>
                    <a:gd name="T71" fmla="*/ 74 h 466"/>
                    <a:gd name="T72" fmla="*/ 95 w 623"/>
                    <a:gd name="T73" fmla="*/ 78 h 466"/>
                    <a:gd name="T74" fmla="*/ 93 w 623"/>
                    <a:gd name="T75" fmla="*/ 80 h 466"/>
                    <a:gd name="T76" fmla="*/ 87 w 623"/>
                    <a:gd name="T77" fmla="*/ 91 h 466"/>
                    <a:gd name="T78" fmla="*/ 88 w 623"/>
                    <a:gd name="T79" fmla="*/ 91 h 466"/>
                    <a:gd name="T80" fmla="*/ 75 w 623"/>
                    <a:gd name="T81" fmla="*/ 119 h 466"/>
                    <a:gd name="T82" fmla="*/ 74 w 623"/>
                    <a:gd name="T83" fmla="*/ 118 h 466"/>
                    <a:gd name="T84" fmla="*/ 0 w 623"/>
                    <a:gd name="T85" fmla="*/ 411 h 466"/>
                    <a:gd name="T86" fmla="*/ 2 w 623"/>
                    <a:gd name="T87" fmla="*/ 411 h 466"/>
                    <a:gd name="T88" fmla="*/ 66 w 623"/>
                    <a:gd name="T89" fmla="*/ 465 h 466"/>
                    <a:gd name="T90" fmla="*/ 556 w 623"/>
                    <a:gd name="T91" fmla="*/ 465 h 466"/>
                    <a:gd name="T92" fmla="*/ 623 w 623"/>
                    <a:gd name="T93" fmla="*/ 427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3" h="466">
                      <a:moveTo>
                        <a:pt x="623" y="427"/>
                      </a:moveTo>
                      <a:cubicBezTo>
                        <a:pt x="622" y="428"/>
                        <a:pt x="620" y="428"/>
                        <a:pt x="618" y="428"/>
                      </a:cubicBezTo>
                      <a:cubicBezTo>
                        <a:pt x="614" y="428"/>
                        <a:pt x="611" y="427"/>
                        <a:pt x="607" y="425"/>
                      </a:cubicBezTo>
                      <a:cubicBezTo>
                        <a:pt x="541" y="390"/>
                        <a:pt x="541" y="390"/>
                        <a:pt x="541" y="390"/>
                      </a:cubicBezTo>
                      <a:cubicBezTo>
                        <a:pt x="475" y="425"/>
                        <a:pt x="475" y="425"/>
                        <a:pt x="475" y="425"/>
                      </a:cubicBezTo>
                      <a:cubicBezTo>
                        <a:pt x="471" y="427"/>
                        <a:pt x="468" y="428"/>
                        <a:pt x="464" y="428"/>
                      </a:cubicBezTo>
                      <a:cubicBezTo>
                        <a:pt x="458" y="428"/>
                        <a:pt x="453" y="426"/>
                        <a:pt x="449" y="423"/>
                      </a:cubicBezTo>
                      <a:cubicBezTo>
                        <a:pt x="442" y="418"/>
                        <a:pt x="438" y="408"/>
                        <a:pt x="440" y="399"/>
                      </a:cubicBezTo>
                      <a:cubicBezTo>
                        <a:pt x="452" y="326"/>
                        <a:pt x="452" y="326"/>
                        <a:pt x="452" y="326"/>
                      </a:cubicBezTo>
                      <a:cubicBezTo>
                        <a:pt x="399" y="273"/>
                        <a:pt x="399" y="273"/>
                        <a:pt x="399" y="273"/>
                      </a:cubicBezTo>
                      <a:cubicBezTo>
                        <a:pt x="392" y="267"/>
                        <a:pt x="390" y="257"/>
                        <a:pt x="392" y="249"/>
                      </a:cubicBezTo>
                      <a:cubicBezTo>
                        <a:pt x="395" y="240"/>
                        <a:pt x="403" y="233"/>
                        <a:pt x="412" y="232"/>
                      </a:cubicBezTo>
                      <a:cubicBezTo>
                        <a:pt x="486" y="221"/>
                        <a:pt x="486" y="221"/>
                        <a:pt x="486" y="221"/>
                      </a:cubicBezTo>
                      <a:cubicBezTo>
                        <a:pt x="519" y="154"/>
                        <a:pt x="519" y="154"/>
                        <a:pt x="519" y="154"/>
                      </a:cubicBezTo>
                      <a:cubicBezTo>
                        <a:pt x="523" y="146"/>
                        <a:pt x="532" y="141"/>
                        <a:pt x="541" y="141"/>
                      </a:cubicBezTo>
                      <a:cubicBezTo>
                        <a:pt x="550" y="141"/>
                        <a:pt x="559" y="146"/>
                        <a:pt x="563" y="154"/>
                      </a:cubicBezTo>
                      <a:cubicBezTo>
                        <a:pt x="582" y="192"/>
                        <a:pt x="582" y="192"/>
                        <a:pt x="582" y="192"/>
                      </a:cubicBezTo>
                      <a:cubicBezTo>
                        <a:pt x="567" y="147"/>
                        <a:pt x="550" y="104"/>
                        <a:pt x="529" y="78"/>
                      </a:cubicBezTo>
                      <a:cubicBezTo>
                        <a:pt x="498" y="26"/>
                        <a:pt x="447" y="7"/>
                        <a:pt x="407" y="1"/>
                      </a:cubicBezTo>
                      <a:cubicBezTo>
                        <a:pt x="401" y="0"/>
                        <a:pt x="395" y="2"/>
                        <a:pt x="391" y="7"/>
                      </a:cubicBezTo>
                      <a:cubicBezTo>
                        <a:pt x="351" y="63"/>
                        <a:pt x="351" y="63"/>
                        <a:pt x="351" y="63"/>
                      </a:cubicBezTo>
                      <a:cubicBezTo>
                        <a:pt x="307" y="3"/>
                        <a:pt x="307" y="3"/>
                        <a:pt x="307" y="3"/>
                      </a:cubicBezTo>
                      <a:cubicBezTo>
                        <a:pt x="338" y="107"/>
                        <a:pt x="338" y="107"/>
                        <a:pt x="338" y="107"/>
                      </a:cubicBezTo>
                      <a:cubicBezTo>
                        <a:pt x="338" y="110"/>
                        <a:pt x="338" y="112"/>
                        <a:pt x="338" y="115"/>
                      </a:cubicBezTo>
                      <a:cubicBezTo>
                        <a:pt x="306" y="262"/>
                        <a:pt x="306" y="262"/>
                        <a:pt x="306" y="262"/>
                      </a:cubicBezTo>
                      <a:cubicBezTo>
                        <a:pt x="306" y="263"/>
                        <a:pt x="306" y="263"/>
                        <a:pt x="306" y="264"/>
                      </a:cubicBezTo>
                      <a:cubicBezTo>
                        <a:pt x="306" y="265"/>
                        <a:pt x="306" y="265"/>
                        <a:pt x="306" y="265"/>
                      </a:cubicBezTo>
                      <a:cubicBezTo>
                        <a:pt x="306" y="264"/>
                        <a:pt x="306" y="264"/>
                        <a:pt x="306" y="264"/>
                      </a:cubicBezTo>
                      <a:cubicBezTo>
                        <a:pt x="306" y="263"/>
                        <a:pt x="306" y="263"/>
                        <a:pt x="306" y="263"/>
                      </a:cubicBezTo>
                      <a:cubicBezTo>
                        <a:pt x="271" y="115"/>
                        <a:pt x="271" y="115"/>
                        <a:pt x="271" y="115"/>
                      </a:cubicBezTo>
                      <a:cubicBezTo>
                        <a:pt x="271" y="112"/>
                        <a:pt x="271" y="109"/>
                        <a:pt x="272" y="107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19" y="11"/>
                        <a:pt x="219" y="11"/>
                        <a:pt x="219" y="11"/>
                      </a:cubicBezTo>
                      <a:cubicBezTo>
                        <a:pt x="215" y="6"/>
                        <a:pt x="208" y="3"/>
                        <a:pt x="202" y="5"/>
                      </a:cubicBezTo>
                      <a:cubicBezTo>
                        <a:pt x="170" y="13"/>
                        <a:pt x="128" y="32"/>
                        <a:pt x="98" y="74"/>
                      </a:cubicBezTo>
                      <a:cubicBezTo>
                        <a:pt x="97" y="76"/>
                        <a:pt x="96" y="77"/>
                        <a:pt x="95" y="78"/>
                      </a:cubicBezTo>
                      <a:cubicBezTo>
                        <a:pt x="95" y="79"/>
                        <a:pt x="94" y="80"/>
                        <a:pt x="93" y="80"/>
                      </a:cubicBezTo>
                      <a:cubicBezTo>
                        <a:pt x="91" y="84"/>
                        <a:pt x="89" y="87"/>
                        <a:pt x="87" y="91"/>
                      </a:cubicBezTo>
                      <a:cubicBezTo>
                        <a:pt x="87" y="91"/>
                        <a:pt x="88" y="91"/>
                        <a:pt x="88" y="91"/>
                      </a:cubicBezTo>
                      <a:cubicBezTo>
                        <a:pt x="84" y="99"/>
                        <a:pt x="79" y="109"/>
                        <a:pt x="75" y="119"/>
                      </a:cubicBezTo>
                      <a:cubicBezTo>
                        <a:pt x="75" y="118"/>
                        <a:pt x="74" y="118"/>
                        <a:pt x="74" y="118"/>
                      </a:cubicBezTo>
                      <a:cubicBezTo>
                        <a:pt x="35" y="210"/>
                        <a:pt x="0" y="394"/>
                        <a:pt x="0" y="411"/>
                      </a:cubicBezTo>
                      <a:cubicBezTo>
                        <a:pt x="2" y="411"/>
                        <a:pt x="2" y="411"/>
                        <a:pt x="2" y="411"/>
                      </a:cubicBezTo>
                      <a:cubicBezTo>
                        <a:pt x="2" y="429"/>
                        <a:pt x="9" y="466"/>
                        <a:pt x="66" y="465"/>
                      </a:cubicBezTo>
                      <a:cubicBezTo>
                        <a:pt x="556" y="465"/>
                        <a:pt x="556" y="465"/>
                        <a:pt x="556" y="465"/>
                      </a:cubicBezTo>
                      <a:cubicBezTo>
                        <a:pt x="556" y="465"/>
                        <a:pt x="607" y="466"/>
                        <a:pt x="623" y="4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 bwMode="auto">
                <a:xfrm>
                  <a:off x="6737992" y="3781703"/>
                  <a:ext cx="235163" cy="2338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25"/>
                <p:cNvSpPr/>
                <p:nvPr/>
              </p:nvSpPr>
              <p:spPr bwMode="auto">
                <a:xfrm>
                  <a:off x="6922124" y="4128397"/>
                  <a:ext cx="125999" cy="119686"/>
                </a:xfrm>
                <a:custGeom>
                  <a:avLst/>
                  <a:gdLst>
                    <a:gd name="T0" fmla="*/ 107 w 230"/>
                    <a:gd name="T1" fmla="*/ 5 h 219"/>
                    <a:gd name="T2" fmla="*/ 115 w 230"/>
                    <a:gd name="T3" fmla="*/ 0 h 219"/>
                    <a:gd name="T4" fmla="*/ 123 w 230"/>
                    <a:gd name="T5" fmla="*/ 5 h 219"/>
                    <a:gd name="T6" fmla="*/ 154 w 230"/>
                    <a:gd name="T7" fmla="*/ 67 h 219"/>
                    <a:gd name="T8" fmla="*/ 222 w 230"/>
                    <a:gd name="T9" fmla="*/ 77 h 219"/>
                    <a:gd name="T10" fmla="*/ 229 w 230"/>
                    <a:gd name="T11" fmla="*/ 83 h 219"/>
                    <a:gd name="T12" fmla="*/ 227 w 230"/>
                    <a:gd name="T13" fmla="*/ 92 h 219"/>
                    <a:gd name="T14" fmla="*/ 178 w 230"/>
                    <a:gd name="T15" fmla="*/ 140 h 219"/>
                    <a:gd name="T16" fmla="*/ 189 w 230"/>
                    <a:gd name="T17" fmla="*/ 208 h 219"/>
                    <a:gd name="T18" fmla="*/ 186 w 230"/>
                    <a:gd name="T19" fmla="*/ 217 h 219"/>
                    <a:gd name="T20" fmla="*/ 176 w 230"/>
                    <a:gd name="T21" fmla="*/ 218 h 219"/>
                    <a:gd name="T22" fmla="*/ 115 w 230"/>
                    <a:gd name="T23" fmla="*/ 186 h 219"/>
                    <a:gd name="T24" fmla="*/ 54 w 230"/>
                    <a:gd name="T25" fmla="*/ 218 h 219"/>
                    <a:gd name="T26" fmla="*/ 44 w 230"/>
                    <a:gd name="T27" fmla="*/ 217 h 219"/>
                    <a:gd name="T28" fmla="*/ 41 w 230"/>
                    <a:gd name="T29" fmla="*/ 208 h 219"/>
                    <a:gd name="T30" fmla="*/ 52 w 230"/>
                    <a:gd name="T31" fmla="*/ 140 h 219"/>
                    <a:gd name="T32" fmla="*/ 3 w 230"/>
                    <a:gd name="T33" fmla="*/ 92 h 219"/>
                    <a:gd name="T34" fmla="*/ 1 w 230"/>
                    <a:gd name="T35" fmla="*/ 83 h 219"/>
                    <a:gd name="T36" fmla="*/ 8 w 230"/>
                    <a:gd name="T37" fmla="*/ 77 h 219"/>
                    <a:gd name="T38" fmla="*/ 76 w 230"/>
                    <a:gd name="T39" fmla="*/ 67 h 219"/>
                    <a:gd name="T40" fmla="*/ 107 w 230"/>
                    <a:gd name="T41" fmla="*/ 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219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6"/>
                        <a:pt x="229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1"/>
                        <a:pt x="188" y="215"/>
                        <a:pt x="186" y="217"/>
                      </a:cubicBezTo>
                      <a:cubicBezTo>
                        <a:pt x="183" y="219"/>
                        <a:pt x="179" y="219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19"/>
                        <a:pt x="47" y="219"/>
                        <a:pt x="44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3" y="92"/>
                        <a:pt x="3" y="92"/>
                        <a:pt x="3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26"/>
                <p:cNvSpPr/>
                <p:nvPr/>
              </p:nvSpPr>
              <p:spPr bwMode="auto">
                <a:xfrm>
                  <a:off x="7071008" y="4128397"/>
                  <a:ext cx="126525" cy="119686"/>
                </a:xfrm>
                <a:custGeom>
                  <a:avLst/>
                  <a:gdLst>
                    <a:gd name="T0" fmla="*/ 107 w 231"/>
                    <a:gd name="T1" fmla="*/ 5 h 219"/>
                    <a:gd name="T2" fmla="*/ 116 w 231"/>
                    <a:gd name="T3" fmla="*/ 0 h 219"/>
                    <a:gd name="T4" fmla="*/ 124 w 231"/>
                    <a:gd name="T5" fmla="*/ 5 h 219"/>
                    <a:gd name="T6" fmla="*/ 154 w 231"/>
                    <a:gd name="T7" fmla="*/ 67 h 219"/>
                    <a:gd name="T8" fmla="*/ 222 w 231"/>
                    <a:gd name="T9" fmla="*/ 77 h 219"/>
                    <a:gd name="T10" fmla="*/ 230 w 231"/>
                    <a:gd name="T11" fmla="*/ 83 h 219"/>
                    <a:gd name="T12" fmla="*/ 227 w 231"/>
                    <a:gd name="T13" fmla="*/ 92 h 219"/>
                    <a:gd name="T14" fmla="*/ 178 w 231"/>
                    <a:gd name="T15" fmla="*/ 140 h 219"/>
                    <a:gd name="T16" fmla="*/ 190 w 231"/>
                    <a:gd name="T17" fmla="*/ 208 h 219"/>
                    <a:gd name="T18" fmla="*/ 186 w 231"/>
                    <a:gd name="T19" fmla="*/ 217 h 219"/>
                    <a:gd name="T20" fmla="*/ 176 w 231"/>
                    <a:gd name="T21" fmla="*/ 218 h 219"/>
                    <a:gd name="T22" fmla="*/ 116 w 231"/>
                    <a:gd name="T23" fmla="*/ 186 h 219"/>
                    <a:gd name="T24" fmla="*/ 55 w 231"/>
                    <a:gd name="T25" fmla="*/ 218 h 219"/>
                    <a:gd name="T26" fmla="*/ 45 w 231"/>
                    <a:gd name="T27" fmla="*/ 217 h 219"/>
                    <a:gd name="T28" fmla="*/ 41 w 231"/>
                    <a:gd name="T29" fmla="*/ 208 h 219"/>
                    <a:gd name="T30" fmla="*/ 53 w 231"/>
                    <a:gd name="T31" fmla="*/ 140 h 219"/>
                    <a:gd name="T32" fmla="*/ 4 w 231"/>
                    <a:gd name="T33" fmla="*/ 92 h 219"/>
                    <a:gd name="T34" fmla="*/ 1 w 231"/>
                    <a:gd name="T35" fmla="*/ 83 h 219"/>
                    <a:gd name="T36" fmla="*/ 9 w 231"/>
                    <a:gd name="T37" fmla="*/ 77 h 219"/>
                    <a:gd name="T38" fmla="*/ 77 w 231"/>
                    <a:gd name="T39" fmla="*/ 67 h 219"/>
                    <a:gd name="T40" fmla="*/ 107 w 231"/>
                    <a:gd name="T41" fmla="*/ 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1" h="219">
                      <a:moveTo>
                        <a:pt x="107" y="5"/>
                      </a:moveTo>
                      <a:cubicBezTo>
                        <a:pt x="109" y="2"/>
                        <a:pt x="112" y="0"/>
                        <a:pt x="116" y="0"/>
                      </a:cubicBezTo>
                      <a:cubicBezTo>
                        <a:pt x="119" y="0"/>
                        <a:pt x="122" y="2"/>
                        <a:pt x="124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6" y="77"/>
                        <a:pt x="229" y="79"/>
                        <a:pt x="230" y="83"/>
                      </a:cubicBezTo>
                      <a:cubicBezTo>
                        <a:pt x="231" y="86"/>
                        <a:pt x="230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90" y="208"/>
                        <a:pt x="190" y="208"/>
                        <a:pt x="190" y="208"/>
                      </a:cubicBezTo>
                      <a:cubicBezTo>
                        <a:pt x="190" y="211"/>
                        <a:pt x="189" y="215"/>
                        <a:pt x="186" y="217"/>
                      </a:cubicBezTo>
                      <a:cubicBezTo>
                        <a:pt x="183" y="219"/>
                        <a:pt x="180" y="219"/>
                        <a:pt x="176" y="218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55" y="218"/>
                        <a:pt x="55" y="218"/>
                        <a:pt x="55" y="218"/>
                      </a:cubicBezTo>
                      <a:cubicBezTo>
                        <a:pt x="52" y="219"/>
                        <a:pt x="48" y="219"/>
                        <a:pt x="45" y="217"/>
                      </a:cubicBezTo>
                      <a:cubicBezTo>
                        <a:pt x="42" y="215"/>
                        <a:pt x="41" y="211"/>
                        <a:pt x="41" y="208"/>
                      </a:cubicBezTo>
                      <a:cubicBezTo>
                        <a:pt x="53" y="140"/>
                        <a:pt x="53" y="140"/>
                        <a:pt x="53" y="140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79"/>
                        <a:pt x="5" y="77"/>
                        <a:pt x="9" y="77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27"/>
                <p:cNvSpPr/>
                <p:nvPr/>
              </p:nvSpPr>
              <p:spPr bwMode="auto">
                <a:xfrm>
                  <a:off x="6992620" y="4000294"/>
                  <a:ext cx="125999" cy="120212"/>
                </a:xfrm>
                <a:custGeom>
                  <a:avLst/>
                  <a:gdLst>
                    <a:gd name="T0" fmla="*/ 107 w 230"/>
                    <a:gd name="T1" fmla="*/ 5 h 220"/>
                    <a:gd name="T2" fmla="*/ 115 w 230"/>
                    <a:gd name="T3" fmla="*/ 0 h 220"/>
                    <a:gd name="T4" fmla="*/ 123 w 230"/>
                    <a:gd name="T5" fmla="*/ 6 h 220"/>
                    <a:gd name="T6" fmla="*/ 154 w 230"/>
                    <a:gd name="T7" fmla="*/ 67 h 220"/>
                    <a:gd name="T8" fmla="*/ 222 w 230"/>
                    <a:gd name="T9" fmla="*/ 77 h 220"/>
                    <a:gd name="T10" fmla="*/ 229 w 230"/>
                    <a:gd name="T11" fmla="*/ 83 h 220"/>
                    <a:gd name="T12" fmla="*/ 227 w 230"/>
                    <a:gd name="T13" fmla="*/ 93 h 220"/>
                    <a:gd name="T14" fmla="*/ 178 w 230"/>
                    <a:gd name="T15" fmla="*/ 141 h 220"/>
                    <a:gd name="T16" fmla="*/ 189 w 230"/>
                    <a:gd name="T17" fmla="*/ 208 h 220"/>
                    <a:gd name="T18" fmla="*/ 186 w 230"/>
                    <a:gd name="T19" fmla="*/ 217 h 220"/>
                    <a:gd name="T20" fmla="*/ 176 w 230"/>
                    <a:gd name="T21" fmla="*/ 218 h 220"/>
                    <a:gd name="T22" fmla="*/ 115 w 230"/>
                    <a:gd name="T23" fmla="*/ 186 h 220"/>
                    <a:gd name="T24" fmla="*/ 54 w 230"/>
                    <a:gd name="T25" fmla="*/ 218 h 220"/>
                    <a:gd name="T26" fmla="*/ 45 w 230"/>
                    <a:gd name="T27" fmla="*/ 217 h 220"/>
                    <a:gd name="T28" fmla="*/ 41 w 230"/>
                    <a:gd name="T29" fmla="*/ 208 h 220"/>
                    <a:gd name="T30" fmla="*/ 52 w 230"/>
                    <a:gd name="T31" fmla="*/ 141 h 220"/>
                    <a:gd name="T32" fmla="*/ 3 w 230"/>
                    <a:gd name="T33" fmla="*/ 93 h 220"/>
                    <a:gd name="T34" fmla="*/ 1 w 230"/>
                    <a:gd name="T35" fmla="*/ 83 h 220"/>
                    <a:gd name="T36" fmla="*/ 8 w 230"/>
                    <a:gd name="T37" fmla="*/ 77 h 220"/>
                    <a:gd name="T38" fmla="*/ 76 w 230"/>
                    <a:gd name="T39" fmla="*/ 67 h 220"/>
                    <a:gd name="T40" fmla="*/ 107 w 230"/>
                    <a:gd name="T41" fmla="*/ 5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22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6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7"/>
                        <a:pt x="229" y="90"/>
                        <a:pt x="227" y="93"/>
                      </a:cubicBezTo>
                      <a:cubicBezTo>
                        <a:pt x="178" y="141"/>
                        <a:pt x="178" y="141"/>
                        <a:pt x="178" y="141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2"/>
                        <a:pt x="188" y="215"/>
                        <a:pt x="186" y="217"/>
                      </a:cubicBezTo>
                      <a:cubicBezTo>
                        <a:pt x="183" y="220"/>
                        <a:pt x="179" y="220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20"/>
                        <a:pt x="47" y="220"/>
                        <a:pt x="45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1" y="90"/>
                        <a:pt x="0" y="87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207395" y="2797396"/>
              <a:ext cx="818941" cy="820170"/>
              <a:chOff x="4276526" y="3641454"/>
              <a:chExt cx="1091921" cy="1093560"/>
            </a:xfrm>
          </p:grpSpPr>
          <p:sp>
            <p:nvSpPr>
              <p:cNvPr id="27" name="椭圆 26"/>
              <p:cNvSpPr/>
              <p:nvPr/>
            </p:nvSpPr>
            <p:spPr>
              <a:xfrm flipV="1">
                <a:off x="427652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 30"/>
              <p:cNvSpPr/>
              <p:nvPr/>
            </p:nvSpPr>
            <p:spPr bwMode="auto">
              <a:xfrm>
                <a:off x="4549927" y="3922850"/>
                <a:ext cx="545119" cy="545119"/>
              </a:xfrm>
              <a:custGeom>
                <a:avLst/>
                <a:gdLst>
                  <a:gd name="T0" fmla="*/ 1083 w 1083"/>
                  <a:gd name="T1" fmla="*/ 542 h 1084"/>
                  <a:gd name="T2" fmla="*/ 158 w 1083"/>
                  <a:gd name="T3" fmla="*/ 926 h 1084"/>
                  <a:gd name="T4" fmla="*/ 542 w 1083"/>
                  <a:gd name="T5" fmla="*/ 0 h 1084"/>
                  <a:gd name="T6" fmla="*/ 517 w 1083"/>
                  <a:gd name="T7" fmla="*/ 1000 h 1084"/>
                  <a:gd name="T8" fmla="*/ 357 w 1083"/>
                  <a:gd name="T9" fmla="*/ 861 h 1084"/>
                  <a:gd name="T10" fmla="*/ 517 w 1083"/>
                  <a:gd name="T11" fmla="*/ 1000 h 1084"/>
                  <a:gd name="T12" fmla="*/ 866 w 1083"/>
                  <a:gd name="T13" fmla="*/ 218 h 1084"/>
                  <a:gd name="T14" fmla="*/ 842 w 1083"/>
                  <a:gd name="T15" fmla="*/ 517 h 1084"/>
                  <a:gd name="T16" fmla="*/ 866 w 1083"/>
                  <a:gd name="T17" fmla="*/ 218 h 1084"/>
                  <a:gd name="T18" fmla="*/ 722 w 1083"/>
                  <a:gd name="T19" fmla="*/ 120 h 1084"/>
                  <a:gd name="T20" fmla="*/ 815 w 1083"/>
                  <a:gd name="T21" fmla="*/ 174 h 1084"/>
                  <a:gd name="T22" fmla="*/ 617 w 1083"/>
                  <a:gd name="T23" fmla="*/ 90 h 1084"/>
                  <a:gd name="T24" fmla="*/ 707 w 1083"/>
                  <a:gd name="T25" fmla="*/ 231 h 1084"/>
                  <a:gd name="T26" fmla="*/ 617 w 1083"/>
                  <a:gd name="T27" fmla="*/ 90 h 1084"/>
                  <a:gd name="T28" fmla="*/ 517 w 1083"/>
                  <a:gd name="T29" fmla="*/ 84 h 1084"/>
                  <a:gd name="T30" fmla="*/ 357 w 1083"/>
                  <a:gd name="T31" fmla="*/ 224 h 1084"/>
                  <a:gd name="T32" fmla="*/ 517 w 1083"/>
                  <a:gd name="T33" fmla="*/ 84 h 1084"/>
                  <a:gd name="T34" fmla="*/ 362 w 1083"/>
                  <a:gd name="T35" fmla="*/ 120 h 1084"/>
                  <a:gd name="T36" fmla="*/ 325 w 1083"/>
                  <a:gd name="T37" fmla="*/ 177 h 1084"/>
                  <a:gd name="T38" fmla="*/ 229 w 1083"/>
                  <a:gd name="T39" fmla="*/ 207 h 1084"/>
                  <a:gd name="T40" fmla="*/ 84 w 1083"/>
                  <a:gd name="T41" fmla="*/ 517 h 1084"/>
                  <a:gd name="T42" fmla="*/ 229 w 1083"/>
                  <a:gd name="T43" fmla="*/ 207 h 1084"/>
                  <a:gd name="T44" fmla="*/ 84 w 1083"/>
                  <a:gd name="T45" fmla="*/ 567 h 1084"/>
                  <a:gd name="T46" fmla="*/ 292 w 1083"/>
                  <a:gd name="T47" fmla="*/ 837 h 1084"/>
                  <a:gd name="T48" fmla="*/ 84 w 1083"/>
                  <a:gd name="T49" fmla="*/ 567 h 1084"/>
                  <a:gd name="T50" fmla="*/ 362 w 1083"/>
                  <a:gd name="T51" fmla="*/ 964 h 1084"/>
                  <a:gd name="T52" fmla="*/ 268 w 1083"/>
                  <a:gd name="T53" fmla="*/ 911 h 1084"/>
                  <a:gd name="T54" fmla="*/ 567 w 1083"/>
                  <a:gd name="T55" fmla="*/ 1000 h 1084"/>
                  <a:gd name="T56" fmla="*/ 726 w 1083"/>
                  <a:gd name="T57" fmla="*/ 861 h 1084"/>
                  <a:gd name="T58" fmla="*/ 566 w 1083"/>
                  <a:gd name="T59" fmla="*/ 1000 h 1084"/>
                  <a:gd name="T60" fmla="*/ 722 w 1083"/>
                  <a:gd name="T61" fmla="*/ 964 h 1084"/>
                  <a:gd name="T62" fmla="*/ 758 w 1083"/>
                  <a:gd name="T63" fmla="*/ 908 h 1084"/>
                  <a:gd name="T64" fmla="*/ 855 w 1083"/>
                  <a:gd name="T65" fmla="*/ 878 h 1084"/>
                  <a:gd name="T66" fmla="*/ 1000 w 1083"/>
                  <a:gd name="T67" fmla="*/ 567 h 1084"/>
                  <a:gd name="T68" fmla="*/ 855 w 1083"/>
                  <a:gd name="T69" fmla="*/ 878 h 1084"/>
                  <a:gd name="T70" fmla="*/ 746 w 1083"/>
                  <a:gd name="T71" fmla="*/ 269 h 1084"/>
                  <a:gd name="T72" fmla="*/ 567 w 1083"/>
                  <a:gd name="T73" fmla="*/ 517 h 1084"/>
                  <a:gd name="T74" fmla="*/ 746 w 1083"/>
                  <a:gd name="T75" fmla="*/ 269 h 1084"/>
                  <a:gd name="T76" fmla="*/ 358 w 1083"/>
                  <a:gd name="T77" fmla="*/ 278 h 1084"/>
                  <a:gd name="T78" fmla="*/ 517 w 1083"/>
                  <a:gd name="T79" fmla="*/ 517 h 1084"/>
                  <a:gd name="T80" fmla="*/ 517 w 1083"/>
                  <a:gd name="T81" fmla="*/ 775 h 1084"/>
                  <a:gd name="T82" fmla="*/ 292 w 1083"/>
                  <a:gd name="T83" fmla="*/ 567 h 1084"/>
                  <a:gd name="T84" fmla="*/ 517 w 1083"/>
                  <a:gd name="T85" fmla="*/ 775 h 1084"/>
                  <a:gd name="T86" fmla="*/ 567 w 1083"/>
                  <a:gd name="T87" fmla="*/ 775 h 1084"/>
                  <a:gd name="T88" fmla="*/ 792 w 1083"/>
                  <a:gd name="T89" fmla="*/ 567 h 1084"/>
                  <a:gd name="T90" fmla="*/ 567 w 1083"/>
                  <a:gd name="T91" fmla="*/ 775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3" h="1084">
                    <a:moveTo>
                      <a:pt x="542" y="0"/>
                    </a:moveTo>
                    <a:cubicBezTo>
                      <a:pt x="691" y="0"/>
                      <a:pt x="827" y="61"/>
                      <a:pt x="925" y="159"/>
                    </a:cubicBezTo>
                    <a:cubicBezTo>
                      <a:pt x="1023" y="258"/>
                      <a:pt x="1083" y="393"/>
                      <a:pt x="1083" y="542"/>
                    </a:cubicBezTo>
                    <a:cubicBezTo>
                      <a:pt x="1083" y="692"/>
                      <a:pt x="1023" y="827"/>
                      <a:pt x="925" y="926"/>
                    </a:cubicBezTo>
                    <a:cubicBezTo>
                      <a:pt x="827" y="1024"/>
                      <a:pt x="691" y="1084"/>
                      <a:pt x="542" y="1084"/>
                    </a:cubicBezTo>
                    <a:cubicBezTo>
                      <a:pt x="392" y="1084"/>
                      <a:pt x="257" y="1024"/>
                      <a:pt x="158" y="926"/>
                    </a:cubicBezTo>
                    <a:cubicBezTo>
                      <a:pt x="60" y="827"/>
                      <a:pt x="0" y="692"/>
                      <a:pt x="0" y="542"/>
                    </a:cubicBezTo>
                    <a:cubicBezTo>
                      <a:pt x="0" y="393"/>
                      <a:pt x="60" y="258"/>
                      <a:pt x="158" y="159"/>
                    </a:cubicBezTo>
                    <a:cubicBezTo>
                      <a:pt x="257" y="61"/>
                      <a:pt x="392" y="0"/>
                      <a:pt x="542" y="0"/>
                    </a:cubicBezTo>
                    <a:cubicBezTo>
                      <a:pt x="542" y="0"/>
                      <a:pt x="542" y="0"/>
                      <a:pt x="542" y="0"/>
                    </a:cubicBezTo>
                    <a:close/>
                    <a:moveTo>
                      <a:pt x="517" y="1000"/>
                    </a:moveTo>
                    <a:cubicBezTo>
                      <a:pt x="517" y="1000"/>
                      <a:pt x="517" y="1000"/>
                      <a:pt x="517" y="1000"/>
                    </a:cubicBezTo>
                    <a:cubicBezTo>
                      <a:pt x="517" y="825"/>
                      <a:pt x="517" y="825"/>
                      <a:pt x="517" y="825"/>
                    </a:cubicBezTo>
                    <a:cubicBezTo>
                      <a:pt x="468" y="827"/>
                      <a:pt x="420" y="837"/>
                      <a:pt x="376" y="854"/>
                    </a:cubicBezTo>
                    <a:cubicBezTo>
                      <a:pt x="370" y="856"/>
                      <a:pt x="363" y="859"/>
                      <a:pt x="357" y="861"/>
                    </a:cubicBezTo>
                    <a:cubicBezTo>
                      <a:pt x="361" y="869"/>
                      <a:pt x="365" y="877"/>
                      <a:pt x="369" y="884"/>
                    </a:cubicBezTo>
                    <a:cubicBezTo>
                      <a:pt x="396" y="934"/>
                      <a:pt x="430" y="972"/>
                      <a:pt x="466" y="995"/>
                    </a:cubicBezTo>
                    <a:cubicBezTo>
                      <a:pt x="483" y="998"/>
                      <a:pt x="500" y="1000"/>
                      <a:pt x="517" y="1000"/>
                    </a:cubicBezTo>
                    <a:cubicBezTo>
                      <a:pt x="517" y="1000"/>
                      <a:pt x="517" y="1000"/>
                      <a:pt x="517" y="1000"/>
                    </a:cubicBezTo>
                    <a:close/>
                    <a:moveTo>
                      <a:pt x="866" y="218"/>
                    </a:moveTo>
                    <a:cubicBezTo>
                      <a:pt x="866" y="218"/>
                      <a:pt x="866" y="218"/>
                      <a:pt x="866" y="218"/>
                    </a:cubicBezTo>
                    <a:cubicBezTo>
                      <a:pt x="862" y="214"/>
                      <a:pt x="858" y="211"/>
                      <a:pt x="855" y="207"/>
                    </a:cubicBezTo>
                    <a:cubicBezTo>
                      <a:pt x="835" y="223"/>
                      <a:pt x="813" y="236"/>
                      <a:pt x="791" y="248"/>
                    </a:cubicBezTo>
                    <a:cubicBezTo>
                      <a:pt x="820" y="325"/>
                      <a:pt x="839" y="418"/>
                      <a:pt x="842" y="517"/>
                    </a:cubicBezTo>
                    <a:cubicBezTo>
                      <a:pt x="1000" y="517"/>
                      <a:pt x="1000" y="517"/>
                      <a:pt x="1000" y="517"/>
                    </a:cubicBezTo>
                    <a:cubicBezTo>
                      <a:pt x="993" y="401"/>
                      <a:pt x="943" y="296"/>
                      <a:pt x="866" y="218"/>
                    </a:cubicBezTo>
                    <a:cubicBezTo>
                      <a:pt x="866" y="218"/>
                      <a:pt x="866" y="218"/>
                      <a:pt x="866" y="218"/>
                    </a:cubicBezTo>
                    <a:close/>
                    <a:moveTo>
                      <a:pt x="815" y="174"/>
                    </a:moveTo>
                    <a:cubicBezTo>
                      <a:pt x="815" y="174"/>
                      <a:pt x="815" y="174"/>
                      <a:pt x="815" y="174"/>
                    </a:cubicBezTo>
                    <a:cubicBezTo>
                      <a:pt x="787" y="153"/>
                      <a:pt x="755" y="135"/>
                      <a:pt x="722" y="120"/>
                    </a:cubicBezTo>
                    <a:cubicBezTo>
                      <a:pt x="735" y="138"/>
                      <a:pt x="747" y="156"/>
                      <a:pt x="758" y="177"/>
                    </a:cubicBezTo>
                    <a:cubicBezTo>
                      <a:pt x="763" y="185"/>
                      <a:pt x="767" y="193"/>
                      <a:pt x="771" y="202"/>
                    </a:cubicBezTo>
                    <a:cubicBezTo>
                      <a:pt x="787" y="194"/>
                      <a:pt x="801" y="184"/>
                      <a:pt x="815" y="174"/>
                    </a:cubicBezTo>
                    <a:cubicBezTo>
                      <a:pt x="815" y="174"/>
                      <a:pt x="815" y="174"/>
                      <a:pt x="815" y="174"/>
                    </a:cubicBezTo>
                    <a:close/>
                    <a:moveTo>
                      <a:pt x="617" y="90"/>
                    </a:moveTo>
                    <a:cubicBezTo>
                      <a:pt x="617" y="90"/>
                      <a:pt x="617" y="90"/>
                      <a:pt x="617" y="90"/>
                    </a:cubicBezTo>
                    <a:cubicBezTo>
                      <a:pt x="601" y="87"/>
                      <a:pt x="584" y="85"/>
                      <a:pt x="567" y="84"/>
                    </a:cubicBezTo>
                    <a:cubicBezTo>
                      <a:pt x="567" y="260"/>
                      <a:pt x="567" y="260"/>
                      <a:pt x="567" y="260"/>
                    </a:cubicBezTo>
                    <a:cubicBezTo>
                      <a:pt x="616" y="258"/>
                      <a:pt x="664" y="247"/>
                      <a:pt x="707" y="231"/>
                    </a:cubicBezTo>
                    <a:cubicBezTo>
                      <a:pt x="714" y="229"/>
                      <a:pt x="720" y="226"/>
                      <a:pt x="726" y="224"/>
                    </a:cubicBezTo>
                    <a:cubicBezTo>
                      <a:pt x="723" y="216"/>
                      <a:pt x="719" y="208"/>
                      <a:pt x="714" y="201"/>
                    </a:cubicBezTo>
                    <a:cubicBezTo>
                      <a:pt x="687" y="151"/>
                      <a:pt x="654" y="112"/>
                      <a:pt x="617" y="90"/>
                    </a:cubicBezTo>
                    <a:cubicBezTo>
                      <a:pt x="617" y="90"/>
                      <a:pt x="617" y="90"/>
                      <a:pt x="617" y="90"/>
                    </a:cubicBezTo>
                    <a:close/>
                    <a:moveTo>
                      <a:pt x="517" y="84"/>
                    </a:moveTo>
                    <a:cubicBezTo>
                      <a:pt x="517" y="84"/>
                      <a:pt x="517" y="84"/>
                      <a:pt x="517" y="84"/>
                    </a:cubicBezTo>
                    <a:cubicBezTo>
                      <a:pt x="500" y="85"/>
                      <a:pt x="483" y="88"/>
                      <a:pt x="466" y="90"/>
                    </a:cubicBezTo>
                    <a:cubicBezTo>
                      <a:pt x="430" y="112"/>
                      <a:pt x="396" y="151"/>
                      <a:pt x="369" y="201"/>
                    </a:cubicBezTo>
                    <a:cubicBezTo>
                      <a:pt x="365" y="208"/>
                      <a:pt x="361" y="216"/>
                      <a:pt x="357" y="224"/>
                    </a:cubicBezTo>
                    <a:cubicBezTo>
                      <a:pt x="363" y="226"/>
                      <a:pt x="370" y="229"/>
                      <a:pt x="376" y="231"/>
                    </a:cubicBezTo>
                    <a:cubicBezTo>
                      <a:pt x="420" y="247"/>
                      <a:pt x="467" y="258"/>
                      <a:pt x="517" y="260"/>
                    </a:cubicBezTo>
                    <a:cubicBezTo>
                      <a:pt x="517" y="84"/>
                      <a:pt x="517" y="84"/>
                      <a:pt x="517" y="84"/>
                    </a:cubicBezTo>
                    <a:cubicBezTo>
                      <a:pt x="517" y="84"/>
                      <a:pt x="517" y="84"/>
                      <a:pt x="517" y="84"/>
                    </a:cubicBezTo>
                    <a:close/>
                    <a:moveTo>
                      <a:pt x="362" y="120"/>
                    </a:moveTo>
                    <a:cubicBezTo>
                      <a:pt x="362" y="120"/>
                      <a:pt x="362" y="120"/>
                      <a:pt x="362" y="120"/>
                    </a:cubicBezTo>
                    <a:cubicBezTo>
                      <a:pt x="328" y="135"/>
                      <a:pt x="297" y="153"/>
                      <a:pt x="268" y="174"/>
                    </a:cubicBezTo>
                    <a:cubicBezTo>
                      <a:pt x="283" y="184"/>
                      <a:pt x="297" y="194"/>
                      <a:pt x="312" y="202"/>
                    </a:cubicBezTo>
                    <a:cubicBezTo>
                      <a:pt x="316" y="193"/>
                      <a:pt x="320" y="185"/>
                      <a:pt x="325" y="177"/>
                    </a:cubicBezTo>
                    <a:cubicBezTo>
                      <a:pt x="336" y="156"/>
                      <a:pt x="349" y="138"/>
                      <a:pt x="362" y="120"/>
                    </a:cubicBezTo>
                    <a:cubicBezTo>
                      <a:pt x="362" y="120"/>
                      <a:pt x="362" y="120"/>
                      <a:pt x="362" y="120"/>
                    </a:cubicBezTo>
                    <a:close/>
                    <a:moveTo>
                      <a:pt x="229" y="207"/>
                    </a:moveTo>
                    <a:cubicBezTo>
                      <a:pt x="229" y="207"/>
                      <a:pt x="229" y="207"/>
                      <a:pt x="229" y="207"/>
                    </a:cubicBezTo>
                    <a:cubicBezTo>
                      <a:pt x="225" y="211"/>
                      <a:pt x="221" y="214"/>
                      <a:pt x="218" y="218"/>
                    </a:cubicBezTo>
                    <a:cubicBezTo>
                      <a:pt x="140" y="296"/>
                      <a:pt x="90" y="401"/>
                      <a:pt x="84" y="517"/>
                    </a:cubicBezTo>
                    <a:cubicBezTo>
                      <a:pt x="242" y="517"/>
                      <a:pt x="242" y="517"/>
                      <a:pt x="242" y="517"/>
                    </a:cubicBezTo>
                    <a:cubicBezTo>
                      <a:pt x="245" y="418"/>
                      <a:pt x="263" y="325"/>
                      <a:pt x="292" y="248"/>
                    </a:cubicBezTo>
                    <a:cubicBezTo>
                      <a:pt x="270" y="236"/>
                      <a:pt x="249" y="223"/>
                      <a:pt x="229" y="207"/>
                    </a:cubicBezTo>
                    <a:cubicBezTo>
                      <a:pt x="229" y="207"/>
                      <a:pt x="229" y="207"/>
                      <a:pt x="229" y="207"/>
                    </a:cubicBezTo>
                    <a:close/>
                    <a:moveTo>
                      <a:pt x="84" y="567"/>
                    </a:moveTo>
                    <a:cubicBezTo>
                      <a:pt x="84" y="567"/>
                      <a:pt x="84" y="567"/>
                      <a:pt x="84" y="567"/>
                    </a:cubicBezTo>
                    <a:cubicBezTo>
                      <a:pt x="90" y="684"/>
                      <a:pt x="140" y="789"/>
                      <a:pt x="218" y="867"/>
                    </a:cubicBezTo>
                    <a:cubicBezTo>
                      <a:pt x="229" y="878"/>
                      <a:pt x="229" y="878"/>
                      <a:pt x="229" y="878"/>
                    </a:cubicBezTo>
                    <a:cubicBezTo>
                      <a:pt x="249" y="863"/>
                      <a:pt x="270" y="849"/>
                      <a:pt x="292" y="837"/>
                    </a:cubicBezTo>
                    <a:cubicBezTo>
                      <a:pt x="263" y="760"/>
                      <a:pt x="245" y="667"/>
                      <a:pt x="242" y="567"/>
                    </a:cubicBezTo>
                    <a:cubicBezTo>
                      <a:pt x="84" y="567"/>
                      <a:pt x="84" y="567"/>
                      <a:pt x="84" y="567"/>
                    </a:cubicBezTo>
                    <a:cubicBezTo>
                      <a:pt x="84" y="567"/>
                      <a:pt x="84" y="567"/>
                      <a:pt x="84" y="567"/>
                    </a:cubicBezTo>
                    <a:close/>
                    <a:moveTo>
                      <a:pt x="268" y="911"/>
                    </a:moveTo>
                    <a:cubicBezTo>
                      <a:pt x="268" y="911"/>
                      <a:pt x="268" y="911"/>
                      <a:pt x="268" y="911"/>
                    </a:cubicBezTo>
                    <a:cubicBezTo>
                      <a:pt x="297" y="932"/>
                      <a:pt x="328" y="950"/>
                      <a:pt x="362" y="964"/>
                    </a:cubicBezTo>
                    <a:cubicBezTo>
                      <a:pt x="349" y="948"/>
                      <a:pt x="336" y="929"/>
                      <a:pt x="325" y="908"/>
                    </a:cubicBezTo>
                    <a:cubicBezTo>
                      <a:pt x="320" y="900"/>
                      <a:pt x="316" y="892"/>
                      <a:pt x="312" y="883"/>
                    </a:cubicBezTo>
                    <a:cubicBezTo>
                      <a:pt x="297" y="891"/>
                      <a:pt x="283" y="900"/>
                      <a:pt x="268" y="911"/>
                    </a:cubicBezTo>
                    <a:cubicBezTo>
                      <a:pt x="268" y="911"/>
                      <a:pt x="268" y="911"/>
                      <a:pt x="268" y="911"/>
                    </a:cubicBezTo>
                    <a:close/>
                    <a:moveTo>
                      <a:pt x="567" y="1000"/>
                    </a:moveTo>
                    <a:cubicBezTo>
                      <a:pt x="567" y="1000"/>
                      <a:pt x="567" y="1000"/>
                      <a:pt x="567" y="1000"/>
                    </a:cubicBezTo>
                    <a:cubicBezTo>
                      <a:pt x="584" y="1000"/>
                      <a:pt x="601" y="998"/>
                      <a:pt x="617" y="995"/>
                    </a:cubicBezTo>
                    <a:cubicBezTo>
                      <a:pt x="654" y="972"/>
                      <a:pt x="687" y="934"/>
                      <a:pt x="714" y="884"/>
                    </a:cubicBezTo>
                    <a:cubicBezTo>
                      <a:pt x="719" y="877"/>
                      <a:pt x="723" y="869"/>
                      <a:pt x="726" y="861"/>
                    </a:cubicBezTo>
                    <a:cubicBezTo>
                      <a:pt x="720" y="859"/>
                      <a:pt x="714" y="856"/>
                      <a:pt x="707" y="854"/>
                    </a:cubicBezTo>
                    <a:cubicBezTo>
                      <a:pt x="664" y="837"/>
                      <a:pt x="616" y="828"/>
                      <a:pt x="566" y="825"/>
                    </a:cubicBezTo>
                    <a:cubicBezTo>
                      <a:pt x="566" y="1000"/>
                      <a:pt x="566" y="1000"/>
                      <a:pt x="566" y="1000"/>
                    </a:cubicBezTo>
                    <a:cubicBezTo>
                      <a:pt x="567" y="1000"/>
                      <a:pt x="567" y="1000"/>
                      <a:pt x="567" y="1000"/>
                    </a:cubicBezTo>
                    <a:close/>
                    <a:moveTo>
                      <a:pt x="722" y="964"/>
                    </a:moveTo>
                    <a:cubicBezTo>
                      <a:pt x="722" y="964"/>
                      <a:pt x="722" y="964"/>
                      <a:pt x="722" y="964"/>
                    </a:cubicBezTo>
                    <a:cubicBezTo>
                      <a:pt x="755" y="950"/>
                      <a:pt x="787" y="932"/>
                      <a:pt x="815" y="911"/>
                    </a:cubicBezTo>
                    <a:cubicBezTo>
                      <a:pt x="801" y="900"/>
                      <a:pt x="787" y="891"/>
                      <a:pt x="771" y="883"/>
                    </a:cubicBezTo>
                    <a:cubicBezTo>
                      <a:pt x="767" y="892"/>
                      <a:pt x="763" y="900"/>
                      <a:pt x="758" y="908"/>
                    </a:cubicBezTo>
                    <a:cubicBezTo>
                      <a:pt x="747" y="929"/>
                      <a:pt x="735" y="948"/>
                      <a:pt x="722" y="964"/>
                    </a:cubicBezTo>
                    <a:cubicBezTo>
                      <a:pt x="722" y="964"/>
                      <a:pt x="722" y="964"/>
                      <a:pt x="722" y="964"/>
                    </a:cubicBezTo>
                    <a:close/>
                    <a:moveTo>
                      <a:pt x="855" y="878"/>
                    </a:moveTo>
                    <a:cubicBezTo>
                      <a:pt x="855" y="878"/>
                      <a:pt x="855" y="878"/>
                      <a:pt x="855" y="878"/>
                    </a:cubicBezTo>
                    <a:cubicBezTo>
                      <a:pt x="866" y="867"/>
                      <a:pt x="866" y="867"/>
                      <a:pt x="866" y="867"/>
                    </a:cubicBezTo>
                    <a:cubicBezTo>
                      <a:pt x="943" y="789"/>
                      <a:pt x="993" y="684"/>
                      <a:pt x="1000" y="567"/>
                    </a:cubicBezTo>
                    <a:cubicBezTo>
                      <a:pt x="842" y="567"/>
                      <a:pt x="842" y="567"/>
                      <a:pt x="842" y="567"/>
                    </a:cubicBezTo>
                    <a:cubicBezTo>
                      <a:pt x="839" y="667"/>
                      <a:pt x="820" y="760"/>
                      <a:pt x="791" y="837"/>
                    </a:cubicBezTo>
                    <a:cubicBezTo>
                      <a:pt x="813" y="849"/>
                      <a:pt x="835" y="863"/>
                      <a:pt x="855" y="878"/>
                    </a:cubicBezTo>
                    <a:cubicBezTo>
                      <a:pt x="855" y="878"/>
                      <a:pt x="855" y="878"/>
                      <a:pt x="855" y="878"/>
                    </a:cubicBezTo>
                    <a:close/>
                    <a:moveTo>
                      <a:pt x="746" y="269"/>
                    </a:moveTo>
                    <a:cubicBezTo>
                      <a:pt x="746" y="269"/>
                      <a:pt x="746" y="269"/>
                      <a:pt x="746" y="269"/>
                    </a:cubicBezTo>
                    <a:cubicBezTo>
                      <a:pt x="739" y="272"/>
                      <a:pt x="732" y="275"/>
                      <a:pt x="725" y="278"/>
                    </a:cubicBezTo>
                    <a:cubicBezTo>
                      <a:pt x="675" y="296"/>
                      <a:pt x="622" y="308"/>
                      <a:pt x="567" y="310"/>
                    </a:cubicBezTo>
                    <a:cubicBezTo>
                      <a:pt x="567" y="517"/>
                      <a:pt x="567" y="517"/>
                      <a:pt x="567" y="517"/>
                    </a:cubicBezTo>
                    <a:cubicBezTo>
                      <a:pt x="792" y="517"/>
                      <a:pt x="792" y="517"/>
                      <a:pt x="792" y="517"/>
                    </a:cubicBezTo>
                    <a:cubicBezTo>
                      <a:pt x="789" y="425"/>
                      <a:pt x="772" y="340"/>
                      <a:pt x="746" y="269"/>
                    </a:cubicBezTo>
                    <a:cubicBezTo>
                      <a:pt x="746" y="269"/>
                      <a:pt x="746" y="269"/>
                      <a:pt x="746" y="269"/>
                    </a:cubicBezTo>
                    <a:close/>
                    <a:moveTo>
                      <a:pt x="517" y="310"/>
                    </a:moveTo>
                    <a:cubicBezTo>
                      <a:pt x="517" y="310"/>
                      <a:pt x="517" y="310"/>
                      <a:pt x="517" y="310"/>
                    </a:cubicBezTo>
                    <a:cubicBezTo>
                      <a:pt x="462" y="308"/>
                      <a:pt x="409" y="296"/>
                      <a:pt x="358" y="278"/>
                    </a:cubicBezTo>
                    <a:cubicBezTo>
                      <a:pt x="352" y="275"/>
                      <a:pt x="345" y="272"/>
                      <a:pt x="338" y="269"/>
                    </a:cubicBezTo>
                    <a:cubicBezTo>
                      <a:pt x="311" y="340"/>
                      <a:pt x="294" y="425"/>
                      <a:pt x="292" y="517"/>
                    </a:cubicBezTo>
                    <a:cubicBezTo>
                      <a:pt x="517" y="517"/>
                      <a:pt x="517" y="517"/>
                      <a:pt x="517" y="517"/>
                    </a:cubicBezTo>
                    <a:cubicBezTo>
                      <a:pt x="517" y="310"/>
                      <a:pt x="517" y="310"/>
                      <a:pt x="517" y="310"/>
                    </a:cubicBezTo>
                    <a:cubicBezTo>
                      <a:pt x="517" y="310"/>
                      <a:pt x="517" y="310"/>
                      <a:pt x="517" y="310"/>
                    </a:cubicBezTo>
                    <a:close/>
                    <a:moveTo>
                      <a:pt x="517" y="775"/>
                    </a:moveTo>
                    <a:cubicBezTo>
                      <a:pt x="517" y="775"/>
                      <a:pt x="517" y="775"/>
                      <a:pt x="517" y="775"/>
                    </a:cubicBezTo>
                    <a:cubicBezTo>
                      <a:pt x="517" y="567"/>
                      <a:pt x="517" y="567"/>
                      <a:pt x="517" y="567"/>
                    </a:cubicBezTo>
                    <a:cubicBezTo>
                      <a:pt x="292" y="567"/>
                      <a:pt x="292" y="567"/>
                      <a:pt x="292" y="567"/>
                    </a:cubicBezTo>
                    <a:cubicBezTo>
                      <a:pt x="294" y="659"/>
                      <a:pt x="311" y="744"/>
                      <a:pt x="338" y="815"/>
                    </a:cubicBezTo>
                    <a:cubicBezTo>
                      <a:pt x="345" y="813"/>
                      <a:pt x="352" y="810"/>
                      <a:pt x="359" y="807"/>
                    </a:cubicBezTo>
                    <a:cubicBezTo>
                      <a:pt x="409" y="789"/>
                      <a:pt x="462" y="777"/>
                      <a:pt x="517" y="775"/>
                    </a:cubicBezTo>
                    <a:cubicBezTo>
                      <a:pt x="517" y="775"/>
                      <a:pt x="517" y="775"/>
                      <a:pt x="517" y="775"/>
                    </a:cubicBezTo>
                    <a:close/>
                    <a:moveTo>
                      <a:pt x="567" y="775"/>
                    </a:moveTo>
                    <a:cubicBezTo>
                      <a:pt x="567" y="775"/>
                      <a:pt x="567" y="775"/>
                      <a:pt x="567" y="775"/>
                    </a:cubicBezTo>
                    <a:cubicBezTo>
                      <a:pt x="622" y="778"/>
                      <a:pt x="675" y="789"/>
                      <a:pt x="725" y="807"/>
                    </a:cubicBezTo>
                    <a:cubicBezTo>
                      <a:pt x="732" y="810"/>
                      <a:pt x="739" y="813"/>
                      <a:pt x="746" y="815"/>
                    </a:cubicBezTo>
                    <a:cubicBezTo>
                      <a:pt x="772" y="744"/>
                      <a:pt x="789" y="659"/>
                      <a:pt x="792" y="567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775"/>
                      <a:pt x="567" y="775"/>
                      <a:pt x="567" y="775"/>
                    </a:cubicBezTo>
                    <a:cubicBezTo>
                      <a:pt x="567" y="775"/>
                      <a:pt x="567" y="775"/>
                      <a:pt x="567" y="7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17668" y="1763703"/>
              <a:ext cx="818941" cy="820169"/>
              <a:chOff x="6823556" y="2263197"/>
              <a:chExt cx="1091921" cy="109355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2355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 33"/>
              <p:cNvSpPr/>
              <p:nvPr/>
            </p:nvSpPr>
            <p:spPr bwMode="auto">
              <a:xfrm>
                <a:off x="7106175" y="2612943"/>
                <a:ext cx="526681" cy="394065"/>
              </a:xfrm>
              <a:custGeom>
                <a:avLst/>
                <a:gdLst>
                  <a:gd name="T0" fmla="*/ 828 w 1296"/>
                  <a:gd name="T1" fmla="*/ 522 h 972"/>
                  <a:gd name="T2" fmla="*/ 504 w 1296"/>
                  <a:gd name="T3" fmla="*/ 288 h 972"/>
                  <a:gd name="T4" fmla="*/ 445 w 1296"/>
                  <a:gd name="T5" fmla="*/ 648 h 972"/>
                  <a:gd name="T6" fmla="*/ 1175 w 1296"/>
                  <a:gd name="T7" fmla="*/ 0 h 972"/>
                  <a:gd name="T8" fmla="*/ 0 w 1296"/>
                  <a:gd name="T9" fmla="*/ 122 h 972"/>
                  <a:gd name="T10" fmla="*/ 121 w 1296"/>
                  <a:gd name="T11" fmla="*/ 972 h 972"/>
                  <a:gd name="T12" fmla="*/ 1296 w 1296"/>
                  <a:gd name="T13" fmla="*/ 850 h 972"/>
                  <a:gd name="T14" fmla="*/ 1175 w 1296"/>
                  <a:gd name="T15" fmla="*/ 0 h 972"/>
                  <a:gd name="T16" fmla="*/ 202 w 1296"/>
                  <a:gd name="T17" fmla="*/ 891 h 972"/>
                  <a:gd name="T18" fmla="*/ 81 w 1296"/>
                  <a:gd name="T19" fmla="*/ 850 h 972"/>
                  <a:gd name="T20" fmla="*/ 122 w 1296"/>
                  <a:gd name="T21" fmla="*/ 729 h 972"/>
                  <a:gd name="T22" fmla="*/ 243 w 1296"/>
                  <a:gd name="T23" fmla="*/ 770 h 972"/>
                  <a:gd name="T24" fmla="*/ 243 w 1296"/>
                  <a:gd name="T25" fmla="*/ 526 h 972"/>
                  <a:gd name="T26" fmla="*/ 122 w 1296"/>
                  <a:gd name="T27" fmla="*/ 567 h 972"/>
                  <a:gd name="T28" fmla="*/ 81 w 1296"/>
                  <a:gd name="T29" fmla="*/ 446 h 972"/>
                  <a:gd name="T30" fmla="*/ 202 w 1296"/>
                  <a:gd name="T31" fmla="*/ 405 h 972"/>
                  <a:gd name="T32" fmla="*/ 243 w 1296"/>
                  <a:gd name="T33" fmla="*/ 526 h 972"/>
                  <a:gd name="T34" fmla="*/ 202 w 1296"/>
                  <a:gd name="T35" fmla="*/ 243 h 972"/>
                  <a:gd name="T36" fmla="*/ 81 w 1296"/>
                  <a:gd name="T37" fmla="*/ 202 h 972"/>
                  <a:gd name="T38" fmla="*/ 122 w 1296"/>
                  <a:gd name="T39" fmla="*/ 81 h 972"/>
                  <a:gd name="T40" fmla="*/ 243 w 1296"/>
                  <a:gd name="T41" fmla="*/ 122 h 972"/>
                  <a:gd name="T42" fmla="*/ 972 w 1296"/>
                  <a:gd name="T43" fmla="*/ 891 h 972"/>
                  <a:gd name="T44" fmla="*/ 324 w 1296"/>
                  <a:gd name="T45" fmla="*/ 81 h 972"/>
                  <a:gd name="T46" fmla="*/ 972 w 1296"/>
                  <a:gd name="T47" fmla="*/ 891 h 972"/>
                  <a:gd name="T48" fmla="*/ 1174 w 1296"/>
                  <a:gd name="T49" fmla="*/ 891 h 972"/>
                  <a:gd name="T50" fmla="*/ 1053 w 1296"/>
                  <a:gd name="T51" fmla="*/ 850 h 972"/>
                  <a:gd name="T52" fmla="*/ 1094 w 1296"/>
                  <a:gd name="T53" fmla="*/ 729 h 972"/>
                  <a:gd name="T54" fmla="*/ 1215 w 1296"/>
                  <a:gd name="T55" fmla="*/ 770 h 972"/>
                  <a:gd name="T56" fmla="*/ 1215 w 1296"/>
                  <a:gd name="T57" fmla="*/ 526 h 972"/>
                  <a:gd name="T58" fmla="*/ 1094 w 1296"/>
                  <a:gd name="T59" fmla="*/ 567 h 972"/>
                  <a:gd name="T60" fmla="*/ 1053 w 1296"/>
                  <a:gd name="T61" fmla="*/ 446 h 972"/>
                  <a:gd name="T62" fmla="*/ 1174 w 1296"/>
                  <a:gd name="T63" fmla="*/ 405 h 972"/>
                  <a:gd name="T64" fmla="*/ 1215 w 1296"/>
                  <a:gd name="T65" fmla="*/ 526 h 972"/>
                  <a:gd name="T66" fmla="*/ 1174 w 1296"/>
                  <a:gd name="T67" fmla="*/ 243 h 972"/>
                  <a:gd name="T68" fmla="*/ 1053 w 1296"/>
                  <a:gd name="T69" fmla="*/ 202 h 972"/>
                  <a:gd name="T70" fmla="*/ 1094 w 1296"/>
                  <a:gd name="T71" fmla="*/ 81 h 972"/>
                  <a:gd name="T72" fmla="*/ 1215 w 1296"/>
                  <a:gd name="T73" fmla="*/ 12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6" h="972">
                    <a:moveTo>
                      <a:pt x="504" y="684"/>
                    </a:moveTo>
                    <a:cubicBezTo>
                      <a:pt x="828" y="522"/>
                      <a:pt x="828" y="522"/>
                      <a:pt x="828" y="522"/>
                    </a:cubicBezTo>
                    <a:cubicBezTo>
                      <a:pt x="858" y="507"/>
                      <a:pt x="858" y="465"/>
                      <a:pt x="828" y="450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477" y="274"/>
                      <a:pt x="445" y="294"/>
                      <a:pt x="445" y="324"/>
                    </a:cubicBezTo>
                    <a:cubicBezTo>
                      <a:pt x="445" y="648"/>
                      <a:pt x="445" y="648"/>
                      <a:pt x="445" y="648"/>
                    </a:cubicBezTo>
                    <a:cubicBezTo>
                      <a:pt x="445" y="678"/>
                      <a:pt x="477" y="698"/>
                      <a:pt x="504" y="684"/>
                    </a:cubicBezTo>
                    <a:close/>
                    <a:moveTo>
                      <a:pt x="1175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5"/>
                      <a:pt x="0" y="122"/>
                    </a:cubicBezTo>
                    <a:cubicBezTo>
                      <a:pt x="0" y="850"/>
                      <a:pt x="0" y="850"/>
                      <a:pt x="0" y="850"/>
                    </a:cubicBezTo>
                    <a:cubicBezTo>
                      <a:pt x="0" y="917"/>
                      <a:pt x="54" y="972"/>
                      <a:pt x="121" y="972"/>
                    </a:cubicBezTo>
                    <a:cubicBezTo>
                      <a:pt x="1175" y="972"/>
                      <a:pt x="1175" y="972"/>
                      <a:pt x="1175" y="972"/>
                    </a:cubicBezTo>
                    <a:cubicBezTo>
                      <a:pt x="1242" y="972"/>
                      <a:pt x="1296" y="917"/>
                      <a:pt x="1296" y="850"/>
                    </a:cubicBezTo>
                    <a:cubicBezTo>
                      <a:pt x="1296" y="122"/>
                      <a:pt x="1296" y="122"/>
                      <a:pt x="1296" y="122"/>
                    </a:cubicBezTo>
                    <a:cubicBezTo>
                      <a:pt x="1296" y="55"/>
                      <a:pt x="1242" y="0"/>
                      <a:pt x="1175" y="0"/>
                    </a:cubicBezTo>
                    <a:close/>
                    <a:moveTo>
                      <a:pt x="243" y="850"/>
                    </a:moveTo>
                    <a:cubicBezTo>
                      <a:pt x="243" y="873"/>
                      <a:pt x="226" y="891"/>
                      <a:pt x="202" y="891"/>
                    </a:cubicBezTo>
                    <a:cubicBezTo>
                      <a:pt x="122" y="891"/>
                      <a:pt x="122" y="891"/>
                      <a:pt x="122" y="891"/>
                    </a:cubicBezTo>
                    <a:cubicBezTo>
                      <a:pt x="99" y="891"/>
                      <a:pt x="81" y="874"/>
                      <a:pt x="81" y="850"/>
                    </a:cubicBezTo>
                    <a:cubicBezTo>
                      <a:pt x="81" y="770"/>
                      <a:pt x="81" y="770"/>
                      <a:pt x="81" y="770"/>
                    </a:cubicBezTo>
                    <a:cubicBezTo>
                      <a:pt x="81" y="747"/>
                      <a:pt x="98" y="729"/>
                      <a:pt x="122" y="729"/>
                    </a:cubicBezTo>
                    <a:cubicBezTo>
                      <a:pt x="202" y="729"/>
                      <a:pt x="202" y="729"/>
                      <a:pt x="202" y="729"/>
                    </a:cubicBezTo>
                    <a:cubicBezTo>
                      <a:pt x="225" y="729"/>
                      <a:pt x="243" y="746"/>
                      <a:pt x="243" y="770"/>
                    </a:cubicBezTo>
                    <a:cubicBezTo>
                      <a:pt x="243" y="850"/>
                      <a:pt x="243" y="850"/>
                      <a:pt x="243" y="850"/>
                    </a:cubicBezTo>
                    <a:close/>
                    <a:moveTo>
                      <a:pt x="243" y="526"/>
                    </a:moveTo>
                    <a:cubicBezTo>
                      <a:pt x="243" y="549"/>
                      <a:pt x="226" y="567"/>
                      <a:pt x="202" y="567"/>
                    </a:cubicBezTo>
                    <a:cubicBezTo>
                      <a:pt x="122" y="567"/>
                      <a:pt x="122" y="567"/>
                      <a:pt x="122" y="567"/>
                    </a:cubicBezTo>
                    <a:cubicBezTo>
                      <a:pt x="99" y="567"/>
                      <a:pt x="81" y="550"/>
                      <a:pt x="81" y="526"/>
                    </a:cubicBezTo>
                    <a:cubicBezTo>
                      <a:pt x="81" y="446"/>
                      <a:pt x="81" y="446"/>
                      <a:pt x="81" y="446"/>
                    </a:cubicBezTo>
                    <a:cubicBezTo>
                      <a:pt x="81" y="423"/>
                      <a:pt x="98" y="405"/>
                      <a:pt x="122" y="405"/>
                    </a:cubicBezTo>
                    <a:cubicBezTo>
                      <a:pt x="202" y="405"/>
                      <a:pt x="202" y="405"/>
                      <a:pt x="202" y="405"/>
                    </a:cubicBezTo>
                    <a:cubicBezTo>
                      <a:pt x="225" y="405"/>
                      <a:pt x="243" y="422"/>
                      <a:pt x="243" y="446"/>
                    </a:cubicBezTo>
                    <a:cubicBezTo>
                      <a:pt x="243" y="526"/>
                      <a:pt x="243" y="526"/>
                      <a:pt x="243" y="526"/>
                    </a:cubicBezTo>
                    <a:close/>
                    <a:moveTo>
                      <a:pt x="243" y="202"/>
                    </a:moveTo>
                    <a:cubicBezTo>
                      <a:pt x="243" y="225"/>
                      <a:pt x="226" y="243"/>
                      <a:pt x="202" y="243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99" y="243"/>
                      <a:pt x="81" y="226"/>
                      <a:pt x="81" y="202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1" y="99"/>
                      <a:pt x="98" y="81"/>
                      <a:pt x="122" y="81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5" y="81"/>
                      <a:pt x="243" y="98"/>
                      <a:pt x="243" y="122"/>
                    </a:cubicBezTo>
                    <a:cubicBezTo>
                      <a:pt x="243" y="202"/>
                      <a:pt x="243" y="202"/>
                      <a:pt x="243" y="202"/>
                    </a:cubicBezTo>
                    <a:close/>
                    <a:moveTo>
                      <a:pt x="972" y="891"/>
                    </a:moveTo>
                    <a:cubicBezTo>
                      <a:pt x="324" y="891"/>
                      <a:pt x="324" y="891"/>
                      <a:pt x="324" y="891"/>
                    </a:cubicBezTo>
                    <a:cubicBezTo>
                      <a:pt x="324" y="81"/>
                      <a:pt x="324" y="81"/>
                      <a:pt x="324" y="81"/>
                    </a:cubicBezTo>
                    <a:cubicBezTo>
                      <a:pt x="972" y="81"/>
                      <a:pt x="972" y="81"/>
                      <a:pt x="972" y="81"/>
                    </a:cubicBezTo>
                    <a:cubicBezTo>
                      <a:pt x="972" y="891"/>
                      <a:pt x="972" y="891"/>
                      <a:pt x="972" y="891"/>
                    </a:cubicBezTo>
                    <a:close/>
                    <a:moveTo>
                      <a:pt x="1215" y="850"/>
                    </a:moveTo>
                    <a:cubicBezTo>
                      <a:pt x="1215" y="873"/>
                      <a:pt x="1198" y="891"/>
                      <a:pt x="1174" y="891"/>
                    </a:cubicBezTo>
                    <a:cubicBezTo>
                      <a:pt x="1094" y="891"/>
                      <a:pt x="1094" y="891"/>
                      <a:pt x="1094" y="891"/>
                    </a:cubicBezTo>
                    <a:cubicBezTo>
                      <a:pt x="1071" y="891"/>
                      <a:pt x="1053" y="874"/>
                      <a:pt x="1053" y="850"/>
                    </a:cubicBezTo>
                    <a:cubicBezTo>
                      <a:pt x="1053" y="770"/>
                      <a:pt x="1053" y="770"/>
                      <a:pt x="1053" y="770"/>
                    </a:cubicBezTo>
                    <a:cubicBezTo>
                      <a:pt x="1053" y="747"/>
                      <a:pt x="1070" y="729"/>
                      <a:pt x="1094" y="729"/>
                    </a:cubicBezTo>
                    <a:cubicBezTo>
                      <a:pt x="1174" y="729"/>
                      <a:pt x="1174" y="729"/>
                      <a:pt x="1174" y="729"/>
                    </a:cubicBezTo>
                    <a:cubicBezTo>
                      <a:pt x="1197" y="729"/>
                      <a:pt x="1215" y="746"/>
                      <a:pt x="1215" y="770"/>
                    </a:cubicBezTo>
                    <a:cubicBezTo>
                      <a:pt x="1215" y="850"/>
                      <a:pt x="1215" y="850"/>
                      <a:pt x="1215" y="850"/>
                    </a:cubicBezTo>
                    <a:close/>
                    <a:moveTo>
                      <a:pt x="1215" y="526"/>
                    </a:moveTo>
                    <a:cubicBezTo>
                      <a:pt x="1215" y="549"/>
                      <a:pt x="1198" y="567"/>
                      <a:pt x="1174" y="567"/>
                    </a:cubicBezTo>
                    <a:cubicBezTo>
                      <a:pt x="1094" y="567"/>
                      <a:pt x="1094" y="567"/>
                      <a:pt x="1094" y="567"/>
                    </a:cubicBezTo>
                    <a:cubicBezTo>
                      <a:pt x="1071" y="567"/>
                      <a:pt x="1053" y="550"/>
                      <a:pt x="1053" y="526"/>
                    </a:cubicBezTo>
                    <a:cubicBezTo>
                      <a:pt x="1053" y="446"/>
                      <a:pt x="1053" y="446"/>
                      <a:pt x="1053" y="446"/>
                    </a:cubicBezTo>
                    <a:cubicBezTo>
                      <a:pt x="1053" y="423"/>
                      <a:pt x="1070" y="405"/>
                      <a:pt x="1094" y="405"/>
                    </a:cubicBezTo>
                    <a:cubicBezTo>
                      <a:pt x="1174" y="405"/>
                      <a:pt x="1174" y="405"/>
                      <a:pt x="1174" y="405"/>
                    </a:cubicBezTo>
                    <a:cubicBezTo>
                      <a:pt x="1197" y="405"/>
                      <a:pt x="1215" y="422"/>
                      <a:pt x="1215" y="446"/>
                    </a:cubicBezTo>
                    <a:cubicBezTo>
                      <a:pt x="1215" y="526"/>
                      <a:pt x="1215" y="526"/>
                      <a:pt x="1215" y="526"/>
                    </a:cubicBezTo>
                    <a:close/>
                    <a:moveTo>
                      <a:pt x="1215" y="202"/>
                    </a:moveTo>
                    <a:cubicBezTo>
                      <a:pt x="1215" y="225"/>
                      <a:pt x="1198" y="243"/>
                      <a:pt x="1174" y="243"/>
                    </a:cubicBezTo>
                    <a:cubicBezTo>
                      <a:pt x="1094" y="243"/>
                      <a:pt x="1094" y="243"/>
                      <a:pt x="1094" y="243"/>
                    </a:cubicBezTo>
                    <a:cubicBezTo>
                      <a:pt x="1071" y="243"/>
                      <a:pt x="1053" y="226"/>
                      <a:pt x="1053" y="202"/>
                    </a:cubicBezTo>
                    <a:cubicBezTo>
                      <a:pt x="1053" y="122"/>
                      <a:pt x="1053" y="122"/>
                      <a:pt x="1053" y="122"/>
                    </a:cubicBezTo>
                    <a:cubicBezTo>
                      <a:pt x="1053" y="99"/>
                      <a:pt x="1070" y="81"/>
                      <a:pt x="109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97" y="81"/>
                      <a:pt x="1215" y="98"/>
                      <a:pt x="1215" y="122"/>
                    </a:cubicBezTo>
                    <a:cubicBezTo>
                      <a:pt x="1215" y="202"/>
                      <a:pt x="1215" y="202"/>
                      <a:pt x="1215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6788" y="1463735"/>
            <a:ext cx="7570425" cy="2453798"/>
            <a:chOff x="1049050" y="2313863"/>
            <a:chExt cx="10093900" cy="3271730"/>
          </a:xfrm>
        </p:grpSpPr>
        <p:sp>
          <p:nvSpPr>
            <p:cNvPr id="13" name="文本框 68"/>
            <p:cNvSpPr txBox="1"/>
            <p:nvPr/>
          </p:nvSpPr>
          <p:spPr>
            <a:xfrm>
              <a:off x="1049050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69"/>
            <p:cNvSpPr txBox="1"/>
            <p:nvPr/>
          </p:nvSpPr>
          <p:spPr>
            <a:xfrm>
              <a:off x="1049050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文本框 70"/>
            <p:cNvSpPr txBox="1"/>
            <p:nvPr/>
          </p:nvSpPr>
          <p:spPr>
            <a:xfrm>
              <a:off x="1049050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71"/>
            <p:cNvSpPr txBox="1"/>
            <p:nvPr/>
          </p:nvSpPr>
          <p:spPr>
            <a:xfrm>
              <a:off x="1049050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文本框 72"/>
            <p:cNvSpPr txBox="1"/>
            <p:nvPr/>
          </p:nvSpPr>
          <p:spPr>
            <a:xfrm>
              <a:off x="1049050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73"/>
            <p:cNvSpPr txBox="1"/>
            <p:nvPr/>
          </p:nvSpPr>
          <p:spPr>
            <a:xfrm>
              <a:off x="1049050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文本框 74"/>
            <p:cNvSpPr txBox="1"/>
            <p:nvPr/>
          </p:nvSpPr>
          <p:spPr>
            <a:xfrm>
              <a:off x="8179619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75"/>
            <p:cNvSpPr txBox="1"/>
            <p:nvPr/>
          </p:nvSpPr>
          <p:spPr>
            <a:xfrm>
              <a:off x="8179619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文本框 76"/>
            <p:cNvSpPr txBox="1"/>
            <p:nvPr/>
          </p:nvSpPr>
          <p:spPr>
            <a:xfrm>
              <a:off x="8179619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文本框 77"/>
            <p:cNvSpPr txBox="1"/>
            <p:nvPr/>
          </p:nvSpPr>
          <p:spPr>
            <a:xfrm>
              <a:off x="8179619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3" name="文本框 78"/>
            <p:cNvSpPr txBox="1"/>
            <p:nvPr/>
          </p:nvSpPr>
          <p:spPr>
            <a:xfrm>
              <a:off x="8789585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文本框 79"/>
            <p:cNvSpPr txBox="1"/>
            <p:nvPr/>
          </p:nvSpPr>
          <p:spPr>
            <a:xfrm>
              <a:off x="8789585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 fontScale="9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i="0" u="none" strike="noStrike" cap="none" baseline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5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844497" y="2174688"/>
            <a:ext cx="1107011" cy="964870"/>
            <a:chOff x="844497" y="2174688"/>
            <a:chExt cx="1107011" cy="964870"/>
          </a:xfrm>
        </p:grpSpPr>
        <p:sp>
          <p:nvSpPr>
            <p:cNvPr id="4" name="TextBox 5"/>
            <p:cNvSpPr txBox="1"/>
            <p:nvPr/>
          </p:nvSpPr>
          <p:spPr>
            <a:xfrm>
              <a:off x="844497" y="288564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887275" y="2174688"/>
              <a:ext cx="1064233" cy="83099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8543" y="937699"/>
            <a:ext cx="6476104" cy="3551265"/>
            <a:chOff x="2128543" y="937699"/>
            <a:chExt cx="6476104" cy="3551265"/>
          </a:xfrm>
        </p:grpSpPr>
        <p:sp>
          <p:nvSpPr>
            <p:cNvPr id="6" name="TextBox 7"/>
            <p:cNvSpPr txBox="1"/>
            <p:nvPr/>
          </p:nvSpPr>
          <p:spPr>
            <a:xfrm flipH="1">
              <a:off x="6663890" y="1135557"/>
              <a:ext cx="1940757" cy="39078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grpSp>
          <p:nvGrpSpPr>
            <p:cNvPr id="7" name="Group 1"/>
            <p:cNvGrpSpPr/>
            <p:nvPr/>
          </p:nvGrpSpPr>
          <p:grpSpPr>
            <a:xfrm>
              <a:off x="2128543" y="937699"/>
              <a:ext cx="4439012" cy="3551265"/>
              <a:chOff x="2838056" y="1250264"/>
              <a:chExt cx="5918683" cy="4735020"/>
            </a:xfrm>
          </p:grpSpPr>
          <p:sp>
            <p:nvSpPr>
              <p:cNvPr id="11" name="Rectangle 49"/>
              <p:cNvSpPr/>
              <p:nvPr/>
            </p:nvSpPr>
            <p:spPr bwMode="auto">
              <a:xfrm>
                <a:off x="6349088" y="4836487"/>
                <a:ext cx="1819791" cy="114879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50"/>
              <p:cNvSpPr/>
              <p:nvPr/>
            </p:nvSpPr>
            <p:spPr bwMode="auto">
              <a:xfrm>
                <a:off x="3868940" y="3816551"/>
                <a:ext cx="1380701" cy="1727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5249642" y="3816551"/>
                <a:ext cx="1099447" cy="2168733"/>
              </a:xfrm>
              <a:custGeom>
                <a:avLst/>
                <a:gdLst>
                  <a:gd name="T0" fmla="*/ 401 w 401"/>
                  <a:gd name="T1" fmla="*/ 791 h 791"/>
                  <a:gd name="T2" fmla="*/ 0 w 401"/>
                  <a:gd name="T3" fmla="*/ 63 h 791"/>
                  <a:gd name="T4" fmla="*/ 0 w 401"/>
                  <a:gd name="T5" fmla="*/ 0 h 791"/>
                  <a:gd name="T6" fmla="*/ 401 w 401"/>
                  <a:gd name="T7" fmla="*/ 372 h 791"/>
                  <a:gd name="T8" fmla="*/ 401 w 401"/>
                  <a:gd name="T9" fmla="*/ 79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791">
                    <a:moveTo>
                      <a:pt x="401" y="791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01" y="372"/>
                    </a:lnTo>
                    <a:lnTo>
                      <a:pt x="401" y="79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Oval 52"/>
              <p:cNvSpPr/>
              <p:nvPr/>
            </p:nvSpPr>
            <p:spPr>
              <a:xfrm flipH="1">
                <a:off x="7607942" y="4836486"/>
                <a:ext cx="1148797" cy="11487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Oval 48"/>
              <p:cNvSpPr/>
              <p:nvPr/>
            </p:nvSpPr>
            <p:spPr>
              <a:xfrm flipH="1">
                <a:off x="7733289" y="496417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Rectangle 43"/>
              <p:cNvSpPr/>
              <p:nvPr/>
            </p:nvSpPr>
            <p:spPr bwMode="auto">
              <a:xfrm>
                <a:off x="6349088" y="3643820"/>
                <a:ext cx="1819791" cy="11487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Rectangle 44"/>
              <p:cNvSpPr/>
              <p:nvPr/>
            </p:nvSpPr>
            <p:spPr bwMode="auto">
              <a:xfrm>
                <a:off x="3868940" y="3624629"/>
                <a:ext cx="1380701" cy="1782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45"/>
              <p:cNvSpPr/>
              <p:nvPr/>
            </p:nvSpPr>
            <p:spPr bwMode="auto">
              <a:xfrm>
                <a:off x="5249642" y="3624629"/>
                <a:ext cx="1099447" cy="1167990"/>
              </a:xfrm>
              <a:custGeom>
                <a:avLst/>
                <a:gdLst>
                  <a:gd name="T0" fmla="*/ 401 w 401"/>
                  <a:gd name="T1" fmla="*/ 426 h 426"/>
                  <a:gd name="T2" fmla="*/ 0 w 401"/>
                  <a:gd name="T3" fmla="*/ 65 h 426"/>
                  <a:gd name="T4" fmla="*/ 0 w 401"/>
                  <a:gd name="T5" fmla="*/ 0 h 426"/>
                  <a:gd name="T6" fmla="*/ 401 w 401"/>
                  <a:gd name="T7" fmla="*/ 7 h 426"/>
                  <a:gd name="T8" fmla="*/ 401 w 401"/>
                  <a:gd name="T9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426">
                    <a:moveTo>
                      <a:pt x="401" y="426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401" y="7"/>
                    </a:lnTo>
                    <a:lnTo>
                      <a:pt x="401" y="4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Oval 46"/>
              <p:cNvSpPr/>
              <p:nvPr/>
            </p:nvSpPr>
            <p:spPr>
              <a:xfrm flipH="1">
                <a:off x="7607942" y="3644301"/>
                <a:ext cx="1148797" cy="11487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Oval 42"/>
              <p:cNvSpPr/>
              <p:nvPr/>
            </p:nvSpPr>
            <p:spPr>
              <a:xfrm flipH="1">
                <a:off x="7733289" y="376634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Rectangle 37"/>
              <p:cNvSpPr/>
              <p:nvPr/>
            </p:nvSpPr>
            <p:spPr bwMode="auto">
              <a:xfrm>
                <a:off x="6349088" y="2448413"/>
                <a:ext cx="1819791" cy="1146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Rectangle 38"/>
              <p:cNvSpPr/>
              <p:nvPr/>
            </p:nvSpPr>
            <p:spPr bwMode="auto">
              <a:xfrm>
                <a:off x="3868940" y="3438190"/>
                <a:ext cx="1380701" cy="1727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9"/>
              <p:cNvSpPr/>
              <p:nvPr/>
            </p:nvSpPr>
            <p:spPr bwMode="auto">
              <a:xfrm>
                <a:off x="5249642" y="2448413"/>
                <a:ext cx="1099447" cy="1162506"/>
              </a:xfrm>
              <a:custGeom>
                <a:avLst/>
                <a:gdLst>
                  <a:gd name="T0" fmla="*/ 0 w 401"/>
                  <a:gd name="T1" fmla="*/ 361 h 424"/>
                  <a:gd name="T2" fmla="*/ 401 w 401"/>
                  <a:gd name="T3" fmla="*/ 0 h 424"/>
                  <a:gd name="T4" fmla="*/ 401 w 401"/>
                  <a:gd name="T5" fmla="*/ 418 h 424"/>
                  <a:gd name="T6" fmla="*/ 0 w 401"/>
                  <a:gd name="T7" fmla="*/ 424 h 424"/>
                  <a:gd name="T8" fmla="*/ 0 w 401"/>
                  <a:gd name="T9" fmla="*/ 36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424">
                    <a:moveTo>
                      <a:pt x="0" y="361"/>
                    </a:moveTo>
                    <a:lnTo>
                      <a:pt x="401" y="0"/>
                    </a:lnTo>
                    <a:lnTo>
                      <a:pt x="401" y="418"/>
                    </a:lnTo>
                    <a:lnTo>
                      <a:pt x="0" y="424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Oval 40"/>
              <p:cNvSpPr/>
              <p:nvPr/>
            </p:nvSpPr>
            <p:spPr>
              <a:xfrm flipH="1">
                <a:off x="7607942" y="2451998"/>
                <a:ext cx="1148797" cy="11487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Oval 36"/>
              <p:cNvSpPr/>
              <p:nvPr/>
            </p:nvSpPr>
            <p:spPr>
              <a:xfrm flipH="1">
                <a:off x="7733289" y="2570221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31"/>
              <p:cNvSpPr/>
              <p:nvPr/>
            </p:nvSpPr>
            <p:spPr bwMode="auto">
              <a:xfrm>
                <a:off x="6349088" y="1250264"/>
                <a:ext cx="1819791" cy="11487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3868940" y="3251748"/>
                <a:ext cx="1380701" cy="172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3"/>
              <p:cNvSpPr/>
              <p:nvPr/>
            </p:nvSpPr>
            <p:spPr bwMode="auto">
              <a:xfrm>
                <a:off x="5249642" y="1250264"/>
                <a:ext cx="1099447" cy="2174215"/>
              </a:xfrm>
              <a:custGeom>
                <a:avLst/>
                <a:gdLst>
                  <a:gd name="T0" fmla="*/ 0 w 401"/>
                  <a:gd name="T1" fmla="*/ 730 h 793"/>
                  <a:gd name="T2" fmla="*/ 401 w 401"/>
                  <a:gd name="T3" fmla="*/ 0 h 793"/>
                  <a:gd name="T4" fmla="*/ 401 w 401"/>
                  <a:gd name="T5" fmla="*/ 419 h 793"/>
                  <a:gd name="T6" fmla="*/ 0 w 401"/>
                  <a:gd name="T7" fmla="*/ 793 h 793"/>
                  <a:gd name="T8" fmla="*/ 0 w 401"/>
                  <a:gd name="T9" fmla="*/ 73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793">
                    <a:moveTo>
                      <a:pt x="0" y="730"/>
                    </a:moveTo>
                    <a:lnTo>
                      <a:pt x="401" y="0"/>
                    </a:lnTo>
                    <a:lnTo>
                      <a:pt x="401" y="419"/>
                    </a:lnTo>
                    <a:lnTo>
                      <a:pt x="0" y="793"/>
                    </a:lnTo>
                    <a:lnTo>
                      <a:pt x="0" y="73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Oval 34"/>
              <p:cNvSpPr/>
              <p:nvPr/>
            </p:nvSpPr>
            <p:spPr>
              <a:xfrm flipH="1">
                <a:off x="7607942" y="1250264"/>
                <a:ext cx="1148797" cy="11487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30"/>
              <p:cNvSpPr/>
              <p:nvPr/>
            </p:nvSpPr>
            <p:spPr>
              <a:xfrm flipH="1">
                <a:off x="7733289" y="1372390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16"/>
              <p:cNvSpPr txBox="1"/>
              <p:nvPr/>
            </p:nvSpPr>
            <p:spPr>
              <a:xfrm flipH="1">
                <a:off x="6479712" y="1592796"/>
                <a:ext cx="1460604" cy="558289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2" name="TextBox 17"/>
              <p:cNvSpPr txBox="1"/>
              <p:nvPr/>
            </p:nvSpPr>
            <p:spPr>
              <a:xfrm flipH="1">
                <a:off x="6479712" y="2772593"/>
                <a:ext cx="1440183" cy="558289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18"/>
              <p:cNvSpPr txBox="1"/>
              <p:nvPr/>
            </p:nvSpPr>
            <p:spPr>
              <a:xfrm flipH="1">
                <a:off x="6479712" y="3963864"/>
                <a:ext cx="1460604" cy="558289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TextBox 19"/>
              <p:cNvSpPr txBox="1"/>
              <p:nvPr/>
            </p:nvSpPr>
            <p:spPr>
              <a:xfrm flipH="1">
                <a:off x="6479710" y="5143662"/>
                <a:ext cx="1600190" cy="558289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Freeform: Shape 27"/>
              <p:cNvSpPr/>
              <p:nvPr/>
            </p:nvSpPr>
            <p:spPr bwMode="auto">
              <a:xfrm rot="5400000" flipH="1">
                <a:off x="2528593" y="3054971"/>
                <a:ext cx="1755662" cy="113673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1"/>
              <p:cNvSpPr/>
              <p:nvPr/>
            </p:nvSpPr>
            <p:spPr bwMode="auto">
              <a:xfrm>
                <a:off x="7919897" y="2729947"/>
                <a:ext cx="542861" cy="566721"/>
              </a:xfrm>
              <a:custGeom>
                <a:avLst/>
                <a:gdLst>
                  <a:gd name="T0" fmla="*/ 3 w 77"/>
                  <a:gd name="T1" fmla="*/ 30 h 77"/>
                  <a:gd name="T2" fmla="*/ 30 w 77"/>
                  <a:gd name="T3" fmla="*/ 5 h 77"/>
                  <a:gd name="T4" fmla="*/ 7 w 77"/>
                  <a:gd name="T5" fmla="*/ 31 h 77"/>
                  <a:gd name="T6" fmla="*/ 71 w 77"/>
                  <a:gd name="T7" fmla="*/ 31 h 77"/>
                  <a:gd name="T8" fmla="*/ 74 w 77"/>
                  <a:gd name="T9" fmla="*/ 30 h 77"/>
                  <a:gd name="T10" fmla="*/ 47 w 77"/>
                  <a:gd name="T11" fmla="*/ 5 h 77"/>
                  <a:gd name="T12" fmla="*/ 71 w 77"/>
                  <a:gd name="T13" fmla="*/ 31 h 77"/>
                  <a:gd name="T14" fmla="*/ 72 w 77"/>
                  <a:gd name="T15" fmla="*/ 43 h 77"/>
                  <a:gd name="T16" fmla="*/ 61 w 77"/>
                  <a:gd name="T17" fmla="*/ 40 h 77"/>
                  <a:gd name="T18" fmla="*/ 55 w 77"/>
                  <a:gd name="T19" fmla="*/ 61 h 77"/>
                  <a:gd name="T20" fmla="*/ 40 w 77"/>
                  <a:gd name="T21" fmla="*/ 68 h 77"/>
                  <a:gd name="T22" fmla="*/ 39 w 77"/>
                  <a:gd name="T23" fmla="*/ 77 h 77"/>
                  <a:gd name="T24" fmla="*/ 38 w 77"/>
                  <a:gd name="T25" fmla="*/ 68 h 77"/>
                  <a:gd name="T26" fmla="*/ 22 w 77"/>
                  <a:gd name="T27" fmla="*/ 61 h 77"/>
                  <a:gd name="T28" fmla="*/ 16 w 77"/>
                  <a:gd name="T29" fmla="*/ 40 h 77"/>
                  <a:gd name="T30" fmla="*/ 5 w 77"/>
                  <a:gd name="T31" fmla="*/ 43 h 77"/>
                  <a:gd name="T32" fmla="*/ 5 w 77"/>
                  <a:gd name="T33" fmla="*/ 34 h 77"/>
                  <a:gd name="T34" fmla="*/ 16 w 77"/>
                  <a:gd name="T35" fmla="*/ 38 h 77"/>
                  <a:gd name="T36" fmla="*/ 22 w 77"/>
                  <a:gd name="T37" fmla="*/ 16 h 77"/>
                  <a:gd name="T38" fmla="*/ 38 w 77"/>
                  <a:gd name="T39" fmla="*/ 9 h 77"/>
                  <a:gd name="T40" fmla="*/ 39 w 77"/>
                  <a:gd name="T41" fmla="*/ 0 h 77"/>
                  <a:gd name="T42" fmla="*/ 40 w 77"/>
                  <a:gd name="T43" fmla="*/ 9 h 77"/>
                  <a:gd name="T44" fmla="*/ 55 w 77"/>
                  <a:gd name="T45" fmla="*/ 16 h 77"/>
                  <a:gd name="T46" fmla="*/ 61 w 77"/>
                  <a:gd name="T47" fmla="*/ 38 h 77"/>
                  <a:gd name="T48" fmla="*/ 72 w 77"/>
                  <a:gd name="T49" fmla="*/ 34 h 77"/>
                  <a:gd name="T50" fmla="*/ 39 w 77"/>
                  <a:gd name="T51" fmla="*/ 8 h 77"/>
                  <a:gd name="T52" fmla="*/ 39 w 77"/>
                  <a:gd name="T53" fmla="*/ 2 h 77"/>
                  <a:gd name="T54" fmla="*/ 39 w 77"/>
                  <a:gd name="T55" fmla="*/ 8 h 77"/>
                  <a:gd name="T56" fmla="*/ 5 w 77"/>
                  <a:gd name="T57" fmla="*/ 36 h 77"/>
                  <a:gd name="T58" fmla="*/ 5 w 77"/>
                  <a:gd name="T59" fmla="*/ 41 h 77"/>
                  <a:gd name="T60" fmla="*/ 39 w 77"/>
                  <a:gd name="T61" fmla="*/ 70 h 77"/>
                  <a:gd name="T62" fmla="*/ 39 w 77"/>
                  <a:gd name="T63" fmla="*/ 75 h 77"/>
                  <a:gd name="T64" fmla="*/ 39 w 77"/>
                  <a:gd name="T65" fmla="*/ 70 h 77"/>
                  <a:gd name="T66" fmla="*/ 52 w 77"/>
                  <a:gd name="T67" fmla="*/ 47 h 77"/>
                  <a:gd name="T68" fmla="*/ 42 w 77"/>
                  <a:gd name="T69" fmla="*/ 39 h 77"/>
                  <a:gd name="T70" fmla="*/ 46 w 77"/>
                  <a:gd name="T71" fmla="*/ 33 h 77"/>
                  <a:gd name="T72" fmla="*/ 45 w 77"/>
                  <a:gd name="T73" fmla="*/ 30 h 77"/>
                  <a:gd name="T74" fmla="*/ 32 w 77"/>
                  <a:gd name="T75" fmla="*/ 30 h 77"/>
                  <a:gd name="T76" fmla="*/ 31 w 77"/>
                  <a:gd name="T77" fmla="*/ 33 h 77"/>
                  <a:gd name="T78" fmla="*/ 35 w 77"/>
                  <a:gd name="T79" fmla="*/ 39 h 77"/>
                  <a:gd name="T80" fmla="*/ 25 w 77"/>
                  <a:gd name="T81" fmla="*/ 47 h 77"/>
                  <a:gd name="T82" fmla="*/ 55 w 77"/>
                  <a:gd name="T83" fmla="*/ 54 h 77"/>
                  <a:gd name="T84" fmla="*/ 72 w 77"/>
                  <a:gd name="T85" fmla="*/ 36 h 77"/>
                  <a:gd name="T86" fmla="*/ 72 w 77"/>
                  <a:gd name="T87" fmla="*/ 41 h 77"/>
                  <a:gd name="T88" fmla="*/ 71 w 77"/>
                  <a:gd name="T89" fmla="*/ 47 h 77"/>
                  <a:gd name="T90" fmla="*/ 47 w 77"/>
                  <a:gd name="T91" fmla="*/ 73 h 77"/>
                  <a:gd name="T92" fmla="*/ 74 w 77"/>
                  <a:gd name="T93" fmla="*/ 47 h 77"/>
                  <a:gd name="T94" fmla="*/ 71 w 77"/>
                  <a:gd name="T95" fmla="*/ 47 h 77"/>
                  <a:gd name="T96" fmla="*/ 5 w 77"/>
                  <a:gd name="T97" fmla="*/ 47 h 77"/>
                  <a:gd name="T98" fmla="*/ 30 w 77"/>
                  <a:gd name="T99" fmla="*/ 74 h 77"/>
                  <a:gd name="T100" fmla="*/ 30 w 77"/>
                  <a:gd name="T101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5" y="30"/>
                    </a:moveTo>
                    <a:cubicBezTo>
                      <a:pt x="4" y="30"/>
                      <a:pt x="4" y="30"/>
                      <a:pt x="3" y="30"/>
                    </a:cubicBezTo>
                    <a:cubicBezTo>
                      <a:pt x="7" y="17"/>
                      <a:pt x="17" y="7"/>
                      <a:pt x="30" y="4"/>
                    </a:cubicBezTo>
                    <a:cubicBezTo>
                      <a:pt x="30" y="4"/>
                      <a:pt x="30" y="4"/>
                      <a:pt x="30" y="5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9" y="10"/>
                      <a:pt x="9" y="19"/>
                      <a:pt x="7" y="31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  <a:moveTo>
                      <a:pt x="71" y="31"/>
                    </a:moveTo>
                    <a:cubicBezTo>
                      <a:pt x="71" y="30"/>
                      <a:pt x="72" y="30"/>
                      <a:pt x="72" y="30"/>
                    </a:cubicBezTo>
                    <a:cubicBezTo>
                      <a:pt x="73" y="30"/>
                      <a:pt x="73" y="30"/>
                      <a:pt x="74" y="30"/>
                    </a:cubicBezTo>
                    <a:cubicBezTo>
                      <a:pt x="70" y="17"/>
                      <a:pt x="60" y="7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7" y="5"/>
                      <a:pt x="47" y="6"/>
                      <a:pt x="47" y="7"/>
                    </a:cubicBezTo>
                    <a:cubicBezTo>
                      <a:pt x="58" y="10"/>
                      <a:pt x="68" y="19"/>
                      <a:pt x="71" y="31"/>
                    </a:cubicBezTo>
                    <a:close/>
                    <a:moveTo>
                      <a:pt x="77" y="39"/>
                    </a:moveTo>
                    <a:cubicBezTo>
                      <a:pt x="77" y="41"/>
                      <a:pt x="75" y="43"/>
                      <a:pt x="72" y="43"/>
                    </a:cubicBezTo>
                    <a:cubicBezTo>
                      <a:pt x="70" y="43"/>
                      <a:pt x="68" y="42"/>
                      <a:pt x="68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8"/>
                      <a:pt x="58" y="61"/>
                      <a:pt x="55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3" y="70"/>
                      <a:pt x="43" y="73"/>
                    </a:cubicBezTo>
                    <a:cubicBezTo>
                      <a:pt x="43" y="75"/>
                      <a:pt x="41" y="77"/>
                      <a:pt x="39" y="77"/>
                    </a:cubicBezTo>
                    <a:cubicBezTo>
                      <a:pt x="36" y="77"/>
                      <a:pt x="34" y="75"/>
                      <a:pt x="34" y="73"/>
                    </a:cubicBezTo>
                    <a:cubicBezTo>
                      <a:pt x="34" y="70"/>
                      <a:pt x="35" y="68"/>
                      <a:pt x="38" y="68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9" y="61"/>
                      <a:pt x="16" y="58"/>
                      <a:pt x="16" y="5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2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9"/>
                    </a:cubicBezTo>
                    <a:cubicBezTo>
                      <a:pt x="0" y="36"/>
                      <a:pt x="2" y="34"/>
                      <a:pt x="5" y="34"/>
                    </a:cubicBezTo>
                    <a:cubicBezTo>
                      <a:pt x="7" y="34"/>
                      <a:pt x="9" y="36"/>
                      <a:pt x="9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5" y="9"/>
                      <a:pt x="34" y="7"/>
                      <a:pt x="34" y="5"/>
                    </a:cubicBezTo>
                    <a:cubicBezTo>
                      <a:pt x="34" y="2"/>
                      <a:pt x="36" y="0"/>
                      <a:pt x="39" y="0"/>
                    </a:cubicBezTo>
                    <a:cubicBezTo>
                      <a:pt x="41" y="0"/>
                      <a:pt x="43" y="2"/>
                      <a:pt x="43" y="5"/>
                    </a:cubicBezTo>
                    <a:cubicBezTo>
                      <a:pt x="43" y="7"/>
                      <a:pt x="42" y="9"/>
                      <a:pt x="40" y="9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6"/>
                      <a:pt x="61" y="19"/>
                      <a:pt x="61" y="2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36"/>
                      <a:pt x="70" y="34"/>
                      <a:pt x="72" y="34"/>
                    </a:cubicBezTo>
                    <a:cubicBezTo>
                      <a:pt x="75" y="34"/>
                      <a:pt x="77" y="36"/>
                      <a:pt x="77" y="39"/>
                    </a:cubicBezTo>
                    <a:close/>
                    <a:moveTo>
                      <a:pt x="39" y="8"/>
                    </a:moveTo>
                    <a:cubicBezTo>
                      <a:pt x="40" y="8"/>
                      <a:pt x="41" y="6"/>
                      <a:pt x="41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7" y="2"/>
                      <a:pt x="36" y="3"/>
                      <a:pt x="36" y="5"/>
                    </a:cubicBezTo>
                    <a:cubicBezTo>
                      <a:pt x="36" y="6"/>
                      <a:pt x="37" y="8"/>
                      <a:pt x="39" y="8"/>
                    </a:cubicBezTo>
                    <a:close/>
                    <a:moveTo>
                      <a:pt x="7" y="39"/>
                    </a:moveTo>
                    <a:cubicBezTo>
                      <a:pt x="7" y="37"/>
                      <a:pt x="6" y="36"/>
                      <a:pt x="5" y="36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3" y="41"/>
                      <a:pt x="5" y="41"/>
                    </a:cubicBezTo>
                    <a:cubicBezTo>
                      <a:pt x="6" y="41"/>
                      <a:pt x="7" y="40"/>
                      <a:pt x="7" y="39"/>
                    </a:cubicBezTo>
                    <a:close/>
                    <a:moveTo>
                      <a:pt x="39" y="70"/>
                    </a:moveTo>
                    <a:cubicBezTo>
                      <a:pt x="37" y="70"/>
                      <a:pt x="36" y="71"/>
                      <a:pt x="36" y="73"/>
                    </a:cubicBezTo>
                    <a:cubicBezTo>
                      <a:pt x="36" y="74"/>
                      <a:pt x="37" y="75"/>
                      <a:pt x="39" y="75"/>
                    </a:cubicBezTo>
                    <a:cubicBezTo>
                      <a:pt x="40" y="75"/>
                      <a:pt x="41" y="74"/>
                      <a:pt x="41" y="73"/>
                    </a:cubicBezTo>
                    <a:cubicBezTo>
                      <a:pt x="41" y="71"/>
                      <a:pt x="40" y="70"/>
                      <a:pt x="39" y="70"/>
                    </a:cubicBezTo>
                    <a:close/>
                    <a:moveTo>
                      <a:pt x="55" y="54"/>
                    </a:moveTo>
                    <a:cubicBezTo>
                      <a:pt x="55" y="54"/>
                      <a:pt x="54" y="49"/>
                      <a:pt x="52" y="47"/>
                    </a:cubicBezTo>
                    <a:cubicBezTo>
                      <a:pt x="51" y="45"/>
                      <a:pt x="44" y="44"/>
                      <a:pt x="43" y="43"/>
                    </a:cubicBezTo>
                    <a:cubicBezTo>
                      <a:pt x="42" y="42"/>
                      <a:pt x="42" y="40"/>
                      <a:pt x="42" y="39"/>
                    </a:cubicBezTo>
                    <a:cubicBezTo>
                      <a:pt x="43" y="38"/>
                      <a:pt x="44" y="37"/>
                      <a:pt x="44" y="35"/>
                    </a:cubicBezTo>
                    <a:cubicBezTo>
                      <a:pt x="45" y="35"/>
                      <a:pt x="45" y="34"/>
                      <a:pt x="46" y="33"/>
                    </a:cubicBezTo>
                    <a:cubicBezTo>
                      <a:pt x="46" y="32"/>
                      <a:pt x="45" y="32"/>
                      <a:pt x="45" y="31"/>
                    </a:cubicBezTo>
                    <a:cubicBezTo>
                      <a:pt x="45" y="31"/>
                      <a:pt x="45" y="31"/>
                      <a:pt x="45" y="30"/>
                    </a:cubicBezTo>
                    <a:cubicBezTo>
                      <a:pt x="45" y="26"/>
                      <a:pt x="42" y="23"/>
                      <a:pt x="39" y="23"/>
                    </a:cubicBezTo>
                    <a:cubicBezTo>
                      <a:pt x="35" y="23"/>
                      <a:pt x="32" y="26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1" y="32"/>
                      <a:pt x="31" y="33"/>
                    </a:cubicBezTo>
                    <a:cubicBezTo>
                      <a:pt x="32" y="34"/>
                      <a:pt x="32" y="35"/>
                      <a:pt x="33" y="35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5" y="40"/>
                      <a:pt x="35" y="42"/>
                      <a:pt x="34" y="43"/>
                    </a:cubicBezTo>
                    <a:cubicBezTo>
                      <a:pt x="34" y="44"/>
                      <a:pt x="26" y="45"/>
                      <a:pt x="25" y="47"/>
                    </a:cubicBezTo>
                    <a:cubicBezTo>
                      <a:pt x="24" y="49"/>
                      <a:pt x="22" y="54"/>
                      <a:pt x="22" y="54"/>
                    </a:cubicBezTo>
                    <a:lnTo>
                      <a:pt x="55" y="54"/>
                    </a:lnTo>
                    <a:close/>
                    <a:moveTo>
                      <a:pt x="75" y="39"/>
                    </a:moveTo>
                    <a:cubicBezTo>
                      <a:pt x="75" y="37"/>
                      <a:pt x="74" y="36"/>
                      <a:pt x="72" y="36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70" y="40"/>
                      <a:pt x="71" y="41"/>
                      <a:pt x="72" y="41"/>
                    </a:cubicBezTo>
                    <a:cubicBezTo>
                      <a:pt x="74" y="41"/>
                      <a:pt x="75" y="40"/>
                      <a:pt x="75" y="39"/>
                    </a:cubicBezTo>
                    <a:close/>
                    <a:moveTo>
                      <a:pt x="71" y="47"/>
                    </a:moveTo>
                    <a:cubicBezTo>
                      <a:pt x="68" y="58"/>
                      <a:pt x="58" y="68"/>
                      <a:pt x="47" y="71"/>
                    </a:cubicBezTo>
                    <a:cubicBezTo>
                      <a:pt x="47" y="71"/>
                      <a:pt x="47" y="72"/>
                      <a:pt x="47" y="73"/>
                    </a:cubicBezTo>
                    <a:cubicBezTo>
                      <a:pt x="47" y="73"/>
                      <a:pt x="47" y="73"/>
                      <a:pt x="47" y="74"/>
                    </a:cubicBezTo>
                    <a:cubicBezTo>
                      <a:pt x="60" y="71"/>
                      <a:pt x="70" y="60"/>
                      <a:pt x="74" y="47"/>
                    </a:cubicBezTo>
                    <a:cubicBezTo>
                      <a:pt x="73" y="47"/>
                      <a:pt x="73" y="47"/>
                      <a:pt x="72" y="47"/>
                    </a:cubicBezTo>
                    <a:cubicBezTo>
                      <a:pt x="72" y="47"/>
                      <a:pt x="71" y="47"/>
                      <a:pt x="71" y="47"/>
                    </a:cubicBezTo>
                    <a:close/>
                    <a:moveTo>
                      <a:pt x="7" y="47"/>
                    </a:moveTo>
                    <a:cubicBezTo>
                      <a:pt x="6" y="47"/>
                      <a:pt x="5" y="47"/>
                      <a:pt x="5" y="47"/>
                    </a:cubicBezTo>
                    <a:cubicBezTo>
                      <a:pt x="4" y="47"/>
                      <a:pt x="4" y="47"/>
                      <a:pt x="3" y="47"/>
                    </a:cubicBezTo>
                    <a:cubicBezTo>
                      <a:pt x="7" y="60"/>
                      <a:pt x="17" y="71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1"/>
                      <a:pt x="30" y="71"/>
                    </a:cubicBezTo>
                    <a:cubicBezTo>
                      <a:pt x="19" y="68"/>
                      <a:pt x="9" y="58"/>
                      <a:pt x="7" y="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2"/>
              <p:cNvSpPr/>
              <p:nvPr/>
            </p:nvSpPr>
            <p:spPr bwMode="auto">
              <a:xfrm>
                <a:off x="7950031" y="5180796"/>
                <a:ext cx="498634" cy="495178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8" name="Group 23"/>
              <p:cNvGrpSpPr/>
              <p:nvPr/>
            </p:nvGrpSpPr>
            <p:grpSpPr>
              <a:xfrm>
                <a:off x="7957065" y="1628845"/>
                <a:ext cx="471871" cy="362798"/>
                <a:chOff x="2849564" y="3636963"/>
                <a:chExt cx="315912" cy="242888"/>
              </a:xfrm>
              <a:solidFill>
                <a:schemeClr val="accent3"/>
              </a:solidFill>
            </p:grpSpPr>
            <p:sp>
              <p:nvSpPr>
                <p:cNvPr id="40" name="Freeform: Shape 2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avLst/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avLst/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Freeform: Shape 24"/>
              <p:cNvSpPr/>
              <p:nvPr/>
            </p:nvSpPr>
            <p:spPr>
              <a:xfrm>
                <a:off x="7952754" y="3994423"/>
                <a:ext cx="478284" cy="448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47"/>
            <p:cNvSpPr txBox="1"/>
            <p:nvPr/>
          </p:nvSpPr>
          <p:spPr>
            <a:xfrm flipH="1">
              <a:off x="6663890" y="2081721"/>
              <a:ext cx="1940757" cy="39078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9" name="TextBox 53"/>
            <p:cNvSpPr txBox="1"/>
            <p:nvPr/>
          </p:nvSpPr>
          <p:spPr>
            <a:xfrm flipH="1">
              <a:off x="6663890" y="2976795"/>
              <a:ext cx="1940757" cy="39078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10" name="TextBox 54"/>
            <p:cNvSpPr txBox="1"/>
            <p:nvPr/>
          </p:nvSpPr>
          <p:spPr>
            <a:xfrm flipH="1">
              <a:off x="6663890" y="3921900"/>
              <a:ext cx="1940757" cy="39078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</p:grpSp>
      <p:sp>
        <p:nvSpPr>
          <p:cNvPr id="42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5"/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02455" y="2800548"/>
            <a:ext cx="149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54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55206" y="1032604"/>
            <a:ext cx="3400318" cy="3163687"/>
            <a:chOff x="2855206" y="1032604"/>
            <a:chExt cx="3400318" cy="3163687"/>
          </a:xfrm>
        </p:grpSpPr>
        <p:grpSp>
          <p:nvGrpSpPr>
            <p:cNvPr id="4" name="Group 2"/>
            <p:cNvGrpSpPr/>
            <p:nvPr/>
          </p:nvGrpSpPr>
          <p:grpSpPr>
            <a:xfrm>
              <a:off x="4396483" y="1032604"/>
              <a:ext cx="1859041" cy="1635020"/>
              <a:chOff x="5782165" y="481983"/>
              <a:chExt cx="3480614" cy="3061191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/>
                </a:gs>
              </a:gsLst>
              <a:lin ang="8100000" scaled="1"/>
              <a:tileRect/>
            </a:gradFill>
          </p:grpSpPr>
          <p:sp>
            <p:nvSpPr>
              <p:cNvPr id="77" name="Arrow: Right 70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8" name="Group 71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79" name="Rectangle 72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73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74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75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76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77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Rectangle 78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Rectangle 79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80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81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82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Rectangle 83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3"/>
            <p:cNvGrpSpPr/>
            <p:nvPr/>
          </p:nvGrpSpPr>
          <p:grpSpPr>
            <a:xfrm flipH="1">
              <a:off x="2857122" y="1040978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/>
                </a:gs>
              </a:gsLst>
              <a:lin ang="8100000" scaled="1"/>
            </a:gradFill>
          </p:grpSpPr>
          <p:sp>
            <p:nvSpPr>
              <p:cNvPr id="63" name="Arrow: Right 56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65" name="Rectangle 58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59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 60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61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62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63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64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Rectangle 65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66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67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68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 69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 flipV="1">
              <a:off x="4394392" y="2561271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4"/>
                </a:gs>
              </a:gsLst>
              <a:lin ang="8100000" scaled="1"/>
            </a:gradFill>
          </p:grpSpPr>
          <p:sp>
            <p:nvSpPr>
              <p:cNvPr id="49" name="Arrow: Right 42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0" name="Group 43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51" name="Rectangle 44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45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Rectangle 46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47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48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49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50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51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52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53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54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 55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5"/>
            <p:cNvGrpSpPr/>
            <p:nvPr/>
          </p:nvGrpSpPr>
          <p:grpSpPr>
            <a:xfrm flipH="1" flipV="1">
              <a:off x="2855206" y="2560263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3"/>
                </a:gs>
              </a:gsLst>
              <a:lin ang="8100000" scaled="1"/>
            </a:gradFill>
          </p:grpSpPr>
          <p:sp>
            <p:nvSpPr>
              <p:cNvPr id="35" name="Arrow: Right 28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37" name="Rectangle 30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31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32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33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34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35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36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Rectangle 37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38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39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40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41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 rot="2700000">
              <a:off x="3575747" y="1893001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 rot="18900000">
              <a:off x="4828515" y="1887669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 rot="18900000" flipH="1">
              <a:off x="3559268" y="313862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 rot="2700000" flipH="1">
              <a:off x="4753788" y="309515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Freeform: Shape 84"/>
            <p:cNvSpPr/>
            <p:nvPr/>
          </p:nvSpPr>
          <p:spPr>
            <a:xfrm>
              <a:off x="4676922" y="2282687"/>
              <a:ext cx="241847" cy="24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85"/>
            <p:cNvSpPr>
              <a:spLocks noChangeAspect="1"/>
            </p:cNvSpPr>
            <p:nvPr/>
          </p:nvSpPr>
          <p:spPr bwMode="auto">
            <a:xfrm>
              <a:off x="4679276" y="2751228"/>
              <a:ext cx="241959" cy="206673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86"/>
            <p:cNvSpPr/>
            <p:nvPr/>
          </p:nvSpPr>
          <p:spPr bwMode="auto">
            <a:xfrm>
              <a:off x="4161343" y="2737990"/>
              <a:ext cx="253157" cy="25315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87"/>
            <p:cNvSpPr>
              <a:spLocks noChangeAspect="1"/>
            </p:cNvSpPr>
            <p:nvPr/>
          </p:nvSpPr>
          <p:spPr bwMode="auto">
            <a:xfrm>
              <a:off x="4171249" y="2274342"/>
              <a:ext cx="226837" cy="241959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980602" y="1968499"/>
            <a:ext cx="7209801" cy="1604637"/>
            <a:chOff x="1307468" y="2624665"/>
            <a:chExt cx="9613068" cy="2139516"/>
          </a:xfrm>
        </p:grpSpPr>
        <p:grpSp>
          <p:nvGrpSpPr>
            <p:cNvPr id="17" name="Group 89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27" name="Group 99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9" name="Group 10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4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2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28" name="Straight Connector 10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0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19" name="Group 91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5" name="TextBox 9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6" name="Rectangle 9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3" name="TextBox 9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4" name="Rectangle 9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20" name="Straight Connector 92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e2497b3-dd8a-48d7-acc5-b1ffcb15ea80"/>
          <p:cNvGrpSpPr>
            <a:grpSpLocks noChangeAspect="1"/>
          </p:cNvGrpSpPr>
          <p:nvPr/>
        </p:nvGrpSpPr>
        <p:grpSpPr>
          <a:xfrm>
            <a:off x="525452" y="701857"/>
            <a:ext cx="8093095" cy="3739786"/>
            <a:chOff x="696847" y="1130258"/>
            <a:chExt cx="10790794" cy="4986381"/>
          </a:xfrm>
        </p:grpSpPr>
        <p:sp>
          <p:nvSpPr>
            <p:cNvPr id="4" name="Straight Connector 10"/>
            <p:cNvSpPr/>
            <p:nvPr/>
          </p:nvSpPr>
          <p:spPr bwMode="auto">
            <a:xfrm>
              <a:off x="719138" y="6116639"/>
              <a:ext cx="10768503" cy="0"/>
            </a:xfrm>
            <a:prstGeom prst="line">
              <a:avLst/>
            </a:prstGeom>
            <a:noFill/>
            <a:ln w="127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/>
            <p:nvPr/>
          </p:nvSpPr>
          <p:spPr>
            <a:xfrm>
              <a:off x="696847" y="1130599"/>
              <a:ext cx="5378484" cy="32124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696847" y="4364239"/>
              <a:ext cx="5378484" cy="1585041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6109157" y="1130258"/>
              <a:ext cx="5378484" cy="1585041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1"/>
            <p:cNvSpPr/>
            <p:nvPr/>
          </p:nvSpPr>
          <p:spPr>
            <a:xfrm>
              <a:off x="696847" y="1130259"/>
              <a:ext cx="5378484" cy="321279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6102500" y="2744320"/>
              <a:ext cx="5378484" cy="320496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18811" y="1176163"/>
              <a:ext cx="3559175" cy="1107996"/>
              <a:chOff x="12734924" y="716003"/>
              <a:chExt cx="3559175" cy="110799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2734924" y="1008904"/>
                <a:ext cx="3559175" cy="369332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734924" y="716003"/>
                <a:ext cx="3559175" cy="110799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06501" y="4410144"/>
              <a:ext cx="3559175" cy="1107996"/>
              <a:chOff x="12734924" y="716003"/>
              <a:chExt cx="3559175" cy="110799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734924" y="1008904"/>
                <a:ext cx="3559175" cy="369332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734924" y="716003"/>
                <a:ext cx="3559175" cy="110799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859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716" y="770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3347691" y="1718155"/>
            <a:ext cx="2453525" cy="2138573"/>
            <a:chOff x="4463233" y="1047093"/>
            <a:chExt cx="3271367" cy="2851430"/>
          </a:xfrm>
        </p:grpSpPr>
        <p:sp>
          <p:nvSpPr>
            <p:cNvPr id="45" name="Freeform: Shape 27"/>
            <p:cNvSpPr/>
            <p:nvPr/>
          </p:nvSpPr>
          <p:spPr bwMode="auto">
            <a:xfrm>
              <a:off x="7418351" y="2972240"/>
              <a:ext cx="254036" cy="176270"/>
            </a:xfrm>
            <a:custGeom>
              <a:avLst/>
              <a:gdLst>
                <a:gd name="T0" fmla="*/ 20 w 140"/>
                <a:gd name="T1" fmla="*/ 23 h 98"/>
                <a:gd name="T2" fmla="*/ 62 w 140"/>
                <a:gd name="T3" fmla="*/ 56 h 98"/>
                <a:gd name="T4" fmla="*/ 67 w 140"/>
                <a:gd name="T5" fmla="*/ 53 h 98"/>
                <a:gd name="T6" fmla="*/ 90 w 140"/>
                <a:gd name="T7" fmla="*/ 12 h 98"/>
                <a:gd name="T8" fmla="*/ 101 w 140"/>
                <a:gd name="T9" fmla="*/ 2 h 98"/>
                <a:gd name="T10" fmla="*/ 107 w 140"/>
                <a:gd name="T11" fmla="*/ 22 h 98"/>
                <a:gd name="T12" fmla="*/ 107 w 140"/>
                <a:gd name="T13" fmla="*/ 22 h 98"/>
                <a:gd name="T14" fmla="*/ 106 w 140"/>
                <a:gd name="T15" fmla="*/ 25 h 98"/>
                <a:gd name="T16" fmla="*/ 105 w 140"/>
                <a:gd name="T17" fmla="*/ 26 h 98"/>
                <a:gd name="T18" fmla="*/ 98 w 140"/>
                <a:gd name="T19" fmla="*/ 42 h 98"/>
                <a:gd name="T20" fmla="*/ 124 w 140"/>
                <a:gd name="T21" fmla="*/ 23 h 98"/>
                <a:gd name="T22" fmla="*/ 134 w 140"/>
                <a:gd name="T23" fmla="*/ 33 h 98"/>
                <a:gd name="T24" fmla="*/ 95 w 140"/>
                <a:gd name="T25" fmla="*/ 75 h 98"/>
                <a:gd name="T26" fmla="*/ 9 w 140"/>
                <a:gd name="T27" fmla="*/ 69 h 98"/>
                <a:gd name="T28" fmla="*/ 20 w 140"/>
                <a:gd name="T29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98">
                  <a:moveTo>
                    <a:pt x="20" y="23"/>
                  </a:moveTo>
                  <a:cubicBezTo>
                    <a:pt x="20" y="23"/>
                    <a:pt x="51" y="59"/>
                    <a:pt x="62" y="56"/>
                  </a:cubicBezTo>
                  <a:cubicBezTo>
                    <a:pt x="64" y="56"/>
                    <a:pt x="65" y="55"/>
                    <a:pt x="67" y="53"/>
                  </a:cubicBezTo>
                  <a:cubicBezTo>
                    <a:pt x="67" y="53"/>
                    <a:pt x="88" y="16"/>
                    <a:pt x="90" y="12"/>
                  </a:cubicBezTo>
                  <a:cubicBezTo>
                    <a:pt x="93" y="6"/>
                    <a:pt x="97" y="0"/>
                    <a:pt x="101" y="2"/>
                  </a:cubicBezTo>
                  <a:cubicBezTo>
                    <a:pt x="101" y="2"/>
                    <a:pt x="115" y="4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3"/>
                    <a:pt x="106" y="24"/>
                    <a:pt x="106" y="25"/>
                  </a:cubicBezTo>
                  <a:cubicBezTo>
                    <a:pt x="105" y="25"/>
                    <a:pt x="105" y="26"/>
                    <a:pt x="105" y="26"/>
                  </a:cubicBezTo>
                  <a:cubicBezTo>
                    <a:pt x="102" y="33"/>
                    <a:pt x="100" y="38"/>
                    <a:pt x="98" y="42"/>
                  </a:cubicBezTo>
                  <a:cubicBezTo>
                    <a:pt x="101" y="40"/>
                    <a:pt x="118" y="22"/>
                    <a:pt x="124" y="23"/>
                  </a:cubicBezTo>
                  <a:cubicBezTo>
                    <a:pt x="124" y="23"/>
                    <a:pt x="140" y="24"/>
                    <a:pt x="134" y="33"/>
                  </a:cubicBezTo>
                  <a:cubicBezTo>
                    <a:pt x="129" y="42"/>
                    <a:pt x="95" y="75"/>
                    <a:pt x="95" y="75"/>
                  </a:cubicBezTo>
                  <a:cubicBezTo>
                    <a:pt x="95" y="75"/>
                    <a:pt x="19" y="98"/>
                    <a:pt x="9" y="69"/>
                  </a:cubicBezTo>
                  <a:cubicBezTo>
                    <a:pt x="0" y="40"/>
                    <a:pt x="20" y="23"/>
                    <a:pt x="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28"/>
            <p:cNvSpPr/>
            <p:nvPr/>
          </p:nvSpPr>
          <p:spPr bwMode="auto">
            <a:xfrm>
              <a:off x="7214431" y="2880648"/>
              <a:ext cx="520169" cy="338715"/>
            </a:xfrm>
            <a:custGeom>
              <a:avLst/>
              <a:gdLst>
                <a:gd name="T0" fmla="*/ 244 w 288"/>
                <a:gd name="T1" fmla="*/ 139 h 187"/>
                <a:gd name="T2" fmla="*/ 286 w 288"/>
                <a:gd name="T3" fmla="*/ 127 h 187"/>
                <a:gd name="T4" fmla="*/ 270 w 288"/>
                <a:gd name="T5" fmla="*/ 112 h 187"/>
                <a:gd name="T6" fmla="*/ 163 w 288"/>
                <a:gd name="T7" fmla="*/ 121 h 187"/>
                <a:gd name="T8" fmla="*/ 143 w 288"/>
                <a:gd name="T9" fmla="*/ 71 h 187"/>
                <a:gd name="T10" fmla="*/ 162 w 288"/>
                <a:gd name="T11" fmla="*/ 4 h 187"/>
                <a:gd name="T12" fmla="*/ 145 w 288"/>
                <a:gd name="T13" fmla="*/ 14 h 187"/>
                <a:gd name="T14" fmla="*/ 77 w 288"/>
                <a:gd name="T15" fmla="*/ 86 h 187"/>
                <a:gd name="T16" fmla="*/ 55 w 288"/>
                <a:gd name="T17" fmla="*/ 83 h 187"/>
                <a:gd name="T18" fmla="*/ 0 w 288"/>
                <a:gd name="T19" fmla="*/ 143 h 187"/>
                <a:gd name="T20" fmla="*/ 74 w 288"/>
                <a:gd name="T21" fmla="*/ 183 h 187"/>
                <a:gd name="T22" fmla="*/ 244 w 288"/>
                <a:gd name="T23" fmla="*/ 1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87">
                  <a:moveTo>
                    <a:pt x="244" y="139"/>
                  </a:moveTo>
                  <a:cubicBezTo>
                    <a:pt x="286" y="127"/>
                    <a:pt x="286" y="127"/>
                    <a:pt x="286" y="127"/>
                  </a:cubicBezTo>
                  <a:cubicBezTo>
                    <a:pt x="286" y="127"/>
                    <a:pt x="288" y="111"/>
                    <a:pt x="270" y="112"/>
                  </a:cubicBezTo>
                  <a:cubicBezTo>
                    <a:pt x="251" y="114"/>
                    <a:pt x="172" y="127"/>
                    <a:pt x="163" y="121"/>
                  </a:cubicBezTo>
                  <a:cubicBezTo>
                    <a:pt x="154" y="116"/>
                    <a:pt x="133" y="89"/>
                    <a:pt x="143" y="71"/>
                  </a:cubicBezTo>
                  <a:cubicBezTo>
                    <a:pt x="154" y="52"/>
                    <a:pt x="183" y="21"/>
                    <a:pt x="162" y="4"/>
                  </a:cubicBezTo>
                  <a:cubicBezTo>
                    <a:pt x="162" y="4"/>
                    <a:pt x="154" y="0"/>
                    <a:pt x="145" y="14"/>
                  </a:cubicBezTo>
                  <a:cubicBezTo>
                    <a:pt x="136" y="29"/>
                    <a:pt x="90" y="85"/>
                    <a:pt x="77" y="86"/>
                  </a:cubicBezTo>
                  <a:cubicBezTo>
                    <a:pt x="64" y="87"/>
                    <a:pt x="55" y="83"/>
                    <a:pt x="55" y="8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40" y="187"/>
                    <a:pt x="74" y="183"/>
                  </a:cubicBezTo>
                  <a:cubicBezTo>
                    <a:pt x="107" y="179"/>
                    <a:pt x="244" y="139"/>
                    <a:pt x="2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29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avLst/>
              <a:gdLst>
                <a:gd name="T0" fmla="*/ 0 w 179"/>
                <a:gd name="T1" fmla="*/ 0 h 136"/>
                <a:gd name="T2" fmla="*/ 0 w 179"/>
                <a:gd name="T3" fmla="*/ 79 h 136"/>
                <a:gd name="T4" fmla="*/ 87 w 179"/>
                <a:gd name="T5" fmla="*/ 136 h 136"/>
                <a:gd name="T6" fmla="*/ 179 w 179"/>
                <a:gd name="T7" fmla="*/ 79 h 136"/>
                <a:gd name="T8" fmla="*/ 179 w 179"/>
                <a:gd name="T9" fmla="*/ 0 h 136"/>
                <a:gd name="T10" fmla="*/ 0 w 17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36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30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avLst/>
              <a:gdLst>
                <a:gd name="T0" fmla="*/ 0 w 179"/>
                <a:gd name="T1" fmla="*/ 0 h 136"/>
                <a:gd name="T2" fmla="*/ 0 w 179"/>
                <a:gd name="T3" fmla="*/ 79 h 136"/>
                <a:gd name="T4" fmla="*/ 87 w 179"/>
                <a:gd name="T5" fmla="*/ 136 h 136"/>
                <a:gd name="T6" fmla="*/ 179 w 179"/>
                <a:gd name="T7" fmla="*/ 79 h 136"/>
                <a:gd name="T8" fmla="*/ 179 w 179"/>
                <a:gd name="T9" fmla="*/ 0 h 136"/>
                <a:gd name="T10" fmla="*/ 0 w 17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36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31"/>
            <p:cNvSpPr/>
            <p:nvPr/>
          </p:nvSpPr>
          <p:spPr bwMode="auto">
            <a:xfrm>
              <a:off x="5944249" y="1753901"/>
              <a:ext cx="309336" cy="190095"/>
            </a:xfrm>
            <a:custGeom>
              <a:avLst/>
              <a:gdLst>
                <a:gd name="T0" fmla="*/ 0 w 179"/>
                <a:gd name="T1" fmla="*/ 0 h 110"/>
                <a:gd name="T2" fmla="*/ 0 w 179"/>
                <a:gd name="T3" fmla="*/ 79 h 110"/>
                <a:gd name="T4" fmla="*/ 49 w 179"/>
                <a:gd name="T5" fmla="*/ 110 h 110"/>
                <a:gd name="T6" fmla="*/ 179 w 179"/>
                <a:gd name="T7" fmla="*/ 30 h 110"/>
                <a:gd name="T8" fmla="*/ 179 w 179"/>
                <a:gd name="T9" fmla="*/ 0 h 110"/>
                <a:gd name="T10" fmla="*/ 0 w 17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10">
                  <a:moveTo>
                    <a:pt x="0" y="0"/>
                  </a:moveTo>
                  <a:lnTo>
                    <a:pt x="0" y="79"/>
                  </a:lnTo>
                  <a:lnTo>
                    <a:pt x="49" y="110"/>
                  </a:lnTo>
                  <a:lnTo>
                    <a:pt x="179" y="30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32"/>
            <p:cNvSpPr/>
            <p:nvPr/>
          </p:nvSpPr>
          <p:spPr bwMode="auto">
            <a:xfrm>
              <a:off x="5790444" y="1140413"/>
              <a:ext cx="616945" cy="729275"/>
            </a:xfrm>
            <a:custGeom>
              <a:avLst/>
              <a:gdLst>
                <a:gd name="T0" fmla="*/ 320 w 340"/>
                <a:gd name="T1" fmla="*/ 172 h 403"/>
                <a:gd name="T2" fmla="*/ 303 w 340"/>
                <a:gd name="T3" fmla="*/ 174 h 403"/>
                <a:gd name="T4" fmla="*/ 170 w 340"/>
                <a:gd name="T5" fmla="*/ 0 h 403"/>
                <a:gd name="T6" fmla="*/ 37 w 340"/>
                <a:gd name="T7" fmla="*/ 174 h 403"/>
                <a:gd name="T8" fmla="*/ 20 w 340"/>
                <a:gd name="T9" fmla="*/ 172 h 403"/>
                <a:gd name="T10" fmla="*/ 49 w 340"/>
                <a:gd name="T11" fmla="*/ 266 h 403"/>
                <a:gd name="T12" fmla="*/ 93 w 340"/>
                <a:gd name="T13" fmla="*/ 359 h 403"/>
                <a:gd name="T14" fmla="*/ 170 w 340"/>
                <a:gd name="T15" fmla="*/ 403 h 403"/>
                <a:gd name="T16" fmla="*/ 249 w 340"/>
                <a:gd name="T17" fmla="*/ 353 h 403"/>
                <a:gd name="T18" fmla="*/ 291 w 340"/>
                <a:gd name="T19" fmla="*/ 266 h 403"/>
                <a:gd name="T20" fmla="*/ 320 w 340"/>
                <a:gd name="T21" fmla="*/ 1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403">
                  <a:moveTo>
                    <a:pt x="320" y="172"/>
                  </a:moveTo>
                  <a:cubicBezTo>
                    <a:pt x="320" y="172"/>
                    <a:pt x="309" y="158"/>
                    <a:pt x="303" y="174"/>
                  </a:cubicBezTo>
                  <a:cubicBezTo>
                    <a:pt x="303" y="174"/>
                    <a:pt x="340" y="0"/>
                    <a:pt x="170" y="0"/>
                  </a:cubicBezTo>
                  <a:cubicBezTo>
                    <a:pt x="0" y="0"/>
                    <a:pt x="37" y="174"/>
                    <a:pt x="37" y="174"/>
                  </a:cubicBezTo>
                  <a:cubicBezTo>
                    <a:pt x="31" y="158"/>
                    <a:pt x="20" y="172"/>
                    <a:pt x="20" y="172"/>
                  </a:cubicBezTo>
                  <a:cubicBezTo>
                    <a:pt x="10" y="259"/>
                    <a:pt x="49" y="266"/>
                    <a:pt x="49" y="266"/>
                  </a:cubicBezTo>
                  <a:cubicBezTo>
                    <a:pt x="49" y="266"/>
                    <a:pt x="49" y="314"/>
                    <a:pt x="93" y="359"/>
                  </a:cubicBezTo>
                  <a:cubicBezTo>
                    <a:pt x="137" y="403"/>
                    <a:pt x="170" y="403"/>
                    <a:pt x="170" y="403"/>
                  </a:cubicBezTo>
                  <a:cubicBezTo>
                    <a:pt x="170" y="403"/>
                    <a:pt x="205" y="397"/>
                    <a:pt x="249" y="353"/>
                  </a:cubicBezTo>
                  <a:cubicBezTo>
                    <a:pt x="293" y="309"/>
                    <a:pt x="291" y="266"/>
                    <a:pt x="291" y="266"/>
                  </a:cubicBezTo>
                  <a:cubicBezTo>
                    <a:pt x="291" y="266"/>
                    <a:pt x="330" y="259"/>
                    <a:pt x="320" y="17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33"/>
            <p:cNvSpPr/>
            <p:nvPr/>
          </p:nvSpPr>
          <p:spPr bwMode="auto">
            <a:xfrm>
              <a:off x="4613582" y="2398498"/>
              <a:ext cx="509801" cy="260950"/>
            </a:xfrm>
            <a:custGeom>
              <a:avLst/>
              <a:gdLst>
                <a:gd name="T0" fmla="*/ 110 w 282"/>
                <a:gd name="T1" fmla="*/ 1 h 144"/>
                <a:gd name="T2" fmla="*/ 179 w 282"/>
                <a:gd name="T3" fmla="*/ 21 h 144"/>
                <a:gd name="T4" fmla="*/ 239 w 282"/>
                <a:gd name="T5" fmla="*/ 46 h 144"/>
                <a:gd name="T6" fmla="*/ 256 w 282"/>
                <a:gd name="T7" fmla="*/ 68 h 144"/>
                <a:gd name="T8" fmla="*/ 282 w 282"/>
                <a:gd name="T9" fmla="*/ 88 h 144"/>
                <a:gd name="T10" fmla="*/ 223 w 282"/>
                <a:gd name="T11" fmla="*/ 144 h 144"/>
                <a:gd name="T12" fmla="*/ 196 w 282"/>
                <a:gd name="T13" fmla="*/ 129 h 144"/>
                <a:gd name="T14" fmla="*/ 83 w 282"/>
                <a:gd name="T15" fmla="*/ 102 h 144"/>
                <a:gd name="T16" fmla="*/ 1 w 282"/>
                <a:gd name="T17" fmla="*/ 10 h 144"/>
                <a:gd name="T18" fmla="*/ 4 w 282"/>
                <a:gd name="T19" fmla="*/ 1 h 144"/>
                <a:gd name="T20" fmla="*/ 34 w 282"/>
                <a:gd name="T21" fmla="*/ 16 h 144"/>
                <a:gd name="T22" fmla="*/ 80 w 282"/>
                <a:gd name="T23" fmla="*/ 62 h 144"/>
                <a:gd name="T24" fmla="*/ 35 w 282"/>
                <a:gd name="T25" fmla="*/ 10 h 144"/>
                <a:gd name="T26" fmla="*/ 35 w 282"/>
                <a:gd name="T27" fmla="*/ 1 h 144"/>
                <a:gd name="T28" fmla="*/ 66 w 282"/>
                <a:gd name="T29" fmla="*/ 15 h 144"/>
                <a:gd name="T30" fmla="*/ 146 w 282"/>
                <a:gd name="T31" fmla="*/ 67 h 144"/>
                <a:gd name="T32" fmla="*/ 162 w 282"/>
                <a:gd name="T33" fmla="*/ 45 h 144"/>
                <a:gd name="T34" fmla="*/ 127 w 282"/>
                <a:gd name="T35" fmla="*/ 36 h 144"/>
                <a:gd name="T36" fmla="*/ 110 w 282"/>
                <a:gd name="T3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2" h="144">
                  <a:moveTo>
                    <a:pt x="110" y="1"/>
                  </a:moveTo>
                  <a:cubicBezTo>
                    <a:pt x="110" y="1"/>
                    <a:pt x="165" y="19"/>
                    <a:pt x="179" y="21"/>
                  </a:cubicBezTo>
                  <a:cubicBezTo>
                    <a:pt x="193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3" y="131"/>
                    <a:pt x="196" y="129"/>
                  </a:cubicBezTo>
                  <a:cubicBezTo>
                    <a:pt x="189" y="127"/>
                    <a:pt x="91" y="108"/>
                    <a:pt x="83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7" y="1"/>
                    <a:pt x="20" y="0"/>
                    <a:pt x="34" y="16"/>
                  </a:cubicBezTo>
                  <a:cubicBezTo>
                    <a:pt x="47" y="32"/>
                    <a:pt x="80" y="62"/>
                    <a:pt x="80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"/>
                    <a:pt x="35" y="1"/>
                  </a:cubicBezTo>
                  <a:cubicBezTo>
                    <a:pt x="37" y="1"/>
                    <a:pt x="51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2" y="45"/>
                    <a:pt x="162" y="45"/>
                  </a:cubicBezTo>
                  <a:cubicBezTo>
                    <a:pt x="162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34"/>
            <p:cNvSpPr/>
            <p:nvPr/>
          </p:nvSpPr>
          <p:spPr bwMode="auto">
            <a:xfrm>
              <a:off x="4786396" y="1529243"/>
              <a:ext cx="153804" cy="255765"/>
            </a:xfrm>
            <a:custGeom>
              <a:avLst/>
              <a:gdLst>
                <a:gd name="T0" fmla="*/ 85 w 85"/>
                <a:gd name="T1" fmla="*/ 101 h 141"/>
                <a:gd name="T2" fmla="*/ 34 w 85"/>
                <a:gd name="T3" fmla="*/ 82 h 141"/>
                <a:gd name="T4" fmla="*/ 34 w 85"/>
                <a:gd name="T5" fmla="*/ 77 h 141"/>
                <a:gd name="T6" fmla="*/ 56 w 85"/>
                <a:gd name="T7" fmla="*/ 35 h 141"/>
                <a:gd name="T8" fmla="*/ 58 w 85"/>
                <a:gd name="T9" fmla="*/ 20 h 141"/>
                <a:gd name="T10" fmla="*/ 38 w 85"/>
                <a:gd name="T11" fmla="*/ 27 h 141"/>
                <a:gd name="T12" fmla="*/ 38 w 85"/>
                <a:gd name="T13" fmla="*/ 27 h 141"/>
                <a:gd name="T14" fmla="*/ 37 w 85"/>
                <a:gd name="T15" fmla="*/ 29 h 141"/>
                <a:gd name="T16" fmla="*/ 36 w 85"/>
                <a:gd name="T17" fmla="*/ 30 h 141"/>
                <a:gd name="T18" fmla="*/ 26 w 85"/>
                <a:gd name="T19" fmla="*/ 45 h 141"/>
                <a:gd name="T20" fmla="*/ 28 w 85"/>
                <a:gd name="T21" fmla="*/ 13 h 141"/>
                <a:gd name="T22" fmla="*/ 14 w 85"/>
                <a:gd name="T23" fmla="*/ 9 h 141"/>
                <a:gd name="T24" fmla="*/ 0 w 85"/>
                <a:gd name="T25" fmla="*/ 65 h 141"/>
                <a:gd name="T26" fmla="*/ 52 w 85"/>
                <a:gd name="T27" fmla="*/ 134 h 141"/>
                <a:gd name="T28" fmla="*/ 85 w 85"/>
                <a:gd name="T2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41">
                  <a:moveTo>
                    <a:pt x="85" y="101"/>
                  </a:moveTo>
                  <a:cubicBezTo>
                    <a:pt x="85" y="101"/>
                    <a:pt x="38" y="93"/>
                    <a:pt x="34" y="82"/>
                  </a:cubicBezTo>
                  <a:cubicBezTo>
                    <a:pt x="34" y="81"/>
                    <a:pt x="33" y="79"/>
                    <a:pt x="34" y="77"/>
                  </a:cubicBezTo>
                  <a:cubicBezTo>
                    <a:pt x="34" y="77"/>
                    <a:pt x="53" y="39"/>
                    <a:pt x="56" y="35"/>
                  </a:cubicBezTo>
                  <a:cubicBezTo>
                    <a:pt x="60" y="30"/>
                    <a:pt x="62" y="23"/>
                    <a:pt x="58" y="20"/>
                  </a:cubicBezTo>
                  <a:cubicBezTo>
                    <a:pt x="58" y="20"/>
                    <a:pt x="50" y="1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7" y="29"/>
                    <a:pt x="36" y="30"/>
                    <a:pt x="36" y="30"/>
                  </a:cubicBezTo>
                  <a:cubicBezTo>
                    <a:pt x="32" y="36"/>
                    <a:pt x="29" y="41"/>
                    <a:pt x="26" y="45"/>
                  </a:cubicBezTo>
                  <a:cubicBezTo>
                    <a:pt x="27" y="41"/>
                    <a:pt x="32" y="17"/>
                    <a:pt x="28" y="13"/>
                  </a:cubicBezTo>
                  <a:cubicBezTo>
                    <a:pt x="28" y="13"/>
                    <a:pt x="19" y="0"/>
                    <a:pt x="14" y="9"/>
                  </a:cubicBezTo>
                  <a:cubicBezTo>
                    <a:pt x="10" y="19"/>
                    <a:pt x="0" y="65"/>
                    <a:pt x="0" y="65"/>
                  </a:cubicBezTo>
                  <a:cubicBezTo>
                    <a:pt x="0" y="65"/>
                    <a:pt x="22" y="141"/>
                    <a:pt x="52" y="134"/>
                  </a:cubicBezTo>
                  <a:cubicBezTo>
                    <a:pt x="81" y="126"/>
                    <a:pt x="85" y="101"/>
                    <a:pt x="85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35"/>
            <p:cNvSpPr/>
            <p:nvPr/>
          </p:nvSpPr>
          <p:spPr bwMode="auto">
            <a:xfrm>
              <a:off x="4708629" y="1511962"/>
              <a:ext cx="323161" cy="470054"/>
            </a:xfrm>
            <a:custGeom>
              <a:avLst/>
              <a:gdLst>
                <a:gd name="T0" fmla="*/ 12 w 178"/>
                <a:gd name="T1" fmla="*/ 52 h 260"/>
                <a:gd name="T2" fmla="*/ 0 w 178"/>
                <a:gd name="T3" fmla="*/ 11 h 260"/>
                <a:gd name="T4" fmla="*/ 21 w 178"/>
                <a:gd name="T5" fmla="*/ 16 h 260"/>
                <a:gd name="T6" fmla="*/ 71 w 178"/>
                <a:gd name="T7" fmla="*/ 111 h 260"/>
                <a:gd name="T8" fmla="*/ 124 w 178"/>
                <a:gd name="T9" fmla="*/ 100 h 260"/>
                <a:gd name="T10" fmla="*/ 170 w 178"/>
                <a:gd name="T11" fmla="*/ 48 h 260"/>
                <a:gd name="T12" fmla="*/ 171 w 178"/>
                <a:gd name="T13" fmla="*/ 68 h 260"/>
                <a:gd name="T14" fmla="*/ 147 w 178"/>
                <a:gd name="T15" fmla="*/ 164 h 260"/>
                <a:gd name="T16" fmla="*/ 161 w 178"/>
                <a:gd name="T17" fmla="*/ 181 h 260"/>
                <a:gd name="T18" fmla="*/ 141 w 178"/>
                <a:gd name="T19" fmla="*/ 260 h 260"/>
                <a:gd name="T20" fmla="*/ 67 w 178"/>
                <a:gd name="T21" fmla="*/ 220 h 260"/>
                <a:gd name="T22" fmla="*/ 12 w 178"/>
                <a:gd name="T23" fmla="*/ 5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60">
                  <a:moveTo>
                    <a:pt x="12" y="5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2" y="0"/>
                    <a:pt x="21" y="16"/>
                  </a:cubicBezTo>
                  <a:cubicBezTo>
                    <a:pt x="30" y="32"/>
                    <a:pt x="62" y="107"/>
                    <a:pt x="71" y="111"/>
                  </a:cubicBezTo>
                  <a:cubicBezTo>
                    <a:pt x="81" y="116"/>
                    <a:pt x="114" y="119"/>
                    <a:pt x="124" y="100"/>
                  </a:cubicBezTo>
                  <a:cubicBezTo>
                    <a:pt x="134" y="81"/>
                    <a:pt x="145" y="40"/>
                    <a:pt x="170" y="48"/>
                  </a:cubicBezTo>
                  <a:cubicBezTo>
                    <a:pt x="170" y="48"/>
                    <a:pt x="178" y="53"/>
                    <a:pt x="171" y="68"/>
                  </a:cubicBezTo>
                  <a:cubicBezTo>
                    <a:pt x="163" y="83"/>
                    <a:pt x="141" y="153"/>
                    <a:pt x="147" y="164"/>
                  </a:cubicBezTo>
                  <a:cubicBezTo>
                    <a:pt x="153" y="175"/>
                    <a:pt x="161" y="181"/>
                    <a:pt x="161" y="181"/>
                  </a:cubicBezTo>
                  <a:cubicBezTo>
                    <a:pt x="141" y="260"/>
                    <a:pt x="141" y="260"/>
                    <a:pt x="141" y="260"/>
                  </a:cubicBezTo>
                  <a:cubicBezTo>
                    <a:pt x="141" y="260"/>
                    <a:pt x="82" y="250"/>
                    <a:pt x="67" y="220"/>
                  </a:cubicBezTo>
                  <a:cubicBezTo>
                    <a:pt x="52" y="189"/>
                    <a:pt x="12" y="52"/>
                    <a:pt x="12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36"/>
            <p:cNvSpPr/>
            <p:nvPr/>
          </p:nvSpPr>
          <p:spPr bwMode="auto">
            <a:xfrm>
              <a:off x="7257635" y="1529243"/>
              <a:ext cx="153804" cy="255765"/>
            </a:xfrm>
            <a:custGeom>
              <a:avLst/>
              <a:gdLst>
                <a:gd name="T0" fmla="*/ 0 w 85"/>
                <a:gd name="T1" fmla="*/ 101 h 141"/>
                <a:gd name="T2" fmla="*/ 51 w 85"/>
                <a:gd name="T3" fmla="*/ 82 h 141"/>
                <a:gd name="T4" fmla="*/ 51 w 85"/>
                <a:gd name="T5" fmla="*/ 77 h 141"/>
                <a:gd name="T6" fmla="*/ 29 w 85"/>
                <a:gd name="T7" fmla="*/ 35 h 141"/>
                <a:gd name="T8" fmla="*/ 27 w 85"/>
                <a:gd name="T9" fmla="*/ 20 h 141"/>
                <a:gd name="T10" fmla="*/ 47 w 85"/>
                <a:gd name="T11" fmla="*/ 27 h 141"/>
                <a:gd name="T12" fmla="*/ 47 w 85"/>
                <a:gd name="T13" fmla="*/ 27 h 141"/>
                <a:gd name="T14" fmla="*/ 48 w 85"/>
                <a:gd name="T15" fmla="*/ 29 h 141"/>
                <a:gd name="T16" fmla="*/ 49 w 85"/>
                <a:gd name="T17" fmla="*/ 30 h 141"/>
                <a:gd name="T18" fmla="*/ 59 w 85"/>
                <a:gd name="T19" fmla="*/ 45 h 141"/>
                <a:gd name="T20" fmla="*/ 57 w 85"/>
                <a:gd name="T21" fmla="*/ 13 h 141"/>
                <a:gd name="T22" fmla="*/ 71 w 85"/>
                <a:gd name="T23" fmla="*/ 9 h 141"/>
                <a:gd name="T24" fmla="*/ 85 w 85"/>
                <a:gd name="T25" fmla="*/ 65 h 141"/>
                <a:gd name="T26" fmla="*/ 33 w 85"/>
                <a:gd name="T27" fmla="*/ 134 h 141"/>
                <a:gd name="T28" fmla="*/ 0 w 85"/>
                <a:gd name="T2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41">
                  <a:moveTo>
                    <a:pt x="0" y="101"/>
                  </a:moveTo>
                  <a:cubicBezTo>
                    <a:pt x="0" y="101"/>
                    <a:pt x="47" y="93"/>
                    <a:pt x="51" y="82"/>
                  </a:cubicBezTo>
                  <a:cubicBezTo>
                    <a:pt x="51" y="81"/>
                    <a:pt x="52" y="79"/>
                    <a:pt x="51" y="77"/>
                  </a:cubicBezTo>
                  <a:cubicBezTo>
                    <a:pt x="51" y="77"/>
                    <a:pt x="32" y="39"/>
                    <a:pt x="29" y="35"/>
                  </a:cubicBezTo>
                  <a:cubicBezTo>
                    <a:pt x="25" y="30"/>
                    <a:pt x="23" y="23"/>
                    <a:pt x="27" y="20"/>
                  </a:cubicBezTo>
                  <a:cubicBezTo>
                    <a:pt x="27" y="20"/>
                    <a:pt x="36" y="10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9"/>
                  </a:cubicBezTo>
                  <a:cubicBezTo>
                    <a:pt x="48" y="29"/>
                    <a:pt x="49" y="30"/>
                    <a:pt x="49" y="30"/>
                  </a:cubicBezTo>
                  <a:cubicBezTo>
                    <a:pt x="53" y="36"/>
                    <a:pt x="56" y="41"/>
                    <a:pt x="59" y="45"/>
                  </a:cubicBezTo>
                  <a:cubicBezTo>
                    <a:pt x="58" y="41"/>
                    <a:pt x="53" y="17"/>
                    <a:pt x="57" y="13"/>
                  </a:cubicBezTo>
                  <a:cubicBezTo>
                    <a:pt x="57" y="13"/>
                    <a:pt x="66" y="0"/>
                    <a:pt x="71" y="9"/>
                  </a:cubicBezTo>
                  <a:cubicBezTo>
                    <a:pt x="75" y="19"/>
                    <a:pt x="85" y="65"/>
                    <a:pt x="85" y="65"/>
                  </a:cubicBezTo>
                  <a:cubicBezTo>
                    <a:pt x="85" y="65"/>
                    <a:pt x="63" y="141"/>
                    <a:pt x="33" y="134"/>
                  </a:cubicBezTo>
                  <a:cubicBezTo>
                    <a:pt x="4" y="126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37"/>
            <p:cNvSpPr/>
            <p:nvPr/>
          </p:nvSpPr>
          <p:spPr bwMode="auto">
            <a:xfrm>
              <a:off x="7167771" y="1511962"/>
              <a:ext cx="321434" cy="470054"/>
            </a:xfrm>
            <a:custGeom>
              <a:avLst/>
              <a:gdLst>
                <a:gd name="T0" fmla="*/ 166 w 178"/>
                <a:gd name="T1" fmla="*/ 52 h 260"/>
                <a:gd name="T2" fmla="*/ 178 w 178"/>
                <a:gd name="T3" fmla="*/ 11 h 260"/>
                <a:gd name="T4" fmla="*/ 157 w 178"/>
                <a:gd name="T5" fmla="*/ 16 h 260"/>
                <a:gd name="T6" fmla="*/ 107 w 178"/>
                <a:gd name="T7" fmla="*/ 111 h 260"/>
                <a:gd name="T8" fmla="*/ 54 w 178"/>
                <a:gd name="T9" fmla="*/ 100 h 260"/>
                <a:gd name="T10" fmla="*/ 8 w 178"/>
                <a:gd name="T11" fmla="*/ 48 h 260"/>
                <a:gd name="T12" fmla="*/ 7 w 178"/>
                <a:gd name="T13" fmla="*/ 68 h 260"/>
                <a:gd name="T14" fmla="*/ 31 w 178"/>
                <a:gd name="T15" fmla="*/ 164 h 260"/>
                <a:gd name="T16" fmla="*/ 17 w 178"/>
                <a:gd name="T17" fmla="*/ 181 h 260"/>
                <a:gd name="T18" fmla="*/ 37 w 178"/>
                <a:gd name="T19" fmla="*/ 260 h 260"/>
                <a:gd name="T20" fmla="*/ 111 w 178"/>
                <a:gd name="T21" fmla="*/ 220 h 260"/>
                <a:gd name="T22" fmla="*/ 166 w 178"/>
                <a:gd name="T23" fmla="*/ 5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60">
                  <a:moveTo>
                    <a:pt x="166" y="52"/>
                  </a:move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66" y="0"/>
                    <a:pt x="157" y="16"/>
                  </a:cubicBezTo>
                  <a:cubicBezTo>
                    <a:pt x="149" y="32"/>
                    <a:pt x="116" y="107"/>
                    <a:pt x="107" y="111"/>
                  </a:cubicBezTo>
                  <a:cubicBezTo>
                    <a:pt x="97" y="116"/>
                    <a:pt x="64" y="119"/>
                    <a:pt x="54" y="100"/>
                  </a:cubicBezTo>
                  <a:cubicBezTo>
                    <a:pt x="44" y="81"/>
                    <a:pt x="33" y="40"/>
                    <a:pt x="8" y="48"/>
                  </a:cubicBezTo>
                  <a:cubicBezTo>
                    <a:pt x="8" y="48"/>
                    <a:pt x="0" y="53"/>
                    <a:pt x="7" y="68"/>
                  </a:cubicBezTo>
                  <a:cubicBezTo>
                    <a:pt x="15" y="83"/>
                    <a:pt x="37" y="153"/>
                    <a:pt x="31" y="164"/>
                  </a:cubicBezTo>
                  <a:cubicBezTo>
                    <a:pt x="25" y="175"/>
                    <a:pt x="17" y="181"/>
                    <a:pt x="17" y="181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7" y="260"/>
                    <a:pt x="96" y="250"/>
                    <a:pt x="111" y="220"/>
                  </a:cubicBezTo>
                  <a:cubicBezTo>
                    <a:pt x="126" y="189"/>
                    <a:pt x="166" y="52"/>
                    <a:pt x="166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38"/>
            <p:cNvSpPr/>
            <p:nvPr/>
          </p:nvSpPr>
          <p:spPr bwMode="auto">
            <a:xfrm>
              <a:off x="7167771" y="1836852"/>
              <a:ext cx="179726" cy="131339"/>
            </a:xfrm>
            <a:custGeom>
              <a:avLst/>
              <a:gdLst>
                <a:gd name="T0" fmla="*/ 0 w 104"/>
                <a:gd name="T1" fmla="*/ 17 h 76"/>
                <a:gd name="T2" fmla="*/ 17 w 104"/>
                <a:gd name="T3" fmla="*/ 0 h 76"/>
                <a:gd name="T4" fmla="*/ 104 w 104"/>
                <a:gd name="T5" fmla="*/ 56 h 76"/>
                <a:gd name="T6" fmla="*/ 81 w 104"/>
                <a:gd name="T7" fmla="*/ 76 h 76"/>
                <a:gd name="T8" fmla="*/ 0 w 104"/>
                <a:gd name="T9" fmla="*/ 1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6">
                  <a:moveTo>
                    <a:pt x="0" y="17"/>
                  </a:moveTo>
                  <a:lnTo>
                    <a:pt x="17" y="0"/>
                  </a:lnTo>
                  <a:lnTo>
                    <a:pt x="104" y="56"/>
                  </a:lnTo>
                  <a:lnTo>
                    <a:pt x="81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39"/>
            <p:cNvSpPr/>
            <p:nvPr/>
          </p:nvSpPr>
          <p:spPr bwMode="auto">
            <a:xfrm>
              <a:off x="4850336" y="1836852"/>
              <a:ext cx="181454" cy="131339"/>
            </a:xfrm>
            <a:custGeom>
              <a:avLst/>
              <a:gdLst>
                <a:gd name="T0" fmla="*/ 105 w 105"/>
                <a:gd name="T1" fmla="*/ 17 h 76"/>
                <a:gd name="T2" fmla="*/ 87 w 105"/>
                <a:gd name="T3" fmla="*/ 0 h 76"/>
                <a:gd name="T4" fmla="*/ 0 w 105"/>
                <a:gd name="T5" fmla="*/ 56 h 76"/>
                <a:gd name="T6" fmla="*/ 23 w 105"/>
                <a:gd name="T7" fmla="*/ 76 h 76"/>
                <a:gd name="T8" fmla="*/ 105 w 105"/>
                <a:gd name="T9" fmla="*/ 1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6">
                  <a:moveTo>
                    <a:pt x="105" y="17"/>
                  </a:moveTo>
                  <a:lnTo>
                    <a:pt x="87" y="0"/>
                  </a:lnTo>
                  <a:lnTo>
                    <a:pt x="0" y="56"/>
                  </a:lnTo>
                  <a:lnTo>
                    <a:pt x="23" y="76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40"/>
            <p:cNvSpPr/>
            <p:nvPr/>
          </p:nvSpPr>
          <p:spPr bwMode="auto">
            <a:xfrm>
              <a:off x="4853792" y="1848950"/>
              <a:ext cx="1100824" cy="489064"/>
            </a:xfrm>
            <a:custGeom>
              <a:avLst/>
              <a:gdLst>
                <a:gd name="T0" fmla="*/ 608 w 608"/>
                <a:gd name="T1" fmla="*/ 234 h 270"/>
                <a:gd name="T2" fmla="*/ 482 w 608"/>
                <a:gd name="T3" fmla="*/ 79 h 270"/>
                <a:gd name="T4" fmla="*/ 255 w 608"/>
                <a:gd name="T5" fmla="*/ 123 h 270"/>
                <a:gd name="T6" fmla="*/ 97 w 608"/>
                <a:gd name="T7" fmla="*/ 0 h 270"/>
                <a:gd name="T8" fmla="*/ 0 w 608"/>
                <a:gd name="T9" fmla="*/ 62 h 270"/>
                <a:gd name="T10" fmla="*/ 259 w 608"/>
                <a:gd name="T11" fmla="*/ 268 h 270"/>
                <a:gd name="T12" fmla="*/ 261 w 608"/>
                <a:gd name="T13" fmla="*/ 268 h 270"/>
                <a:gd name="T14" fmla="*/ 608 w 608"/>
                <a:gd name="T15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8" h="270">
                  <a:moveTo>
                    <a:pt x="608" y="234"/>
                  </a:moveTo>
                  <a:cubicBezTo>
                    <a:pt x="482" y="79"/>
                    <a:pt x="482" y="79"/>
                    <a:pt x="482" y="79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20" y="270"/>
                    <a:pt x="259" y="268"/>
                  </a:cubicBezTo>
                  <a:cubicBezTo>
                    <a:pt x="260" y="268"/>
                    <a:pt x="261" y="268"/>
                    <a:pt x="261" y="268"/>
                  </a:cubicBezTo>
                  <a:lnTo>
                    <a:pt x="608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41"/>
            <p:cNvSpPr/>
            <p:nvPr/>
          </p:nvSpPr>
          <p:spPr bwMode="auto">
            <a:xfrm>
              <a:off x="6243216" y="1848950"/>
              <a:ext cx="1100824" cy="489064"/>
            </a:xfrm>
            <a:custGeom>
              <a:avLst/>
              <a:gdLst>
                <a:gd name="T0" fmla="*/ 0 w 608"/>
                <a:gd name="T1" fmla="*/ 234 h 270"/>
                <a:gd name="T2" fmla="*/ 126 w 608"/>
                <a:gd name="T3" fmla="*/ 79 h 270"/>
                <a:gd name="T4" fmla="*/ 353 w 608"/>
                <a:gd name="T5" fmla="*/ 123 h 270"/>
                <a:gd name="T6" fmla="*/ 511 w 608"/>
                <a:gd name="T7" fmla="*/ 0 h 270"/>
                <a:gd name="T8" fmla="*/ 608 w 608"/>
                <a:gd name="T9" fmla="*/ 62 h 270"/>
                <a:gd name="T10" fmla="*/ 349 w 608"/>
                <a:gd name="T11" fmla="*/ 268 h 270"/>
                <a:gd name="T12" fmla="*/ 347 w 608"/>
                <a:gd name="T13" fmla="*/ 268 h 270"/>
                <a:gd name="T14" fmla="*/ 0 w 608"/>
                <a:gd name="T15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8" h="270">
                  <a:moveTo>
                    <a:pt x="0" y="234"/>
                  </a:moveTo>
                  <a:cubicBezTo>
                    <a:pt x="126" y="79"/>
                    <a:pt x="126" y="79"/>
                    <a:pt x="126" y="79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8" y="62"/>
                    <a:pt x="388" y="270"/>
                    <a:pt x="349" y="268"/>
                  </a:cubicBezTo>
                  <a:cubicBezTo>
                    <a:pt x="348" y="268"/>
                    <a:pt x="347" y="268"/>
                    <a:pt x="347" y="26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42"/>
            <p:cNvSpPr/>
            <p:nvPr/>
          </p:nvSpPr>
          <p:spPr bwMode="auto">
            <a:xfrm>
              <a:off x="4525446" y="2972240"/>
              <a:ext cx="254036" cy="176270"/>
            </a:xfrm>
            <a:custGeom>
              <a:avLst/>
              <a:gdLst>
                <a:gd name="T0" fmla="*/ 120 w 140"/>
                <a:gd name="T1" fmla="*/ 23 h 98"/>
                <a:gd name="T2" fmla="*/ 78 w 140"/>
                <a:gd name="T3" fmla="*/ 56 h 98"/>
                <a:gd name="T4" fmla="*/ 73 w 140"/>
                <a:gd name="T5" fmla="*/ 53 h 98"/>
                <a:gd name="T6" fmla="*/ 50 w 140"/>
                <a:gd name="T7" fmla="*/ 12 h 98"/>
                <a:gd name="T8" fmla="*/ 39 w 140"/>
                <a:gd name="T9" fmla="*/ 2 h 98"/>
                <a:gd name="T10" fmla="*/ 33 w 140"/>
                <a:gd name="T11" fmla="*/ 22 h 98"/>
                <a:gd name="T12" fmla="*/ 33 w 140"/>
                <a:gd name="T13" fmla="*/ 22 h 98"/>
                <a:gd name="T14" fmla="*/ 34 w 140"/>
                <a:gd name="T15" fmla="*/ 25 h 98"/>
                <a:gd name="T16" fmla="*/ 35 w 140"/>
                <a:gd name="T17" fmla="*/ 26 h 98"/>
                <a:gd name="T18" fmla="*/ 42 w 140"/>
                <a:gd name="T19" fmla="*/ 42 h 98"/>
                <a:gd name="T20" fmla="*/ 16 w 140"/>
                <a:gd name="T21" fmla="*/ 23 h 98"/>
                <a:gd name="T22" fmla="*/ 6 w 140"/>
                <a:gd name="T23" fmla="*/ 33 h 98"/>
                <a:gd name="T24" fmla="*/ 45 w 140"/>
                <a:gd name="T25" fmla="*/ 75 h 98"/>
                <a:gd name="T26" fmla="*/ 131 w 140"/>
                <a:gd name="T27" fmla="*/ 69 h 98"/>
                <a:gd name="T28" fmla="*/ 120 w 140"/>
                <a:gd name="T29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98">
                  <a:moveTo>
                    <a:pt x="120" y="23"/>
                  </a:moveTo>
                  <a:cubicBezTo>
                    <a:pt x="120" y="23"/>
                    <a:pt x="89" y="59"/>
                    <a:pt x="78" y="56"/>
                  </a:cubicBezTo>
                  <a:cubicBezTo>
                    <a:pt x="76" y="56"/>
                    <a:pt x="75" y="55"/>
                    <a:pt x="73" y="53"/>
                  </a:cubicBezTo>
                  <a:cubicBezTo>
                    <a:pt x="73" y="53"/>
                    <a:pt x="52" y="16"/>
                    <a:pt x="50" y="12"/>
                  </a:cubicBezTo>
                  <a:cubicBezTo>
                    <a:pt x="47" y="6"/>
                    <a:pt x="43" y="0"/>
                    <a:pt x="39" y="2"/>
                  </a:cubicBezTo>
                  <a:cubicBezTo>
                    <a:pt x="39" y="2"/>
                    <a:pt x="25" y="4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9" y="40"/>
                    <a:pt x="22" y="22"/>
                    <a:pt x="16" y="23"/>
                  </a:cubicBezTo>
                  <a:cubicBezTo>
                    <a:pt x="16" y="23"/>
                    <a:pt x="0" y="24"/>
                    <a:pt x="6" y="33"/>
                  </a:cubicBezTo>
                  <a:cubicBezTo>
                    <a:pt x="11" y="42"/>
                    <a:pt x="45" y="75"/>
                    <a:pt x="45" y="75"/>
                  </a:cubicBezTo>
                  <a:cubicBezTo>
                    <a:pt x="45" y="75"/>
                    <a:pt x="121" y="98"/>
                    <a:pt x="131" y="69"/>
                  </a:cubicBezTo>
                  <a:cubicBezTo>
                    <a:pt x="140" y="40"/>
                    <a:pt x="120" y="23"/>
                    <a:pt x="1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43"/>
            <p:cNvSpPr/>
            <p:nvPr/>
          </p:nvSpPr>
          <p:spPr bwMode="auto">
            <a:xfrm>
              <a:off x="4463233" y="2880648"/>
              <a:ext cx="520169" cy="338715"/>
            </a:xfrm>
            <a:custGeom>
              <a:avLst/>
              <a:gdLst>
                <a:gd name="T0" fmla="*/ 44 w 288"/>
                <a:gd name="T1" fmla="*/ 139 h 187"/>
                <a:gd name="T2" fmla="*/ 2 w 288"/>
                <a:gd name="T3" fmla="*/ 127 h 187"/>
                <a:gd name="T4" fmla="*/ 18 w 288"/>
                <a:gd name="T5" fmla="*/ 112 h 187"/>
                <a:gd name="T6" fmla="*/ 125 w 288"/>
                <a:gd name="T7" fmla="*/ 121 h 187"/>
                <a:gd name="T8" fmla="*/ 145 w 288"/>
                <a:gd name="T9" fmla="*/ 71 h 187"/>
                <a:gd name="T10" fmla="*/ 126 w 288"/>
                <a:gd name="T11" fmla="*/ 4 h 187"/>
                <a:gd name="T12" fmla="*/ 143 w 288"/>
                <a:gd name="T13" fmla="*/ 14 h 187"/>
                <a:gd name="T14" fmla="*/ 211 w 288"/>
                <a:gd name="T15" fmla="*/ 86 h 187"/>
                <a:gd name="T16" fmla="*/ 233 w 288"/>
                <a:gd name="T17" fmla="*/ 83 h 187"/>
                <a:gd name="T18" fmla="*/ 288 w 288"/>
                <a:gd name="T19" fmla="*/ 143 h 187"/>
                <a:gd name="T20" fmla="*/ 214 w 288"/>
                <a:gd name="T21" fmla="*/ 183 h 187"/>
                <a:gd name="T22" fmla="*/ 44 w 288"/>
                <a:gd name="T23" fmla="*/ 1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87">
                  <a:moveTo>
                    <a:pt x="44" y="139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0" y="111"/>
                    <a:pt x="18" y="112"/>
                  </a:cubicBezTo>
                  <a:cubicBezTo>
                    <a:pt x="37" y="114"/>
                    <a:pt x="116" y="127"/>
                    <a:pt x="125" y="121"/>
                  </a:cubicBezTo>
                  <a:cubicBezTo>
                    <a:pt x="134" y="116"/>
                    <a:pt x="155" y="89"/>
                    <a:pt x="145" y="71"/>
                  </a:cubicBezTo>
                  <a:cubicBezTo>
                    <a:pt x="134" y="52"/>
                    <a:pt x="105" y="21"/>
                    <a:pt x="126" y="4"/>
                  </a:cubicBezTo>
                  <a:cubicBezTo>
                    <a:pt x="126" y="4"/>
                    <a:pt x="134" y="0"/>
                    <a:pt x="143" y="14"/>
                  </a:cubicBezTo>
                  <a:cubicBezTo>
                    <a:pt x="152" y="29"/>
                    <a:pt x="198" y="85"/>
                    <a:pt x="211" y="86"/>
                  </a:cubicBezTo>
                  <a:cubicBezTo>
                    <a:pt x="224" y="87"/>
                    <a:pt x="233" y="83"/>
                    <a:pt x="233" y="83"/>
                  </a:cubicBezTo>
                  <a:cubicBezTo>
                    <a:pt x="288" y="143"/>
                    <a:pt x="288" y="143"/>
                    <a:pt x="288" y="143"/>
                  </a:cubicBezTo>
                  <a:cubicBezTo>
                    <a:pt x="288" y="143"/>
                    <a:pt x="248" y="187"/>
                    <a:pt x="214" y="183"/>
                  </a:cubicBezTo>
                  <a:cubicBezTo>
                    <a:pt x="181" y="179"/>
                    <a:pt x="44" y="139"/>
                    <a:pt x="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44"/>
            <p:cNvSpPr/>
            <p:nvPr/>
          </p:nvSpPr>
          <p:spPr bwMode="auto">
            <a:xfrm>
              <a:off x="4881443" y="3018900"/>
              <a:ext cx="50115" cy="190095"/>
            </a:xfrm>
            <a:custGeom>
              <a:avLst/>
              <a:gdLst>
                <a:gd name="T0" fmla="*/ 24 w 29"/>
                <a:gd name="T1" fmla="*/ 0 h 110"/>
                <a:gd name="T2" fmla="*/ 0 w 29"/>
                <a:gd name="T3" fmla="*/ 7 h 110"/>
                <a:gd name="T4" fmla="*/ 0 w 29"/>
                <a:gd name="T5" fmla="*/ 110 h 110"/>
                <a:gd name="T6" fmla="*/ 29 w 29"/>
                <a:gd name="T7" fmla="*/ 101 h 110"/>
                <a:gd name="T8" fmla="*/ 24 w 2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0">
                  <a:moveTo>
                    <a:pt x="24" y="0"/>
                  </a:moveTo>
                  <a:lnTo>
                    <a:pt x="0" y="7"/>
                  </a:lnTo>
                  <a:lnTo>
                    <a:pt x="0" y="110"/>
                  </a:lnTo>
                  <a:lnTo>
                    <a:pt x="29" y="10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45"/>
            <p:cNvSpPr/>
            <p:nvPr/>
          </p:nvSpPr>
          <p:spPr bwMode="auto">
            <a:xfrm>
              <a:off x="4905637" y="2529837"/>
              <a:ext cx="1024786" cy="689528"/>
            </a:xfrm>
            <a:custGeom>
              <a:avLst/>
              <a:gdLst>
                <a:gd name="T0" fmla="*/ 566 w 566"/>
                <a:gd name="T1" fmla="*/ 14 h 381"/>
                <a:gd name="T2" fmla="*/ 393 w 566"/>
                <a:gd name="T3" fmla="*/ 0 h 381"/>
                <a:gd name="T4" fmla="*/ 270 w 566"/>
                <a:gd name="T5" fmla="*/ 158 h 381"/>
                <a:gd name="T6" fmla="*/ 1 w 566"/>
                <a:gd name="T7" fmla="*/ 267 h 381"/>
                <a:gd name="T8" fmla="*/ 0 w 566"/>
                <a:gd name="T9" fmla="*/ 381 h 381"/>
                <a:gd name="T10" fmla="*/ 314 w 566"/>
                <a:gd name="T11" fmla="*/ 275 h 381"/>
                <a:gd name="T12" fmla="*/ 315 w 566"/>
                <a:gd name="T13" fmla="*/ 273 h 381"/>
                <a:gd name="T14" fmla="*/ 566 w 566"/>
                <a:gd name="T15" fmla="*/ 1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6" h="381">
                  <a:moveTo>
                    <a:pt x="566" y="14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1" y="267"/>
                    <a:pt x="1" y="267"/>
                    <a:pt x="1" y="26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1"/>
                    <a:pt x="294" y="309"/>
                    <a:pt x="314" y="275"/>
                  </a:cubicBezTo>
                  <a:cubicBezTo>
                    <a:pt x="314" y="274"/>
                    <a:pt x="315" y="274"/>
                    <a:pt x="315" y="273"/>
                  </a:cubicBezTo>
                  <a:lnTo>
                    <a:pt x="566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46"/>
            <p:cNvSpPr/>
            <p:nvPr/>
          </p:nvSpPr>
          <p:spPr bwMode="auto">
            <a:xfrm>
              <a:off x="7266275" y="3018900"/>
              <a:ext cx="50115" cy="190095"/>
            </a:xfrm>
            <a:custGeom>
              <a:avLst/>
              <a:gdLst>
                <a:gd name="T0" fmla="*/ 5 w 29"/>
                <a:gd name="T1" fmla="*/ 0 h 110"/>
                <a:gd name="T2" fmla="*/ 29 w 29"/>
                <a:gd name="T3" fmla="*/ 7 h 110"/>
                <a:gd name="T4" fmla="*/ 29 w 29"/>
                <a:gd name="T5" fmla="*/ 110 h 110"/>
                <a:gd name="T6" fmla="*/ 0 w 29"/>
                <a:gd name="T7" fmla="*/ 101 h 110"/>
                <a:gd name="T8" fmla="*/ 5 w 2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0">
                  <a:moveTo>
                    <a:pt x="5" y="0"/>
                  </a:moveTo>
                  <a:lnTo>
                    <a:pt x="29" y="7"/>
                  </a:lnTo>
                  <a:lnTo>
                    <a:pt x="29" y="110"/>
                  </a:lnTo>
                  <a:lnTo>
                    <a:pt x="0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47"/>
            <p:cNvSpPr/>
            <p:nvPr/>
          </p:nvSpPr>
          <p:spPr bwMode="auto">
            <a:xfrm>
              <a:off x="6267410" y="2529837"/>
              <a:ext cx="1024786" cy="689528"/>
            </a:xfrm>
            <a:custGeom>
              <a:avLst/>
              <a:gdLst>
                <a:gd name="T0" fmla="*/ 0 w 566"/>
                <a:gd name="T1" fmla="*/ 14 h 381"/>
                <a:gd name="T2" fmla="*/ 173 w 566"/>
                <a:gd name="T3" fmla="*/ 0 h 381"/>
                <a:gd name="T4" fmla="*/ 296 w 566"/>
                <a:gd name="T5" fmla="*/ 158 h 381"/>
                <a:gd name="T6" fmla="*/ 565 w 566"/>
                <a:gd name="T7" fmla="*/ 267 h 381"/>
                <a:gd name="T8" fmla="*/ 566 w 566"/>
                <a:gd name="T9" fmla="*/ 381 h 381"/>
                <a:gd name="T10" fmla="*/ 252 w 566"/>
                <a:gd name="T11" fmla="*/ 275 h 381"/>
                <a:gd name="T12" fmla="*/ 251 w 566"/>
                <a:gd name="T13" fmla="*/ 273 h 381"/>
                <a:gd name="T14" fmla="*/ 0 w 566"/>
                <a:gd name="T15" fmla="*/ 1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6" h="381">
                  <a:moveTo>
                    <a:pt x="0" y="14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565" y="267"/>
                    <a:pt x="565" y="267"/>
                    <a:pt x="565" y="267"/>
                  </a:cubicBezTo>
                  <a:cubicBezTo>
                    <a:pt x="566" y="381"/>
                    <a:pt x="566" y="381"/>
                    <a:pt x="566" y="381"/>
                  </a:cubicBezTo>
                  <a:cubicBezTo>
                    <a:pt x="566" y="381"/>
                    <a:pt x="272" y="309"/>
                    <a:pt x="252" y="275"/>
                  </a:cubicBezTo>
                  <a:cubicBezTo>
                    <a:pt x="252" y="274"/>
                    <a:pt x="251" y="274"/>
                    <a:pt x="251" y="27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: Shape 48"/>
            <p:cNvSpPr/>
            <p:nvPr/>
          </p:nvSpPr>
          <p:spPr bwMode="auto">
            <a:xfrm>
              <a:off x="4606669" y="2398498"/>
              <a:ext cx="511529" cy="260950"/>
            </a:xfrm>
            <a:custGeom>
              <a:avLst/>
              <a:gdLst>
                <a:gd name="T0" fmla="*/ 110 w 282"/>
                <a:gd name="T1" fmla="*/ 1 h 144"/>
                <a:gd name="T2" fmla="*/ 178 w 282"/>
                <a:gd name="T3" fmla="*/ 21 h 144"/>
                <a:gd name="T4" fmla="*/ 239 w 282"/>
                <a:gd name="T5" fmla="*/ 46 h 144"/>
                <a:gd name="T6" fmla="*/ 256 w 282"/>
                <a:gd name="T7" fmla="*/ 68 h 144"/>
                <a:gd name="T8" fmla="*/ 282 w 282"/>
                <a:gd name="T9" fmla="*/ 88 h 144"/>
                <a:gd name="T10" fmla="*/ 223 w 282"/>
                <a:gd name="T11" fmla="*/ 144 h 144"/>
                <a:gd name="T12" fmla="*/ 196 w 282"/>
                <a:gd name="T13" fmla="*/ 129 h 144"/>
                <a:gd name="T14" fmla="*/ 82 w 282"/>
                <a:gd name="T15" fmla="*/ 102 h 144"/>
                <a:gd name="T16" fmla="*/ 1 w 282"/>
                <a:gd name="T17" fmla="*/ 10 h 144"/>
                <a:gd name="T18" fmla="*/ 3 w 282"/>
                <a:gd name="T19" fmla="*/ 1 h 144"/>
                <a:gd name="T20" fmla="*/ 33 w 282"/>
                <a:gd name="T21" fmla="*/ 16 h 144"/>
                <a:gd name="T22" fmla="*/ 79 w 282"/>
                <a:gd name="T23" fmla="*/ 62 h 144"/>
                <a:gd name="T24" fmla="*/ 35 w 282"/>
                <a:gd name="T25" fmla="*/ 10 h 144"/>
                <a:gd name="T26" fmla="*/ 35 w 282"/>
                <a:gd name="T27" fmla="*/ 1 h 144"/>
                <a:gd name="T28" fmla="*/ 66 w 282"/>
                <a:gd name="T29" fmla="*/ 15 h 144"/>
                <a:gd name="T30" fmla="*/ 146 w 282"/>
                <a:gd name="T31" fmla="*/ 67 h 144"/>
                <a:gd name="T32" fmla="*/ 161 w 282"/>
                <a:gd name="T33" fmla="*/ 45 h 144"/>
                <a:gd name="T34" fmla="*/ 127 w 282"/>
                <a:gd name="T35" fmla="*/ 36 h 144"/>
                <a:gd name="T36" fmla="*/ 110 w 282"/>
                <a:gd name="T3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2" h="144">
                  <a:moveTo>
                    <a:pt x="110" y="1"/>
                  </a:moveTo>
                  <a:cubicBezTo>
                    <a:pt x="110" y="1"/>
                    <a:pt x="165" y="19"/>
                    <a:pt x="178" y="21"/>
                  </a:cubicBezTo>
                  <a:cubicBezTo>
                    <a:pt x="192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2" y="131"/>
                    <a:pt x="196" y="129"/>
                  </a:cubicBezTo>
                  <a:cubicBezTo>
                    <a:pt x="189" y="127"/>
                    <a:pt x="90" y="108"/>
                    <a:pt x="82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0" y="2"/>
                    <a:pt x="3" y="1"/>
                  </a:cubicBezTo>
                  <a:cubicBezTo>
                    <a:pt x="7" y="1"/>
                    <a:pt x="20" y="0"/>
                    <a:pt x="33" y="16"/>
                  </a:cubicBezTo>
                  <a:cubicBezTo>
                    <a:pt x="47" y="32"/>
                    <a:pt x="79" y="62"/>
                    <a:pt x="79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3" y="1"/>
                    <a:pt x="35" y="1"/>
                  </a:cubicBezTo>
                  <a:cubicBezTo>
                    <a:pt x="37" y="1"/>
                    <a:pt x="50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1" y="45"/>
                    <a:pt x="161" y="45"/>
                  </a:cubicBezTo>
                  <a:cubicBezTo>
                    <a:pt x="161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49"/>
            <p:cNvSpPr/>
            <p:nvPr/>
          </p:nvSpPr>
          <p:spPr bwMode="auto">
            <a:xfrm>
              <a:off x="7079636" y="2398498"/>
              <a:ext cx="511529" cy="260950"/>
            </a:xfrm>
            <a:custGeom>
              <a:avLst/>
              <a:gdLst>
                <a:gd name="T0" fmla="*/ 172 w 282"/>
                <a:gd name="T1" fmla="*/ 1 h 144"/>
                <a:gd name="T2" fmla="*/ 104 w 282"/>
                <a:gd name="T3" fmla="*/ 21 h 144"/>
                <a:gd name="T4" fmla="*/ 43 w 282"/>
                <a:gd name="T5" fmla="*/ 46 h 144"/>
                <a:gd name="T6" fmla="*/ 26 w 282"/>
                <a:gd name="T7" fmla="*/ 68 h 144"/>
                <a:gd name="T8" fmla="*/ 0 w 282"/>
                <a:gd name="T9" fmla="*/ 88 h 144"/>
                <a:gd name="T10" fmla="*/ 59 w 282"/>
                <a:gd name="T11" fmla="*/ 144 h 144"/>
                <a:gd name="T12" fmla="*/ 86 w 282"/>
                <a:gd name="T13" fmla="*/ 129 h 144"/>
                <a:gd name="T14" fmla="*/ 200 w 282"/>
                <a:gd name="T15" fmla="*/ 102 h 144"/>
                <a:gd name="T16" fmla="*/ 281 w 282"/>
                <a:gd name="T17" fmla="*/ 10 h 144"/>
                <a:gd name="T18" fmla="*/ 279 w 282"/>
                <a:gd name="T19" fmla="*/ 1 h 144"/>
                <a:gd name="T20" fmla="*/ 249 w 282"/>
                <a:gd name="T21" fmla="*/ 16 h 144"/>
                <a:gd name="T22" fmla="*/ 203 w 282"/>
                <a:gd name="T23" fmla="*/ 62 h 144"/>
                <a:gd name="T24" fmla="*/ 247 w 282"/>
                <a:gd name="T25" fmla="*/ 10 h 144"/>
                <a:gd name="T26" fmla="*/ 247 w 282"/>
                <a:gd name="T27" fmla="*/ 1 h 144"/>
                <a:gd name="T28" fmla="*/ 216 w 282"/>
                <a:gd name="T29" fmla="*/ 15 h 144"/>
                <a:gd name="T30" fmla="*/ 136 w 282"/>
                <a:gd name="T31" fmla="*/ 67 h 144"/>
                <a:gd name="T32" fmla="*/ 121 w 282"/>
                <a:gd name="T33" fmla="*/ 45 h 144"/>
                <a:gd name="T34" fmla="*/ 155 w 282"/>
                <a:gd name="T35" fmla="*/ 36 h 144"/>
                <a:gd name="T36" fmla="*/ 172 w 282"/>
                <a:gd name="T3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2" h="144">
                  <a:moveTo>
                    <a:pt x="172" y="1"/>
                  </a:moveTo>
                  <a:cubicBezTo>
                    <a:pt x="172" y="1"/>
                    <a:pt x="117" y="19"/>
                    <a:pt x="104" y="21"/>
                  </a:cubicBezTo>
                  <a:cubicBezTo>
                    <a:pt x="90" y="23"/>
                    <a:pt x="59" y="27"/>
                    <a:pt x="43" y="46"/>
                  </a:cubicBezTo>
                  <a:cubicBezTo>
                    <a:pt x="26" y="64"/>
                    <a:pt x="32" y="63"/>
                    <a:pt x="26" y="68"/>
                  </a:cubicBezTo>
                  <a:cubicBezTo>
                    <a:pt x="20" y="72"/>
                    <a:pt x="0" y="88"/>
                    <a:pt x="0" y="88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4"/>
                    <a:pt x="80" y="131"/>
                    <a:pt x="86" y="129"/>
                  </a:cubicBezTo>
                  <a:cubicBezTo>
                    <a:pt x="93" y="127"/>
                    <a:pt x="192" y="108"/>
                    <a:pt x="200" y="102"/>
                  </a:cubicBezTo>
                  <a:cubicBezTo>
                    <a:pt x="207" y="97"/>
                    <a:pt x="280" y="13"/>
                    <a:pt x="281" y="10"/>
                  </a:cubicBezTo>
                  <a:cubicBezTo>
                    <a:pt x="282" y="7"/>
                    <a:pt x="282" y="2"/>
                    <a:pt x="279" y="1"/>
                  </a:cubicBezTo>
                  <a:cubicBezTo>
                    <a:pt x="275" y="1"/>
                    <a:pt x="262" y="0"/>
                    <a:pt x="249" y="16"/>
                  </a:cubicBezTo>
                  <a:cubicBezTo>
                    <a:pt x="235" y="32"/>
                    <a:pt x="203" y="62"/>
                    <a:pt x="203" y="62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0"/>
                    <a:pt x="249" y="1"/>
                    <a:pt x="247" y="1"/>
                  </a:cubicBezTo>
                  <a:cubicBezTo>
                    <a:pt x="245" y="1"/>
                    <a:pt x="232" y="0"/>
                    <a:pt x="216" y="15"/>
                  </a:cubicBezTo>
                  <a:cubicBezTo>
                    <a:pt x="200" y="30"/>
                    <a:pt x="169" y="70"/>
                    <a:pt x="136" y="67"/>
                  </a:cubicBezTo>
                  <a:cubicBezTo>
                    <a:pt x="103" y="63"/>
                    <a:pt x="121" y="45"/>
                    <a:pt x="121" y="45"/>
                  </a:cubicBezTo>
                  <a:cubicBezTo>
                    <a:pt x="121" y="45"/>
                    <a:pt x="148" y="36"/>
                    <a:pt x="155" y="36"/>
                  </a:cubicBezTo>
                  <a:cubicBezTo>
                    <a:pt x="162" y="36"/>
                    <a:pt x="181" y="20"/>
                    <a:pt x="172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50"/>
            <p:cNvSpPr/>
            <p:nvPr/>
          </p:nvSpPr>
          <p:spPr bwMode="auto">
            <a:xfrm>
              <a:off x="7007054" y="2503914"/>
              <a:ext cx="207377" cy="222931"/>
            </a:xfrm>
            <a:custGeom>
              <a:avLst/>
              <a:gdLst>
                <a:gd name="T0" fmla="*/ 0 w 120"/>
                <a:gd name="T1" fmla="*/ 28 h 129"/>
                <a:gd name="T2" fmla="*/ 50 w 120"/>
                <a:gd name="T3" fmla="*/ 0 h 129"/>
                <a:gd name="T4" fmla="*/ 120 w 120"/>
                <a:gd name="T5" fmla="*/ 102 h 129"/>
                <a:gd name="T6" fmla="*/ 74 w 120"/>
                <a:gd name="T7" fmla="*/ 129 h 129"/>
                <a:gd name="T8" fmla="*/ 0 w 120"/>
                <a:gd name="T9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9">
                  <a:moveTo>
                    <a:pt x="0" y="28"/>
                  </a:moveTo>
                  <a:lnTo>
                    <a:pt x="50" y="0"/>
                  </a:lnTo>
                  <a:lnTo>
                    <a:pt x="120" y="102"/>
                  </a:lnTo>
                  <a:lnTo>
                    <a:pt x="74" y="12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51"/>
            <p:cNvSpPr/>
            <p:nvPr/>
          </p:nvSpPr>
          <p:spPr bwMode="auto">
            <a:xfrm>
              <a:off x="4986860" y="2503914"/>
              <a:ext cx="207377" cy="222931"/>
            </a:xfrm>
            <a:custGeom>
              <a:avLst/>
              <a:gdLst>
                <a:gd name="T0" fmla="*/ 120 w 120"/>
                <a:gd name="T1" fmla="*/ 28 h 129"/>
                <a:gd name="T2" fmla="*/ 71 w 120"/>
                <a:gd name="T3" fmla="*/ 0 h 129"/>
                <a:gd name="T4" fmla="*/ 0 w 120"/>
                <a:gd name="T5" fmla="*/ 102 h 129"/>
                <a:gd name="T6" fmla="*/ 46 w 120"/>
                <a:gd name="T7" fmla="*/ 129 h 129"/>
                <a:gd name="T8" fmla="*/ 120 w 120"/>
                <a:gd name="T9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9">
                  <a:moveTo>
                    <a:pt x="120" y="28"/>
                  </a:moveTo>
                  <a:lnTo>
                    <a:pt x="71" y="0"/>
                  </a:lnTo>
                  <a:lnTo>
                    <a:pt x="0" y="102"/>
                  </a:lnTo>
                  <a:lnTo>
                    <a:pt x="46" y="129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: Shape 52"/>
            <p:cNvSpPr/>
            <p:nvPr/>
          </p:nvSpPr>
          <p:spPr bwMode="auto">
            <a:xfrm>
              <a:off x="5031791" y="1890425"/>
              <a:ext cx="2139436" cy="1328940"/>
            </a:xfrm>
            <a:custGeom>
              <a:avLst/>
              <a:gdLst>
                <a:gd name="T0" fmla="*/ 1105 w 1182"/>
                <a:gd name="T1" fmla="*/ 339 h 734"/>
                <a:gd name="T2" fmla="*/ 1010 w 1182"/>
                <a:gd name="T3" fmla="*/ 393 h 734"/>
                <a:gd name="T4" fmla="*/ 881 w 1182"/>
                <a:gd name="T5" fmla="*/ 89 h 734"/>
                <a:gd name="T6" fmla="*/ 675 w 1182"/>
                <a:gd name="T7" fmla="*/ 0 h 734"/>
                <a:gd name="T8" fmla="*/ 590 w 1182"/>
                <a:gd name="T9" fmla="*/ 339 h 734"/>
                <a:gd name="T10" fmla="*/ 505 w 1182"/>
                <a:gd name="T11" fmla="*/ 0 h 734"/>
                <a:gd name="T12" fmla="*/ 292 w 1182"/>
                <a:gd name="T13" fmla="*/ 93 h 734"/>
                <a:gd name="T14" fmla="*/ 172 w 1182"/>
                <a:gd name="T15" fmla="*/ 393 h 734"/>
                <a:gd name="T16" fmla="*/ 77 w 1182"/>
                <a:gd name="T17" fmla="*/ 339 h 734"/>
                <a:gd name="T18" fmla="*/ 0 w 1182"/>
                <a:gd name="T19" fmla="*/ 461 h 734"/>
                <a:gd name="T20" fmla="*/ 184 w 1182"/>
                <a:gd name="T21" fmla="*/ 559 h 734"/>
                <a:gd name="T22" fmla="*/ 217 w 1182"/>
                <a:gd name="T23" fmla="*/ 540 h 734"/>
                <a:gd name="T24" fmla="*/ 353 w 1182"/>
                <a:gd name="T25" fmla="*/ 375 h 734"/>
                <a:gd name="T26" fmla="*/ 353 w 1182"/>
                <a:gd name="T27" fmla="*/ 734 h 734"/>
                <a:gd name="T28" fmla="*/ 590 w 1182"/>
                <a:gd name="T29" fmla="*/ 734 h 734"/>
                <a:gd name="T30" fmla="*/ 829 w 1182"/>
                <a:gd name="T31" fmla="*/ 734 h 734"/>
                <a:gd name="T32" fmla="*/ 829 w 1182"/>
                <a:gd name="T33" fmla="*/ 375 h 734"/>
                <a:gd name="T34" fmla="*/ 965 w 1182"/>
                <a:gd name="T35" fmla="*/ 540 h 734"/>
                <a:gd name="T36" fmla="*/ 998 w 1182"/>
                <a:gd name="T37" fmla="*/ 559 h 734"/>
                <a:gd name="T38" fmla="*/ 1182 w 1182"/>
                <a:gd name="T39" fmla="*/ 461 h 734"/>
                <a:gd name="T40" fmla="*/ 1105 w 1182"/>
                <a:gd name="T41" fmla="*/ 33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2" h="734">
                  <a:moveTo>
                    <a:pt x="1105" y="339"/>
                  </a:moveTo>
                  <a:cubicBezTo>
                    <a:pt x="1010" y="393"/>
                    <a:pt x="1010" y="393"/>
                    <a:pt x="1010" y="393"/>
                  </a:cubicBezTo>
                  <a:cubicBezTo>
                    <a:pt x="881" y="89"/>
                    <a:pt x="881" y="89"/>
                    <a:pt x="881" y="89"/>
                  </a:cubicBezTo>
                  <a:cubicBezTo>
                    <a:pt x="675" y="0"/>
                    <a:pt x="675" y="0"/>
                    <a:pt x="675" y="0"/>
                  </a:cubicBezTo>
                  <a:cubicBezTo>
                    <a:pt x="590" y="339"/>
                    <a:pt x="590" y="339"/>
                    <a:pt x="590" y="339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172" y="393"/>
                    <a:pt x="172" y="393"/>
                    <a:pt x="172" y="393"/>
                  </a:cubicBezTo>
                  <a:cubicBezTo>
                    <a:pt x="77" y="339"/>
                    <a:pt x="77" y="339"/>
                    <a:pt x="77" y="33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61"/>
                    <a:pt x="176" y="559"/>
                    <a:pt x="184" y="559"/>
                  </a:cubicBezTo>
                  <a:cubicBezTo>
                    <a:pt x="192" y="559"/>
                    <a:pt x="192" y="563"/>
                    <a:pt x="217" y="540"/>
                  </a:cubicBezTo>
                  <a:cubicBezTo>
                    <a:pt x="242" y="516"/>
                    <a:pt x="353" y="375"/>
                    <a:pt x="353" y="375"/>
                  </a:cubicBezTo>
                  <a:cubicBezTo>
                    <a:pt x="353" y="734"/>
                    <a:pt x="353" y="734"/>
                    <a:pt x="353" y="734"/>
                  </a:cubicBezTo>
                  <a:cubicBezTo>
                    <a:pt x="590" y="734"/>
                    <a:pt x="590" y="734"/>
                    <a:pt x="590" y="734"/>
                  </a:cubicBezTo>
                  <a:cubicBezTo>
                    <a:pt x="829" y="734"/>
                    <a:pt x="829" y="734"/>
                    <a:pt x="829" y="734"/>
                  </a:cubicBezTo>
                  <a:cubicBezTo>
                    <a:pt x="829" y="375"/>
                    <a:pt x="829" y="375"/>
                    <a:pt x="829" y="375"/>
                  </a:cubicBezTo>
                  <a:cubicBezTo>
                    <a:pt x="829" y="375"/>
                    <a:pt x="940" y="516"/>
                    <a:pt x="965" y="540"/>
                  </a:cubicBezTo>
                  <a:cubicBezTo>
                    <a:pt x="990" y="563"/>
                    <a:pt x="990" y="559"/>
                    <a:pt x="998" y="559"/>
                  </a:cubicBezTo>
                  <a:cubicBezTo>
                    <a:pt x="1006" y="559"/>
                    <a:pt x="1182" y="461"/>
                    <a:pt x="1182" y="461"/>
                  </a:cubicBezTo>
                  <a:cubicBezTo>
                    <a:pt x="1105" y="339"/>
                    <a:pt x="1105" y="339"/>
                    <a:pt x="1105" y="33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53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avLst/>
              <a:gdLst>
                <a:gd name="T0" fmla="*/ 0 w 90"/>
                <a:gd name="T1" fmla="*/ 0 h 360"/>
                <a:gd name="T2" fmla="*/ 87 w 90"/>
                <a:gd name="T3" fmla="*/ 56 h 360"/>
                <a:gd name="T4" fmla="*/ 90 w 90"/>
                <a:gd name="T5" fmla="*/ 360 h 360"/>
                <a:gd name="T6" fmla="*/ 0 w 90"/>
                <a:gd name="T7" fmla="*/ 5 h 360"/>
                <a:gd name="T8" fmla="*/ 0 w 90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6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54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avLst/>
              <a:gdLst>
                <a:gd name="T0" fmla="*/ 0 w 90"/>
                <a:gd name="T1" fmla="*/ 0 h 360"/>
                <a:gd name="T2" fmla="*/ 87 w 90"/>
                <a:gd name="T3" fmla="*/ 56 h 360"/>
                <a:gd name="T4" fmla="*/ 90 w 90"/>
                <a:gd name="T5" fmla="*/ 360 h 360"/>
                <a:gd name="T6" fmla="*/ 0 w 90"/>
                <a:gd name="T7" fmla="*/ 5 h 360"/>
                <a:gd name="T8" fmla="*/ 0 w 90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6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: Shape 55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avLst/>
              <a:gdLst>
                <a:gd name="T0" fmla="*/ 94 w 94"/>
                <a:gd name="T1" fmla="*/ 0 h 358"/>
                <a:gd name="T2" fmla="*/ 0 w 94"/>
                <a:gd name="T3" fmla="*/ 53 h 358"/>
                <a:gd name="T4" fmla="*/ 5 w 94"/>
                <a:gd name="T5" fmla="*/ 358 h 358"/>
                <a:gd name="T6" fmla="*/ 94 w 94"/>
                <a:gd name="T7" fmla="*/ 3 h 358"/>
                <a:gd name="T8" fmla="*/ 94 w 9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8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: Shape 56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avLst/>
              <a:gdLst>
                <a:gd name="T0" fmla="*/ 94 w 94"/>
                <a:gd name="T1" fmla="*/ 0 h 358"/>
                <a:gd name="T2" fmla="*/ 0 w 94"/>
                <a:gd name="T3" fmla="*/ 53 h 358"/>
                <a:gd name="T4" fmla="*/ 5 w 94"/>
                <a:gd name="T5" fmla="*/ 358 h 358"/>
                <a:gd name="T6" fmla="*/ 94 w 94"/>
                <a:gd name="T7" fmla="*/ 3 h 358"/>
                <a:gd name="T8" fmla="*/ 94 w 9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8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57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avLst/>
              <a:gdLst>
                <a:gd name="T0" fmla="*/ 64 w 69"/>
                <a:gd name="T1" fmla="*/ 0 h 305"/>
                <a:gd name="T2" fmla="*/ 0 w 69"/>
                <a:gd name="T3" fmla="*/ 33 h 305"/>
                <a:gd name="T4" fmla="*/ 69 w 69"/>
                <a:gd name="T5" fmla="*/ 305 h 305"/>
                <a:gd name="T6" fmla="*/ 64 w 69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05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58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avLst/>
              <a:gdLst>
                <a:gd name="T0" fmla="*/ 64 w 69"/>
                <a:gd name="T1" fmla="*/ 0 h 305"/>
                <a:gd name="T2" fmla="*/ 0 w 69"/>
                <a:gd name="T3" fmla="*/ 33 h 305"/>
                <a:gd name="T4" fmla="*/ 69 w 69"/>
                <a:gd name="T5" fmla="*/ 305 h 305"/>
                <a:gd name="T6" fmla="*/ 64 w 69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05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59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avLst/>
              <a:gdLst>
                <a:gd name="T0" fmla="*/ 0 w 74"/>
                <a:gd name="T1" fmla="*/ 0 h 305"/>
                <a:gd name="T2" fmla="*/ 0 w 74"/>
                <a:gd name="T3" fmla="*/ 0 h 305"/>
                <a:gd name="T4" fmla="*/ 5 w 74"/>
                <a:gd name="T5" fmla="*/ 305 h 305"/>
                <a:gd name="T6" fmla="*/ 74 w 74"/>
                <a:gd name="T7" fmla="*/ 28 h 305"/>
                <a:gd name="T8" fmla="*/ 0 w 74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05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60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avLst/>
              <a:gdLst>
                <a:gd name="T0" fmla="*/ 0 w 74"/>
                <a:gd name="T1" fmla="*/ 0 h 305"/>
                <a:gd name="T2" fmla="*/ 0 w 74"/>
                <a:gd name="T3" fmla="*/ 0 h 305"/>
                <a:gd name="T4" fmla="*/ 5 w 74"/>
                <a:gd name="T5" fmla="*/ 305 h 305"/>
                <a:gd name="T6" fmla="*/ 74 w 74"/>
                <a:gd name="T7" fmla="*/ 28 h 305"/>
                <a:gd name="T8" fmla="*/ 0 w 74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05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61"/>
            <p:cNvSpPr/>
            <p:nvPr/>
          </p:nvSpPr>
          <p:spPr bwMode="auto">
            <a:xfrm>
              <a:off x="6035840" y="1976832"/>
              <a:ext cx="63941" cy="527083"/>
            </a:xfrm>
            <a:custGeom>
              <a:avLst/>
              <a:gdLst>
                <a:gd name="T0" fmla="*/ 37 w 37"/>
                <a:gd name="T1" fmla="*/ 305 h 305"/>
                <a:gd name="T2" fmla="*/ 32 w 37"/>
                <a:gd name="T3" fmla="*/ 60 h 305"/>
                <a:gd name="T4" fmla="*/ 32 w 37"/>
                <a:gd name="T5" fmla="*/ 0 h 305"/>
                <a:gd name="T6" fmla="*/ 0 w 37"/>
                <a:gd name="T7" fmla="*/ 16 h 305"/>
                <a:gd name="T8" fmla="*/ 20 w 37"/>
                <a:gd name="T9" fmla="*/ 43 h 305"/>
                <a:gd name="T10" fmla="*/ 5 w 37"/>
                <a:gd name="T11" fmla="*/ 185 h 305"/>
                <a:gd name="T12" fmla="*/ 37 w 37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5">
                  <a:moveTo>
                    <a:pt x="37" y="305"/>
                  </a:moveTo>
                  <a:lnTo>
                    <a:pt x="32" y="60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20" y="43"/>
                  </a:lnTo>
                  <a:lnTo>
                    <a:pt x="5" y="185"/>
                  </a:lnTo>
                  <a:lnTo>
                    <a:pt x="37" y="3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62"/>
            <p:cNvSpPr/>
            <p:nvPr/>
          </p:nvSpPr>
          <p:spPr bwMode="auto">
            <a:xfrm>
              <a:off x="6091140" y="1976832"/>
              <a:ext cx="60484" cy="527083"/>
            </a:xfrm>
            <a:custGeom>
              <a:avLst/>
              <a:gdLst>
                <a:gd name="T0" fmla="*/ 5 w 35"/>
                <a:gd name="T1" fmla="*/ 305 h 305"/>
                <a:gd name="T2" fmla="*/ 0 w 35"/>
                <a:gd name="T3" fmla="*/ 60 h 305"/>
                <a:gd name="T4" fmla="*/ 0 w 35"/>
                <a:gd name="T5" fmla="*/ 0 h 305"/>
                <a:gd name="T6" fmla="*/ 32 w 35"/>
                <a:gd name="T7" fmla="*/ 16 h 305"/>
                <a:gd name="T8" fmla="*/ 12 w 35"/>
                <a:gd name="T9" fmla="*/ 43 h 305"/>
                <a:gd name="T10" fmla="*/ 35 w 35"/>
                <a:gd name="T11" fmla="*/ 190 h 305"/>
                <a:gd name="T12" fmla="*/ 5 w 35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5">
                  <a:moveTo>
                    <a:pt x="5" y="305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32" y="16"/>
                  </a:lnTo>
                  <a:lnTo>
                    <a:pt x="12" y="43"/>
                  </a:lnTo>
                  <a:lnTo>
                    <a:pt x="35" y="190"/>
                  </a:lnTo>
                  <a:lnTo>
                    <a:pt x="5" y="30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63"/>
            <p:cNvSpPr/>
            <p:nvPr/>
          </p:nvSpPr>
          <p:spPr bwMode="auto">
            <a:xfrm>
              <a:off x="6044481" y="1976832"/>
              <a:ext cx="55300" cy="527083"/>
            </a:xfrm>
            <a:custGeom>
              <a:avLst/>
              <a:gdLst>
                <a:gd name="T0" fmla="*/ 32 w 32"/>
                <a:gd name="T1" fmla="*/ 301 h 305"/>
                <a:gd name="T2" fmla="*/ 32 w 32"/>
                <a:gd name="T3" fmla="*/ 305 h 305"/>
                <a:gd name="T4" fmla="*/ 0 w 32"/>
                <a:gd name="T5" fmla="*/ 185 h 305"/>
                <a:gd name="T6" fmla="*/ 27 w 32"/>
                <a:gd name="T7" fmla="*/ 0 h 305"/>
                <a:gd name="T8" fmla="*/ 32 w 32"/>
                <a:gd name="T9" fmla="*/ 30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5">
                  <a:moveTo>
                    <a:pt x="32" y="301"/>
                  </a:moveTo>
                  <a:lnTo>
                    <a:pt x="32" y="305"/>
                  </a:lnTo>
                  <a:lnTo>
                    <a:pt x="0" y="185"/>
                  </a:lnTo>
                  <a:lnTo>
                    <a:pt x="27" y="0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: Shape 64"/>
            <p:cNvSpPr/>
            <p:nvPr/>
          </p:nvSpPr>
          <p:spPr bwMode="auto">
            <a:xfrm>
              <a:off x="5792173" y="1881784"/>
              <a:ext cx="307609" cy="622130"/>
            </a:xfrm>
            <a:custGeom>
              <a:avLst/>
              <a:gdLst>
                <a:gd name="T0" fmla="*/ 88 w 178"/>
                <a:gd name="T1" fmla="*/ 0 h 360"/>
                <a:gd name="T2" fmla="*/ 0 w 178"/>
                <a:gd name="T3" fmla="*/ 40 h 360"/>
                <a:gd name="T4" fmla="*/ 54 w 178"/>
                <a:gd name="T5" fmla="*/ 96 h 360"/>
                <a:gd name="T6" fmla="*/ 29 w 178"/>
                <a:gd name="T7" fmla="*/ 143 h 360"/>
                <a:gd name="T8" fmla="*/ 178 w 178"/>
                <a:gd name="T9" fmla="*/ 360 h 360"/>
                <a:gd name="T10" fmla="*/ 88 w 178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60">
                  <a:moveTo>
                    <a:pt x="88" y="0"/>
                  </a:moveTo>
                  <a:lnTo>
                    <a:pt x="0" y="40"/>
                  </a:lnTo>
                  <a:lnTo>
                    <a:pt x="54" y="96"/>
                  </a:lnTo>
                  <a:lnTo>
                    <a:pt x="29" y="143"/>
                  </a:lnTo>
                  <a:lnTo>
                    <a:pt x="178" y="3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: Shape 65"/>
            <p:cNvSpPr/>
            <p:nvPr/>
          </p:nvSpPr>
          <p:spPr bwMode="auto">
            <a:xfrm>
              <a:off x="6096325" y="1885240"/>
              <a:ext cx="305880" cy="618674"/>
            </a:xfrm>
            <a:custGeom>
              <a:avLst/>
              <a:gdLst>
                <a:gd name="T0" fmla="*/ 91 w 177"/>
                <a:gd name="T1" fmla="*/ 0 h 358"/>
                <a:gd name="T2" fmla="*/ 177 w 177"/>
                <a:gd name="T3" fmla="*/ 37 h 358"/>
                <a:gd name="T4" fmla="*/ 124 w 177"/>
                <a:gd name="T5" fmla="*/ 94 h 358"/>
                <a:gd name="T6" fmla="*/ 148 w 177"/>
                <a:gd name="T7" fmla="*/ 141 h 358"/>
                <a:gd name="T8" fmla="*/ 0 w 177"/>
                <a:gd name="T9" fmla="*/ 358 h 358"/>
                <a:gd name="T10" fmla="*/ 91 w 177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358">
                  <a:moveTo>
                    <a:pt x="91" y="0"/>
                  </a:moveTo>
                  <a:lnTo>
                    <a:pt x="177" y="37"/>
                  </a:lnTo>
                  <a:lnTo>
                    <a:pt x="124" y="94"/>
                  </a:lnTo>
                  <a:lnTo>
                    <a:pt x="148" y="141"/>
                  </a:lnTo>
                  <a:lnTo>
                    <a:pt x="0" y="35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C5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66"/>
            <p:cNvSpPr/>
            <p:nvPr/>
          </p:nvSpPr>
          <p:spPr bwMode="auto">
            <a:xfrm>
              <a:off x="5747241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67"/>
            <p:cNvSpPr/>
            <p:nvPr/>
          </p:nvSpPr>
          <p:spPr bwMode="auto">
            <a:xfrm>
              <a:off x="6260498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: Shape 68"/>
            <p:cNvSpPr/>
            <p:nvPr/>
          </p:nvSpPr>
          <p:spPr bwMode="auto">
            <a:xfrm>
              <a:off x="5795629" y="1047093"/>
              <a:ext cx="616945" cy="494248"/>
            </a:xfrm>
            <a:custGeom>
              <a:avLst/>
              <a:gdLst>
                <a:gd name="T0" fmla="*/ 41 w 341"/>
                <a:gd name="T1" fmla="*/ 273 h 273"/>
                <a:gd name="T2" fmla="*/ 1 w 341"/>
                <a:gd name="T3" fmla="*/ 140 h 273"/>
                <a:gd name="T4" fmla="*/ 151 w 341"/>
                <a:gd name="T5" fmla="*/ 2 h 273"/>
                <a:gd name="T6" fmla="*/ 261 w 341"/>
                <a:gd name="T7" fmla="*/ 28 h 273"/>
                <a:gd name="T8" fmla="*/ 279 w 341"/>
                <a:gd name="T9" fmla="*/ 2 h 273"/>
                <a:gd name="T10" fmla="*/ 336 w 341"/>
                <a:gd name="T11" fmla="*/ 128 h 273"/>
                <a:gd name="T12" fmla="*/ 298 w 341"/>
                <a:gd name="T13" fmla="*/ 264 h 273"/>
                <a:gd name="T14" fmla="*/ 288 w 341"/>
                <a:gd name="T15" fmla="*/ 176 h 273"/>
                <a:gd name="T16" fmla="*/ 279 w 341"/>
                <a:gd name="T17" fmla="*/ 192 h 273"/>
                <a:gd name="T18" fmla="*/ 105 w 341"/>
                <a:gd name="T19" fmla="*/ 177 h 273"/>
                <a:gd name="T20" fmla="*/ 43 w 341"/>
                <a:gd name="T21" fmla="*/ 188 h 273"/>
                <a:gd name="T22" fmla="*/ 41 w 341"/>
                <a:gd name="T2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273">
                  <a:moveTo>
                    <a:pt x="41" y="273"/>
                  </a:moveTo>
                  <a:cubicBezTo>
                    <a:pt x="41" y="273"/>
                    <a:pt x="2" y="263"/>
                    <a:pt x="1" y="140"/>
                  </a:cubicBezTo>
                  <a:cubicBezTo>
                    <a:pt x="0" y="18"/>
                    <a:pt x="134" y="0"/>
                    <a:pt x="151" y="2"/>
                  </a:cubicBezTo>
                  <a:cubicBezTo>
                    <a:pt x="167" y="5"/>
                    <a:pt x="252" y="38"/>
                    <a:pt x="261" y="28"/>
                  </a:cubicBezTo>
                  <a:cubicBezTo>
                    <a:pt x="270" y="17"/>
                    <a:pt x="279" y="2"/>
                    <a:pt x="279" y="2"/>
                  </a:cubicBezTo>
                  <a:cubicBezTo>
                    <a:pt x="279" y="2"/>
                    <a:pt x="341" y="29"/>
                    <a:pt x="336" y="128"/>
                  </a:cubicBezTo>
                  <a:cubicBezTo>
                    <a:pt x="331" y="228"/>
                    <a:pt x="298" y="264"/>
                    <a:pt x="298" y="264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8" y="176"/>
                    <a:pt x="287" y="192"/>
                    <a:pt x="279" y="192"/>
                  </a:cubicBezTo>
                  <a:cubicBezTo>
                    <a:pt x="272" y="192"/>
                    <a:pt x="162" y="203"/>
                    <a:pt x="105" y="177"/>
                  </a:cubicBezTo>
                  <a:cubicBezTo>
                    <a:pt x="49" y="152"/>
                    <a:pt x="43" y="188"/>
                    <a:pt x="43" y="188"/>
                  </a:cubicBezTo>
                  <a:cubicBezTo>
                    <a:pt x="43" y="188"/>
                    <a:pt x="27" y="254"/>
                    <a:pt x="41" y="27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: Shape 69"/>
            <p:cNvSpPr/>
            <p:nvPr/>
          </p:nvSpPr>
          <p:spPr bwMode="auto">
            <a:xfrm>
              <a:off x="5672930" y="3153694"/>
              <a:ext cx="858885" cy="217746"/>
            </a:xfrm>
            <a:custGeom>
              <a:avLst/>
              <a:gdLst>
                <a:gd name="T0" fmla="*/ 0 w 497"/>
                <a:gd name="T1" fmla="*/ 0 h 126"/>
                <a:gd name="T2" fmla="*/ 497 w 497"/>
                <a:gd name="T3" fmla="*/ 0 h 126"/>
                <a:gd name="T4" fmla="*/ 497 w 497"/>
                <a:gd name="T5" fmla="*/ 72 h 126"/>
                <a:gd name="T6" fmla="*/ 242 w 497"/>
                <a:gd name="T7" fmla="*/ 126 h 126"/>
                <a:gd name="T8" fmla="*/ 0 w 497"/>
                <a:gd name="T9" fmla="*/ 77 h 126"/>
                <a:gd name="T10" fmla="*/ 0 w 49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126">
                  <a:moveTo>
                    <a:pt x="0" y="0"/>
                  </a:moveTo>
                  <a:lnTo>
                    <a:pt x="497" y="0"/>
                  </a:lnTo>
                  <a:lnTo>
                    <a:pt x="497" y="72"/>
                  </a:lnTo>
                  <a:lnTo>
                    <a:pt x="242" y="12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: Shape 70"/>
            <p:cNvSpPr/>
            <p:nvPr/>
          </p:nvSpPr>
          <p:spPr bwMode="auto">
            <a:xfrm>
              <a:off x="5714406" y="3017172"/>
              <a:ext cx="1323755" cy="774206"/>
            </a:xfrm>
            <a:custGeom>
              <a:avLst/>
              <a:gdLst>
                <a:gd name="T0" fmla="*/ 73 w 731"/>
                <a:gd name="T1" fmla="*/ 423 h 428"/>
                <a:gd name="T2" fmla="*/ 703 w 731"/>
                <a:gd name="T3" fmla="*/ 175 h 428"/>
                <a:gd name="T4" fmla="*/ 723 w 731"/>
                <a:gd name="T5" fmla="*/ 126 h 428"/>
                <a:gd name="T6" fmla="*/ 678 w 731"/>
                <a:gd name="T7" fmla="*/ 23 h 428"/>
                <a:gd name="T8" fmla="*/ 632 w 731"/>
                <a:gd name="T9" fmla="*/ 9 h 428"/>
                <a:gd name="T10" fmla="*/ 29 w 731"/>
                <a:gd name="T11" fmla="*/ 251 h 428"/>
                <a:gd name="T12" fmla="*/ 5 w 731"/>
                <a:gd name="T13" fmla="*/ 292 h 428"/>
                <a:gd name="T14" fmla="*/ 32 w 731"/>
                <a:gd name="T15" fmla="*/ 399 h 428"/>
                <a:gd name="T16" fmla="*/ 73 w 731"/>
                <a:gd name="T17" fmla="*/ 42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428">
                  <a:moveTo>
                    <a:pt x="73" y="423"/>
                  </a:moveTo>
                  <a:cubicBezTo>
                    <a:pt x="285" y="365"/>
                    <a:pt x="496" y="282"/>
                    <a:pt x="703" y="175"/>
                  </a:cubicBezTo>
                  <a:cubicBezTo>
                    <a:pt x="722" y="165"/>
                    <a:pt x="731" y="143"/>
                    <a:pt x="723" y="126"/>
                  </a:cubicBezTo>
                  <a:cubicBezTo>
                    <a:pt x="708" y="91"/>
                    <a:pt x="693" y="57"/>
                    <a:pt x="678" y="23"/>
                  </a:cubicBezTo>
                  <a:cubicBezTo>
                    <a:pt x="670" y="6"/>
                    <a:pt x="649" y="0"/>
                    <a:pt x="632" y="9"/>
                  </a:cubicBezTo>
                  <a:cubicBezTo>
                    <a:pt x="433" y="114"/>
                    <a:pt x="231" y="194"/>
                    <a:pt x="29" y="251"/>
                  </a:cubicBezTo>
                  <a:cubicBezTo>
                    <a:pt x="11" y="256"/>
                    <a:pt x="0" y="274"/>
                    <a:pt x="5" y="292"/>
                  </a:cubicBezTo>
                  <a:cubicBezTo>
                    <a:pt x="14" y="328"/>
                    <a:pt x="23" y="363"/>
                    <a:pt x="32" y="399"/>
                  </a:cubicBezTo>
                  <a:cubicBezTo>
                    <a:pt x="36" y="417"/>
                    <a:pt x="54" y="428"/>
                    <a:pt x="73" y="4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: Shape 71"/>
            <p:cNvSpPr/>
            <p:nvPr/>
          </p:nvSpPr>
          <p:spPr bwMode="auto">
            <a:xfrm>
              <a:off x="5648737" y="3504507"/>
              <a:ext cx="226386" cy="317978"/>
            </a:xfrm>
            <a:custGeom>
              <a:avLst/>
              <a:gdLst>
                <a:gd name="T0" fmla="*/ 102 w 125"/>
                <a:gd name="T1" fmla="*/ 73 h 176"/>
                <a:gd name="T2" fmla="*/ 43 w 125"/>
                <a:gd name="T3" fmla="*/ 5 h 176"/>
                <a:gd name="T4" fmla="*/ 0 w 125"/>
                <a:gd name="T5" fmla="*/ 18 h 176"/>
                <a:gd name="T6" fmla="*/ 24 w 125"/>
                <a:gd name="T7" fmla="*/ 97 h 176"/>
                <a:gd name="T8" fmla="*/ 49 w 125"/>
                <a:gd name="T9" fmla="*/ 176 h 176"/>
                <a:gd name="T10" fmla="*/ 92 w 125"/>
                <a:gd name="T11" fmla="*/ 163 h 176"/>
                <a:gd name="T12" fmla="*/ 102 w 125"/>
                <a:gd name="T13" fmla="*/ 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76">
                  <a:moveTo>
                    <a:pt x="102" y="73"/>
                  </a:moveTo>
                  <a:cubicBezTo>
                    <a:pt x="80" y="0"/>
                    <a:pt x="43" y="5"/>
                    <a:pt x="43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2" y="163"/>
                    <a:pt x="125" y="145"/>
                    <a:pt x="102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: Shape 72"/>
            <p:cNvSpPr/>
            <p:nvPr/>
          </p:nvSpPr>
          <p:spPr bwMode="auto">
            <a:xfrm>
              <a:off x="5529495" y="3506235"/>
              <a:ext cx="292055" cy="375007"/>
            </a:xfrm>
            <a:custGeom>
              <a:avLst/>
              <a:gdLst>
                <a:gd name="T0" fmla="*/ 57 w 162"/>
                <a:gd name="T1" fmla="*/ 207 h 207"/>
                <a:gd name="T2" fmla="*/ 0 w 162"/>
                <a:gd name="T3" fmla="*/ 24 h 207"/>
                <a:gd name="T4" fmla="*/ 27 w 162"/>
                <a:gd name="T5" fmla="*/ 16 h 207"/>
                <a:gd name="T6" fmla="*/ 147 w 162"/>
                <a:gd name="T7" fmla="*/ 79 h 207"/>
                <a:gd name="T8" fmla="*/ 84 w 162"/>
                <a:gd name="T9" fmla="*/ 199 h 207"/>
                <a:gd name="T10" fmla="*/ 57 w 162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07">
                  <a:moveTo>
                    <a:pt x="57" y="207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77" y="0"/>
                    <a:pt x="131" y="28"/>
                    <a:pt x="147" y="79"/>
                  </a:cubicBezTo>
                  <a:cubicBezTo>
                    <a:pt x="162" y="129"/>
                    <a:pt x="134" y="183"/>
                    <a:pt x="84" y="199"/>
                  </a:cubicBezTo>
                  <a:lnTo>
                    <a:pt x="57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: Shape 73"/>
            <p:cNvSpPr/>
            <p:nvPr/>
          </p:nvSpPr>
          <p:spPr bwMode="auto">
            <a:xfrm>
              <a:off x="5500117" y="3537341"/>
              <a:ext cx="134795" cy="361182"/>
            </a:xfrm>
            <a:custGeom>
              <a:avLst/>
              <a:gdLst>
                <a:gd name="T0" fmla="*/ 64 w 78"/>
                <a:gd name="T1" fmla="*/ 209 h 209"/>
                <a:gd name="T2" fmla="*/ 0 w 78"/>
                <a:gd name="T3" fmla="*/ 5 h 209"/>
                <a:gd name="T4" fmla="*/ 14 w 78"/>
                <a:gd name="T5" fmla="*/ 0 h 209"/>
                <a:gd name="T6" fmla="*/ 78 w 78"/>
                <a:gd name="T7" fmla="*/ 205 h 209"/>
                <a:gd name="T8" fmla="*/ 64 w 78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09">
                  <a:moveTo>
                    <a:pt x="64" y="209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78" y="205"/>
                  </a:lnTo>
                  <a:lnTo>
                    <a:pt x="6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: Shape 74"/>
            <p:cNvSpPr/>
            <p:nvPr/>
          </p:nvSpPr>
          <p:spPr bwMode="auto">
            <a:xfrm>
              <a:off x="5159674" y="3013716"/>
              <a:ext cx="1339307" cy="794944"/>
            </a:xfrm>
            <a:custGeom>
              <a:avLst/>
              <a:gdLst>
                <a:gd name="T0" fmla="*/ 23 w 740"/>
                <a:gd name="T1" fmla="*/ 163 h 439"/>
                <a:gd name="T2" fmla="*/ 644 w 740"/>
                <a:gd name="T3" fmla="*/ 433 h 439"/>
                <a:gd name="T4" fmla="*/ 693 w 740"/>
                <a:gd name="T5" fmla="*/ 412 h 439"/>
                <a:gd name="T6" fmla="*/ 733 w 740"/>
                <a:gd name="T7" fmla="*/ 308 h 439"/>
                <a:gd name="T8" fmla="*/ 710 w 740"/>
                <a:gd name="T9" fmla="*/ 265 h 439"/>
                <a:gd name="T10" fmla="*/ 114 w 740"/>
                <a:gd name="T11" fmla="*/ 10 h 439"/>
                <a:gd name="T12" fmla="*/ 67 w 740"/>
                <a:gd name="T13" fmla="*/ 22 h 439"/>
                <a:gd name="T14" fmla="*/ 10 w 740"/>
                <a:gd name="T15" fmla="*/ 117 h 439"/>
                <a:gd name="T16" fmla="*/ 23 w 740"/>
                <a:gd name="T17" fmla="*/ 1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0" h="439">
                  <a:moveTo>
                    <a:pt x="23" y="163"/>
                  </a:moveTo>
                  <a:cubicBezTo>
                    <a:pt x="213" y="271"/>
                    <a:pt x="421" y="362"/>
                    <a:pt x="644" y="433"/>
                  </a:cubicBezTo>
                  <a:cubicBezTo>
                    <a:pt x="663" y="439"/>
                    <a:pt x="686" y="430"/>
                    <a:pt x="693" y="412"/>
                  </a:cubicBezTo>
                  <a:cubicBezTo>
                    <a:pt x="707" y="377"/>
                    <a:pt x="720" y="343"/>
                    <a:pt x="733" y="308"/>
                  </a:cubicBezTo>
                  <a:cubicBezTo>
                    <a:pt x="740" y="290"/>
                    <a:pt x="729" y="271"/>
                    <a:pt x="710" y="265"/>
                  </a:cubicBezTo>
                  <a:cubicBezTo>
                    <a:pt x="496" y="199"/>
                    <a:pt x="297" y="112"/>
                    <a:pt x="114" y="10"/>
                  </a:cubicBezTo>
                  <a:cubicBezTo>
                    <a:pt x="97" y="0"/>
                    <a:pt x="77" y="6"/>
                    <a:pt x="67" y="22"/>
                  </a:cubicBezTo>
                  <a:cubicBezTo>
                    <a:pt x="49" y="54"/>
                    <a:pt x="30" y="85"/>
                    <a:pt x="10" y="117"/>
                  </a:cubicBezTo>
                  <a:cubicBezTo>
                    <a:pt x="0" y="132"/>
                    <a:pt x="6" y="153"/>
                    <a:pt x="23" y="16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: Shape 75"/>
            <p:cNvSpPr/>
            <p:nvPr/>
          </p:nvSpPr>
          <p:spPr bwMode="auto">
            <a:xfrm>
              <a:off x="6322711" y="3504507"/>
              <a:ext cx="226386" cy="317978"/>
            </a:xfrm>
            <a:custGeom>
              <a:avLst/>
              <a:gdLst>
                <a:gd name="T0" fmla="*/ 23 w 125"/>
                <a:gd name="T1" fmla="*/ 73 h 176"/>
                <a:gd name="T2" fmla="*/ 82 w 125"/>
                <a:gd name="T3" fmla="*/ 5 h 176"/>
                <a:gd name="T4" fmla="*/ 125 w 125"/>
                <a:gd name="T5" fmla="*/ 18 h 176"/>
                <a:gd name="T6" fmla="*/ 101 w 125"/>
                <a:gd name="T7" fmla="*/ 97 h 176"/>
                <a:gd name="T8" fmla="*/ 76 w 125"/>
                <a:gd name="T9" fmla="*/ 176 h 176"/>
                <a:gd name="T10" fmla="*/ 33 w 125"/>
                <a:gd name="T11" fmla="*/ 163 h 176"/>
                <a:gd name="T12" fmla="*/ 23 w 125"/>
                <a:gd name="T13" fmla="*/ 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76">
                  <a:moveTo>
                    <a:pt x="23" y="73"/>
                  </a:moveTo>
                  <a:cubicBezTo>
                    <a:pt x="45" y="0"/>
                    <a:pt x="82" y="5"/>
                    <a:pt x="82" y="5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3" y="163"/>
                    <a:pt x="0" y="145"/>
                    <a:pt x="23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: Shape 76"/>
            <p:cNvSpPr/>
            <p:nvPr/>
          </p:nvSpPr>
          <p:spPr bwMode="auto">
            <a:xfrm>
              <a:off x="6376284" y="3506235"/>
              <a:ext cx="292055" cy="375007"/>
            </a:xfrm>
            <a:custGeom>
              <a:avLst/>
              <a:gdLst>
                <a:gd name="T0" fmla="*/ 105 w 162"/>
                <a:gd name="T1" fmla="*/ 207 h 207"/>
                <a:gd name="T2" fmla="*/ 162 w 162"/>
                <a:gd name="T3" fmla="*/ 24 h 207"/>
                <a:gd name="T4" fmla="*/ 135 w 162"/>
                <a:gd name="T5" fmla="*/ 16 h 207"/>
                <a:gd name="T6" fmla="*/ 15 w 162"/>
                <a:gd name="T7" fmla="*/ 79 h 207"/>
                <a:gd name="T8" fmla="*/ 78 w 162"/>
                <a:gd name="T9" fmla="*/ 199 h 207"/>
                <a:gd name="T10" fmla="*/ 105 w 162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07">
                  <a:moveTo>
                    <a:pt x="105" y="207"/>
                  </a:moveTo>
                  <a:cubicBezTo>
                    <a:pt x="162" y="24"/>
                    <a:pt x="162" y="24"/>
                    <a:pt x="162" y="24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85" y="0"/>
                    <a:pt x="31" y="28"/>
                    <a:pt x="15" y="79"/>
                  </a:cubicBezTo>
                  <a:cubicBezTo>
                    <a:pt x="0" y="129"/>
                    <a:pt x="28" y="183"/>
                    <a:pt x="78" y="199"/>
                  </a:cubicBezTo>
                  <a:lnTo>
                    <a:pt x="105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: Shape 77"/>
            <p:cNvSpPr/>
            <p:nvPr/>
          </p:nvSpPr>
          <p:spPr bwMode="auto">
            <a:xfrm>
              <a:off x="6562923" y="3537341"/>
              <a:ext cx="134795" cy="361182"/>
            </a:xfrm>
            <a:custGeom>
              <a:avLst/>
              <a:gdLst>
                <a:gd name="T0" fmla="*/ 14 w 78"/>
                <a:gd name="T1" fmla="*/ 209 h 209"/>
                <a:gd name="T2" fmla="*/ 78 w 78"/>
                <a:gd name="T3" fmla="*/ 5 h 209"/>
                <a:gd name="T4" fmla="*/ 64 w 78"/>
                <a:gd name="T5" fmla="*/ 0 h 209"/>
                <a:gd name="T6" fmla="*/ 0 w 78"/>
                <a:gd name="T7" fmla="*/ 205 h 209"/>
                <a:gd name="T8" fmla="*/ 14 w 78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09">
                  <a:moveTo>
                    <a:pt x="14" y="209"/>
                  </a:moveTo>
                  <a:lnTo>
                    <a:pt x="78" y="5"/>
                  </a:lnTo>
                  <a:lnTo>
                    <a:pt x="64" y="0"/>
                  </a:lnTo>
                  <a:lnTo>
                    <a:pt x="0" y="205"/>
                  </a:lnTo>
                  <a:lnTo>
                    <a:pt x="1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78"/>
            <p:cNvSpPr/>
            <p:nvPr/>
          </p:nvSpPr>
          <p:spPr bwMode="auto">
            <a:xfrm>
              <a:off x="6016831" y="3153694"/>
              <a:ext cx="164173" cy="41475"/>
            </a:xfrm>
            <a:prstGeom prst="rect">
              <a:avLst/>
            </a:prstGeom>
            <a:solidFill>
              <a:srgbClr val="B9B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: Shape 79"/>
            <p:cNvSpPr/>
            <p:nvPr/>
          </p:nvSpPr>
          <p:spPr bwMode="auto">
            <a:xfrm>
              <a:off x="5702309" y="3145054"/>
              <a:ext cx="397472" cy="93320"/>
            </a:xfrm>
            <a:custGeom>
              <a:avLst/>
              <a:gdLst>
                <a:gd name="T0" fmla="*/ 230 w 230"/>
                <a:gd name="T1" fmla="*/ 0 h 54"/>
                <a:gd name="T2" fmla="*/ 169 w 230"/>
                <a:gd name="T3" fmla="*/ 54 h 54"/>
                <a:gd name="T4" fmla="*/ 0 w 230"/>
                <a:gd name="T5" fmla="*/ 5 h 54"/>
                <a:gd name="T6" fmla="*/ 230 w 23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54">
                  <a:moveTo>
                    <a:pt x="230" y="0"/>
                  </a:moveTo>
                  <a:lnTo>
                    <a:pt x="169" y="54"/>
                  </a:lnTo>
                  <a:lnTo>
                    <a:pt x="0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: Shape 80"/>
            <p:cNvSpPr/>
            <p:nvPr/>
          </p:nvSpPr>
          <p:spPr bwMode="auto">
            <a:xfrm>
              <a:off x="6099781" y="3145054"/>
              <a:ext cx="395743" cy="93320"/>
            </a:xfrm>
            <a:custGeom>
              <a:avLst/>
              <a:gdLst>
                <a:gd name="T0" fmla="*/ 0 w 229"/>
                <a:gd name="T1" fmla="*/ 0 h 54"/>
                <a:gd name="T2" fmla="*/ 60 w 229"/>
                <a:gd name="T3" fmla="*/ 54 h 54"/>
                <a:gd name="T4" fmla="*/ 229 w 229"/>
                <a:gd name="T5" fmla="*/ 5 h 54"/>
                <a:gd name="T6" fmla="*/ 0 w 229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54">
                  <a:moveTo>
                    <a:pt x="0" y="0"/>
                  </a:moveTo>
                  <a:lnTo>
                    <a:pt x="60" y="54"/>
                  </a:lnTo>
                  <a:lnTo>
                    <a:pt x="22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9750" y="1538009"/>
            <a:ext cx="8067701" cy="2430747"/>
            <a:chOff x="539750" y="1538009"/>
            <a:chExt cx="8067701" cy="2430747"/>
          </a:xfrm>
        </p:grpSpPr>
        <p:grpSp>
          <p:nvGrpSpPr>
            <p:cNvPr id="2" name="组合 1"/>
            <p:cNvGrpSpPr/>
            <p:nvPr/>
          </p:nvGrpSpPr>
          <p:grpSpPr>
            <a:xfrm>
              <a:off x="539750" y="1538009"/>
              <a:ext cx="2762968" cy="2430747"/>
              <a:chOff x="539750" y="1538009"/>
              <a:chExt cx="2762968" cy="2430747"/>
            </a:xfrm>
          </p:grpSpPr>
          <p:sp>
            <p:nvSpPr>
              <p:cNvPr id="4" name="Rectangle 5"/>
              <p:cNvSpPr/>
              <p:nvPr/>
            </p:nvSpPr>
            <p:spPr>
              <a:xfrm>
                <a:off x="2764897" y="1538009"/>
                <a:ext cx="537821" cy="537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Freeform: Shape 6"/>
              <p:cNvSpPr/>
              <p:nvPr/>
            </p:nvSpPr>
            <p:spPr bwMode="auto">
              <a:xfrm>
                <a:off x="2901618" y="1662979"/>
                <a:ext cx="263966" cy="266721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Freeform: Shape 7"/>
              <p:cNvSpPr/>
              <p:nvPr/>
            </p:nvSpPr>
            <p:spPr bwMode="auto">
              <a:xfrm rot="5400000">
                <a:off x="2764117" y="1536634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Group 1"/>
              <p:cNvGrpSpPr/>
              <p:nvPr/>
            </p:nvGrpSpPr>
            <p:grpSpPr>
              <a:xfrm>
                <a:off x="539750" y="1544788"/>
                <a:ext cx="2039575" cy="567683"/>
                <a:chOff x="719667" y="2059717"/>
                <a:chExt cx="2719433" cy="756911"/>
              </a:xfrm>
            </p:grpSpPr>
            <p:sp>
              <p:nvSpPr>
                <p:cNvPr id="99" name="TextBox 18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00" name="Rectangle 19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sp>
            <p:nvSpPr>
              <p:cNvPr id="18" name="Rectangle 104"/>
              <p:cNvSpPr/>
              <p:nvPr/>
            </p:nvSpPr>
            <p:spPr>
              <a:xfrm>
                <a:off x="2764897" y="2469817"/>
                <a:ext cx="537821" cy="5378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05"/>
              <p:cNvSpPr/>
              <p:nvPr/>
            </p:nvSpPr>
            <p:spPr bwMode="auto">
              <a:xfrm>
                <a:off x="2916653" y="2602642"/>
                <a:ext cx="247650" cy="254794"/>
              </a:xfrm>
              <a:custGeom>
                <a:avLst/>
                <a:gdLst>
                  <a:gd name="T0" fmla="*/ 26 w 88"/>
                  <a:gd name="T1" fmla="*/ 68 h 90"/>
                  <a:gd name="T2" fmla="*/ 8 w 88"/>
                  <a:gd name="T3" fmla="*/ 86 h 90"/>
                  <a:gd name="T4" fmla="*/ 1 w 88"/>
                  <a:gd name="T5" fmla="*/ 89 h 90"/>
                  <a:gd name="T6" fmla="*/ 4 w 88"/>
                  <a:gd name="T7" fmla="*/ 82 h 90"/>
                  <a:gd name="T8" fmla="*/ 21 w 88"/>
                  <a:gd name="T9" fmla="*/ 64 h 90"/>
                  <a:gd name="T10" fmla="*/ 0 w 88"/>
                  <a:gd name="T11" fmla="*/ 44 h 90"/>
                  <a:gd name="T12" fmla="*/ 23 w 88"/>
                  <a:gd name="T13" fmla="*/ 44 h 90"/>
                  <a:gd name="T14" fmla="*/ 54 w 88"/>
                  <a:gd name="T15" fmla="*/ 16 h 90"/>
                  <a:gd name="T16" fmla="*/ 49 w 88"/>
                  <a:gd name="T17" fmla="*/ 12 h 90"/>
                  <a:gd name="T18" fmla="*/ 49 w 88"/>
                  <a:gd name="T19" fmla="*/ 3 h 90"/>
                  <a:gd name="T20" fmla="*/ 58 w 88"/>
                  <a:gd name="T21" fmla="*/ 2 h 90"/>
                  <a:gd name="T22" fmla="*/ 86 w 88"/>
                  <a:gd name="T23" fmla="*/ 29 h 90"/>
                  <a:gd name="T24" fmla="*/ 86 w 88"/>
                  <a:gd name="T25" fmla="*/ 38 h 90"/>
                  <a:gd name="T26" fmla="*/ 77 w 88"/>
                  <a:gd name="T27" fmla="*/ 38 h 90"/>
                  <a:gd name="T28" fmla="*/ 72 w 88"/>
                  <a:gd name="T29" fmla="*/ 34 h 90"/>
                  <a:gd name="T30" fmla="*/ 45 w 88"/>
                  <a:gd name="T31" fmla="*/ 66 h 90"/>
                  <a:gd name="T32" fmla="*/ 46 w 88"/>
                  <a:gd name="T33" fmla="*/ 88 h 90"/>
                  <a:gd name="T34" fmla="*/ 26 w 88"/>
                  <a:gd name="T35" fmla="*/ 68 h 90"/>
                  <a:gd name="T36" fmla="*/ 55 w 88"/>
                  <a:gd name="T37" fmla="*/ 31 h 90"/>
                  <a:gd name="T38" fmla="*/ 55 w 88"/>
                  <a:gd name="T39" fmla="*/ 26 h 90"/>
                  <a:gd name="T40" fmla="*/ 55 w 88"/>
                  <a:gd name="T41" fmla="*/ 26 h 90"/>
                  <a:gd name="T42" fmla="*/ 51 w 88"/>
                  <a:gd name="T43" fmla="*/ 26 h 90"/>
                  <a:gd name="T44" fmla="*/ 32 w 88"/>
                  <a:gd name="T45" fmla="*/ 43 h 90"/>
                  <a:gd name="T46" fmla="*/ 32 w 88"/>
                  <a:gd name="T47" fmla="*/ 48 h 90"/>
                  <a:gd name="T48" fmla="*/ 32 w 88"/>
                  <a:gd name="T49" fmla="*/ 48 h 90"/>
                  <a:gd name="T50" fmla="*/ 37 w 88"/>
                  <a:gd name="T51" fmla="*/ 48 h 90"/>
                  <a:gd name="T52" fmla="*/ 55 w 88"/>
                  <a:gd name="T5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90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03"/>
              <p:cNvSpPr/>
              <p:nvPr/>
            </p:nvSpPr>
            <p:spPr bwMode="auto">
              <a:xfrm rot="5400000">
                <a:off x="2764117" y="2473288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109"/>
              <p:cNvSpPr/>
              <p:nvPr/>
            </p:nvSpPr>
            <p:spPr>
              <a:xfrm>
                <a:off x="2764897" y="3377991"/>
                <a:ext cx="537821" cy="537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10"/>
              <p:cNvSpPr/>
              <p:nvPr/>
            </p:nvSpPr>
            <p:spPr>
              <a:xfrm>
                <a:off x="2874856" y="3487527"/>
                <a:ext cx="310283" cy="290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8"/>
              <p:cNvSpPr/>
              <p:nvPr/>
            </p:nvSpPr>
            <p:spPr bwMode="auto">
              <a:xfrm rot="5400000">
                <a:off x="2764117" y="3378403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4" name="Group 101"/>
              <p:cNvGrpSpPr/>
              <p:nvPr/>
            </p:nvGrpSpPr>
            <p:grpSpPr>
              <a:xfrm>
                <a:off x="539750" y="250682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7" name="TextBox 102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Rectangle 106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Group 107"/>
              <p:cNvGrpSpPr/>
              <p:nvPr/>
            </p:nvGrpSpPr>
            <p:grpSpPr>
              <a:xfrm>
                <a:off x="539750" y="340107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5" name="TextBox 111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Rectangle 112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102" name="组合 101"/>
            <p:cNvGrpSpPr/>
            <p:nvPr/>
          </p:nvGrpSpPr>
          <p:grpSpPr>
            <a:xfrm>
              <a:off x="5863691" y="1538009"/>
              <a:ext cx="2743760" cy="2378811"/>
              <a:chOff x="5863691" y="1538009"/>
              <a:chExt cx="2743760" cy="2378811"/>
            </a:xfrm>
          </p:grpSpPr>
          <p:sp>
            <p:nvSpPr>
              <p:cNvPr id="9" name="Rectangle 82"/>
              <p:cNvSpPr/>
              <p:nvPr/>
            </p:nvSpPr>
            <p:spPr>
              <a:xfrm>
                <a:off x="5865314" y="1538009"/>
                <a:ext cx="537821" cy="53782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0" name="Group 83"/>
              <p:cNvGrpSpPr/>
              <p:nvPr/>
            </p:nvGrpSpPr>
            <p:grpSpPr>
              <a:xfrm>
                <a:off x="5983883" y="1675422"/>
                <a:ext cx="315912" cy="242888"/>
                <a:chOff x="2849564" y="3636963"/>
                <a:chExt cx="315912" cy="242888"/>
              </a:xfrm>
              <a:solidFill>
                <a:schemeClr val="bg2"/>
              </a:solidFill>
            </p:grpSpPr>
            <p:sp>
              <p:nvSpPr>
                <p:cNvPr id="43" name="Freeform: Shape 8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avLst/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8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avLst/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Freeform: Shape 84"/>
              <p:cNvSpPr/>
              <p:nvPr/>
            </p:nvSpPr>
            <p:spPr bwMode="auto">
              <a:xfrm rot="5400000">
                <a:off x="5865067" y="1536634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90"/>
              <p:cNvSpPr/>
              <p:nvPr/>
            </p:nvSpPr>
            <p:spPr>
              <a:xfrm>
                <a:off x="5865314" y="2469817"/>
                <a:ext cx="537821" cy="53782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Freeform: Shape 91"/>
              <p:cNvSpPr/>
              <p:nvPr/>
            </p:nvSpPr>
            <p:spPr>
              <a:xfrm>
                <a:off x="5981126" y="2608287"/>
                <a:ext cx="287349" cy="247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446" extrusionOk="0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89"/>
              <p:cNvSpPr/>
              <p:nvPr/>
            </p:nvSpPr>
            <p:spPr bwMode="auto">
              <a:xfrm rot="5400000">
                <a:off x="5865067" y="2473288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95"/>
              <p:cNvSpPr/>
              <p:nvPr/>
            </p:nvSpPr>
            <p:spPr>
              <a:xfrm>
                <a:off x="5865314" y="3377991"/>
                <a:ext cx="537821" cy="53782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6" name="Group 96"/>
              <p:cNvGrpSpPr/>
              <p:nvPr/>
            </p:nvGrpSpPr>
            <p:grpSpPr>
              <a:xfrm>
                <a:off x="5979026" y="3529372"/>
                <a:ext cx="310485" cy="236411"/>
                <a:chOff x="2070649" y="1631036"/>
                <a:chExt cx="723379" cy="550800"/>
              </a:xfrm>
              <a:solidFill>
                <a:schemeClr val="bg1"/>
              </a:solidFill>
            </p:grpSpPr>
            <p:sp>
              <p:nvSpPr>
                <p:cNvPr id="39" name="Oval 97"/>
                <p:cNvSpPr/>
                <p:nvPr/>
              </p:nvSpPr>
              <p:spPr bwMode="auto">
                <a:xfrm>
                  <a:off x="2344840" y="2015709"/>
                  <a:ext cx="165321" cy="1661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98"/>
                <p:cNvSpPr/>
                <p:nvPr/>
              </p:nvSpPr>
              <p:spPr bwMode="auto">
                <a:xfrm>
                  <a:off x="2228712" y="1861679"/>
                  <a:ext cx="405641" cy="169353"/>
                </a:xfrm>
                <a:custGeom>
                  <a:avLst/>
                  <a:gdLst>
                    <a:gd name="T0" fmla="*/ 105 w 213"/>
                    <a:gd name="T1" fmla="*/ 31 h 89"/>
                    <a:gd name="T2" fmla="*/ 191 w 213"/>
                    <a:gd name="T3" fmla="*/ 89 h 89"/>
                    <a:gd name="T4" fmla="*/ 213 w 213"/>
                    <a:gd name="T5" fmla="*/ 64 h 89"/>
                    <a:gd name="T6" fmla="*/ 105 w 213"/>
                    <a:gd name="T7" fmla="*/ 0 h 89"/>
                    <a:gd name="T8" fmla="*/ 0 w 213"/>
                    <a:gd name="T9" fmla="*/ 58 h 89"/>
                    <a:gd name="T10" fmla="*/ 21 w 213"/>
                    <a:gd name="T11" fmla="*/ 82 h 89"/>
                    <a:gd name="T12" fmla="*/ 105 w 213"/>
                    <a:gd name="T13" fmla="*/ 31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3" h="89">
                      <a:moveTo>
                        <a:pt x="105" y="31"/>
                      </a:moveTo>
                      <a:cubicBezTo>
                        <a:pt x="144" y="31"/>
                        <a:pt x="177" y="54"/>
                        <a:pt x="191" y="89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192" y="26"/>
                        <a:pt x="152" y="0"/>
                        <a:pt x="105" y="0"/>
                      </a:cubicBezTo>
                      <a:cubicBezTo>
                        <a:pt x="61" y="0"/>
                        <a:pt x="22" y="23"/>
                        <a:pt x="0" y="58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37" y="51"/>
                        <a:pt x="68" y="31"/>
                        <a:pt x="10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99"/>
                <p:cNvSpPr/>
                <p:nvPr/>
              </p:nvSpPr>
              <p:spPr bwMode="auto">
                <a:xfrm>
                  <a:off x="2157745" y="1749583"/>
                  <a:ext cx="549187" cy="195966"/>
                </a:xfrm>
                <a:custGeom>
                  <a:avLst/>
                  <a:gdLst>
                    <a:gd name="T0" fmla="*/ 142 w 288"/>
                    <a:gd name="T1" fmla="*/ 34 h 103"/>
                    <a:gd name="T2" fmla="*/ 264 w 288"/>
                    <a:gd name="T3" fmla="*/ 103 h 103"/>
                    <a:gd name="T4" fmla="*/ 288 w 288"/>
                    <a:gd name="T5" fmla="*/ 76 h 103"/>
                    <a:gd name="T6" fmla="*/ 142 w 288"/>
                    <a:gd name="T7" fmla="*/ 0 h 103"/>
                    <a:gd name="T8" fmla="*/ 0 w 288"/>
                    <a:gd name="T9" fmla="*/ 71 h 103"/>
                    <a:gd name="T10" fmla="*/ 23 w 288"/>
                    <a:gd name="T11" fmla="*/ 97 h 103"/>
                    <a:gd name="T12" fmla="*/ 142 w 288"/>
                    <a:gd name="T13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03">
                      <a:moveTo>
                        <a:pt x="142" y="34"/>
                      </a:moveTo>
                      <a:cubicBezTo>
                        <a:pt x="194" y="34"/>
                        <a:pt x="239" y="62"/>
                        <a:pt x="264" y="103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56" y="30"/>
                        <a:pt x="202" y="0"/>
                        <a:pt x="142" y="0"/>
                      </a:cubicBezTo>
                      <a:cubicBezTo>
                        <a:pt x="84" y="0"/>
                        <a:pt x="32" y="28"/>
                        <a:pt x="0" y="71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49" y="59"/>
                        <a:pt x="93" y="34"/>
                        <a:pt x="14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00"/>
                <p:cNvSpPr/>
                <p:nvPr/>
              </p:nvSpPr>
              <p:spPr bwMode="auto">
                <a:xfrm>
                  <a:off x="2070649" y="1631036"/>
                  <a:ext cx="723379" cy="229030"/>
                </a:xfrm>
                <a:custGeom>
                  <a:avLst/>
                  <a:gdLst>
                    <a:gd name="T0" fmla="*/ 188 w 380"/>
                    <a:gd name="T1" fmla="*/ 36 h 120"/>
                    <a:gd name="T2" fmla="*/ 355 w 380"/>
                    <a:gd name="T3" fmla="*/ 120 h 120"/>
                    <a:gd name="T4" fmla="*/ 380 w 380"/>
                    <a:gd name="T5" fmla="*/ 93 h 120"/>
                    <a:gd name="T6" fmla="*/ 188 w 380"/>
                    <a:gd name="T7" fmla="*/ 0 h 120"/>
                    <a:gd name="T8" fmla="*/ 0 w 380"/>
                    <a:gd name="T9" fmla="*/ 88 h 120"/>
                    <a:gd name="T10" fmla="*/ 25 w 380"/>
                    <a:gd name="T11" fmla="*/ 115 h 120"/>
                    <a:gd name="T12" fmla="*/ 188 w 380"/>
                    <a:gd name="T13" fmla="*/ 3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120">
                      <a:moveTo>
                        <a:pt x="188" y="36"/>
                      </a:moveTo>
                      <a:cubicBezTo>
                        <a:pt x="256" y="36"/>
                        <a:pt x="317" y="69"/>
                        <a:pt x="355" y="120"/>
                      </a:cubicBezTo>
                      <a:cubicBezTo>
                        <a:pt x="380" y="93"/>
                        <a:pt x="380" y="93"/>
                        <a:pt x="380" y="93"/>
                      </a:cubicBezTo>
                      <a:cubicBezTo>
                        <a:pt x="335" y="36"/>
                        <a:pt x="266" y="0"/>
                        <a:pt x="188" y="0"/>
                      </a:cubicBezTo>
                      <a:cubicBezTo>
                        <a:pt x="113" y="0"/>
                        <a:pt x="45" y="34"/>
                        <a:pt x="0" y="88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63" y="67"/>
                        <a:pt x="122" y="36"/>
                        <a:pt x="1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Freeform: Shape 94"/>
              <p:cNvSpPr/>
              <p:nvPr/>
            </p:nvSpPr>
            <p:spPr bwMode="auto">
              <a:xfrm rot="5400000">
                <a:off x="5865067" y="3380227"/>
                <a:ext cx="534243" cy="536996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Group 113"/>
              <p:cNvGrpSpPr/>
              <p:nvPr/>
            </p:nvGrpSpPr>
            <p:grpSpPr>
              <a:xfrm>
                <a:off x="6567876" y="1544788"/>
                <a:ext cx="2039575" cy="515747"/>
                <a:chOff x="719667" y="2059717"/>
                <a:chExt cx="2719433" cy="687662"/>
              </a:xfrm>
            </p:grpSpPr>
            <p:sp>
              <p:nvSpPr>
                <p:cNvPr id="33" name="TextBox 114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Rectangle 115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Group 116"/>
              <p:cNvGrpSpPr/>
              <p:nvPr/>
            </p:nvGrpSpPr>
            <p:grpSpPr>
              <a:xfrm>
                <a:off x="6567876" y="2502946"/>
                <a:ext cx="2039575" cy="515747"/>
                <a:chOff x="719667" y="2059717"/>
                <a:chExt cx="2719433" cy="687662"/>
              </a:xfrm>
            </p:grpSpPr>
            <p:sp>
              <p:nvSpPr>
                <p:cNvPr id="31" name="TextBox 117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6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Rectangle 118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Group 119"/>
              <p:cNvGrpSpPr/>
              <p:nvPr/>
            </p:nvGrpSpPr>
            <p:grpSpPr>
              <a:xfrm>
                <a:off x="6567876" y="3401073"/>
                <a:ext cx="2039575" cy="515747"/>
                <a:chOff x="719667" y="2059717"/>
                <a:chExt cx="2719433" cy="687662"/>
              </a:xfrm>
            </p:grpSpPr>
            <p:sp>
              <p:nvSpPr>
                <p:cNvPr id="29" name="TextBox 120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4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0" name="Rectangle 121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10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2776435" y="987574"/>
            <a:ext cx="4038759" cy="3150470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1640" y="1704989"/>
            <a:ext cx="1819297" cy="2686418"/>
            <a:chOff x="1764836" y="2477342"/>
            <a:chExt cx="2425729" cy="3581891"/>
          </a:xfrm>
        </p:grpSpPr>
        <p:sp>
          <p:nvSpPr>
            <p:cNvPr id="15" name="任意多边形 17"/>
            <p:cNvSpPr/>
            <p:nvPr/>
          </p:nvSpPr>
          <p:spPr bwMode="auto">
            <a:xfrm>
              <a:off x="2968020" y="3687440"/>
              <a:ext cx="793825" cy="698399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367811" y="3525632"/>
              <a:ext cx="349891" cy="89893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 19"/>
            <p:cNvSpPr/>
            <p:nvPr/>
          </p:nvSpPr>
          <p:spPr bwMode="auto">
            <a:xfrm>
              <a:off x="2035898" y="2727659"/>
              <a:ext cx="615421" cy="860207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 20"/>
            <p:cNvSpPr/>
            <p:nvPr/>
          </p:nvSpPr>
          <p:spPr bwMode="auto">
            <a:xfrm>
              <a:off x="2591852" y="3575419"/>
              <a:ext cx="60851" cy="11064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 21"/>
            <p:cNvSpPr/>
            <p:nvPr/>
          </p:nvSpPr>
          <p:spPr bwMode="auto">
            <a:xfrm>
              <a:off x="2561427" y="2727659"/>
              <a:ext cx="475742" cy="858824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 22"/>
            <p:cNvSpPr/>
            <p:nvPr/>
          </p:nvSpPr>
          <p:spPr bwMode="auto">
            <a:xfrm>
              <a:off x="2517172" y="4697008"/>
              <a:ext cx="318083" cy="1273715"/>
            </a:xfrm>
            <a:custGeom>
              <a:avLst/>
              <a:gdLst>
                <a:gd name="T0" fmla="*/ 65 w 230"/>
                <a:gd name="T1" fmla="*/ 921 h 921"/>
                <a:gd name="T2" fmla="*/ 199 w 230"/>
                <a:gd name="T3" fmla="*/ 921 h 921"/>
                <a:gd name="T4" fmla="*/ 230 w 230"/>
                <a:gd name="T5" fmla="*/ 0 h 921"/>
                <a:gd name="T6" fmla="*/ 0 w 230"/>
                <a:gd name="T7" fmla="*/ 0 h 921"/>
                <a:gd name="T8" fmla="*/ 65 w 230"/>
                <a:gd name="T9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921">
                  <a:moveTo>
                    <a:pt x="65" y="921"/>
                  </a:moveTo>
                  <a:lnTo>
                    <a:pt x="199" y="921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65" y="92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 23"/>
            <p:cNvSpPr/>
            <p:nvPr/>
          </p:nvSpPr>
          <p:spPr bwMode="auto">
            <a:xfrm>
              <a:off x="2250258" y="4697008"/>
              <a:ext cx="316700" cy="1273715"/>
            </a:xfrm>
            <a:custGeom>
              <a:avLst/>
              <a:gdLst>
                <a:gd name="T0" fmla="*/ 165 w 229"/>
                <a:gd name="T1" fmla="*/ 921 h 921"/>
                <a:gd name="T2" fmla="*/ 31 w 229"/>
                <a:gd name="T3" fmla="*/ 921 h 921"/>
                <a:gd name="T4" fmla="*/ 0 w 229"/>
                <a:gd name="T5" fmla="*/ 0 h 921"/>
                <a:gd name="T6" fmla="*/ 229 w 229"/>
                <a:gd name="T7" fmla="*/ 0 h 921"/>
                <a:gd name="T8" fmla="*/ 165 w 229"/>
                <a:gd name="T9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921">
                  <a:moveTo>
                    <a:pt x="165" y="921"/>
                  </a:moveTo>
                  <a:lnTo>
                    <a:pt x="31" y="92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165" y="92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22599" y="3687440"/>
              <a:ext cx="629251" cy="61265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457703" y="3615526"/>
              <a:ext cx="159041" cy="89893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 26"/>
            <p:cNvSpPr/>
            <p:nvPr/>
          </p:nvSpPr>
          <p:spPr bwMode="auto">
            <a:xfrm>
              <a:off x="2441108" y="3687440"/>
              <a:ext cx="193616" cy="1009568"/>
            </a:xfrm>
            <a:custGeom>
              <a:avLst/>
              <a:gdLst>
                <a:gd name="T0" fmla="*/ 0 w 140"/>
                <a:gd name="T1" fmla="*/ 670 h 730"/>
                <a:gd name="T2" fmla="*/ 70 w 140"/>
                <a:gd name="T3" fmla="*/ 730 h 730"/>
                <a:gd name="T4" fmla="*/ 140 w 140"/>
                <a:gd name="T5" fmla="*/ 670 h 730"/>
                <a:gd name="T6" fmla="*/ 90 w 140"/>
                <a:gd name="T7" fmla="*/ 0 h 730"/>
                <a:gd name="T8" fmla="*/ 49 w 140"/>
                <a:gd name="T9" fmla="*/ 0 h 730"/>
                <a:gd name="T10" fmla="*/ 0 w 140"/>
                <a:gd name="T11" fmla="*/ 67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730">
                  <a:moveTo>
                    <a:pt x="0" y="670"/>
                  </a:moveTo>
                  <a:lnTo>
                    <a:pt x="70" y="730"/>
                  </a:lnTo>
                  <a:lnTo>
                    <a:pt x="140" y="670"/>
                  </a:lnTo>
                  <a:lnTo>
                    <a:pt x="90" y="0"/>
                  </a:lnTo>
                  <a:lnTo>
                    <a:pt x="49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27"/>
            <p:cNvSpPr/>
            <p:nvPr/>
          </p:nvSpPr>
          <p:spPr bwMode="auto">
            <a:xfrm>
              <a:off x="2587703" y="3615526"/>
              <a:ext cx="181169" cy="123084"/>
            </a:xfrm>
            <a:custGeom>
              <a:avLst/>
              <a:gdLst>
                <a:gd name="T0" fmla="*/ 29 w 131"/>
                <a:gd name="T1" fmla="*/ 89 h 89"/>
                <a:gd name="T2" fmla="*/ 131 w 131"/>
                <a:gd name="T3" fmla="*/ 52 h 89"/>
                <a:gd name="T4" fmla="*/ 131 w 131"/>
                <a:gd name="T5" fmla="*/ 0 h 89"/>
                <a:gd name="T6" fmla="*/ 0 w 131"/>
                <a:gd name="T7" fmla="*/ 0 h 89"/>
                <a:gd name="T8" fmla="*/ 29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29" y="89"/>
                  </a:moveTo>
                  <a:lnTo>
                    <a:pt x="131" y="5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29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 28"/>
            <p:cNvSpPr/>
            <p:nvPr/>
          </p:nvSpPr>
          <p:spPr bwMode="auto">
            <a:xfrm>
              <a:off x="2305577" y="3615526"/>
              <a:ext cx="181169" cy="123084"/>
            </a:xfrm>
            <a:custGeom>
              <a:avLst/>
              <a:gdLst>
                <a:gd name="T0" fmla="*/ 102 w 131"/>
                <a:gd name="T1" fmla="*/ 89 h 89"/>
                <a:gd name="T2" fmla="*/ 0 w 131"/>
                <a:gd name="T3" fmla="*/ 52 h 89"/>
                <a:gd name="T4" fmla="*/ 0 w 131"/>
                <a:gd name="T5" fmla="*/ 0 h 89"/>
                <a:gd name="T6" fmla="*/ 131 w 131"/>
                <a:gd name="T7" fmla="*/ 0 h 89"/>
                <a:gd name="T8" fmla="*/ 102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02" y="89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02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9"/>
            <p:cNvSpPr/>
            <p:nvPr/>
          </p:nvSpPr>
          <p:spPr bwMode="auto">
            <a:xfrm>
              <a:off x="1764836" y="3687440"/>
              <a:ext cx="380316" cy="1143716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 30"/>
            <p:cNvSpPr/>
            <p:nvPr/>
          </p:nvSpPr>
          <p:spPr bwMode="auto">
            <a:xfrm>
              <a:off x="1843665" y="4817326"/>
              <a:ext cx="222658" cy="163190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 31"/>
            <p:cNvSpPr/>
            <p:nvPr/>
          </p:nvSpPr>
          <p:spPr bwMode="auto">
            <a:xfrm>
              <a:off x="2507490" y="3687440"/>
              <a:ext cx="579464" cy="1182439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 32"/>
            <p:cNvSpPr/>
            <p:nvPr/>
          </p:nvSpPr>
          <p:spPr bwMode="auto">
            <a:xfrm>
              <a:off x="2507490" y="3648717"/>
              <a:ext cx="401061" cy="620953"/>
            </a:xfrm>
            <a:custGeom>
              <a:avLst/>
              <a:gdLst>
                <a:gd name="T0" fmla="*/ 155 w 290"/>
                <a:gd name="T1" fmla="*/ 224 h 449"/>
                <a:gd name="T2" fmla="*/ 0 w 290"/>
                <a:gd name="T3" fmla="*/ 449 h 449"/>
                <a:gd name="T4" fmla="*/ 195 w 290"/>
                <a:gd name="T5" fmla="*/ 0 h 449"/>
                <a:gd name="T6" fmla="*/ 290 w 290"/>
                <a:gd name="T7" fmla="*/ 28 h 449"/>
                <a:gd name="T8" fmla="*/ 227 w 290"/>
                <a:gd name="T9" fmla="*/ 119 h 449"/>
                <a:gd name="T10" fmla="*/ 159 w 290"/>
                <a:gd name="T11" fmla="*/ 217 h 449"/>
                <a:gd name="T12" fmla="*/ 155 w 290"/>
                <a:gd name="T13" fmla="*/ 2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449">
                  <a:moveTo>
                    <a:pt x="155" y="224"/>
                  </a:moveTo>
                  <a:lnTo>
                    <a:pt x="0" y="449"/>
                  </a:lnTo>
                  <a:lnTo>
                    <a:pt x="195" y="0"/>
                  </a:lnTo>
                  <a:lnTo>
                    <a:pt x="290" y="28"/>
                  </a:lnTo>
                  <a:lnTo>
                    <a:pt x="227" y="119"/>
                  </a:lnTo>
                  <a:lnTo>
                    <a:pt x="159" y="217"/>
                  </a:lnTo>
                  <a:lnTo>
                    <a:pt x="155" y="224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3"/>
            <p:cNvSpPr/>
            <p:nvPr/>
          </p:nvSpPr>
          <p:spPr bwMode="auto">
            <a:xfrm>
              <a:off x="1987494" y="3687440"/>
              <a:ext cx="579464" cy="1182439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 34"/>
            <p:cNvSpPr/>
            <p:nvPr/>
          </p:nvSpPr>
          <p:spPr bwMode="auto">
            <a:xfrm>
              <a:off x="2165897" y="3648717"/>
              <a:ext cx="401061" cy="620953"/>
            </a:xfrm>
            <a:custGeom>
              <a:avLst/>
              <a:gdLst>
                <a:gd name="T0" fmla="*/ 0 w 290"/>
                <a:gd name="T1" fmla="*/ 28 h 449"/>
                <a:gd name="T2" fmla="*/ 95 w 290"/>
                <a:gd name="T3" fmla="*/ 0 h 449"/>
                <a:gd name="T4" fmla="*/ 290 w 290"/>
                <a:gd name="T5" fmla="*/ 449 h 449"/>
                <a:gd name="T6" fmla="*/ 64 w 290"/>
                <a:gd name="T7" fmla="*/ 119 h 449"/>
                <a:gd name="T8" fmla="*/ 0 w 290"/>
                <a:gd name="T9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449">
                  <a:moveTo>
                    <a:pt x="0" y="28"/>
                  </a:moveTo>
                  <a:lnTo>
                    <a:pt x="95" y="0"/>
                  </a:lnTo>
                  <a:lnTo>
                    <a:pt x="290" y="449"/>
                  </a:lnTo>
                  <a:lnTo>
                    <a:pt x="64" y="1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 35"/>
            <p:cNvSpPr/>
            <p:nvPr/>
          </p:nvSpPr>
          <p:spPr bwMode="auto">
            <a:xfrm>
              <a:off x="2077387" y="3135635"/>
              <a:ext cx="59467" cy="60851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 36"/>
            <p:cNvSpPr/>
            <p:nvPr/>
          </p:nvSpPr>
          <p:spPr bwMode="auto">
            <a:xfrm>
              <a:off x="2934828" y="3135635"/>
              <a:ext cx="58085" cy="60851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 37"/>
            <p:cNvSpPr/>
            <p:nvPr/>
          </p:nvSpPr>
          <p:spPr bwMode="auto">
            <a:xfrm>
              <a:off x="2070472" y="3135635"/>
              <a:ext cx="58085" cy="60851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 38"/>
            <p:cNvSpPr/>
            <p:nvPr/>
          </p:nvSpPr>
          <p:spPr bwMode="auto">
            <a:xfrm>
              <a:off x="2089833" y="2477342"/>
              <a:ext cx="885101" cy="636166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 39"/>
            <p:cNvSpPr/>
            <p:nvPr/>
          </p:nvSpPr>
          <p:spPr bwMode="auto">
            <a:xfrm>
              <a:off x="2131323" y="5936149"/>
              <a:ext cx="347125" cy="123084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1"/>
                    <a:pt x="85" y="0"/>
                    <a:pt x="84" y="0"/>
                  </a:cubicBezTo>
                  <a:cubicBezTo>
                    <a:pt x="82" y="0"/>
                    <a:pt x="81" y="1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 40"/>
            <p:cNvSpPr/>
            <p:nvPr/>
          </p:nvSpPr>
          <p:spPr bwMode="auto">
            <a:xfrm>
              <a:off x="2607064" y="5936149"/>
              <a:ext cx="347125" cy="123084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1"/>
                    <a:pt x="83" y="0"/>
                    <a:pt x="84" y="0"/>
                  </a:cubicBezTo>
                  <a:cubicBezTo>
                    <a:pt x="85" y="0"/>
                    <a:pt x="86" y="1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 41"/>
            <p:cNvSpPr/>
            <p:nvPr/>
          </p:nvSpPr>
          <p:spPr bwMode="auto">
            <a:xfrm>
              <a:off x="2638873" y="4514456"/>
              <a:ext cx="315317" cy="74680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 42"/>
            <p:cNvSpPr/>
            <p:nvPr/>
          </p:nvSpPr>
          <p:spPr bwMode="auto">
            <a:xfrm>
              <a:off x="2120259" y="4514456"/>
              <a:ext cx="316700" cy="74680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 43"/>
            <p:cNvSpPr/>
            <p:nvPr/>
          </p:nvSpPr>
          <p:spPr bwMode="auto">
            <a:xfrm>
              <a:off x="3620781" y="3627972"/>
              <a:ext cx="569784" cy="154893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 44"/>
            <p:cNvSpPr/>
            <p:nvPr/>
          </p:nvSpPr>
          <p:spPr bwMode="auto">
            <a:xfrm>
              <a:off x="2450789" y="3229677"/>
              <a:ext cx="107872" cy="99574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 45"/>
            <p:cNvSpPr/>
            <p:nvPr/>
          </p:nvSpPr>
          <p:spPr bwMode="auto">
            <a:xfrm>
              <a:off x="2250258" y="2971062"/>
              <a:ext cx="154893" cy="37340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262705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 47"/>
            <p:cNvSpPr/>
            <p:nvPr/>
          </p:nvSpPr>
          <p:spPr bwMode="auto">
            <a:xfrm>
              <a:off x="2667915" y="2971062"/>
              <a:ext cx="154893" cy="37340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2661000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300368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2713553" y="3105209"/>
              <a:ext cx="20744" cy="207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686296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 52"/>
            <p:cNvSpPr/>
            <p:nvPr/>
          </p:nvSpPr>
          <p:spPr bwMode="auto">
            <a:xfrm>
              <a:off x="2132706" y="3018083"/>
              <a:ext cx="809037" cy="250317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2644" y="987574"/>
            <a:ext cx="3722550" cy="2818120"/>
            <a:chOff x="3092644" y="987574"/>
            <a:chExt cx="3722550" cy="2818120"/>
          </a:xfrm>
        </p:grpSpPr>
        <p:sp>
          <p:nvSpPr>
            <p:cNvPr id="5" name="直角三角形 4"/>
            <p:cNvSpPr/>
            <p:nvPr/>
          </p:nvSpPr>
          <p:spPr>
            <a:xfrm>
              <a:off x="6284766" y="987574"/>
              <a:ext cx="530428" cy="52751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2644" y="1846421"/>
              <a:ext cx="3425516" cy="306302"/>
              <a:chOff x="3688885" y="2119502"/>
              <a:chExt cx="4567355" cy="408403"/>
            </a:xfrm>
          </p:grpSpPr>
          <p:sp>
            <p:nvSpPr>
              <p:cNvPr id="60" name="圆角矩形 4"/>
              <p:cNvSpPr/>
              <p:nvPr/>
            </p:nvSpPr>
            <p:spPr>
              <a:xfrm>
                <a:off x="3688885" y="2119502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61" name="任意多边形 5"/>
              <p:cNvSpPr/>
              <p:nvPr/>
            </p:nvSpPr>
            <p:spPr>
              <a:xfrm>
                <a:off x="3688885" y="2119502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 13"/>
              <p:cNvSpPr/>
              <p:nvPr/>
            </p:nvSpPr>
            <p:spPr bwMode="auto">
              <a:xfrm>
                <a:off x="3852133" y="2192581"/>
                <a:ext cx="224340" cy="224340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92644" y="3093943"/>
              <a:ext cx="3425516" cy="306302"/>
              <a:chOff x="3688885" y="3782865"/>
              <a:chExt cx="4567355" cy="408403"/>
            </a:xfrm>
          </p:grpSpPr>
          <p:sp>
            <p:nvSpPr>
              <p:cNvPr id="57" name="圆角矩形 10"/>
              <p:cNvSpPr/>
              <p:nvPr/>
            </p:nvSpPr>
            <p:spPr>
              <a:xfrm>
                <a:off x="3688885" y="3782865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8" name="任意多边形 11"/>
              <p:cNvSpPr/>
              <p:nvPr/>
            </p:nvSpPr>
            <p:spPr>
              <a:xfrm>
                <a:off x="3688885" y="3782865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 14"/>
              <p:cNvSpPr/>
              <p:nvPr/>
            </p:nvSpPr>
            <p:spPr bwMode="auto">
              <a:xfrm>
                <a:off x="3852133" y="3874896"/>
                <a:ext cx="224340" cy="224340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92644" y="2678102"/>
              <a:ext cx="3425516" cy="306302"/>
              <a:chOff x="3688885" y="3228410"/>
              <a:chExt cx="4567355" cy="408403"/>
            </a:xfrm>
          </p:grpSpPr>
          <p:sp>
            <p:nvSpPr>
              <p:cNvPr id="54" name="圆角矩形 8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5" name="任意多边形 9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 1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92644" y="2262261"/>
              <a:ext cx="3425516" cy="306302"/>
              <a:chOff x="3688885" y="2673956"/>
              <a:chExt cx="4567355" cy="408403"/>
            </a:xfrm>
          </p:grpSpPr>
          <p:sp>
            <p:nvSpPr>
              <p:cNvPr id="51" name="圆角矩形 6"/>
              <p:cNvSpPr/>
              <p:nvPr/>
            </p:nvSpPr>
            <p:spPr>
              <a:xfrm>
                <a:off x="3688885" y="2673956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2" name="任意多边形 7"/>
              <p:cNvSpPr/>
              <p:nvPr/>
            </p:nvSpPr>
            <p:spPr>
              <a:xfrm>
                <a:off x="3688885" y="2673956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 16"/>
              <p:cNvSpPr/>
              <p:nvPr/>
            </p:nvSpPr>
            <p:spPr bwMode="auto">
              <a:xfrm>
                <a:off x="3859934" y="2759964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092644" y="3499392"/>
              <a:ext cx="3425516" cy="306302"/>
              <a:chOff x="3688885" y="3228410"/>
              <a:chExt cx="4567355" cy="408403"/>
            </a:xfrm>
          </p:grpSpPr>
          <p:sp>
            <p:nvSpPr>
              <p:cNvPr id="12" name="圆角矩形 63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3" name="任意多边形 64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 6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/>
          <p:nvPr/>
        </p:nvGrpSpPr>
        <p:grpSpPr>
          <a:xfrm>
            <a:off x="731208" y="907855"/>
            <a:ext cx="7534278" cy="1627535"/>
            <a:chOff x="1073149" y="496536"/>
            <a:chExt cx="10045704" cy="2170046"/>
          </a:xfrm>
        </p:grpSpPr>
        <p:sp>
          <p:nvSpPr>
            <p:cNvPr id="15" name="Freeform: Shape 2"/>
            <p:cNvSpPr/>
            <p:nvPr/>
          </p:nvSpPr>
          <p:spPr>
            <a:xfrm>
              <a:off x="1073149" y="1799083"/>
              <a:ext cx="1004571" cy="86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05" y="5478"/>
                  </a:moveTo>
                  <a:lnTo>
                    <a:pt x="6126" y="8350"/>
                  </a:lnTo>
                  <a:cubicBezTo>
                    <a:pt x="1357" y="10288"/>
                    <a:pt x="0" y="12899"/>
                    <a:pt x="0" y="14094"/>
                  </a:cubicBezTo>
                  <a:cubicBezTo>
                    <a:pt x="0" y="20043"/>
                    <a:pt x="15755" y="21399"/>
                    <a:pt x="21600" y="21600"/>
                  </a:cubicBezTo>
                  <a:lnTo>
                    <a:pt x="21600" y="0"/>
                  </a:lnTo>
                  <a:cubicBezTo>
                    <a:pt x="16641" y="723"/>
                    <a:pt x="11387" y="2259"/>
                    <a:pt x="8605" y="5478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3"/>
            <p:cNvSpPr/>
            <p:nvPr/>
          </p:nvSpPr>
          <p:spPr>
            <a:xfrm>
              <a:off x="2077719" y="1779044"/>
              <a:ext cx="1004571" cy="8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1" y="0"/>
                  </a:moveTo>
                  <a:cubicBezTo>
                    <a:pt x="6847" y="0"/>
                    <a:pt x="3495" y="98"/>
                    <a:pt x="0" y="590"/>
                  </a:cubicBezTo>
                  <a:lnTo>
                    <a:pt x="0" y="21571"/>
                  </a:lnTo>
                  <a:cubicBezTo>
                    <a:pt x="609" y="21590"/>
                    <a:pt x="1110" y="21600"/>
                    <a:pt x="1477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9081" y="0"/>
                    <a:pt x="9081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4"/>
            <p:cNvSpPr/>
            <p:nvPr/>
          </p:nvSpPr>
          <p:spPr>
            <a:xfrm>
              <a:off x="3082288" y="1779044"/>
              <a:ext cx="1004572" cy="8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5"/>
            <p:cNvSpPr/>
            <p:nvPr/>
          </p:nvSpPr>
          <p:spPr>
            <a:xfrm>
              <a:off x="4086859" y="1779044"/>
              <a:ext cx="1004571" cy="88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33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6"/>
            <p:cNvSpPr/>
            <p:nvPr/>
          </p:nvSpPr>
          <p:spPr>
            <a:xfrm>
              <a:off x="5091430" y="1779044"/>
              <a:ext cx="1004571" cy="88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3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7"/>
            <p:cNvSpPr/>
            <p:nvPr/>
          </p:nvSpPr>
          <p:spPr>
            <a:xfrm>
              <a:off x="6096000" y="1779044"/>
              <a:ext cx="1004571" cy="8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8"/>
            <p:cNvSpPr/>
            <p:nvPr/>
          </p:nvSpPr>
          <p:spPr>
            <a:xfrm>
              <a:off x="7100569" y="1779044"/>
              <a:ext cx="1004571" cy="8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9"/>
            <p:cNvSpPr/>
            <p:nvPr/>
          </p:nvSpPr>
          <p:spPr>
            <a:xfrm>
              <a:off x="8105139" y="1779044"/>
              <a:ext cx="1004571" cy="8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29" y="21600"/>
                  </a:lnTo>
                  <a:cubicBezTo>
                    <a:pt x="7543" y="21600"/>
                    <a:pt x="13854" y="20683"/>
                    <a:pt x="21600" y="1902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1374519" y="1999476"/>
              <a:ext cx="7283331" cy="109199"/>
              <a:chOff x="0" y="0"/>
              <a:chExt cx="7283331" cy="109198"/>
            </a:xfrm>
          </p:grpSpPr>
          <p:sp>
            <p:nvSpPr>
              <p:cNvPr id="26" name="Freeform: Shape 13"/>
              <p:cNvSpPr/>
              <p:nvPr/>
            </p:nvSpPr>
            <p:spPr>
              <a:xfrm>
                <a:off x="0" y="0"/>
                <a:ext cx="170984" cy="108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4036" y="0"/>
                    </a:lnTo>
                    <a:lnTo>
                      <a:pt x="21600" y="0"/>
                    </a:lnTo>
                    <a:lnTo>
                      <a:pt x="12641" y="21600"/>
                    </a:lnTo>
                    <a:cubicBezTo>
                      <a:pt x="12641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4"/>
              <p:cNvSpPr/>
              <p:nvPr/>
            </p:nvSpPr>
            <p:spPr>
              <a:xfrm>
                <a:off x="140639" y="0"/>
                <a:ext cx="133804" cy="108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10378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5"/>
              <p:cNvSpPr/>
              <p:nvPr/>
            </p:nvSpPr>
            <p:spPr>
              <a:xfrm>
                <a:off x="301370" y="0"/>
                <a:ext cx="118539" cy="109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441"/>
                    </a:lnTo>
                    <a:lnTo>
                      <a:pt x="0" y="0"/>
                    </a:lnTo>
                    <a:lnTo>
                      <a:pt x="15779" y="0"/>
                    </a:lnTo>
                    <a:lnTo>
                      <a:pt x="21600" y="6619"/>
                    </a:lnTo>
                    <a:cubicBezTo>
                      <a:pt x="21600" y="6619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6"/>
              <p:cNvSpPr/>
              <p:nvPr/>
            </p:nvSpPr>
            <p:spPr>
              <a:xfrm>
                <a:off x="1024661" y="20039"/>
                <a:ext cx="5043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7"/>
              <p:cNvSpPr/>
              <p:nvPr/>
            </p:nvSpPr>
            <p:spPr>
              <a:xfrm>
                <a:off x="1125118" y="20039"/>
                <a:ext cx="5043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898" y="21600"/>
                      <a:pt x="13424" y="21600"/>
                    </a:cubicBezTo>
                    <a:lnTo>
                      <a:pt x="8176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176" y="0"/>
                    </a:cubicBezTo>
                    <a:lnTo>
                      <a:pt x="13424" y="0"/>
                    </a:lnTo>
                    <a:cubicBezTo>
                      <a:pt x="1789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8"/>
              <p:cNvSpPr/>
              <p:nvPr/>
            </p:nvSpPr>
            <p:spPr>
              <a:xfrm>
                <a:off x="1245666" y="20039"/>
                <a:ext cx="50632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9"/>
              <p:cNvSpPr/>
              <p:nvPr/>
            </p:nvSpPr>
            <p:spPr>
              <a:xfrm>
                <a:off x="1366215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0"/>
              <p:cNvSpPr/>
              <p:nvPr/>
            </p:nvSpPr>
            <p:spPr>
              <a:xfrm>
                <a:off x="1486763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21"/>
              <p:cNvSpPr/>
              <p:nvPr/>
            </p:nvSpPr>
            <p:spPr>
              <a:xfrm>
                <a:off x="1607312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22"/>
              <p:cNvSpPr/>
              <p:nvPr/>
            </p:nvSpPr>
            <p:spPr>
              <a:xfrm>
                <a:off x="1727860" y="20039"/>
                <a:ext cx="5083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844" y="21600"/>
                      <a:pt x="13405" y="21600"/>
                    </a:cubicBezTo>
                    <a:lnTo>
                      <a:pt x="8111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11" y="0"/>
                    </a:cubicBezTo>
                    <a:lnTo>
                      <a:pt x="13405" y="0"/>
                    </a:lnTo>
                    <a:cubicBezTo>
                      <a:pt x="1784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3"/>
              <p:cNvSpPr/>
              <p:nvPr/>
            </p:nvSpPr>
            <p:spPr>
              <a:xfrm>
                <a:off x="1828317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17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74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4"/>
              <p:cNvSpPr/>
              <p:nvPr/>
            </p:nvSpPr>
            <p:spPr>
              <a:xfrm>
                <a:off x="1948866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60" y="21600"/>
                    </a:cubicBezTo>
                    <a:lnTo>
                      <a:pt x="8144" y="21600"/>
                    </a:lnTo>
                    <a:cubicBezTo>
                      <a:pt x="360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3" y="0"/>
                      <a:pt x="8144" y="0"/>
                    </a:cubicBezTo>
                    <a:lnTo>
                      <a:pt x="13460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25"/>
              <p:cNvSpPr/>
              <p:nvPr/>
            </p:nvSpPr>
            <p:spPr>
              <a:xfrm>
                <a:off x="2069414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7" y="21600"/>
                      <a:pt x="13460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60" y="0"/>
                    </a:lnTo>
                    <a:cubicBezTo>
                      <a:pt x="1791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6"/>
              <p:cNvSpPr/>
              <p:nvPr/>
            </p:nvSpPr>
            <p:spPr>
              <a:xfrm>
                <a:off x="2189963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7"/>
              <p:cNvSpPr/>
              <p:nvPr/>
            </p:nvSpPr>
            <p:spPr>
              <a:xfrm>
                <a:off x="2310511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228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228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8"/>
              <p:cNvSpPr/>
              <p:nvPr/>
            </p:nvSpPr>
            <p:spPr>
              <a:xfrm>
                <a:off x="2431059" y="20039"/>
                <a:ext cx="5043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9"/>
              <p:cNvSpPr/>
              <p:nvPr/>
            </p:nvSpPr>
            <p:spPr>
              <a:xfrm>
                <a:off x="2893161" y="20039"/>
                <a:ext cx="50632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30"/>
              <p:cNvSpPr/>
              <p:nvPr/>
            </p:nvSpPr>
            <p:spPr>
              <a:xfrm>
                <a:off x="3013710" y="20039"/>
                <a:ext cx="5043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31"/>
              <p:cNvSpPr/>
              <p:nvPr/>
            </p:nvSpPr>
            <p:spPr>
              <a:xfrm>
                <a:off x="3134258" y="20039"/>
                <a:ext cx="5082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04" y="21600"/>
                    </a:cubicBezTo>
                    <a:lnTo>
                      <a:pt x="8196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6" y="0"/>
                    </a:cubicBezTo>
                    <a:lnTo>
                      <a:pt x="13404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32"/>
              <p:cNvSpPr/>
              <p:nvPr/>
            </p:nvSpPr>
            <p:spPr>
              <a:xfrm>
                <a:off x="3234715" y="20039"/>
                <a:ext cx="5043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33"/>
              <p:cNvSpPr/>
              <p:nvPr/>
            </p:nvSpPr>
            <p:spPr>
              <a:xfrm>
                <a:off x="3355264" y="20039"/>
                <a:ext cx="5063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34"/>
              <p:cNvSpPr/>
              <p:nvPr/>
            </p:nvSpPr>
            <p:spPr>
              <a:xfrm>
                <a:off x="3475812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35"/>
              <p:cNvSpPr/>
              <p:nvPr/>
            </p:nvSpPr>
            <p:spPr>
              <a:xfrm>
                <a:off x="3596360" y="20039"/>
                <a:ext cx="5043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36"/>
              <p:cNvSpPr/>
              <p:nvPr/>
            </p:nvSpPr>
            <p:spPr>
              <a:xfrm>
                <a:off x="3958005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37"/>
              <p:cNvSpPr/>
              <p:nvPr/>
            </p:nvSpPr>
            <p:spPr>
              <a:xfrm>
                <a:off x="4078554" y="20039"/>
                <a:ext cx="50632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368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368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38"/>
              <p:cNvSpPr/>
              <p:nvPr/>
            </p:nvSpPr>
            <p:spPr>
              <a:xfrm>
                <a:off x="4199102" y="20039"/>
                <a:ext cx="5043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176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176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39"/>
              <p:cNvSpPr/>
              <p:nvPr/>
            </p:nvSpPr>
            <p:spPr>
              <a:xfrm>
                <a:off x="4319651" y="20039"/>
                <a:ext cx="50632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543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543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40"/>
              <p:cNvSpPr/>
              <p:nvPr/>
            </p:nvSpPr>
            <p:spPr>
              <a:xfrm>
                <a:off x="4440199" y="20039"/>
                <a:ext cx="5083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28" y="21600"/>
                      <a:pt x="13401" y="21600"/>
                    </a:cubicBezTo>
                    <a:lnTo>
                      <a:pt x="8195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95" y="0"/>
                    </a:cubicBezTo>
                    <a:lnTo>
                      <a:pt x="13401" y="0"/>
                    </a:lnTo>
                    <a:cubicBezTo>
                      <a:pt x="1792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1"/>
              <p:cNvSpPr/>
              <p:nvPr/>
            </p:nvSpPr>
            <p:spPr>
              <a:xfrm>
                <a:off x="4560747" y="20039"/>
                <a:ext cx="5043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42"/>
              <p:cNvSpPr/>
              <p:nvPr/>
            </p:nvSpPr>
            <p:spPr>
              <a:xfrm>
                <a:off x="4661205" y="20039"/>
                <a:ext cx="5082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91" y="21600"/>
                    </a:cubicBezTo>
                    <a:lnTo>
                      <a:pt x="8196" y="21600"/>
                    </a:lnTo>
                    <a:cubicBezTo>
                      <a:pt x="375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56" y="0"/>
                      <a:pt x="8196" y="0"/>
                    </a:cubicBezTo>
                    <a:lnTo>
                      <a:pt x="13491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43"/>
              <p:cNvSpPr/>
              <p:nvPr/>
            </p:nvSpPr>
            <p:spPr>
              <a:xfrm>
                <a:off x="4781753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6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69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44"/>
              <p:cNvSpPr/>
              <p:nvPr/>
            </p:nvSpPr>
            <p:spPr>
              <a:xfrm>
                <a:off x="4902302" y="20039"/>
                <a:ext cx="5064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45"/>
              <p:cNvSpPr/>
              <p:nvPr/>
            </p:nvSpPr>
            <p:spPr>
              <a:xfrm>
                <a:off x="5344313" y="20039"/>
                <a:ext cx="5081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14" y="21600"/>
                      <a:pt x="13402" y="21600"/>
                    </a:cubicBezTo>
                    <a:lnTo>
                      <a:pt x="8198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8" y="0"/>
                    </a:cubicBezTo>
                    <a:lnTo>
                      <a:pt x="13402" y="0"/>
                    </a:lnTo>
                    <a:cubicBezTo>
                      <a:pt x="1801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46"/>
              <p:cNvSpPr/>
              <p:nvPr/>
            </p:nvSpPr>
            <p:spPr>
              <a:xfrm>
                <a:off x="5464861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78" y="21600"/>
                    </a:lnTo>
                    <a:cubicBezTo>
                      <a:pt x="369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8" y="0"/>
                      <a:pt x="8178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47"/>
              <p:cNvSpPr/>
              <p:nvPr/>
            </p:nvSpPr>
            <p:spPr>
              <a:xfrm>
                <a:off x="5585409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48"/>
              <p:cNvSpPr/>
              <p:nvPr/>
            </p:nvSpPr>
            <p:spPr>
              <a:xfrm>
                <a:off x="5826506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49"/>
              <p:cNvSpPr/>
              <p:nvPr/>
            </p:nvSpPr>
            <p:spPr>
              <a:xfrm>
                <a:off x="5947055" y="20039"/>
                <a:ext cx="5062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833" y="21600"/>
                      <a:pt x="13370" y="21600"/>
                    </a:cubicBezTo>
                    <a:lnTo>
                      <a:pt x="8138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138" y="0"/>
                    </a:cubicBezTo>
                    <a:lnTo>
                      <a:pt x="13370" y="0"/>
                    </a:lnTo>
                    <a:cubicBezTo>
                      <a:pt x="1783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50"/>
              <p:cNvSpPr/>
              <p:nvPr/>
            </p:nvSpPr>
            <p:spPr>
              <a:xfrm>
                <a:off x="6047512" y="20039"/>
                <a:ext cx="5062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6" y="21600"/>
                      <a:pt x="13454" y="21600"/>
                    </a:cubicBezTo>
                    <a:lnTo>
                      <a:pt x="8054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054" y="0"/>
                    </a:cubicBezTo>
                    <a:lnTo>
                      <a:pt x="13454" y="0"/>
                    </a:lnTo>
                    <a:cubicBezTo>
                      <a:pt x="1791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51"/>
              <p:cNvSpPr/>
              <p:nvPr/>
            </p:nvSpPr>
            <p:spPr>
              <a:xfrm>
                <a:off x="6168060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422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422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52"/>
              <p:cNvSpPr/>
              <p:nvPr/>
            </p:nvSpPr>
            <p:spPr>
              <a:xfrm>
                <a:off x="6288608" y="20039"/>
                <a:ext cx="5064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3"/>
              <p:cNvSpPr/>
              <p:nvPr/>
            </p:nvSpPr>
            <p:spPr>
              <a:xfrm>
                <a:off x="6409157" y="20039"/>
                <a:ext cx="50427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54"/>
              <p:cNvSpPr/>
              <p:nvPr/>
            </p:nvSpPr>
            <p:spPr>
              <a:xfrm>
                <a:off x="6529705" y="20039"/>
                <a:ext cx="5083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840" y="21600"/>
                      <a:pt x="13405" y="21600"/>
                    </a:cubicBezTo>
                    <a:lnTo>
                      <a:pt x="8195" y="21600"/>
                    </a:lnTo>
                    <a:cubicBezTo>
                      <a:pt x="367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6" y="0"/>
                      <a:pt x="8195" y="0"/>
                    </a:cubicBezTo>
                    <a:lnTo>
                      <a:pt x="13405" y="0"/>
                    </a:lnTo>
                    <a:cubicBezTo>
                      <a:pt x="17840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5"/>
              <p:cNvSpPr/>
              <p:nvPr/>
            </p:nvSpPr>
            <p:spPr>
              <a:xfrm>
                <a:off x="6650253" y="20039"/>
                <a:ext cx="50445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6"/>
              <p:cNvSpPr/>
              <p:nvPr/>
            </p:nvSpPr>
            <p:spPr>
              <a:xfrm>
                <a:off x="6750711" y="20039"/>
                <a:ext cx="50838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8015" y="21600"/>
                      <a:pt x="13489" y="21600"/>
                    </a:cubicBezTo>
                    <a:lnTo>
                      <a:pt x="8195" y="21600"/>
                    </a:lnTo>
                    <a:cubicBezTo>
                      <a:pt x="376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60" y="0"/>
                      <a:pt x="8195" y="0"/>
                    </a:cubicBezTo>
                    <a:lnTo>
                      <a:pt x="13489" y="0"/>
                    </a:lnTo>
                    <a:cubicBezTo>
                      <a:pt x="18015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57"/>
              <p:cNvSpPr/>
              <p:nvPr/>
            </p:nvSpPr>
            <p:spPr>
              <a:xfrm>
                <a:off x="6871258" y="20039"/>
                <a:ext cx="50642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059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059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58"/>
              <p:cNvSpPr/>
              <p:nvPr/>
            </p:nvSpPr>
            <p:spPr>
              <a:xfrm>
                <a:off x="6991807" y="20039"/>
                <a:ext cx="50444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9"/>
              <p:cNvSpPr/>
              <p:nvPr/>
            </p:nvSpPr>
            <p:spPr>
              <a:xfrm>
                <a:off x="7112357" y="20039"/>
                <a:ext cx="50641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143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3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60"/>
              <p:cNvSpPr/>
              <p:nvPr/>
            </p:nvSpPr>
            <p:spPr>
              <a:xfrm>
                <a:off x="7232905" y="20039"/>
                <a:ext cx="50426" cy="6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9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94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11"/>
            <p:cNvSpPr/>
            <p:nvPr/>
          </p:nvSpPr>
          <p:spPr>
            <a:xfrm>
              <a:off x="9109711" y="977477"/>
              <a:ext cx="1004571" cy="15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8420"/>
                  </a:lnTo>
                  <a:cubicBezTo>
                    <a:pt x="17483" y="19076"/>
                    <a:pt x="12748" y="19774"/>
                    <a:pt x="7366" y="20490"/>
                  </a:cubicBezTo>
                  <a:cubicBezTo>
                    <a:pt x="4800" y="20856"/>
                    <a:pt x="2333" y="21321"/>
                    <a:pt x="0" y="21600"/>
                  </a:cubicBezTo>
                  <a:lnTo>
                    <a:pt x="0" y="10937"/>
                  </a:lnTo>
                  <a:lnTo>
                    <a:pt x="1996" y="10740"/>
                  </a:lnTo>
                  <a:cubicBezTo>
                    <a:pt x="4765" y="10568"/>
                    <a:pt x="9422" y="9310"/>
                    <a:pt x="12649" y="69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12"/>
            <p:cNvSpPr/>
            <p:nvPr/>
          </p:nvSpPr>
          <p:spPr>
            <a:xfrm>
              <a:off x="10114282" y="496536"/>
              <a:ext cx="1004571" cy="182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46"/>
                  </a:moveTo>
                  <a:cubicBezTo>
                    <a:pt x="21600" y="18146"/>
                    <a:pt x="14813" y="19556"/>
                    <a:pt x="0" y="21600"/>
                  </a:cubicBezTo>
                  <a:lnTo>
                    <a:pt x="0" y="5756"/>
                  </a:lnTo>
                  <a:lnTo>
                    <a:pt x="7547" y="705"/>
                  </a:lnTo>
                  <a:cubicBezTo>
                    <a:pt x="8450" y="107"/>
                    <a:pt x="9802" y="0"/>
                    <a:pt x="10580" y="0"/>
                  </a:cubicBezTo>
                  <a:lnTo>
                    <a:pt x="17798" y="0"/>
                  </a:lnTo>
                  <a:lnTo>
                    <a:pt x="10813" y="15801"/>
                  </a:lnTo>
                  <a:cubicBezTo>
                    <a:pt x="15889" y="16055"/>
                    <a:pt x="19902" y="16390"/>
                    <a:pt x="21280" y="16808"/>
                  </a:cubicBezTo>
                  <a:lnTo>
                    <a:pt x="21600" y="1814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Rectangle 61"/>
          <p:cNvSpPr/>
          <p:nvPr/>
        </p:nvSpPr>
        <p:spPr>
          <a:xfrm>
            <a:off x="3520924" y="2371643"/>
            <a:ext cx="2190751" cy="952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b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sp>
        <p:nvSpPr>
          <p:cNvPr id="6" name="Rectangle 64"/>
          <p:cNvSpPr/>
          <p:nvPr/>
        </p:nvSpPr>
        <p:spPr>
          <a:xfrm>
            <a:off x="518355" y="2371643"/>
            <a:ext cx="2190751" cy="952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b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30%</a:t>
            </a:r>
          </a:p>
        </p:txBody>
      </p:sp>
      <p:sp>
        <p:nvSpPr>
          <p:cNvPr id="7" name="Rectangle 66"/>
          <p:cNvSpPr/>
          <p:nvPr/>
        </p:nvSpPr>
        <p:spPr>
          <a:xfrm>
            <a:off x="6434894" y="2371643"/>
            <a:ext cx="2190751" cy="952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b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grpSp>
        <p:nvGrpSpPr>
          <p:cNvPr id="8" name="Group 80"/>
          <p:cNvGrpSpPr/>
          <p:nvPr/>
        </p:nvGrpSpPr>
        <p:grpSpPr>
          <a:xfrm>
            <a:off x="603533" y="3499557"/>
            <a:ext cx="7938130" cy="736088"/>
            <a:chOff x="902916" y="4447035"/>
            <a:chExt cx="10584173" cy="981450"/>
          </a:xfrm>
        </p:grpSpPr>
        <p:sp>
          <p:nvSpPr>
            <p:cNvPr id="9" name="TextBox 81"/>
            <p:cNvSpPr txBox="1"/>
            <p:nvPr/>
          </p:nvSpPr>
          <p:spPr>
            <a:xfrm>
              <a:off x="1608294" y="4447035"/>
              <a:ext cx="1286292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82"/>
            <p:cNvSpPr txBox="1"/>
            <p:nvPr/>
          </p:nvSpPr>
          <p:spPr>
            <a:xfrm>
              <a:off x="5569588" y="4447035"/>
              <a:ext cx="1286292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83"/>
            <p:cNvSpPr txBox="1"/>
            <p:nvPr/>
          </p:nvSpPr>
          <p:spPr>
            <a:xfrm>
              <a:off x="9495419" y="4447035"/>
              <a:ext cx="1286292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84"/>
            <p:cNvSpPr txBox="1"/>
            <p:nvPr/>
          </p:nvSpPr>
          <p:spPr bwMode="auto">
            <a:xfrm>
              <a:off x="902916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" name="TextBox 85"/>
            <p:cNvSpPr txBox="1"/>
            <p:nvPr/>
          </p:nvSpPr>
          <p:spPr bwMode="auto">
            <a:xfrm>
              <a:off x="4864210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TextBox 86"/>
            <p:cNvSpPr txBox="1"/>
            <p:nvPr/>
          </p:nvSpPr>
          <p:spPr bwMode="auto">
            <a:xfrm>
              <a:off x="8790041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74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b9dc50f-7ec6-4f91-a8f5-bf0b22df45e9"/>
          <p:cNvGrpSpPr>
            <a:grpSpLocks noChangeAspect="1"/>
          </p:cNvGrpSpPr>
          <p:nvPr/>
        </p:nvGrpSpPr>
        <p:grpSpPr>
          <a:xfrm>
            <a:off x="0" y="1194597"/>
            <a:ext cx="8606155" cy="3392882"/>
            <a:chOff x="0" y="1592796"/>
            <a:chExt cx="11474873" cy="4523842"/>
          </a:xfrm>
        </p:grpSpPr>
        <p:sp>
          <p:nvSpPr>
            <p:cNvPr id="4" name="Rectangle 1"/>
            <p:cNvSpPr/>
            <p:nvPr/>
          </p:nvSpPr>
          <p:spPr>
            <a:xfrm>
              <a:off x="0" y="1592796"/>
              <a:ext cx="5058264" cy="452384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: Rounded Corners 5"/>
            <p:cNvSpPr/>
            <p:nvPr/>
          </p:nvSpPr>
          <p:spPr>
            <a:xfrm>
              <a:off x="4295803" y="1880833"/>
              <a:ext cx="2484276" cy="61723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 fontScale="92500" lnSpcReduction="10000"/>
            </a:bodyPr>
            <a:lstStyle/>
            <a:p>
              <a:pPr lvl="0" algn="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4568461" y="2008920"/>
              <a:ext cx="489803" cy="361056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l="0" t="0" r="r" b="b"/>
              <a:pathLst>
                <a:path w="94" h="69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6200903" y="5060279"/>
              <a:ext cx="579183" cy="5791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6377805" y="5284172"/>
              <a:ext cx="197474" cy="153143"/>
            </a:xfrm>
            <a:custGeom>
              <a:avLst/>
              <a:gdLst>
                <a:gd name="T0" fmla="*/ 74 w 83"/>
                <a:gd name="T1" fmla="*/ 3 h 64"/>
                <a:gd name="T2" fmla="*/ 41 w 83"/>
                <a:gd name="T3" fmla="*/ 0 h 64"/>
                <a:gd name="T4" fmla="*/ 8 w 83"/>
                <a:gd name="T5" fmla="*/ 3 h 64"/>
                <a:gd name="T6" fmla="*/ 5 w 83"/>
                <a:gd name="T7" fmla="*/ 6 h 64"/>
                <a:gd name="T8" fmla="*/ 5 w 83"/>
                <a:gd name="T9" fmla="*/ 58 h 64"/>
                <a:gd name="T10" fmla="*/ 8 w 83"/>
                <a:gd name="T11" fmla="*/ 61 h 64"/>
                <a:gd name="T12" fmla="*/ 41 w 83"/>
                <a:gd name="T13" fmla="*/ 64 h 64"/>
                <a:gd name="T14" fmla="*/ 74 w 83"/>
                <a:gd name="T15" fmla="*/ 61 h 64"/>
                <a:gd name="T16" fmla="*/ 77 w 83"/>
                <a:gd name="T17" fmla="*/ 58 h 64"/>
                <a:gd name="T18" fmla="*/ 77 w 83"/>
                <a:gd name="T19" fmla="*/ 6 h 64"/>
                <a:gd name="T20" fmla="*/ 74 w 83"/>
                <a:gd name="T21" fmla="*/ 3 h 64"/>
                <a:gd name="T22" fmla="*/ 73 w 83"/>
                <a:gd name="T23" fmla="*/ 57 h 64"/>
                <a:gd name="T24" fmla="*/ 9 w 83"/>
                <a:gd name="T25" fmla="*/ 57 h 64"/>
                <a:gd name="T26" fmla="*/ 9 w 83"/>
                <a:gd name="T27" fmla="*/ 7 h 64"/>
                <a:gd name="T28" fmla="*/ 73 w 83"/>
                <a:gd name="T29" fmla="*/ 7 h 64"/>
                <a:gd name="T30" fmla="*/ 73 w 83"/>
                <a:gd name="T3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64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6339519" y="5245886"/>
              <a:ext cx="312332" cy="238782"/>
            </a:xfrm>
            <a:custGeom>
              <a:avLst/>
              <a:gdLst>
                <a:gd name="T0" fmla="*/ 125 w 131"/>
                <a:gd name="T1" fmla="*/ 10 h 100"/>
                <a:gd name="T2" fmla="*/ 118 w 131"/>
                <a:gd name="T3" fmla="*/ 4 h 100"/>
                <a:gd name="T4" fmla="*/ 65 w 131"/>
                <a:gd name="T5" fmla="*/ 0 h 100"/>
                <a:gd name="T6" fmla="*/ 13 w 131"/>
                <a:gd name="T7" fmla="*/ 4 h 100"/>
                <a:gd name="T8" fmla="*/ 6 w 131"/>
                <a:gd name="T9" fmla="*/ 10 h 100"/>
                <a:gd name="T10" fmla="*/ 6 w 131"/>
                <a:gd name="T11" fmla="*/ 87 h 100"/>
                <a:gd name="T12" fmla="*/ 13 w 131"/>
                <a:gd name="T13" fmla="*/ 93 h 100"/>
                <a:gd name="T14" fmla="*/ 38 w 131"/>
                <a:gd name="T15" fmla="*/ 96 h 100"/>
                <a:gd name="T16" fmla="*/ 37 w 131"/>
                <a:gd name="T17" fmla="*/ 96 h 100"/>
                <a:gd name="T18" fmla="*/ 65 w 131"/>
                <a:gd name="T19" fmla="*/ 100 h 100"/>
                <a:gd name="T20" fmla="*/ 93 w 131"/>
                <a:gd name="T21" fmla="*/ 96 h 100"/>
                <a:gd name="T22" fmla="*/ 92 w 131"/>
                <a:gd name="T23" fmla="*/ 96 h 100"/>
                <a:gd name="T24" fmla="*/ 118 w 131"/>
                <a:gd name="T25" fmla="*/ 93 h 100"/>
                <a:gd name="T26" fmla="*/ 125 w 131"/>
                <a:gd name="T27" fmla="*/ 87 h 100"/>
                <a:gd name="T28" fmla="*/ 125 w 131"/>
                <a:gd name="T29" fmla="*/ 10 h 100"/>
                <a:gd name="T30" fmla="*/ 117 w 131"/>
                <a:gd name="T31" fmla="*/ 85 h 100"/>
                <a:gd name="T32" fmla="*/ 14 w 131"/>
                <a:gd name="T33" fmla="*/ 85 h 100"/>
                <a:gd name="T34" fmla="*/ 14 w 131"/>
                <a:gd name="T35" fmla="*/ 12 h 100"/>
                <a:gd name="T36" fmla="*/ 117 w 131"/>
                <a:gd name="T37" fmla="*/ 12 h 100"/>
                <a:gd name="T38" fmla="*/ 117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6580317" y="5293240"/>
              <a:ext cx="28211" cy="2921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6570241" y="5418172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: Shape 13"/>
            <p:cNvSpPr/>
            <p:nvPr/>
          </p:nvSpPr>
          <p:spPr bwMode="auto">
            <a:xfrm>
              <a:off x="6580317" y="5388954"/>
              <a:ext cx="38286" cy="100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14"/>
            <p:cNvSpPr/>
            <p:nvPr/>
          </p:nvSpPr>
          <p:spPr bwMode="auto">
            <a:xfrm>
              <a:off x="6580317" y="5360743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6418106" y="5322458"/>
              <a:ext cx="57429" cy="38286"/>
            </a:xfrm>
            <a:custGeom>
              <a:avLst/>
              <a:gdLst>
                <a:gd name="T0" fmla="*/ 22 w 24"/>
                <a:gd name="T1" fmla="*/ 0 h 16"/>
                <a:gd name="T2" fmla="*/ 4 w 24"/>
                <a:gd name="T3" fmla="*/ 1 h 16"/>
                <a:gd name="T4" fmla="*/ 1 w 24"/>
                <a:gd name="T5" fmla="*/ 3 h 16"/>
                <a:gd name="T6" fmla="*/ 0 w 24"/>
                <a:gd name="T7" fmla="*/ 14 h 16"/>
                <a:gd name="T8" fmla="*/ 2 w 24"/>
                <a:gd name="T9" fmla="*/ 16 h 16"/>
                <a:gd name="T10" fmla="*/ 4 w 24"/>
                <a:gd name="T11" fmla="*/ 14 h 16"/>
                <a:gd name="T12" fmla="*/ 5 w 24"/>
                <a:gd name="T13" fmla="*/ 7 h 16"/>
                <a:gd name="T14" fmla="*/ 7 w 24"/>
                <a:gd name="T15" fmla="*/ 5 h 16"/>
                <a:gd name="T16" fmla="*/ 22 w 24"/>
                <a:gd name="T17" fmla="*/ 4 h 16"/>
                <a:gd name="T18" fmla="*/ 24 w 24"/>
                <a:gd name="T19" fmla="*/ 2 h 16"/>
                <a:gd name="T20" fmla="*/ 22 w 2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6200903" y="3934863"/>
              <a:ext cx="579183" cy="5791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9"/>
            <p:cNvSpPr/>
            <p:nvPr/>
          </p:nvSpPr>
          <p:spPr bwMode="auto">
            <a:xfrm>
              <a:off x="6341534" y="4086718"/>
              <a:ext cx="286137" cy="306286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20"/>
            <p:cNvSpPr/>
            <p:nvPr/>
          </p:nvSpPr>
          <p:spPr bwMode="auto">
            <a:xfrm>
              <a:off x="6379820" y="4125004"/>
              <a:ext cx="209565" cy="191429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3 w 88"/>
                <a:gd name="T47" fmla="*/ 60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8 w 88"/>
                <a:gd name="T59" fmla="*/ 60 h 80"/>
                <a:gd name="T60" fmla="*/ 68 w 88"/>
                <a:gd name="T61" fmla="*/ 48 h 80"/>
                <a:gd name="T62" fmla="*/ 84 w 88"/>
                <a:gd name="T63" fmla="*/ 65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21"/>
            <p:cNvSpPr/>
            <p:nvPr/>
          </p:nvSpPr>
          <p:spPr bwMode="auto">
            <a:xfrm>
              <a:off x="6493670" y="4154222"/>
              <a:ext cx="57429" cy="5742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23"/>
            <p:cNvSpPr/>
            <p:nvPr/>
          </p:nvSpPr>
          <p:spPr>
            <a:xfrm>
              <a:off x="6200903" y="2809447"/>
              <a:ext cx="579183" cy="5791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6408534" y="3028241"/>
              <a:ext cx="152136" cy="153144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1 w 64"/>
                <a:gd name="T11" fmla="*/ 47 h 64"/>
                <a:gd name="T12" fmla="*/ 17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1 w 64"/>
                <a:gd name="T1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6446819" y="3066526"/>
              <a:ext cx="42316" cy="4332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331962" y="2961744"/>
              <a:ext cx="305279" cy="257926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6 w 128"/>
                <a:gd name="T5" fmla="*/ 7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7 h 108"/>
                <a:gd name="T12" fmla="*/ 28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2 w 128"/>
                <a:gd name="T41" fmla="*/ 32 h 108"/>
                <a:gd name="T42" fmla="*/ 34 w 128"/>
                <a:gd name="T43" fmla="*/ 28 h 108"/>
                <a:gd name="T44" fmla="*/ 41 w 128"/>
                <a:gd name="T45" fmla="*/ 10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0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6775856" y="2744204"/>
              <a:ext cx="4699017" cy="338553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zh-CN" altLang="en-US" sz="1600" b="1" kern="9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6775856" y="3082758"/>
              <a:ext cx="4699017" cy="277961"/>
            </a:xfrm>
            <a:prstGeom prst="rect">
              <a:avLst/>
            </a:prstGeom>
          </p:spPr>
          <p:txBody>
            <a:bodyPr vert="horz" wrap="square" lIns="144000" rIns="144000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6775856" y="3888888"/>
              <a:ext cx="4699017" cy="338553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zh-CN" altLang="en-US" sz="1600" b="1" kern="9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775856" y="4227442"/>
              <a:ext cx="4699017" cy="277961"/>
            </a:xfrm>
            <a:prstGeom prst="rect">
              <a:avLst/>
            </a:prstGeom>
          </p:spPr>
          <p:txBody>
            <a:bodyPr vert="horz" wrap="square" lIns="144000" rIns="144000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6775856" y="4995036"/>
              <a:ext cx="4699017" cy="338553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zh-CN" altLang="en-US" sz="1600" b="1" kern="9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6775856" y="5333590"/>
              <a:ext cx="4699017" cy="277961"/>
            </a:xfrm>
            <a:prstGeom prst="rect">
              <a:avLst/>
            </a:prstGeom>
          </p:spPr>
          <p:txBody>
            <a:bodyPr vert="horz" wrap="square" lIns="144000" rIns="144000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9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767 0.01492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30" y="1061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8626" y="103667"/>
            <a:ext cx="9159522" cy="1203598"/>
          </a:xfrm>
          <a:prstGeom prst="rect">
            <a:avLst/>
          </a:prstGeom>
          <a:solidFill>
            <a:schemeClr val="tx1">
              <a:lumMod val="65000"/>
              <a:lumOff val="3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10"/>
          <p:cNvGrpSpPr/>
          <p:nvPr/>
        </p:nvGrpSpPr>
        <p:grpSpPr>
          <a:xfrm>
            <a:off x="1017351" y="2271726"/>
            <a:ext cx="3312422" cy="530914"/>
            <a:chOff x="6764723" y="1520469"/>
            <a:chExt cx="4416563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57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58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年度工作总结</a:t>
                </a:r>
              </a:p>
            </p:txBody>
          </p:sp>
          <p:sp>
            <p:nvSpPr>
              <p:cNvPr id="59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0" name="Group 15"/>
          <p:cNvGrpSpPr/>
          <p:nvPr/>
        </p:nvGrpSpPr>
        <p:grpSpPr>
          <a:xfrm>
            <a:off x="4855336" y="2271726"/>
            <a:ext cx="3335866" cy="530914"/>
            <a:chOff x="6733465" y="2527404"/>
            <a:chExt cx="4447821" cy="707886"/>
          </a:xfrm>
        </p:grpSpPr>
        <p:sp>
          <p:nvSpPr>
            <p:cNvPr id="61" name="TextBox 60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67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工作完成情况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0" name="Group 20"/>
          <p:cNvGrpSpPr/>
          <p:nvPr/>
        </p:nvGrpSpPr>
        <p:grpSpPr>
          <a:xfrm>
            <a:off x="988497" y="3551061"/>
            <a:ext cx="3341276" cy="530914"/>
            <a:chOff x="6726251" y="3534339"/>
            <a:chExt cx="4455035" cy="707886"/>
          </a:xfrm>
        </p:grpSpPr>
        <p:sp>
          <p:nvSpPr>
            <p:cNvPr id="71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72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73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成功项目展示</a:t>
                </a:r>
              </a:p>
            </p:txBody>
          </p:sp>
          <p:sp>
            <p:nvSpPr>
              <p:cNvPr id="74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5" name="Group 25"/>
          <p:cNvGrpSpPr/>
          <p:nvPr/>
        </p:nvGrpSpPr>
        <p:grpSpPr>
          <a:xfrm>
            <a:off x="4855937" y="3551061"/>
            <a:ext cx="3335265" cy="530914"/>
            <a:chOff x="6734266" y="4541274"/>
            <a:chExt cx="4447020" cy="707886"/>
          </a:xfrm>
        </p:grpSpPr>
        <p:sp>
          <p:nvSpPr>
            <p:cNvPr id="76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78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明年工作计划</a:t>
                </a:r>
              </a:p>
            </p:txBody>
          </p:sp>
          <p:sp>
            <p:nvSpPr>
              <p:cNvPr id="79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80" name="矩形 79"/>
          <p:cNvSpPr/>
          <p:nvPr/>
        </p:nvSpPr>
        <p:spPr>
          <a:xfrm>
            <a:off x="-8626" y="0"/>
            <a:ext cx="9159522" cy="1203598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3896925" y="248128"/>
            <a:ext cx="1365652" cy="811454"/>
            <a:chOff x="3896925" y="1033243"/>
            <a:chExt cx="1365652" cy="811454"/>
          </a:xfrm>
        </p:grpSpPr>
        <p:sp>
          <p:nvSpPr>
            <p:cNvPr id="82" name="TextBox 7"/>
            <p:cNvSpPr txBox="1"/>
            <p:nvPr/>
          </p:nvSpPr>
          <p:spPr>
            <a:xfrm>
              <a:off x="3912427" y="1460134"/>
              <a:ext cx="1350150" cy="384563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 fontScale="70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83" name="Rectangle 9"/>
            <p:cNvSpPr/>
            <p:nvPr/>
          </p:nvSpPr>
          <p:spPr>
            <a:xfrm>
              <a:off x="3896925" y="1033243"/>
              <a:ext cx="1350150" cy="692498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5"/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02455" y="2800548"/>
            <a:ext cx="149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54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94846" y="1734595"/>
            <a:ext cx="2612396" cy="3408905"/>
            <a:chOff x="4154796" y="978163"/>
            <a:chExt cx="4117358" cy="537272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5612222" y="1875744"/>
              <a:ext cx="1333001" cy="4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212850" y="1237002"/>
              <a:ext cx="579057" cy="576339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215138" y="3124507"/>
              <a:ext cx="587370" cy="58460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583423" y="2437651"/>
              <a:ext cx="669412" cy="66626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056965" y="3620844"/>
              <a:ext cx="705784" cy="6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550876" y="4585937"/>
              <a:ext cx="713582" cy="5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25230" y="842752"/>
            <a:ext cx="3994415" cy="3391543"/>
            <a:chOff x="625230" y="842752"/>
            <a:chExt cx="3994415" cy="3391543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25230" y="842752"/>
              <a:ext cx="3914539" cy="339154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096939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lang="en-US" sz="1695" b="1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672" y="1256828"/>
            <a:ext cx="3494940" cy="2977468"/>
            <a:chOff x="617672" y="1256828"/>
            <a:chExt cx="3494940" cy="2977468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617672" y="1256828"/>
              <a:ext cx="3436610" cy="2977468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589906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lang="en-US" sz="1695" b="1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0116" y="1680022"/>
            <a:ext cx="2995465" cy="2554274"/>
            <a:chOff x="610116" y="1680022"/>
            <a:chExt cx="2995465" cy="2554274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610116" y="1680022"/>
              <a:ext cx="2948158" cy="2554274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3082875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lang="en-US" sz="1695" b="1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2559" y="2110772"/>
            <a:ext cx="2495991" cy="2123524"/>
            <a:chOff x="602559" y="2110772"/>
            <a:chExt cx="2495991" cy="212352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602559" y="2110772"/>
              <a:ext cx="2450983" cy="2123524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2575844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lang="en-US" sz="1695" b="1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2" name="文本框 17"/>
          <p:cNvSpPr txBox="1"/>
          <p:nvPr/>
        </p:nvSpPr>
        <p:spPr>
          <a:xfrm>
            <a:off x="5183018" y="905951"/>
            <a:ext cx="3370432" cy="37707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2665" b="1" dirty="0"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矩形 12"/>
          <p:cNvSpPr/>
          <p:nvPr/>
        </p:nvSpPr>
        <p:spPr>
          <a:xfrm>
            <a:off x="5183018" y="1356614"/>
            <a:ext cx="3370431" cy="638423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20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>
                <a:latin typeface="+mn-lt"/>
                <a:ea typeface="+mn-ea"/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28359" y="2142217"/>
            <a:ext cx="3376288" cy="346153"/>
            <a:chOff x="7214440" y="2856289"/>
            <a:chExt cx="4501717" cy="461537"/>
          </a:xfrm>
        </p:grpSpPr>
        <p:sp>
          <p:nvSpPr>
            <p:cNvPr id="27" name="椭圆 26"/>
            <p:cNvSpPr/>
            <p:nvPr/>
          </p:nvSpPr>
          <p:spPr>
            <a:xfrm>
              <a:off x="7214440" y="2889925"/>
              <a:ext cx="413117" cy="4131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763584" y="285628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300764" y="2976259"/>
              <a:ext cx="240468" cy="24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28359" y="3892142"/>
            <a:ext cx="3376288" cy="346153"/>
            <a:chOff x="7214440" y="5189523"/>
            <a:chExt cx="4501717" cy="461537"/>
          </a:xfrm>
        </p:grpSpPr>
        <p:sp>
          <p:nvSpPr>
            <p:cNvPr id="24" name="椭圆 23"/>
            <p:cNvSpPr/>
            <p:nvPr/>
          </p:nvSpPr>
          <p:spPr>
            <a:xfrm>
              <a:off x="7214440" y="5223159"/>
              <a:ext cx="413117" cy="413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763584" y="5189523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7303101" y="5309493"/>
              <a:ext cx="240468" cy="24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28359" y="3308834"/>
            <a:ext cx="3376288" cy="346153"/>
            <a:chOff x="7214440" y="4411779"/>
            <a:chExt cx="4501717" cy="461537"/>
          </a:xfrm>
        </p:grpSpPr>
        <p:sp>
          <p:nvSpPr>
            <p:cNvPr id="21" name="椭圆 20"/>
            <p:cNvSpPr/>
            <p:nvPr/>
          </p:nvSpPr>
          <p:spPr>
            <a:xfrm>
              <a:off x="7214440" y="4445415"/>
              <a:ext cx="413117" cy="4131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3584" y="441177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298468" y="4542637"/>
              <a:ext cx="240468" cy="2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28359" y="2725526"/>
            <a:ext cx="3376288" cy="346153"/>
            <a:chOff x="7214440" y="3634034"/>
            <a:chExt cx="4501717" cy="461537"/>
          </a:xfrm>
        </p:grpSpPr>
        <p:sp>
          <p:nvSpPr>
            <p:cNvPr id="18" name="椭圆 17"/>
            <p:cNvSpPr/>
            <p:nvPr/>
          </p:nvSpPr>
          <p:spPr>
            <a:xfrm>
              <a:off x="7214440" y="3667670"/>
              <a:ext cx="413117" cy="413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763584" y="3634034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298468" y="3754004"/>
              <a:ext cx="240468" cy="24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8799" y="1102100"/>
            <a:ext cx="2896625" cy="168735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lnSpcReduction="1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45054" y="1102100"/>
            <a:ext cx="2896625" cy="168735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lnSpcReduction="1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511080" y="2882622"/>
            <a:ext cx="2896625" cy="168735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lnSpcReduction="1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758577" y="2882622"/>
            <a:ext cx="2896625" cy="168735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 lnSpcReduction="10000"/>
                </a:bodyPr>
                <a:lstStyle/>
                <a:p>
                  <a:pPr marL="0" lvl="1"/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1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04</a:t>
              </a:r>
              <a:endParaRPr lang="en-US" sz="2500" dirty="0">
                <a:cs typeface="+mn-ea"/>
                <a:sym typeface="+mn-lt"/>
              </a:endParaRPr>
            </a:p>
          </p:txBody>
        </p:sp>
      </p:grpSp>
      <p:sp>
        <p:nvSpPr>
          <p:cNvPr id="3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06868" y="2739808"/>
            <a:ext cx="3679892" cy="1345358"/>
            <a:chOff x="906868" y="2739808"/>
            <a:chExt cx="3679892" cy="1345358"/>
          </a:xfrm>
        </p:grpSpPr>
        <p:sp>
          <p:nvSpPr>
            <p:cNvPr id="4" name="Freeform: Shape 2"/>
            <p:cNvSpPr/>
            <p:nvPr/>
          </p:nvSpPr>
          <p:spPr>
            <a:xfrm flipV="1">
              <a:off x="941714" y="2739808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906868" y="3188374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marL="0" indent="0" algn="just">
                <a:lnSpc>
                  <a:spcPct val="120000"/>
                </a:lnSpc>
                <a:buNone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</a:t>
              </a:r>
              <a:r>
                <a:rPr lang="en-US" altLang="zh-CN" sz="110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文档下中英文各使用一种字体以保持全文档统一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6866" y="1409712"/>
            <a:ext cx="3679894" cy="1701881"/>
            <a:chOff x="906866" y="1409712"/>
            <a:chExt cx="3679894" cy="1701881"/>
          </a:xfrm>
        </p:grpSpPr>
        <p:sp>
          <p:nvSpPr>
            <p:cNvPr id="7" name="Freeform: Shape 5"/>
            <p:cNvSpPr/>
            <p:nvPr/>
          </p:nvSpPr>
          <p:spPr>
            <a:xfrm>
              <a:off x="941714" y="1409712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906867" y="1858519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marL="0" indent="0" algn="just">
                <a:lnSpc>
                  <a:spcPct val="120000"/>
                </a:lnSpc>
                <a:buNone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</a:t>
              </a:r>
              <a:r>
                <a:rPr lang="en-US" altLang="zh-CN" sz="110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文档下中英文各使用一种字体以保持全文档统一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906866" y="1550905"/>
              <a:ext cx="978419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r>
                <a:rPr lang="id-ID" sz="2000" b="1">
                  <a:latin typeface="+mn-lt"/>
                  <a:ea typeface="+mn-ea"/>
                  <a:cs typeface="+mn-ea"/>
                  <a:sym typeface="+mn-lt"/>
                </a:rPr>
                <a:t>Strength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06867" y="2880760"/>
              <a:ext cx="1346618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r>
                <a:rPr lang="id-ID" sz="2000" b="1">
                  <a:latin typeface="+mn-lt"/>
                  <a:ea typeface="+mn-ea"/>
                  <a:cs typeface="+mn-ea"/>
                  <a:sym typeface="+mn-lt"/>
                </a:rPr>
                <a:t>Opportunity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62036" y="1414257"/>
            <a:ext cx="3655008" cy="1345358"/>
            <a:chOff x="4562036" y="1414257"/>
            <a:chExt cx="3655008" cy="1345358"/>
          </a:xfrm>
        </p:grpSpPr>
        <p:sp>
          <p:nvSpPr>
            <p:cNvPr id="5" name="Freeform: Shape 3"/>
            <p:cNvSpPr/>
            <p:nvPr/>
          </p:nvSpPr>
          <p:spPr>
            <a:xfrm flipH="1">
              <a:off x="4562036" y="1414257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5845918" y="1858519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</a:t>
              </a:r>
              <a:r>
                <a:rPr lang="en-US" altLang="zh-CN" sz="110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文档下中英文各使用一种字体以保持全文档统一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7121454" y="1550905"/>
              <a:ext cx="1095590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/>
              <a:r>
                <a:rPr lang="id-ID" sz="2000" b="1" dirty="0">
                  <a:latin typeface="+mn-lt"/>
                  <a:ea typeface="+mn-ea"/>
                  <a:cs typeface="+mn-ea"/>
                  <a:sym typeface="+mn-lt"/>
                </a:rPr>
                <a:t>Weakness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1999" y="2744353"/>
            <a:ext cx="3645046" cy="1345358"/>
            <a:chOff x="4571999" y="2744353"/>
            <a:chExt cx="3645046" cy="1345358"/>
          </a:xfrm>
        </p:grpSpPr>
        <p:sp>
          <p:nvSpPr>
            <p:cNvPr id="6" name="Freeform: Shape 4"/>
            <p:cNvSpPr/>
            <p:nvPr/>
          </p:nvSpPr>
          <p:spPr>
            <a:xfrm flipH="1" flipV="1">
              <a:off x="4571999" y="2744353"/>
              <a:ext cx="3645046" cy="1345358"/>
            </a:xfrm>
            <a:custGeom>
              <a:avLst/>
              <a:gdLst>
                <a:gd name="connsiteX0" fmla="*/ 0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0 w 4860061"/>
                <a:gd name="connsiteY7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061" h="1793810">
                  <a:moveTo>
                    <a:pt x="0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878456" y="3188374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</a:t>
              </a:r>
              <a:r>
                <a:rPr lang="en-US" altLang="zh-CN" sz="110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文档下中英文各使用一种字体以保持全文档统一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6863142" y="2865691"/>
              <a:ext cx="1346618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/>
              <a:r>
                <a:rPr lang="id-ID" sz="2000" b="1">
                  <a:latin typeface="+mn-lt"/>
                  <a:ea typeface="+mn-ea"/>
                  <a:cs typeface="+mn-ea"/>
                  <a:sym typeface="+mn-lt"/>
                </a:rPr>
                <a:t>Threat</a:t>
              </a: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433071" y="1425022"/>
            <a:ext cx="2307374" cy="2690715"/>
            <a:chOff x="4564893" y="1881162"/>
            <a:chExt cx="3076499" cy="3587620"/>
          </a:xfrm>
        </p:grpSpPr>
        <p:sp>
          <p:nvSpPr>
            <p:cNvPr id="17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9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</a:p>
            </p:txBody>
          </p:sp>
        </p:grpSp>
      </p:grpSp>
      <p:sp>
        <p:nvSpPr>
          <p:cNvPr id="26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9144000" cy="3075806"/>
          </a:xfrm>
          <a:prstGeom prst="rect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851670"/>
            <a:ext cx="9144000" cy="1224136"/>
          </a:xfrm>
          <a:prstGeom prst="rect">
            <a:avLst/>
          </a:prstGeom>
          <a:solidFill>
            <a:srgbClr val="0B5F8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782246" y="1779662"/>
            <a:ext cx="325424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80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5" name="TextBox 84"/>
          <p:cNvSpPr txBox="1"/>
          <p:nvPr/>
        </p:nvSpPr>
        <p:spPr>
          <a:xfrm>
            <a:off x="4583859" y="2814196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9592" y="1085763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71600" y="1537903"/>
            <a:ext cx="1627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spc="300" dirty="0">
                <a:solidFill>
                  <a:srgbClr val="0B5F84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4000" spc="300" dirty="0">
              <a:solidFill>
                <a:srgbClr val="0B5F8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107504" y="3435846"/>
            <a:ext cx="65527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城市建设工作总结</a:t>
            </a:r>
            <a:r>
              <a:rPr lang="en-US" altLang="zh-CN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dirty="0">
                <a:solidFill>
                  <a:srgbClr val="3637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611561" y="4020713"/>
            <a:ext cx="38164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99"/>
                            </p:stCondLst>
                            <p:childTnLst>
                              <p:par>
                                <p:cTn id="3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/>
      <p:bldP spid="25" grpId="0"/>
      <p:bldP spid="26" grpId="0" animBg="1"/>
      <p:bldP spid="28" grpId="0"/>
      <p:bldP spid="29" grpId="0"/>
      <p:bldP spid="29" grpId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5"/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4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5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02455" y="2800548"/>
            <a:ext cx="149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54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1243" y="1336740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 bwMode="auto"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09429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sp>
        <p:nvSpPr>
          <p:cNvPr id="25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99005" y="901822"/>
            <a:ext cx="3345990" cy="3339857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avLst/>
              <a:gdLst>
                <a:gd name="T0" fmla="*/ 1114 w 1219"/>
                <a:gd name="T1" fmla="*/ 104 h 1219"/>
                <a:gd name="T2" fmla="*/ 1073 w 1219"/>
                <a:gd name="T3" fmla="*/ 69 h 1219"/>
                <a:gd name="T4" fmla="*/ 1028 w 1219"/>
                <a:gd name="T5" fmla="*/ 41 h 1219"/>
                <a:gd name="T6" fmla="*/ 980 w 1219"/>
                <a:gd name="T7" fmla="*/ 20 h 1219"/>
                <a:gd name="T8" fmla="*/ 930 w 1219"/>
                <a:gd name="T9" fmla="*/ 7 h 1219"/>
                <a:gd name="T10" fmla="*/ 879 w 1219"/>
                <a:gd name="T11" fmla="*/ 0 h 1219"/>
                <a:gd name="T12" fmla="*/ 827 w 1219"/>
                <a:gd name="T13" fmla="*/ 2 h 1219"/>
                <a:gd name="T14" fmla="*/ 776 w 1219"/>
                <a:gd name="T15" fmla="*/ 10 h 1219"/>
                <a:gd name="T16" fmla="*/ 727 w 1219"/>
                <a:gd name="T17" fmla="*/ 26 h 1219"/>
                <a:gd name="T18" fmla="*/ 680 w 1219"/>
                <a:gd name="T19" fmla="*/ 49 h 1219"/>
                <a:gd name="T20" fmla="*/ 650 w 1219"/>
                <a:gd name="T21" fmla="*/ 69 h 1219"/>
                <a:gd name="T22" fmla="*/ 610 w 1219"/>
                <a:gd name="T23" fmla="*/ 104 h 1219"/>
                <a:gd name="T24" fmla="*/ 92 w 1219"/>
                <a:gd name="T25" fmla="*/ 622 h 1219"/>
                <a:gd name="T26" fmla="*/ 59 w 1219"/>
                <a:gd name="T27" fmla="*/ 665 h 1219"/>
                <a:gd name="T28" fmla="*/ 33 w 1219"/>
                <a:gd name="T29" fmla="*/ 711 h 1219"/>
                <a:gd name="T30" fmla="*/ 14 w 1219"/>
                <a:gd name="T31" fmla="*/ 760 h 1219"/>
                <a:gd name="T32" fmla="*/ 3 w 1219"/>
                <a:gd name="T33" fmla="*/ 810 h 1219"/>
                <a:gd name="T34" fmla="*/ 0 w 1219"/>
                <a:gd name="T35" fmla="*/ 862 h 1219"/>
                <a:gd name="T36" fmla="*/ 3 w 1219"/>
                <a:gd name="T37" fmla="*/ 913 h 1219"/>
                <a:gd name="T38" fmla="*/ 14 w 1219"/>
                <a:gd name="T39" fmla="*/ 963 h 1219"/>
                <a:gd name="T40" fmla="*/ 33 w 1219"/>
                <a:gd name="T41" fmla="*/ 1012 h 1219"/>
                <a:gd name="T42" fmla="*/ 59 w 1219"/>
                <a:gd name="T43" fmla="*/ 1059 h 1219"/>
                <a:gd name="T44" fmla="*/ 92 w 1219"/>
                <a:gd name="T45" fmla="*/ 1101 h 1219"/>
                <a:gd name="T46" fmla="*/ 131 w 1219"/>
                <a:gd name="T47" fmla="*/ 1139 h 1219"/>
                <a:gd name="T48" fmla="*/ 175 w 1219"/>
                <a:gd name="T49" fmla="*/ 1170 h 1219"/>
                <a:gd name="T50" fmla="*/ 223 w 1219"/>
                <a:gd name="T51" fmla="*/ 1193 h 1219"/>
                <a:gd name="T52" fmla="*/ 272 w 1219"/>
                <a:gd name="T53" fmla="*/ 1209 h 1219"/>
                <a:gd name="T54" fmla="*/ 323 w 1219"/>
                <a:gd name="T55" fmla="*/ 1217 h 1219"/>
                <a:gd name="T56" fmla="*/ 374 w 1219"/>
                <a:gd name="T57" fmla="*/ 1218 h 1219"/>
                <a:gd name="T58" fmla="*/ 425 w 1219"/>
                <a:gd name="T59" fmla="*/ 1212 h 1219"/>
                <a:gd name="T60" fmla="*/ 475 w 1219"/>
                <a:gd name="T61" fmla="*/ 1199 h 1219"/>
                <a:gd name="T62" fmla="*/ 523 w 1219"/>
                <a:gd name="T63" fmla="*/ 1178 h 1219"/>
                <a:gd name="T64" fmla="*/ 568 w 1219"/>
                <a:gd name="T65" fmla="*/ 1150 h 1219"/>
                <a:gd name="T66" fmla="*/ 609 w 1219"/>
                <a:gd name="T67" fmla="*/ 1115 h 1219"/>
                <a:gd name="T68" fmla="*/ 1127 w 1219"/>
                <a:gd name="T69" fmla="*/ 597 h 1219"/>
                <a:gd name="T70" fmla="*/ 1160 w 1219"/>
                <a:gd name="T71" fmla="*/ 554 h 1219"/>
                <a:gd name="T72" fmla="*/ 1186 w 1219"/>
                <a:gd name="T73" fmla="*/ 508 h 1219"/>
                <a:gd name="T74" fmla="*/ 1204 w 1219"/>
                <a:gd name="T75" fmla="*/ 459 h 1219"/>
                <a:gd name="T76" fmla="*/ 1215 w 1219"/>
                <a:gd name="T77" fmla="*/ 408 h 1219"/>
                <a:gd name="T78" fmla="*/ 1219 w 1219"/>
                <a:gd name="T79" fmla="*/ 357 h 1219"/>
                <a:gd name="T80" fmla="*/ 1215 w 1219"/>
                <a:gd name="T81" fmla="*/ 306 h 1219"/>
                <a:gd name="T82" fmla="*/ 1204 w 1219"/>
                <a:gd name="T83" fmla="*/ 255 h 1219"/>
                <a:gd name="T84" fmla="*/ 1186 w 1219"/>
                <a:gd name="T85" fmla="*/ 207 h 1219"/>
                <a:gd name="T86" fmla="*/ 1160 w 1219"/>
                <a:gd name="T87" fmla="*/ 160 h 1219"/>
                <a:gd name="T88" fmla="*/ 1127 w 1219"/>
                <a:gd name="T89" fmla="*/ 118 h 1219"/>
                <a:gd name="T90" fmla="*/ 111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avLst/>
              <a:gdLst>
                <a:gd name="T0" fmla="*/ 1042 w 1135"/>
                <a:gd name="T1" fmla="*/ 92 h 1134"/>
                <a:gd name="T2" fmla="*/ 1006 w 1135"/>
                <a:gd name="T3" fmla="*/ 61 h 1134"/>
                <a:gd name="T4" fmla="*/ 966 w 1135"/>
                <a:gd name="T5" fmla="*/ 36 h 1134"/>
                <a:gd name="T6" fmla="*/ 895 w 1135"/>
                <a:gd name="T7" fmla="*/ 9 h 1134"/>
                <a:gd name="T8" fmla="*/ 850 w 1135"/>
                <a:gd name="T9" fmla="*/ 2 h 1134"/>
                <a:gd name="T10" fmla="*/ 774 w 1135"/>
                <a:gd name="T11" fmla="*/ 4 h 1134"/>
                <a:gd name="T12" fmla="*/ 730 w 1135"/>
                <a:gd name="T13" fmla="*/ 13 h 1134"/>
                <a:gd name="T14" fmla="*/ 659 w 1135"/>
                <a:gd name="T15" fmla="*/ 44 h 1134"/>
                <a:gd name="T16" fmla="*/ 633 w 1135"/>
                <a:gd name="T17" fmla="*/ 61 h 1134"/>
                <a:gd name="T18" fmla="*/ 597 w 1135"/>
                <a:gd name="T19" fmla="*/ 92 h 1134"/>
                <a:gd name="T20" fmla="*/ 81 w 1135"/>
                <a:gd name="T21" fmla="*/ 609 h 1134"/>
                <a:gd name="T22" fmla="*/ 52 w 1135"/>
                <a:gd name="T23" fmla="*/ 646 h 1134"/>
                <a:gd name="T24" fmla="*/ 29 w 1135"/>
                <a:gd name="T25" fmla="*/ 687 h 1134"/>
                <a:gd name="T26" fmla="*/ 6 w 1135"/>
                <a:gd name="T27" fmla="*/ 760 h 1134"/>
                <a:gd name="T28" fmla="*/ 1 w 1135"/>
                <a:gd name="T29" fmla="*/ 805 h 1134"/>
                <a:gd name="T30" fmla="*/ 6 w 1135"/>
                <a:gd name="T31" fmla="*/ 880 h 1134"/>
                <a:gd name="T32" fmla="*/ 18 w 1135"/>
                <a:gd name="T33" fmla="*/ 924 h 1134"/>
                <a:gd name="T34" fmla="*/ 52 w 1135"/>
                <a:gd name="T35" fmla="*/ 993 h 1134"/>
                <a:gd name="T36" fmla="*/ 81 w 1135"/>
                <a:gd name="T37" fmla="*/ 1031 h 1134"/>
                <a:gd name="T38" fmla="*/ 116 w 1135"/>
                <a:gd name="T39" fmla="*/ 1064 h 1134"/>
                <a:gd name="T40" fmla="*/ 155 w 1135"/>
                <a:gd name="T41" fmla="*/ 1091 h 1134"/>
                <a:gd name="T42" fmla="*/ 196 w 1135"/>
                <a:gd name="T43" fmla="*/ 1112 h 1134"/>
                <a:gd name="T44" fmla="*/ 270 w 1135"/>
                <a:gd name="T45" fmla="*/ 1131 h 1134"/>
                <a:gd name="T46" fmla="*/ 315 w 1135"/>
                <a:gd name="T47" fmla="*/ 1134 h 1134"/>
                <a:gd name="T48" fmla="*/ 390 w 1135"/>
                <a:gd name="T49" fmla="*/ 1126 h 1134"/>
                <a:gd name="T50" fmla="*/ 434 w 1135"/>
                <a:gd name="T51" fmla="*/ 1112 h 1134"/>
                <a:gd name="T52" fmla="*/ 501 w 1135"/>
                <a:gd name="T53" fmla="*/ 1074 h 1134"/>
                <a:gd name="T54" fmla="*/ 537 w 1135"/>
                <a:gd name="T55" fmla="*/ 1043 h 1134"/>
                <a:gd name="T56" fmla="*/ 1053 w 1135"/>
                <a:gd name="T57" fmla="*/ 526 h 1134"/>
                <a:gd name="T58" fmla="*/ 1083 w 1135"/>
                <a:gd name="T59" fmla="*/ 489 h 1134"/>
                <a:gd name="T60" fmla="*/ 1105 w 1135"/>
                <a:gd name="T61" fmla="*/ 448 h 1134"/>
                <a:gd name="T62" fmla="*/ 1129 w 1135"/>
                <a:gd name="T63" fmla="*/ 375 h 1134"/>
                <a:gd name="T64" fmla="*/ 1134 w 1135"/>
                <a:gd name="T65" fmla="*/ 330 h 1134"/>
                <a:gd name="T66" fmla="*/ 1129 w 1135"/>
                <a:gd name="T67" fmla="*/ 255 h 1134"/>
                <a:gd name="T68" fmla="*/ 1117 w 1135"/>
                <a:gd name="T69" fmla="*/ 211 h 1134"/>
                <a:gd name="T70" fmla="*/ 1083 w 1135"/>
                <a:gd name="T71" fmla="*/ 142 h 1134"/>
                <a:gd name="T72" fmla="*/ 1053 w 1135"/>
                <a:gd name="T73" fmla="*/ 104 h 1134"/>
                <a:gd name="T74" fmla="*/ 104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avLst/>
              <a:gdLst>
                <a:gd name="T0" fmla="*/ 996 w 1102"/>
                <a:gd name="T1" fmla="*/ 106 h 1103"/>
                <a:gd name="T2" fmla="*/ 996 w 1102"/>
                <a:gd name="T3" fmla="*/ 106 h 1103"/>
                <a:gd name="T4" fmla="*/ 611 w 1102"/>
                <a:gd name="T5" fmla="*/ 106 h 1103"/>
                <a:gd name="T6" fmla="*/ 106 w 1102"/>
                <a:gd name="T7" fmla="*/ 611 h 1103"/>
                <a:gd name="T8" fmla="*/ 106 w 1102"/>
                <a:gd name="T9" fmla="*/ 997 h 1103"/>
                <a:gd name="T10" fmla="*/ 106 w 1102"/>
                <a:gd name="T11" fmla="*/ 997 h 1103"/>
                <a:gd name="T12" fmla="*/ 492 w 1102"/>
                <a:gd name="T13" fmla="*/ 997 h 1103"/>
                <a:gd name="T14" fmla="*/ 996 w 1102"/>
                <a:gd name="T15" fmla="*/ 492 h 1103"/>
                <a:gd name="T16" fmla="*/ 996 w 1102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3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avLst/>
              <a:gdLst>
                <a:gd name="T0" fmla="*/ 79 w 446"/>
                <a:gd name="T1" fmla="*/ 79 h 445"/>
                <a:gd name="T2" fmla="*/ 367 w 446"/>
                <a:gd name="T3" fmla="*/ 79 h 445"/>
                <a:gd name="T4" fmla="*/ 367 w 446"/>
                <a:gd name="T5" fmla="*/ 366 h 445"/>
                <a:gd name="T6" fmla="*/ 79 w 446"/>
                <a:gd name="T7" fmla="*/ 366 h 445"/>
                <a:gd name="T8" fmla="*/ 79 w 446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5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avLst/>
              <a:gdLst>
                <a:gd name="T0" fmla="*/ 104 w 1219"/>
                <a:gd name="T1" fmla="*/ 1114 h 1219"/>
                <a:gd name="T2" fmla="*/ 69 w 1219"/>
                <a:gd name="T3" fmla="*/ 1073 h 1219"/>
                <a:gd name="T4" fmla="*/ 41 w 1219"/>
                <a:gd name="T5" fmla="*/ 1028 h 1219"/>
                <a:gd name="T6" fmla="*/ 20 w 1219"/>
                <a:gd name="T7" fmla="*/ 980 h 1219"/>
                <a:gd name="T8" fmla="*/ 7 w 1219"/>
                <a:gd name="T9" fmla="*/ 930 h 1219"/>
                <a:gd name="T10" fmla="*/ 0 w 1219"/>
                <a:gd name="T11" fmla="*/ 879 h 1219"/>
                <a:gd name="T12" fmla="*/ 2 w 1219"/>
                <a:gd name="T13" fmla="*/ 827 h 1219"/>
                <a:gd name="T14" fmla="*/ 10 w 1219"/>
                <a:gd name="T15" fmla="*/ 776 h 1219"/>
                <a:gd name="T16" fmla="*/ 26 w 1219"/>
                <a:gd name="T17" fmla="*/ 727 h 1219"/>
                <a:gd name="T18" fmla="*/ 49 w 1219"/>
                <a:gd name="T19" fmla="*/ 680 h 1219"/>
                <a:gd name="T20" fmla="*/ 69 w 1219"/>
                <a:gd name="T21" fmla="*/ 650 h 1219"/>
                <a:gd name="T22" fmla="*/ 104 w 1219"/>
                <a:gd name="T23" fmla="*/ 610 h 1219"/>
                <a:gd name="T24" fmla="*/ 622 w 1219"/>
                <a:gd name="T25" fmla="*/ 92 h 1219"/>
                <a:gd name="T26" fmla="*/ 665 w 1219"/>
                <a:gd name="T27" fmla="*/ 59 h 1219"/>
                <a:gd name="T28" fmla="*/ 711 w 1219"/>
                <a:gd name="T29" fmla="*/ 33 h 1219"/>
                <a:gd name="T30" fmla="*/ 760 w 1219"/>
                <a:gd name="T31" fmla="*/ 14 h 1219"/>
                <a:gd name="T32" fmla="*/ 810 w 1219"/>
                <a:gd name="T33" fmla="*/ 3 h 1219"/>
                <a:gd name="T34" fmla="*/ 862 w 1219"/>
                <a:gd name="T35" fmla="*/ 0 h 1219"/>
                <a:gd name="T36" fmla="*/ 913 w 1219"/>
                <a:gd name="T37" fmla="*/ 3 h 1219"/>
                <a:gd name="T38" fmla="*/ 963 w 1219"/>
                <a:gd name="T39" fmla="*/ 14 h 1219"/>
                <a:gd name="T40" fmla="*/ 1012 w 1219"/>
                <a:gd name="T41" fmla="*/ 33 h 1219"/>
                <a:gd name="T42" fmla="*/ 1059 w 1219"/>
                <a:gd name="T43" fmla="*/ 59 h 1219"/>
                <a:gd name="T44" fmla="*/ 1101 w 1219"/>
                <a:gd name="T45" fmla="*/ 92 h 1219"/>
                <a:gd name="T46" fmla="*/ 1139 w 1219"/>
                <a:gd name="T47" fmla="*/ 131 h 1219"/>
                <a:gd name="T48" fmla="*/ 1170 w 1219"/>
                <a:gd name="T49" fmla="*/ 175 h 1219"/>
                <a:gd name="T50" fmla="*/ 1193 w 1219"/>
                <a:gd name="T51" fmla="*/ 223 h 1219"/>
                <a:gd name="T52" fmla="*/ 1209 w 1219"/>
                <a:gd name="T53" fmla="*/ 272 h 1219"/>
                <a:gd name="T54" fmla="*/ 1217 w 1219"/>
                <a:gd name="T55" fmla="*/ 323 h 1219"/>
                <a:gd name="T56" fmla="*/ 1218 w 1219"/>
                <a:gd name="T57" fmla="*/ 374 h 1219"/>
                <a:gd name="T58" fmla="*/ 1212 w 1219"/>
                <a:gd name="T59" fmla="*/ 425 h 1219"/>
                <a:gd name="T60" fmla="*/ 1199 w 1219"/>
                <a:gd name="T61" fmla="*/ 475 h 1219"/>
                <a:gd name="T62" fmla="*/ 1178 w 1219"/>
                <a:gd name="T63" fmla="*/ 523 h 1219"/>
                <a:gd name="T64" fmla="*/ 1150 w 1219"/>
                <a:gd name="T65" fmla="*/ 568 h 1219"/>
                <a:gd name="T66" fmla="*/ 1115 w 1219"/>
                <a:gd name="T67" fmla="*/ 609 h 1219"/>
                <a:gd name="T68" fmla="*/ 597 w 1219"/>
                <a:gd name="T69" fmla="*/ 1127 h 1219"/>
                <a:gd name="T70" fmla="*/ 554 w 1219"/>
                <a:gd name="T71" fmla="*/ 1160 h 1219"/>
                <a:gd name="T72" fmla="*/ 508 w 1219"/>
                <a:gd name="T73" fmla="*/ 1186 h 1219"/>
                <a:gd name="T74" fmla="*/ 459 w 1219"/>
                <a:gd name="T75" fmla="*/ 1204 h 1219"/>
                <a:gd name="T76" fmla="*/ 408 w 1219"/>
                <a:gd name="T77" fmla="*/ 1215 h 1219"/>
                <a:gd name="T78" fmla="*/ 357 w 1219"/>
                <a:gd name="T79" fmla="*/ 1219 h 1219"/>
                <a:gd name="T80" fmla="*/ 306 w 1219"/>
                <a:gd name="T81" fmla="*/ 1215 h 1219"/>
                <a:gd name="T82" fmla="*/ 255 w 1219"/>
                <a:gd name="T83" fmla="*/ 1204 h 1219"/>
                <a:gd name="T84" fmla="*/ 207 w 1219"/>
                <a:gd name="T85" fmla="*/ 1186 h 1219"/>
                <a:gd name="T86" fmla="*/ 160 w 1219"/>
                <a:gd name="T87" fmla="*/ 1160 h 1219"/>
                <a:gd name="T88" fmla="*/ 118 w 1219"/>
                <a:gd name="T89" fmla="*/ 1127 h 1219"/>
                <a:gd name="T90" fmla="*/ 10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avLst/>
              <a:gdLst>
                <a:gd name="T0" fmla="*/ 92 w 1134"/>
                <a:gd name="T1" fmla="*/ 1042 h 1135"/>
                <a:gd name="T2" fmla="*/ 61 w 1134"/>
                <a:gd name="T3" fmla="*/ 1006 h 1135"/>
                <a:gd name="T4" fmla="*/ 36 w 1134"/>
                <a:gd name="T5" fmla="*/ 966 h 1135"/>
                <a:gd name="T6" fmla="*/ 9 w 1134"/>
                <a:gd name="T7" fmla="*/ 895 h 1135"/>
                <a:gd name="T8" fmla="*/ 2 w 1134"/>
                <a:gd name="T9" fmla="*/ 850 h 1135"/>
                <a:gd name="T10" fmla="*/ 4 w 1134"/>
                <a:gd name="T11" fmla="*/ 774 h 1135"/>
                <a:gd name="T12" fmla="*/ 13 w 1134"/>
                <a:gd name="T13" fmla="*/ 730 h 1135"/>
                <a:gd name="T14" fmla="*/ 44 w 1134"/>
                <a:gd name="T15" fmla="*/ 659 h 1135"/>
                <a:gd name="T16" fmla="*/ 61 w 1134"/>
                <a:gd name="T17" fmla="*/ 633 h 1135"/>
                <a:gd name="T18" fmla="*/ 92 w 1134"/>
                <a:gd name="T19" fmla="*/ 597 h 1135"/>
                <a:gd name="T20" fmla="*/ 609 w 1134"/>
                <a:gd name="T21" fmla="*/ 81 h 1135"/>
                <a:gd name="T22" fmla="*/ 646 w 1134"/>
                <a:gd name="T23" fmla="*/ 52 h 1135"/>
                <a:gd name="T24" fmla="*/ 687 w 1134"/>
                <a:gd name="T25" fmla="*/ 29 h 1135"/>
                <a:gd name="T26" fmla="*/ 760 w 1134"/>
                <a:gd name="T27" fmla="*/ 6 h 1135"/>
                <a:gd name="T28" fmla="*/ 805 w 1134"/>
                <a:gd name="T29" fmla="*/ 1 h 1135"/>
                <a:gd name="T30" fmla="*/ 880 w 1134"/>
                <a:gd name="T31" fmla="*/ 6 h 1135"/>
                <a:gd name="T32" fmla="*/ 924 w 1134"/>
                <a:gd name="T33" fmla="*/ 18 h 1135"/>
                <a:gd name="T34" fmla="*/ 993 w 1134"/>
                <a:gd name="T35" fmla="*/ 52 h 1135"/>
                <a:gd name="T36" fmla="*/ 1031 w 1134"/>
                <a:gd name="T37" fmla="*/ 81 h 1135"/>
                <a:gd name="T38" fmla="*/ 1064 w 1134"/>
                <a:gd name="T39" fmla="*/ 116 h 1135"/>
                <a:gd name="T40" fmla="*/ 1091 w 1134"/>
                <a:gd name="T41" fmla="*/ 155 h 1135"/>
                <a:gd name="T42" fmla="*/ 1112 w 1134"/>
                <a:gd name="T43" fmla="*/ 196 h 1135"/>
                <a:gd name="T44" fmla="*/ 1131 w 1134"/>
                <a:gd name="T45" fmla="*/ 270 h 1135"/>
                <a:gd name="T46" fmla="*/ 1134 w 1134"/>
                <a:gd name="T47" fmla="*/ 315 h 1135"/>
                <a:gd name="T48" fmla="*/ 1126 w 1134"/>
                <a:gd name="T49" fmla="*/ 390 h 1135"/>
                <a:gd name="T50" fmla="*/ 1112 w 1134"/>
                <a:gd name="T51" fmla="*/ 434 h 1135"/>
                <a:gd name="T52" fmla="*/ 1074 w 1134"/>
                <a:gd name="T53" fmla="*/ 501 h 1135"/>
                <a:gd name="T54" fmla="*/ 1043 w 1134"/>
                <a:gd name="T55" fmla="*/ 537 h 1135"/>
                <a:gd name="T56" fmla="*/ 526 w 1134"/>
                <a:gd name="T57" fmla="*/ 1053 h 1135"/>
                <a:gd name="T58" fmla="*/ 489 w 1134"/>
                <a:gd name="T59" fmla="*/ 1083 h 1135"/>
                <a:gd name="T60" fmla="*/ 448 w 1134"/>
                <a:gd name="T61" fmla="*/ 1105 h 1135"/>
                <a:gd name="T62" fmla="*/ 375 w 1134"/>
                <a:gd name="T63" fmla="*/ 1129 h 1135"/>
                <a:gd name="T64" fmla="*/ 330 w 1134"/>
                <a:gd name="T65" fmla="*/ 1134 h 1135"/>
                <a:gd name="T66" fmla="*/ 255 w 1134"/>
                <a:gd name="T67" fmla="*/ 1129 h 1135"/>
                <a:gd name="T68" fmla="*/ 211 w 1134"/>
                <a:gd name="T69" fmla="*/ 1117 h 1135"/>
                <a:gd name="T70" fmla="*/ 142 w 1134"/>
                <a:gd name="T71" fmla="*/ 1083 h 1135"/>
                <a:gd name="T72" fmla="*/ 104 w 1134"/>
                <a:gd name="T73" fmla="*/ 1053 h 1135"/>
                <a:gd name="T74" fmla="*/ 92 w 1134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4" h="1135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avLst/>
              <a:gdLst>
                <a:gd name="T0" fmla="*/ 106 w 1103"/>
                <a:gd name="T1" fmla="*/ 996 h 1102"/>
                <a:gd name="T2" fmla="*/ 106 w 1103"/>
                <a:gd name="T3" fmla="*/ 996 h 1102"/>
                <a:gd name="T4" fmla="*/ 106 w 1103"/>
                <a:gd name="T5" fmla="*/ 611 h 1102"/>
                <a:gd name="T6" fmla="*/ 611 w 1103"/>
                <a:gd name="T7" fmla="*/ 106 h 1102"/>
                <a:gd name="T8" fmla="*/ 997 w 1103"/>
                <a:gd name="T9" fmla="*/ 106 h 1102"/>
                <a:gd name="T10" fmla="*/ 997 w 1103"/>
                <a:gd name="T11" fmla="*/ 106 h 1102"/>
                <a:gd name="T12" fmla="*/ 997 w 1103"/>
                <a:gd name="T13" fmla="*/ 492 h 1102"/>
                <a:gd name="T14" fmla="*/ 492 w 1103"/>
                <a:gd name="T15" fmla="*/ 996 h 1102"/>
                <a:gd name="T16" fmla="*/ 106 w 1103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2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avLst/>
              <a:gdLst>
                <a:gd name="T0" fmla="*/ 79 w 445"/>
                <a:gd name="T1" fmla="*/ 79 h 446"/>
                <a:gd name="T2" fmla="*/ 79 w 445"/>
                <a:gd name="T3" fmla="*/ 367 h 446"/>
                <a:gd name="T4" fmla="*/ 366 w 445"/>
                <a:gd name="T5" fmla="*/ 367 h 446"/>
                <a:gd name="T6" fmla="*/ 366 w 445"/>
                <a:gd name="T7" fmla="*/ 79 h 446"/>
                <a:gd name="T8" fmla="*/ 79 w 445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avLst/>
              <a:gdLst>
                <a:gd name="T0" fmla="*/ 104 w 1219"/>
                <a:gd name="T1" fmla="*/ 104 h 1219"/>
                <a:gd name="T2" fmla="*/ 146 w 1219"/>
                <a:gd name="T3" fmla="*/ 69 h 1219"/>
                <a:gd name="T4" fmla="*/ 191 w 1219"/>
                <a:gd name="T5" fmla="*/ 41 h 1219"/>
                <a:gd name="T6" fmla="*/ 239 w 1219"/>
                <a:gd name="T7" fmla="*/ 20 h 1219"/>
                <a:gd name="T8" fmla="*/ 289 w 1219"/>
                <a:gd name="T9" fmla="*/ 7 h 1219"/>
                <a:gd name="T10" fmla="*/ 340 w 1219"/>
                <a:gd name="T11" fmla="*/ 0 h 1219"/>
                <a:gd name="T12" fmla="*/ 391 w 1219"/>
                <a:gd name="T13" fmla="*/ 2 h 1219"/>
                <a:gd name="T14" fmla="*/ 442 w 1219"/>
                <a:gd name="T15" fmla="*/ 10 h 1219"/>
                <a:gd name="T16" fmla="*/ 492 w 1219"/>
                <a:gd name="T17" fmla="*/ 26 h 1219"/>
                <a:gd name="T18" fmla="*/ 539 w 1219"/>
                <a:gd name="T19" fmla="*/ 49 h 1219"/>
                <a:gd name="T20" fmla="*/ 569 w 1219"/>
                <a:gd name="T21" fmla="*/ 69 h 1219"/>
                <a:gd name="T22" fmla="*/ 609 w 1219"/>
                <a:gd name="T23" fmla="*/ 104 h 1219"/>
                <a:gd name="T24" fmla="*/ 1127 w 1219"/>
                <a:gd name="T25" fmla="*/ 622 h 1219"/>
                <a:gd name="T26" fmla="*/ 1160 w 1219"/>
                <a:gd name="T27" fmla="*/ 665 h 1219"/>
                <a:gd name="T28" fmla="*/ 1186 w 1219"/>
                <a:gd name="T29" fmla="*/ 711 h 1219"/>
                <a:gd name="T30" fmla="*/ 1204 w 1219"/>
                <a:gd name="T31" fmla="*/ 760 h 1219"/>
                <a:gd name="T32" fmla="*/ 1215 w 1219"/>
                <a:gd name="T33" fmla="*/ 810 h 1219"/>
                <a:gd name="T34" fmla="*/ 1219 w 1219"/>
                <a:gd name="T35" fmla="*/ 862 h 1219"/>
                <a:gd name="T36" fmla="*/ 1215 w 1219"/>
                <a:gd name="T37" fmla="*/ 913 h 1219"/>
                <a:gd name="T38" fmla="*/ 1204 w 1219"/>
                <a:gd name="T39" fmla="*/ 963 h 1219"/>
                <a:gd name="T40" fmla="*/ 1186 w 1219"/>
                <a:gd name="T41" fmla="*/ 1012 h 1219"/>
                <a:gd name="T42" fmla="*/ 1160 w 1219"/>
                <a:gd name="T43" fmla="*/ 1059 h 1219"/>
                <a:gd name="T44" fmla="*/ 1127 w 1219"/>
                <a:gd name="T45" fmla="*/ 1101 h 1219"/>
                <a:gd name="T46" fmla="*/ 1087 w 1219"/>
                <a:gd name="T47" fmla="*/ 1139 h 1219"/>
                <a:gd name="T48" fmla="*/ 1043 w 1219"/>
                <a:gd name="T49" fmla="*/ 1170 h 1219"/>
                <a:gd name="T50" fmla="*/ 996 w 1219"/>
                <a:gd name="T51" fmla="*/ 1193 h 1219"/>
                <a:gd name="T52" fmla="*/ 947 w 1219"/>
                <a:gd name="T53" fmla="*/ 1209 h 1219"/>
                <a:gd name="T54" fmla="*/ 896 w 1219"/>
                <a:gd name="T55" fmla="*/ 1217 h 1219"/>
                <a:gd name="T56" fmla="*/ 845 w 1219"/>
                <a:gd name="T57" fmla="*/ 1218 h 1219"/>
                <a:gd name="T58" fmla="*/ 794 w 1219"/>
                <a:gd name="T59" fmla="*/ 1212 h 1219"/>
                <a:gd name="T60" fmla="*/ 744 w 1219"/>
                <a:gd name="T61" fmla="*/ 1199 h 1219"/>
                <a:gd name="T62" fmla="*/ 695 w 1219"/>
                <a:gd name="T63" fmla="*/ 1178 h 1219"/>
                <a:gd name="T64" fmla="*/ 650 w 1219"/>
                <a:gd name="T65" fmla="*/ 1150 h 1219"/>
                <a:gd name="T66" fmla="*/ 610 w 1219"/>
                <a:gd name="T67" fmla="*/ 1115 h 1219"/>
                <a:gd name="T68" fmla="*/ 92 w 1219"/>
                <a:gd name="T69" fmla="*/ 597 h 1219"/>
                <a:gd name="T70" fmla="*/ 59 w 1219"/>
                <a:gd name="T71" fmla="*/ 554 h 1219"/>
                <a:gd name="T72" fmla="*/ 33 w 1219"/>
                <a:gd name="T73" fmla="*/ 508 h 1219"/>
                <a:gd name="T74" fmla="*/ 15 w 1219"/>
                <a:gd name="T75" fmla="*/ 459 h 1219"/>
                <a:gd name="T76" fmla="*/ 4 w 1219"/>
                <a:gd name="T77" fmla="*/ 408 h 1219"/>
                <a:gd name="T78" fmla="*/ 0 w 1219"/>
                <a:gd name="T79" fmla="*/ 357 h 1219"/>
                <a:gd name="T80" fmla="*/ 4 w 1219"/>
                <a:gd name="T81" fmla="*/ 306 h 1219"/>
                <a:gd name="T82" fmla="*/ 15 w 1219"/>
                <a:gd name="T83" fmla="*/ 255 h 1219"/>
                <a:gd name="T84" fmla="*/ 33 w 1219"/>
                <a:gd name="T85" fmla="*/ 207 h 1219"/>
                <a:gd name="T86" fmla="*/ 59 w 1219"/>
                <a:gd name="T87" fmla="*/ 160 h 1219"/>
                <a:gd name="T88" fmla="*/ 92 w 1219"/>
                <a:gd name="T89" fmla="*/ 118 h 1219"/>
                <a:gd name="T90" fmla="*/ 10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avLst/>
              <a:gdLst>
                <a:gd name="T0" fmla="*/ 92 w 1135"/>
                <a:gd name="T1" fmla="*/ 92 h 1134"/>
                <a:gd name="T2" fmla="*/ 129 w 1135"/>
                <a:gd name="T3" fmla="*/ 61 h 1134"/>
                <a:gd name="T4" fmla="*/ 169 w 1135"/>
                <a:gd name="T5" fmla="*/ 36 h 1134"/>
                <a:gd name="T6" fmla="*/ 240 w 1135"/>
                <a:gd name="T7" fmla="*/ 9 h 1134"/>
                <a:gd name="T8" fmla="*/ 285 w 1135"/>
                <a:gd name="T9" fmla="*/ 2 h 1134"/>
                <a:gd name="T10" fmla="*/ 360 w 1135"/>
                <a:gd name="T11" fmla="*/ 4 h 1134"/>
                <a:gd name="T12" fmla="*/ 405 w 1135"/>
                <a:gd name="T13" fmla="*/ 13 h 1134"/>
                <a:gd name="T14" fmla="*/ 475 w 1135"/>
                <a:gd name="T15" fmla="*/ 44 h 1134"/>
                <a:gd name="T16" fmla="*/ 502 w 1135"/>
                <a:gd name="T17" fmla="*/ 61 h 1134"/>
                <a:gd name="T18" fmla="*/ 538 w 1135"/>
                <a:gd name="T19" fmla="*/ 92 h 1134"/>
                <a:gd name="T20" fmla="*/ 1054 w 1135"/>
                <a:gd name="T21" fmla="*/ 609 h 1134"/>
                <a:gd name="T22" fmla="*/ 1083 w 1135"/>
                <a:gd name="T23" fmla="*/ 646 h 1134"/>
                <a:gd name="T24" fmla="*/ 1105 w 1135"/>
                <a:gd name="T25" fmla="*/ 687 h 1134"/>
                <a:gd name="T26" fmla="*/ 1129 w 1135"/>
                <a:gd name="T27" fmla="*/ 760 h 1134"/>
                <a:gd name="T28" fmla="*/ 1134 w 1135"/>
                <a:gd name="T29" fmla="*/ 805 h 1134"/>
                <a:gd name="T30" fmla="*/ 1129 w 1135"/>
                <a:gd name="T31" fmla="*/ 880 h 11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 1135"/>
                <a:gd name="T37" fmla="*/ 1031 h 1134"/>
                <a:gd name="T38" fmla="*/ 1019 w 1135"/>
                <a:gd name="T39" fmla="*/ 1064 h 1134"/>
                <a:gd name="T40" fmla="*/ 980 w 1135"/>
                <a:gd name="T41" fmla="*/ 1091 h 1134"/>
                <a:gd name="T42" fmla="*/ 938 w 1135"/>
                <a:gd name="T43" fmla="*/ 1112 h 1134"/>
                <a:gd name="T44" fmla="*/ 865 w 1135"/>
                <a:gd name="T45" fmla="*/ 1131 h 1134"/>
                <a:gd name="T46" fmla="*/ 820 w 1135"/>
                <a:gd name="T47" fmla="*/ 1134 h 1134"/>
                <a:gd name="T48" fmla="*/ 745 w 1135"/>
                <a:gd name="T49" fmla="*/ 1126 h 1134"/>
                <a:gd name="T50" fmla="*/ 701 w 1135"/>
                <a:gd name="T51" fmla="*/ 1112 h 1134"/>
                <a:gd name="T52" fmla="*/ 633 w 1135"/>
                <a:gd name="T53" fmla="*/ 1074 h 1134"/>
                <a:gd name="T54" fmla="*/ 597 w 1135"/>
                <a:gd name="T55" fmla="*/ 1043 h 1134"/>
                <a:gd name="T56" fmla="*/ 81 w 1135"/>
                <a:gd name="T57" fmla="*/ 526 h 1134"/>
                <a:gd name="T58" fmla="*/ 52 w 1135"/>
                <a:gd name="T59" fmla="*/ 489 h 1134"/>
                <a:gd name="T60" fmla="*/ 30 w 1135"/>
                <a:gd name="T61" fmla="*/ 448 h 1134"/>
                <a:gd name="T62" fmla="*/ 6 w 1135"/>
                <a:gd name="T63" fmla="*/ 375 h 1134"/>
                <a:gd name="T64" fmla="*/ 1 w 1135"/>
                <a:gd name="T65" fmla="*/ 330 h 1134"/>
                <a:gd name="T66" fmla="*/ 6 w 1135"/>
                <a:gd name="T67" fmla="*/ 255 h 1134"/>
                <a:gd name="T68" fmla="*/ 18 w 1135"/>
                <a:gd name="T69" fmla="*/ 211 h 1134"/>
                <a:gd name="T70" fmla="*/ 52 w 1135"/>
                <a:gd name="T71" fmla="*/ 142 h 1134"/>
                <a:gd name="T72" fmla="*/ 81 w 1135"/>
                <a:gd name="T73" fmla="*/ 104 h 1134"/>
                <a:gd name="T74" fmla="*/ 9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avLst/>
              <a:gdLst>
                <a:gd name="T0" fmla="*/ 106 w 1103"/>
                <a:gd name="T1" fmla="*/ 106 h 1103"/>
                <a:gd name="T2" fmla="*/ 106 w 1103"/>
                <a:gd name="T3" fmla="*/ 106 h 1103"/>
                <a:gd name="T4" fmla="*/ 492 w 1103"/>
                <a:gd name="T5" fmla="*/ 106 h 1103"/>
                <a:gd name="T6" fmla="*/ 997 w 1103"/>
                <a:gd name="T7" fmla="*/ 611 h 1103"/>
                <a:gd name="T8" fmla="*/ 997 w 1103"/>
                <a:gd name="T9" fmla="*/ 997 h 1103"/>
                <a:gd name="T10" fmla="*/ 997 w 1103"/>
                <a:gd name="T11" fmla="*/ 997 h 1103"/>
                <a:gd name="T12" fmla="*/ 611 w 1103"/>
                <a:gd name="T13" fmla="*/ 997 h 1103"/>
                <a:gd name="T14" fmla="*/ 106 w 1103"/>
                <a:gd name="T15" fmla="*/ 492 h 1103"/>
                <a:gd name="T16" fmla="*/ 106 w 1103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avLst/>
              <a:gdLst>
                <a:gd name="T0" fmla="*/ 366 w 445"/>
                <a:gd name="T1" fmla="*/ 79 h 445"/>
                <a:gd name="T2" fmla="*/ 79 w 445"/>
                <a:gd name="T3" fmla="*/ 79 h 445"/>
                <a:gd name="T4" fmla="*/ 79 w 445"/>
                <a:gd name="T5" fmla="*/ 366 h 445"/>
                <a:gd name="T6" fmla="*/ 366 w 445"/>
                <a:gd name="T7" fmla="*/ 366 h 445"/>
                <a:gd name="T8" fmla="*/ 366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avLst/>
              <a:gdLst>
                <a:gd name="T0" fmla="*/ 1114 w 1219"/>
                <a:gd name="T1" fmla="*/ 1114 h 1219"/>
                <a:gd name="T2" fmla="*/ 1150 w 1219"/>
                <a:gd name="T3" fmla="*/ 1073 h 1219"/>
                <a:gd name="T4" fmla="*/ 1178 w 1219"/>
                <a:gd name="T5" fmla="*/ 1028 h 1219"/>
                <a:gd name="T6" fmla="*/ 1199 w 1219"/>
                <a:gd name="T7" fmla="*/ 980 h 1219"/>
                <a:gd name="T8" fmla="*/ 1212 w 1219"/>
                <a:gd name="T9" fmla="*/ 930 h 1219"/>
                <a:gd name="T10" fmla="*/ 1218 w 1219"/>
                <a:gd name="T11" fmla="*/ 879 h 1219"/>
                <a:gd name="T12" fmla="*/ 1217 w 1219"/>
                <a:gd name="T13" fmla="*/ 827 h 1219"/>
                <a:gd name="T14" fmla="*/ 1209 w 1219"/>
                <a:gd name="T15" fmla="*/ 776 h 1219"/>
                <a:gd name="T16" fmla="*/ 1193 w 1219"/>
                <a:gd name="T17" fmla="*/ 727 h 1219"/>
                <a:gd name="T18" fmla="*/ 1169 w 1219"/>
                <a:gd name="T19" fmla="*/ 680 h 1219"/>
                <a:gd name="T20" fmla="*/ 1150 w 1219"/>
                <a:gd name="T21" fmla="*/ 650 h 1219"/>
                <a:gd name="T22" fmla="*/ 1115 w 1219"/>
                <a:gd name="T23" fmla="*/ 610 h 1219"/>
                <a:gd name="T24" fmla="*/ 596 w 1219"/>
                <a:gd name="T25" fmla="*/ 92 h 1219"/>
                <a:gd name="T26" fmla="*/ 554 w 1219"/>
                <a:gd name="T27" fmla="*/ 59 h 1219"/>
                <a:gd name="T28" fmla="*/ 508 w 1219"/>
                <a:gd name="T29" fmla="*/ 33 h 1219"/>
                <a:gd name="T30" fmla="*/ 459 w 1219"/>
                <a:gd name="T31" fmla="*/ 14 h 1219"/>
                <a:gd name="T32" fmla="*/ 408 w 1219"/>
                <a:gd name="T33" fmla="*/ 3 h 1219"/>
                <a:gd name="T34" fmla="*/ 357 w 1219"/>
                <a:gd name="T35" fmla="*/ 0 h 1219"/>
                <a:gd name="T36" fmla="*/ 306 w 1219"/>
                <a:gd name="T37" fmla="*/ 3 h 1219"/>
                <a:gd name="T38" fmla="*/ 255 w 1219"/>
                <a:gd name="T39" fmla="*/ 14 h 1219"/>
                <a:gd name="T40" fmla="*/ 206 w 1219"/>
                <a:gd name="T41" fmla="*/ 33 h 1219"/>
                <a:gd name="T42" fmla="*/ 160 w 1219"/>
                <a:gd name="T43" fmla="*/ 59 h 1219"/>
                <a:gd name="T44" fmla="*/ 117 w 1219"/>
                <a:gd name="T45" fmla="*/ 92 h 1219"/>
                <a:gd name="T46" fmla="*/ 80 w 1219"/>
                <a:gd name="T47" fmla="*/ 131 h 1219"/>
                <a:gd name="T48" fmla="*/ 49 w 1219"/>
                <a:gd name="T49" fmla="*/ 175 h 1219"/>
                <a:gd name="T50" fmla="*/ 26 w 1219"/>
                <a:gd name="T51" fmla="*/ 223 h 1219"/>
                <a:gd name="T52" fmla="*/ 10 w 1219"/>
                <a:gd name="T53" fmla="*/ 272 h 1219"/>
                <a:gd name="T54" fmla="*/ 1 w 1219"/>
                <a:gd name="T55" fmla="*/ 323 h 1219"/>
                <a:gd name="T56" fmla="*/ 0 w 1219"/>
                <a:gd name="T57" fmla="*/ 374 h 1219"/>
                <a:gd name="T58" fmla="*/ 6 w 1219"/>
                <a:gd name="T59" fmla="*/ 425 h 1219"/>
                <a:gd name="T60" fmla="*/ 20 w 1219"/>
                <a:gd name="T61" fmla="*/ 475 h 1219"/>
                <a:gd name="T62" fmla="*/ 41 w 1219"/>
                <a:gd name="T63" fmla="*/ 523 h 1219"/>
                <a:gd name="T64" fmla="*/ 69 w 1219"/>
                <a:gd name="T65" fmla="*/ 568 h 1219"/>
                <a:gd name="T66" fmla="*/ 103 w 1219"/>
                <a:gd name="T67" fmla="*/ 609 h 1219"/>
                <a:gd name="T68" fmla="*/ 622 w 1219"/>
                <a:gd name="T69" fmla="*/ 1127 h 1219"/>
                <a:gd name="T70" fmla="*/ 665 w 1219"/>
                <a:gd name="T71" fmla="*/ 1160 h 1219"/>
                <a:gd name="T72" fmla="*/ 711 w 1219"/>
                <a:gd name="T73" fmla="*/ 1186 h 1219"/>
                <a:gd name="T74" fmla="*/ 760 w 1219"/>
                <a:gd name="T75" fmla="*/ 1204 h 1219"/>
                <a:gd name="T76" fmla="*/ 810 w 1219"/>
                <a:gd name="T77" fmla="*/ 1215 h 1219"/>
                <a:gd name="T78" fmla="*/ 862 w 1219"/>
                <a:gd name="T79" fmla="*/ 1219 h 1219"/>
                <a:gd name="T80" fmla="*/ 913 w 1219"/>
                <a:gd name="T81" fmla="*/ 1215 h 1219"/>
                <a:gd name="T82" fmla="*/ 963 w 1219"/>
                <a:gd name="T83" fmla="*/ 1204 h 1219"/>
                <a:gd name="T84" fmla="*/ 1012 w 1219"/>
                <a:gd name="T85" fmla="*/ 1186 h 1219"/>
                <a:gd name="T86" fmla="*/ 1058 w 1219"/>
                <a:gd name="T87" fmla="*/ 1160 h 1219"/>
                <a:gd name="T88" fmla="*/ 1101 w 1219"/>
                <a:gd name="T89" fmla="*/ 1127 h 1219"/>
                <a:gd name="T90" fmla="*/ 111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avLst/>
              <a:gdLst>
                <a:gd name="T0" fmla="*/ 1042 w 1135"/>
                <a:gd name="T1" fmla="*/ 1042 h 1135"/>
                <a:gd name="T2" fmla="*/ 1074 w 1135"/>
                <a:gd name="T3" fmla="*/ 1006 h 1135"/>
                <a:gd name="T4" fmla="*/ 1098 w 1135"/>
                <a:gd name="T5" fmla="*/ 966 h 1135"/>
                <a:gd name="T6" fmla="*/ 1125 w 1135"/>
                <a:gd name="T7" fmla="*/ 895 h 1135"/>
                <a:gd name="T8" fmla="*/ 1133 w 1135"/>
                <a:gd name="T9" fmla="*/ 850 h 1135"/>
                <a:gd name="T10" fmla="*/ 1131 w 1135"/>
                <a:gd name="T11" fmla="*/ 774 h 1135"/>
                <a:gd name="T12" fmla="*/ 1121 w 1135"/>
                <a:gd name="T13" fmla="*/ 730 h 1135"/>
                <a:gd name="T14" fmla="*/ 1091 w 1135"/>
                <a:gd name="T15" fmla="*/ 659 h 1135"/>
                <a:gd name="T16" fmla="*/ 1074 w 1135"/>
                <a:gd name="T17" fmla="*/ 633 h 1135"/>
                <a:gd name="T18" fmla="*/ 1043 w 1135"/>
                <a:gd name="T19" fmla="*/ 597 h 1135"/>
                <a:gd name="T20" fmla="*/ 526 w 1135"/>
                <a:gd name="T21" fmla="*/ 81 h 1135"/>
                <a:gd name="T22" fmla="*/ 488 w 1135"/>
                <a:gd name="T23" fmla="*/ 52 h 1135"/>
                <a:gd name="T24" fmla="*/ 448 w 1135"/>
                <a:gd name="T25" fmla="*/ 29 h 1135"/>
                <a:gd name="T26" fmla="*/ 375 w 1135"/>
                <a:gd name="T27" fmla="*/ 6 h 1135"/>
                <a:gd name="T28" fmla="*/ 330 w 1135"/>
                <a:gd name="T29" fmla="*/ 1 h 1135"/>
                <a:gd name="T30" fmla="*/ 255 w 1135"/>
                <a:gd name="T31" fmla="*/ 6 h 1135"/>
                <a:gd name="T32" fmla="*/ 211 w 1135"/>
                <a:gd name="T33" fmla="*/ 18 h 1135"/>
                <a:gd name="T34" fmla="*/ 142 w 1135"/>
                <a:gd name="T35" fmla="*/ 52 h 1135"/>
                <a:gd name="T36" fmla="*/ 104 w 1135"/>
                <a:gd name="T37" fmla="*/ 81 h 1135"/>
                <a:gd name="T38" fmla="*/ 71 w 1135"/>
                <a:gd name="T39" fmla="*/ 116 h 1135"/>
                <a:gd name="T40" fmla="*/ 44 w 1135"/>
                <a:gd name="T41" fmla="*/ 155 h 1135"/>
                <a:gd name="T42" fmla="*/ 23 w 1135"/>
                <a:gd name="T43" fmla="*/ 196 h 1135"/>
                <a:gd name="T44" fmla="*/ 3 w 1135"/>
                <a:gd name="T45" fmla="*/ 270 h 1135"/>
                <a:gd name="T46" fmla="*/ 0 w 1135"/>
                <a:gd name="T47" fmla="*/ 315 h 1135"/>
                <a:gd name="T48" fmla="*/ 9 w 1135"/>
                <a:gd name="T49" fmla="*/ 390 h 1135"/>
                <a:gd name="T50" fmla="*/ 23 w 1135"/>
                <a:gd name="T51" fmla="*/ 434 h 1135"/>
                <a:gd name="T52" fmla="*/ 61 w 1135"/>
                <a:gd name="T53" fmla="*/ 501 h 1135"/>
                <a:gd name="T54" fmla="*/ 92 w 1135"/>
                <a:gd name="T55" fmla="*/ 537 h 1135"/>
                <a:gd name="T56" fmla="*/ 608 w 1135"/>
                <a:gd name="T57" fmla="*/ 1053 h 1135"/>
                <a:gd name="T58" fmla="*/ 646 w 1135"/>
                <a:gd name="T59" fmla="*/ 1083 h 1135"/>
                <a:gd name="T60" fmla="*/ 687 w 1135"/>
                <a:gd name="T61" fmla="*/ 1105 h 1135"/>
                <a:gd name="T62" fmla="*/ 759 w 1135"/>
                <a:gd name="T63" fmla="*/ 1129 h 1135"/>
                <a:gd name="T64" fmla="*/ 804 w 1135"/>
                <a:gd name="T65" fmla="*/ 1134 h 1135"/>
                <a:gd name="T66" fmla="*/ 880 w 1135"/>
                <a:gd name="T67" fmla="*/ 1129 h 1135"/>
                <a:gd name="T68" fmla="*/ 924 w 1135"/>
                <a:gd name="T69" fmla="*/ 1117 h 1135"/>
                <a:gd name="T70" fmla="*/ 993 w 1135"/>
                <a:gd name="T71" fmla="*/ 1083 h 1135"/>
                <a:gd name="T72" fmla="*/ 1031 w 1135"/>
                <a:gd name="T73" fmla="*/ 1053 h 1135"/>
                <a:gd name="T74" fmla="*/ 1042 w 1135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avLst/>
              <a:gdLst>
                <a:gd name="T0" fmla="*/ 996 w 1102"/>
                <a:gd name="T1" fmla="*/ 996 h 1102"/>
                <a:gd name="T2" fmla="*/ 996 w 1102"/>
                <a:gd name="T3" fmla="*/ 996 h 1102"/>
                <a:gd name="T4" fmla="*/ 996 w 1102"/>
                <a:gd name="T5" fmla="*/ 611 h 1102"/>
                <a:gd name="T6" fmla="*/ 492 w 1102"/>
                <a:gd name="T7" fmla="*/ 106 h 1102"/>
                <a:gd name="T8" fmla="*/ 106 w 1102"/>
                <a:gd name="T9" fmla="*/ 106 h 1102"/>
                <a:gd name="T10" fmla="*/ 106 w 1102"/>
                <a:gd name="T11" fmla="*/ 106 h 1102"/>
                <a:gd name="T12" fmla="*/ 106 w 1102"/>
                <a:gd name="T13" fmla="*/ 492 h 1102"/>
                <a:gd name="T14" fmla="*/ 611 w 1102"/>
                <a:gd name="T15" fmla="*/ 996 h 1102"/>
                <a:gd name="T16" fmla="*/ 996 w 1102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avLst/>
              <a:gdLst>
                <a:gd name="T0" fmla="*/ 367 w 446"/>
                <a:gd name="T1" fmla="*/ 79 h 446"/>
                <a:gd name="T2" fmla="*/ 367 w 446"/>
                <a:gd name="T3" fmla="*/ 367 h 446"/>
                <a:gd name="T4" fmla="*/ 79 w 446"/>
                <a:gd name="T5" fmla="*/ 367 h 446"/>
                <a:gd name="T6" fmla="*/ 79 w 446"/>
                <a:gd name="T7" fmla="*/ 79 h 446"/>
                <a:gd name="T8" fmla="*/ 367 w 446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avLst/>
              <a:gdLst>
                <a:gd name="T0" fmla="*/ 311 w 378"/>
                <a:gd name="T1" fmla="*/ 67 h 377"/>
                <a:gd name="T2" fmla="*/ 311 w 378"/>
                <a:gd name="T3" fmla="*/ 310 h 377"/>
                <a:gd name="T4" fmla="*/ 67 w 378"/>
                <a:gd name="T5" fmla="*/ 310 h 377"/>
                <a:gd name="T6" fmla="*/ 67 w 378"/>
                <a:gd name="T7" fmla="*/ 67 h 377"/>
                <a:gd name="T8" fmla="*/ 311 w 378"/>
                <a:gd name="T9" fmla="*/ 67 h 377"/>
                <a:gd name="T10" fmla="*/ 295 w 378"/>
                <a:gd name="T11" fmla="*/ 83 h 377"/>
                <a:gd name="T12" fmla="*/ 295 w 378"/>
                <a:gd name="T13" fmla="*/ 295 h 377"/>
                <a:gd name="T14" fmla="*/ 83 w 378"/>
                <a:gd name="T15" fmla="*/ 295 h 377"/>
                <a:gd name="T16" fmla="*/ 83 w 378"/>
                <a:gd name="T17" fmla="*/ 83 h 377"/>
                <a:gd name="T18" fmla="*/ 295 w 378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7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avLst/>
              <a:gdLst>
                <a:gd name="T0" fmla="*/ 310 w 377"/>
                <a:gd name="T1" fmla="*/ 67 h 378"/>
                <a:gd name="T2" fmla="*/ 310 w 377"/>
                <a:gd name="T3" fmla="*/ 311 h 378"/>
                <a:gd name="T4" fmla="*/ 67 w 377"/>
                <a:gd name="T5" fmla="*/ 311 h 378"/>
                <a:gd name="T6" fmla="*/ 67 w 377"/>
                <a:gd name="T7" fmla="*/ 67 h 378"/>
                <a:gd name="T8" fmla="*/ 310 w 377"/>
                <a:gd name="T9" fmla="*/ 67 h 378"/>
                <a:gd name="T10" fmla="*/ 295 w 377"/>
                <a:gd name="T11" fmla="*/ 83 h 378"/>
                <a:gd name="T12" fmla="*/ 295 w 377"/>
                <a:gd name="T13" fmla="*/ 295 h 378"/>
                <a:gd name="T14" fmla="*/ 83 w 377"/>
                <a:gd name="T15" fmla="*/ 295 h 378"/>
                <a:gd name="T16" fmla="*/ 83 w 377"/>
                <a:gd name="T17" fmla="*/ 83 h 378"/>
                <a:gd name="T18" fmla="*/ 295 w 377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8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avLst/>
              <a:gdLst>
                <a:gd name="T0" fmla="*/ 310 w 377"/>
                <a:gd name="T1" fmla="*/ 67 h 377"/>
                <a:gd name="T2" fmla="*/ 310 w 377"/>
                <a:gd name="T3" fmla="*/ 310 h 377"/>
                <a:gd name="T4" fmla="*/ 67 w 377"/>
                <a:gd name="T5" fmla="*/ 310 h 377"/>
                <a:gd name="T6" fmla="*/ 67 w 377"/>
                <a:gd name="T7" fmla="*/ 67 h 377"/>
                <a:gd name="T8" fmla="*/ 310 w 377"/>
                <a:gd name="T9" fmla="*/ 67 h 377"/>
                <a:gd name="T10" fmla="*/ 295 w 377"/>
                <a:gd name="T11" fmla="*/ 83 h 377"/>
                <a:gd name="T12" fmla="*/ 295 w 377"/>
                <a:gd name="T13" fmla="*/ 295 h 377"/>
                <a:gd name="T14" fmla="*/ 83 w 377"/>
                <a:gd name="T15" fmla="*/ 295 h 377"/>
                <a:gd name="T16" fmla="*/ 83 w 377"/>
                <a:gd name="T17" fmla="*/ 83 h 377"/>
                <a:gd name="T18" fmla="*/ 295 w 377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avLst/>
              <a:gdLst>
                <a:gd name="T0" fmla="*/ 6 w 160"/>
                <a:gd name="T1" fmla="*/ 120 h 182"/>
                <a:gd name="T2" fmla="*/ 39 w 160"/>
                <a:gd name="T3" fmla="*/ 2 h 182"/>
                <a:gd name="T4" fmla="*/ 121 w 160"/>
                <a:gd name="T5" fmla="*/ 0 h 182"/>
                <a:gd name="T6" fmla="*/ 160 w 160"/>
                <a:gd name="T7" fmla="*/ 36 h 182"/>
                <a:gd name="T8" fmla="*/ 80 w 160"/>
                <a:gd name="T9" fmla="*/ 182 h 182"/>
                <a:gd name="T10" fmla="*/ 112 w 160"/>
                <a:gd name="T11" fmla="*/ 11 h 182"/>
                <a:gd name="T12" fmla="*/ 149 w 160"/>
                <a:gd name="T13" fmla="*/ 44 h 182"/>
                <a:gd name="T14" fmla="*/ 131 w 160"/>
                <a:gd name="T15" fmla="*/ 135 h 182"/>
                <a:gd name="T16" fmla="*/ 80 w 160"/>
                <a:gd name="T17" fmla="*/ 165 h 182"/>
                <a:gd name="T18" fmla="*/ 34 w 160"/>
                <a:gd name="T19" fmla="*/ 137 h 182"/>
                <a:gd name="T20" fmla="*/ 11 w 160"/>
                <a:gd name="T21" fmla="*/ 44 h 182"/>
                <a:gd name="T22" fmla="*/ 48 w 160"/>
                <a:gd name="T23" fmla="*/ 11 h 182"/>
                <a:gd name="T24" fmla="*/ 116 w 160"/>
                <a:gd name="T25" fmla="*/ 131 h 182"/>
                <a:gd name="T26" fmla="*/ 39 w 160"/>
                <a:gd name="T27" fmla="*/ 129 h 182"/>
                <a:gd name="T28" fmla="*/ 27 w 160"/>
                <a:gd name="T29" fmla="*/ 118 h 182"/>
                <a:gd name="T30" fmla="*/ 24 w 160"/>
                <a:gd name="T31" fmla="*/ 50 h 182"/>
                <a:gd name="T32" fmla="*/ 55 w 160"/>
                <a:gd name="T33" fmla="*/ 21 h 182"/>
                <a:gd name="T34" fmla="*/ 139 w 160"/>
                <a:gd name="T35" fmla="*/ 51 h 182"/>
                <a:gd name="T36" fmla="*/ 126 w 160"/>
                <a:gd name="T37" fmla="*/ 126 h 182"/>
                <a:gd name="T38" fmla="*/ 116 w 160"/>
                <a:gd name="T39" fmla="*/ 131 h 182"/>
                <a:gd name="T40" fmla="*/ 80 w 160"/>
                <a:gd name="T41" fmla="*/ 80 h 182"/>
                <a:gd name="T42" fmla="*/ 71 w 160"/>
                <a:gd name="T43" fmla="*/ 58 h 182"/>
                <a:gd name="T44" fmla="*/ 54 w 160"/>
                <a:gd name="T45" fmla="*/ 75 h 182"/>
                <a:gd name="T46" fmla="*/ 75 w 160"/>
                <a:gd name="T47" fmla="*/ 85 h 182"/>
                <a:gd name="T48" fmla="*/ 55 w 160"/>
                <a:gd name="T49" fmla="*/ 96 h 182"/>
                <a:gd name="T50" fmla="*/ 50 w 160"/>
                <a:gd name="T51" fmla="*/ 114 h 182"/>
                <a:gd name="T52" fmla="*/ 69 w 160"/>
                <a:gd name="T53" fmla="*/ 110 h 182"/>
                <a:gd name="T54" fmla="*/ 80 w 160"/>
                <a:gd name="T55" fmla="*/ 90 h 182"/>
                <a:gd name="T56" fmla="*/ 91 w 160"/>
                <a:gd name="T57" fmla="*/ 110 h 182"/>
                <a:gd name="T58" fmla="*/ 110 w 160"/>
                <a:gd name="T59" fmla="*/ 114 h 182"/>
                <a:gd name="T60" fmla="*/ 105 w 160"/>
                <a:gd name="T61" fmla="*/ 96 h 182"/>
                <a:gd name="T62" fmla="*/ 85 w 160"/>
                <a:gd name="T63" fmla="*/ 85 h 182"/>
                <a:gd name="T64" fmla="*/ 107 w 160"/>
                <a:gd name="T65" fmla="*/ 75 h 182"/>
                <a:gd name="T66" fmla="*/ 89 w 160"/>
                <a:gd name="T67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82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avLst/>
              <a:gdLst>
                <a:gd name="T0" fmla="*/ 119 w 203"/>
                <a:gd name="T1" fmla="*/ 63 h 203"/>
                <a:gd name="T2" fmla="*/ 99 w 203"/>
                <a:gd name="T3" fmla="*/ 66 h 203"/>
                <a:gd name="T4" fmla="*/ 107 w 203"/>
                <a:gd name="T5" fmla="*/ 89 h 203"/>
                <a:gd name="T6" fmla="*/ 149 w 203"/>
                <a:gd name="T7" fmla="*/ 25 h 203"/>
                <a:gd name="T8" fmla="*/ 177 w 203"/>
                <a:gd name="T9" fmla="*/ 26 h 203"/>
                <a:gd name="T10" fmla="*/ 178 w 203"/>
                <a:gd name="T11" fmla="*/ 54 h 203"/>
                <a:gd name="T12" fmla="*/ 114 w 203"/>
                <a:gd name="T13" fmla="*/ 96 h 203"/>
                <a:gd name="T14" fmla="*/ 137 w 203"/>
                <a:gd name="T15" fmla="*/ 104 h 203"/>
                <a:gd name="T16" fmla="*/ 140 w 203"/>
                <a:gd name="T17" fmla="*/ 83 h 203"/>
                <a:gd name="T18" fmla="*/ 166 w 203"/>
                <a:gd name="T19" fmla="*/ 104 h 203"/>
                <a:gd name="T20" fmla="*/ 161 w 203"/>
                <a:gd name="T21" fmla="*/ 62 h 203"/>
                <a:gd name="T22" fmla="*/ 176 w 203"/>
                <a:gd name="T23" fmla="*/ 104 h 203"/>
                <a:gd name="T24" fmla="*/ 189 w 203"/>
                <a:gd name="T25" fmla="*/ 114 h 203"/>
                <a:gd name="T26" fmla="*/ 99 w 203"/>
                <a:gd name="T27" fmla="*/ 190 h 203"/>
                <a:gd name="T28" fmla="*/ 90 w 203"/>
                <a:gd name="T29" fmla="*/ 203 h 203"/>
                <a:gd name="T30" fmla="*/ 13 w 203"/>
                <a:gd name="T31" fmla="*/ 114 h 203"/>
                <a:gd name="T32" fmla="*/ 0 w 203"/>
                <a:gd name="T33" fmla="*/ 104 h 203"/>
                <a:gd name="T34" fmla="*/ 90 w 203"/>
                <a:gd name="T35" fmla="*/ 27 h 203"/>
                <a:gd name="T36" fmla="*/ 99 w 203"/>
                <a:gd name="T37" fmla="*/ 14 h 203"/>
                <a:gd name="T38" fmla="*/ 141 w 203"/>
                <a:gd name="T39" fmla="*/ 41 h 203"/>
                <a:gd name="T40" fmla="*/ 134 w 203"/>
                <a:gd name="T41" fmla="*/ 48 h 203"/>
                <a:gd name="T42" fmla="*/ 99 w 203"/>
                <a:gd name="T43" fmla="*/ 57 h 203"/>
                <a:gd name="T44" fmla="*/ 99 w 203"/>
                <a:gd name="T45" fmla="*/ 131 h 203"/>
                <a:gd name="T46" fmla="*/ 137 w 203"/>
                <a:gd name="T47" fmla="*/ 114 h 203"/>
                <a:gd name="T48" fmla="*/ 90 w 203"/>
                <a:gd name="T49" fmla="*/ 131 h 203"/>
                <a:gd name="T50" fmla="*/ 52 w 203"/>
                <a:gd name="T51" fmla="*/ 114 h 203"/>
                <a:gd name="T52" fmla="*/ 90 w 203"/>
                <a:gd name="T53" fmla="*/ 131 h 203"/>
                <a:gd name="T54" fmla="*/ 90 w 203"/>
                <a:gd name="T55" fmla="*/ 86 h 203"/>
                <a:gd name="T56" fmla="*/ 52 w 203"/>
                <a:gd name="T57" fmla="*/ 104 h 203"/>
                <a:gd name="T58" fmla="*/ 90 w 203"/>
                <a:gd name="T59" fmla="*/ 37 h 203"/>
                <a:gd name="T60" fmla="*/ 42 w 203"/>
                <a:gd name="T61" fmla="*/ 104 h 203"/>
                <a:gd name="T62" fmla="*/ 90 w 203"/>
                <a:gd name="T63" fmla="*/ 37 h 203"/>
                <a:gd name="T64" fmla="*/ 90 w 203"/>
                <a:gd name="T65" fmla="*/ 161 h 203"/>
                <a:gd name="T66" fmla="*/ 23 w 203"/>
                <a:gd name="T67" fmla="*/ 114 h 203"/>
                <a:gd name="T68" fmla="*/ 99 w 203"/>
                <a:gd name="T69" fmla="*/ 161 h 203"/>
                <a:gd name="T70" fmla="*/ 166 w 203"/>
                <a:gd name="T71" fmla="*/ 114 h 203"/>
                <a:gd name="T72" fmla="*/ 99 w 203"/>
                <a:gd name="T73" fmla="*/ 1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avLst/>
              <a:gdLst>
                <a:gd name="T0" fmla="*/ 97 w 153"/>
                <a:gd name="T1" fmla="*/ 153 h 178"/>
                <a:gd name="T2" fmla="*/ 100 w 153"/>
                <a:gd name="T3" fmla="*/ 160 h 178"/>
                <a:gd name="T4" fmla="*/ 56 w 153"/>
                <a:gd name="T5" fmla="*/ 163 h 178"/>
                <a:gd name="T6" fmla="*/ 53 w 153"/>
                <a:gd name="T7" fmla="*/ 156 h 178"/>
                <a:gd name="T8" fmla="*/ 92 w 153"/>
                <a:gd name="T9" fmla="*/ 168 h 178"/>
                <a:gd name="T10" fmla="*/ 87 w 153"/>
                <a:gd name="T11" fmla="*/ 178 h 178"/>
                <a:gd name="T12" fmla="*/ 61 w 153"/>
                <a:gd name="T13" fmla="*/ 173 h 178"/>
                <a:gd name="T14" fmla="*/ 92 w 153"/>
                <a:gd name="T15" fmla="*/ 168 h 178"/>
                <a:gd name="T16" fmla="*/ 116 w 153"/>
                <a:gd name="T17" fmla="*/ 80 h 178"/>
                <a:gd name="T18" fmla="*/ 57 w 153"/>
                <a:gd name="T19" fmla="*/ 147 h 178"/>
                <a:gd name="T20" fmla="*/ 76 w 153"/>
                <a:gd name="T21" fmla="*/ 41 h 178"/>
                <a:gd name="T22" fmla="*/ 85 w 153"/>
                <a:gd name="T23" fmla="*/ 48 h 178"/>
                <a:gd name="T24" fmla="*/ 92 w 153"/>
                <a:gd name="T25" fmla="*/ 53 h 178"/>
                <a:gd name="T26" fmla="*/ 83 w 153"/>
                <a:gd name="T27" fmla="*/ 52 h 178"/>
                <a:gd name="T28" fmla="*/ 59 w 153"/>
                <a:gd name="T29" fmla="*/ 63 h 178"/>
                <a:gd name="T30" fmla="*/ 49 w 153"/>
                <a:gd name="T31" fmla="*/ 81 h 178"/>
                <a:gd name="T32" fmla="*/ 47 w 153"/>
                <a:gd name="T33" fmla="*/ 96 h 178"/>
                <a:gd name="T34" fmla="*/ 44 w 153"/>
                <a:gd name="T35" fmla="*/ 88 h 178"/>
                <a:gd name="T36" fmla="*/ 45 w 153"/>
                <a:gd name="T37" fmla="*/ 71 h 178"/>
                <a:gd name="T38" fmla="*/ 54 w 153"/>
                <a:gd name="T39" fmla="*/ 56 h 178"/>
                <a:gd name="T40" fmla="*/ 76 w 153"/>
                <a:gd name="T41" fmla="*/ 47 h 178"/>
                <a:gd name="T42" fmla="*/ 72 w 153"/>
                <a:gd name="T43" fmla="*/ 0 h 178"/>
                <a:gd name="T44" fmla="*/ 81 w 153"/>
                <a:gd name="T45" fmla="*/ 27 h 178"/>
                <a:gd name="T46" fmla="*/ 72 w 153"/>
                <a:gd name="T47" fmla="*/ 27 h 178"/>
                <a:gd name="T48" fmla="*/ 128 w 153"/>
                <a:gd name="T49" fmla="*/ 19 h 178"/>
                <a:gd name="T50" fmla="*/ 116 w 153"/>
                <a:gd name="T51" fmla="*/ 44 h 178"/>
                <a:gd name="T52" fmla="*/ 128 w 153"/>
                <a:gd name="T53" fmla="*/ 19 h 178"/>
                <a:gd name="T54" fmla="*/ 26 w 153"/>
                <a:gd name="T55" fmla="*/ 134 h 178"/>
                <a:gd name="T56" fmla="*/ 34 w 153"/>
                <a:gd name="T57" fmla="*/ 113 h 178"/>
                <a:gd name="T58" fmla="*/ 26 w 153"/>
                <a:gd name="T59" fmla="*/ 19 h 178"/>
                <a:gd name="T60" fmla="*/ 37 w 153"/>
                <a:gd name="T61" fmla="*/ 44 h 178"/>
                <a:gd name="T62" fmla="*/ 26 w 153"/>
                <a:gd name="T63" fmla="*/ 19 h 178"/>
                <a:gd name="T64" fmla="*/ 128 w 153"/>
                <a:gd name="T65" fmla="*/ 134 h 178"/>
                <a:gd name="T66" fmla="*/ 120 w 153"/>
                <a:gd name="T67" fmla="*/ 113 h 178"/>
                <a:gd name="T68" fmla="*/ 153 w 153"/>
                <a:gd name="T69" fmla="*/ 72 h 178"/>
                <a:gd name="T70" fmla="*/ 131 w 153"/>
                <a:gd name="T71" fmla="*/ 81 h 178"/>
                <a:gd name="T72" fmla="*/ 130 w 153"/>
                <a:gd name="T73" fmla="*/ 72 h 178"/>
                <a:gd name="T74" fmla="*/ 23 w 153"/>
                <a:gd name="T75" fmla="*/ 81 h 178"/>
                <a:gd name="T76" fmla="*/ 0 w 153"/>
                <a:gd name="T77" fmla="*/ 72 h 178"/>
                <a:gd name="T78" fmla="*/ 23 w 153"/>
                <a:gd name="T79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78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avLst/>
              <a:gdLst>
                <a:gd name="T0" fmla="*/ 0 w 521"/>
                <a:gd name="T1" fmla="*/ 521 h 521"/>
                <a:gd name="T2" fmla="*/ 521 w 521"/>
                <a:gd name="T3" fmla="*/ 0 h 521"/>
                <a:gd name="T4" fmla="*/ 521 w 521"/>
                <a:gd name="T5" fmla="*/ 521 h 521"/>
                <a:gd name="T6" fmla="*/ 0 w 521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avLst/>
              <a:gdLst>
                <a:gd name="T0" fmla="*/ 521 w 521"/>
                <a:gd name="T1" fmla="*/ 522 h 522"/>
                <a:gd name="T2" fmla="*/ 0 w 521"/>
                <a:gd name="T3" fmla="*/ 0 h 522"/>
                <a:gd name="T4" fmla="*/ 521 w 521"/>
                <a:gd name="T5" fmla="*/ 0 h 522"/>
                <a:gd name="T6" fmla="*/ 521 w 521"/>
                <a:gd name="T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2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avLst/>
              <a:gdLst>
                <a:gd name="T0" fmla="*/ 522 w 522"/>
                <a:gd name="T1" fmla="*/ 0 h 522"/>
                <a:gd name="T2" fmla="*/ 0 w 522"/>
                <a:gd name="T3" fmla="*/ 522 h 522"/>
                <a:gd name="T4" fmla="*/ 0 w 522"/>
                <a:gd name="T5" fmla="*/ 0 h 522"/>
                <a:gd name="T6" fmla="*/ 522 w 522"/>
                <a:gd name="T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avLst/>
              <a:gdLst>
                <a:gd name="T0" fmla="*/ 0 w 522"/>
                <a:gd name="T1" fmla="*/ 0 h 521"/>
                <a:gd name="T2" fmla="*/ 522 w 522"/>
                <a:gd name="T3" fmla="*/ 521 h 521"/>
                <a:gd name="T4" fmla="*/ 0 w 522"/>
                <a:gd name="T5" fmla="*/ 521 h 521"/>
                <a:gd name="T6" fmla="*/ 0 w 522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1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62456"/>
              <a:ext cx="374162" cy="343493"/>
            </a:xfrm>
            <a:custGeom>
              <a:avLst/>
              <a:gdLst>
                <a:gd name="T0" fmla="*/ 130 w 176"/>
                <a:gd name="T1" fmla="*/ 63 h 162"/>
                <a:gd name="T2" fmla="*/ 148 w 176"/>
                <a:gd name="T3" fmla="*/ 63 h 162"/>
                <a:gd name="T4" fmla="*/ 152 w 176"/>
                <a:gd name="T5" fmla="*/ 54 h 162"/>
                <a:gd name="T6" fmla="*/ 125 w 176"/>
                <a:gd name="T7" fmla="*/ 54 h 162"/>
                <a:gd name="T8" fmla="*/ 130 w 176"/>
                <a:gd name="T9" fmla="*/ 63 h 162"/>
                <a:gd name="T10" fmla="*/ 130 w 176"/>
                <a:gd name="T11" fmla="*/ 68 h 162"/>
                <a:gd name="T12" fmla="*/ 148 w 176"/>
                <a:gd name="T13" fmla="*/ 68 h 162"/>
                <a:gd name="T14" fmla="*/ 150 w 176"/>
                <a:gd name="T15" fmla="*/ 134 h 162"/>
                <a:gd name="T16" fmla="*/ 127 w 176"/>
                <a:gd name="T17" fmla="*/ 134 h 162"/>
                <a:gd name="T18" fmla="*/ 130 w 176"/>
                <a:gd name="T19" fmla="*/ 68 h 162"/>
                <a:gd name="T20" fmla="*/ 79 w 176"/>
                <a:gd name="T21" fmla="*/ 63 h 162"/>
                <a:gd name="T22" fmla="*/ 97 w 176"/>
                <a:gd name="T23" fmla="*/ 63 h 162"/>
                <a:gd name="T24" fmla="*/ 101 w 176"/>
                <a:gd name="T25" fmla="*/ 54 h 162"/>
                <a:gd name="T26" fmla="*/ 75 w 176"/>
                <a:gd name="T27" fmla="*/ 54 h 162"/>
                <a:gd name="T28" fmla="*/ 79 w 176"/>
                <a:gd name="T29" fmla="*/ 63 h 162"/>
                <a:gd name="T30" fmla="*/ 79 w 176"/>
                <a:gd name="T31" fmla="*/ 63 h 162"/>
                <a:gd name="T32" fmla="*/ 79 w 176"/>
                <a:gd name="T33" fmla="*/ 68 h 162"/>
                <a:gd name="T34" fmla="*/ 97 w 176"/>
                <a:gd name="T35" fmla="*/ 68 h 162"/>
                <a:gd name="T36" fmla="*/ 99 w 176"/>
                <a:gd name="T37" fmla="*/ 134 h 162"/>
                <a:gd name="T38" fmla="*/ 76 w 176"/>
                <a:gd name="T39" fmla="*/ 134 h 162"/>
                <a:gd name="T40" fmla="*/ 79 w 176"/>
                <a:gd name="T41" fmla="*/ 68 h 162"/>
                <a:gd name="T42" fmla="*/ 79 w 176"/>
                <a:gd name="T43" fmla="*/ 68 h 162"/>
                <a:gd name="T44" fmla="*/ 28 w 176"/>
                <a:gd name="T45" fmla="*/ 63 h 162"/>
                <a:gd name="T46" fmla="*/ 46 w 176"/>
                <a:gd name="T47" fmla="*/ 63 h 162"/>
                <a:gd name="T48" fmla="*/ 50 w 176"/>
                <a:gd name="T49" fmla="*/ 54 h 162"/>
                <a:gd name="T50" fmla="*/ 24 w 176"/>
                <a:gd name="T51" fmla="*/ 54 h 162"/>
                <a:gd name="T52" fmla="*/ 28 w 176"/>
                <a:gd name="T53" fmla="*/ 63 h 162"/>
                <a:gd name="T54" fmla="*/ 28 w 176"/>
                <a:gd name="T55" fmla="*/ 68 h 162"/>
                <a:gd name="T56" fmla="*/ 46 w 176"/>
                <a:gd name="T57" fmla="*/ 68 h 162"/>
                <a:gd name="T58" fmla="*/ 49 w 176"/>
                <a:gd name="T59" fmla="*/ 134 h 162"/>
                <a:gd name="T60" fmla="*/ 26 w 176"/>
                <a:gd name="T61" fmla="*/ 134 h 162"/>
                <a:gd name="T62" fmla="*/ 28 w 176"/>
                <a:gd name="T63" fmla="*/ 68 h 162"/>
                <a:gd name="T64" fmla="*/ 9 w 176"/>
                <a:gd name="T65" fmla="*/ 148 h 162"/>
                <a:gd name="T66" fmla="*/ 166 w 176"/>
                <a:gd name="T67" fmla="*/ 148 h 162"/>
                <a:gd name="T68" fmla="*/ 166 w 176"/>
                <a:gd name="T69" fmla="*/ 153 h 162"/>
                <a:gd name="T70" fmla="*/ 9 w 176"/>
                <a:gd name="T71" fmla="*/ 153 h 162"/>
                <a:gd name="T72" fmla="*/ 9 w 176"/>
                <a:gd name="T73" fmla="*/ 148 h 162"/>
                <a:gd name="T74" fmla="*/ 9 w 176"/>
                <a:gd name="T75" fmla="*/ 148 h 162"/>
                <a:gd name="T76" fmla="*/ 0 w 176"/>
                <a:gd name="T77" fmla="*/ 156 h 162"/>
                <a:gd name="T78" fmla="*/ 176 w 176"/>
                <a:gd name="T79" fmla="*/ 156 h 162"/>
                <a:gd name="T80" fmla="*/ 176 w 176"/>
                <a:gd name="T81" fmla="*/ 162 h 162"/>
                <a:gd name="T82" fmla="*/ 0 w 176"/>
                <a:gd name="T83" fmla="*/ 162 h 162"/>
                <a:gd name="T84" fmla="*/ 0 w 176"/>
                <a:gd name="T85" fmla="*/ 156 h 162"/>
                <a:gd name="T86" fmla="*/ 0 w 176"/>
                <a:gd name="T87" fmla="*/ 156 h 162"/>
                <a:gd name="T88" fmla="*/ 149 w 176"/>
                <a:gd name="T89" fmla="*/ 37 h 162"/>
                <a:gd name="T90" fmla="*/ 88 w 176"/>
                <a:gd name="T91" fmla="*/ 14 h 162"/>
                <a:gd name="T92" fmla="*/ 27 w 176"/>
                <a:gd name="T93" fmla="*/ 37 h 162"/>
                <a:gd name="T94" fmla="*/ 149 w 176"/>
                <a:gd name="T95" fmla="*/ 37 h 162"/>
                <a:gd name="T96" fmla="*/ 11 w 176"/>
                <a:gd name="T97" fmla="*/ 50 h 162"/>
                <a:gd name="T98" fmla="*/ 165 w 176"/>
                <a:gd name="T99" fmla="*/ 50 h 162"/>
                <a:gd name="T100" fmla="*/ 165 w 176"/>
                <a:gd name="T101" fmla="*/ 29 h 162"/>
                <a:gd name="T102" fmla="*/ 88 w 176"/>
                <a:gd name="T103" fmla="*/ 0 h 162"/>
                <a:gd name="T104" fmla="*/ 11 w 176"/>
                <a:gd name="T105" fmla="*/ 29 h 162"/>
                <a:gd name="T106" fmla="*/ 11 w 176"/>
                <a:gd name="T107" fmla="*/ 50 h 162"/>
                <a:gd name="T108" fmla="*/ 21 w 176"/>
                <a:gd name="T109" fmla="*/ 139 h 162"/>
                <a:gd name="T110" fmla="*/ 155 w 176"/>
                <a:gd name="T111" fmla="*/ 139 h 162"/>
                <a:gd name="T112" fmla="*/ 155 w 176"/>
                <a:gd name="T113" fmla="*/ 144 h 162"/>
                <a:gd name="T114" fmla="*/ 21 w 176"/>
                <a:gd name="T115" fmla="*/ 144 h 162"/>
                <a:gd name="T116" fmla="*/ 21 w 176"/>
                <a:gd name="T117" fmla="*/ 139 h 162"/>
                <a:gd name="T118" fmla="*/ 21 w 176"/>
                <a:gd name="T119" fmla="*/ 1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62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241 w 293"/>
                <a:gd name="T3" fmla="*/ 241 h 293"/>
                <a:gd name="T4" fmla="*/ 241 w 293"/>
                <a:gd name="T5" fmla="*/ 52 h 293"/>
                <a:gd name="T6" fmla="*/ 52 w 293"/>
                <a:gd name="T7" fmla="*/ 52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avLst/>
              <a:gdLst>
                <a:gd name="T0" fmla="*/ 44 w 249"/>
                <a:gd name="T1" fmla="*/ 44 h 248"/>
                <a:gd name="T2" fmla="*/ 205 w 249"/>
                <a:gd name="T3" fmla="*/ 44 h 248"/>
                <a:gd name="T4" fmla="*/ 205 w 249"/>
                <a:gd name="T5" fmla="*/ 204 h 248"/>
                <a:gd name="T6" fmla="*/ 44 w 249"/>
                <a:gd name="T7" fmla="*/ 204 h 248"/>
                <a:gd name="T8" fmla="*/ 44 w 249"/>
                <a:gd name="T9" fmla="*/ 44 h 248"/>
                <a:gd name="T10" fmla="*/ 55 w 249"/>
                <a:gd name="T11" fmla="*/ 54 h 248"/>
                <a:gd name="T12" fmla="*/ 194 w 249"/>
                <a:gd name="T13" fmla="*/ 54 h 248"/>
                <a:gd name="T14" fmla="*/ 194 w 249"/>
                <a:gd name="T15" fmla="*/ 194 h 248"/>
                <a:gd name="T16" fmla="*/ 55 w 249"/>
                <a:gd name="T17" fmla="*/ 194 h 248"/>
                <a:gd name="T18" fmla="*/ 55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avLst/>
              <a:gdLst>
                <a:gd name="T0" fmla="*/ 0 w 339"/>
                <a:gd name="T1" fmla="*/ 31 h 31"/>
                <a:gd name="T2" fmla="*/ 0 w 339"/>
                <a:gd name="T3" fmla="*/ 0 h 31"/>
                <a:gd name="T4" fmla="*/ 339 w 339"/>
                <a:gd name="T5" fmla="*/ 0 h 31"/>
                <a:gd name="T6" fmla="*/ 339 w 339"/>
                <a:gd name="T7" fmla="*/ 31 h 31"/>
                <a:gd name="T8" fmla="*/ 0 w 339"/>
                <a:gd name="T9" fmla="*/ 31 h 31"/>
                <a:gd name="T10" fmla="*/ 0 w 33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1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avLst/>
              <a:gdLst>
                <a:gd name="T0" fmla="*/ 241 w 293"/>
                <a:gd name="T1" fmla="*/ 241 h 293"/>
                <a:gd name="T2" fmla="*/ 52 w 293"/>
                <a:gd name="T3" fmla="*/ 241 h 293"/>
                <a:gd name="T4" fmla="*/ 52 w 293"/>
                <a:gd name="T5" fmla="*/ 52 h 293"/>
                <a:gd name="T6" fmla="*/ 241 w 293"/>
                <a:gd name="T7" fmla="*/ 52 h 293"/>
                <a:gd name="T8" fmla="*/ 241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avLst/>
              <a:gdLst>
                <a:gd name="T0" fmla="*/ 204 w 249"/>
                <a:gd name="T1" fmla="*/ 44 h 248"/>
                <a:gd name="T2" fmla="*/ 44 w 249"/>
                <a:gd name="T3" fmla="*/ 44 h 248"/>
                <a:gd name="T4" fmla="*/ 44 w 249"/>
                <a:gd name="T5" fmla="*/ 204 h 248"/>
                <a:gd name="T6" fmla="*/ 204 w 249"/>
                <a:gd name="T7" fmla="*/ 204 h 248"/>
                <a:gd name="T8" fmla="*/ 204 w 249"/>
                <a:gd name="T9" fmla="*/ 44 h 248"/>
                <a:gd name="T10" fmla="*/ 194 w 249"/>
                <a:gd name="T11" fmla="*/ 54 h 248"/>
                <a:gd name="T12" fmla="*/ 54 w 249"/>
                <a:gd name="T13" fmla="*/ 54 h 248"/>
                <a:gd name="T14" fmla="*/ 54 w 249"/>
                <a:gd name="T15" fmla="*/ 194 h 248"/>
                <a:gd name="T16" fmla="*/ 194 w 249"/>
                <a:gd name="T17" fmla="*/ 194 h 248"/>
                <a:gd name="T18" fmla="*/ 194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avLst/>
              <a:gdLst>
                <a:gd name="T0" fmla="*/ 338 w 338"/>
                <a:gd name="T1" fmla="*/ 31 h 31"/>
                <a:gd name="T2" fmla="*/ 338 w 338"/>
                <a:gd name="T3" fmla="*/ 0 h 31"/>
                <a:gd name="T4" fmla="*/ 0 w 338"/>
                <a:gd name="T5" fmla="*/ 0 h 31"/>
                <a:gd name="T6" fmla="*/ 0 w 338"/>
                <a:gd name="T7" fmla="*/ 31 h 31"/>
                <a:gd name="T8" fmla="*/ 338 w 338"/>
                <a:gd name="T9" fmla="*/ 31 h 31"/>
                <a:gd name="T10" fmla="*/ 338 w 33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1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avLst/>
              <a:gdLst>
                <a:gd name="T0" fmla="*/ 18 w 116"/>
                <a:gd name="T1" fmla="*/ 0 h 62"/>
                <a:gd name="T2" fmla="*/ 94 w 116"/>
                <a:gd name="T3" fmla="*/ 0 h 62"/>
                <a:gd name="T4" fmla="*/ 116 w 116"/>
                <a:gd name="T5" fmla="*/ 0 h 62"/>
                <a:gd name="T6" fmla="*/ 116 w 116"/>
                <a:gd name="T7" fmla="*/ 21 h 62"/>
                <a:gd name="T8" fmla="*/ 116 w 116"/>
                <a:gd name="T9" fmla="*/ 45 h 62"/>
                <a:gd name="T10" fmla="*/ 98 w 116"/>
                <a:gd name="T11" fmla="*/ 62 h 62"/>
                <a:gd name="T12" fmla="*/ 22 w 116"/>
                <a:gd name="T13" fmla="*/ 62 h 62"/>
                <a:gd name="T14" fmla="*/ 0 w 116"/>
                <a:gd name="T15" fmla="*/ 62 h 62"/>
                <a:gd name="T16" fmla="*/ 0 w 116"/>
                <a:gd name="T17" fmla="*/ 40 h 62"/>
                <a:gd name="T18" fmla="*/ 0 w 116"/>
                <a:gd name="T19" fmla="*/ 17 h 62"/>
                <a:gd name="T20" fmla="*/ 71 w 116"/>
                <a:gd name="T21" fmla="*/ 6 h 62"/>
                <a:gd name="T22" fmla="*/ 74 w 116"/>
                <a:gd name="T23" fmla="*/ 9 h 62"/>
                <a:gd name="T24" fmla="*/ 79 w 116"/>
                <a:gd name="T25" fmla="*/ 17 h 62"/>
                <a:gd name="T26" fmla="*/ 82 w 116"/>
                <a:gd name="T27" fmla="*/ 35 h 62"/>
                <a:gd name="T28" fmla="*/ 78 w 116"/>
                <a:gd name="T29" fmla="*/ 48 h 62"/>
                <a:gd name="T30" fmla="*/ 71 w 116"/>
                <a:gd name="T31" fmla="*/ 56 h 62"/>
                <a:gd name="T32" fmla="*/ 110 w 116"/>
                <a:gd name="T33" fmla="*/ 41 h 62"/>
                <a:gd name="T34" fmla="*/ 95 w 116"/>
                <a:gd name="T35" fmla="*/ 6 h 62"/>
                <a:gd name="T36" fmla="*/ 46 w 116"/>
                <a:gd name="T37" fmla="*/ 56 h 62"/>
                <a:gd name="T38" fmla="*/ 41 w 116"/>
                <a:gd name="T39" fmla="*/ 51 h 62"/>
                <a:gd name="T40" fmla="*/ 35 w 116"/>
                <a:gd name="T41" fmla="*/ 39 h 62"/>
                <a:gd name="T42" fmla="*/ 35 w 116"/>
                <a:gd name="T43" fmla="*/ 25 h 62"/>
                <a:gd name="T44" fmla="*/ 40 w 116"/>
                <a:gd name="T45" fmla="*/ 13 h 62"/>
                <a:gd name="T46" fmla="*/ 46 w 116"/>
                <a:gd name="T47" fmla="*/ 6 h 62"/>
                <a:gd name="T48" fmla="*/ 22 w 116"/>
                <a:gd name="T49" fmla="*/ 6 h 62"/>
                <a:gd name="T50" fmla="*/ 6 w 116"/>
                <a:gd name="T51" fmla="*/ 41 h 62"/>
                <a:gd name="T52" fmla="*/ 46 w 116"/>
                <a:gd name="T53" fmla="*/ 56 h 62"/>
                <a:gd name="T54" fmla="*/ 78 w 116"/>
                <a:gd name="T55" fmla="*/ 31 h 62"/>
                <a:gd name="T56" fmla="*/ 58 w 116"/>
                <a:gd name="T57" fmla="*/ 56 h 62"/>
                <a:gd name="T58" fmla="*/ 58 w 116"/>
                <a:gd name="T59" fmla="*/ 6 h 62"/>
                <a:gd name="T60" fmla="*/ 99 w 116"/>
                <a:gd name="T61" fmla="*/ 56 h 62"/>
                <a:gd name="T62" fmla="*/ 110 w 116"/>
                <a:gd name="T63" fmla="*/ 45 h 62"/>
                <a:gd name="T64" fmla="*/ 18 w 116"/>
                <a:gd name="T65" fmla="*/ 56 h 62"/>
                <a:gd name="T66" fmla="*/ 6 w 116"/>
                <a:gd name="T67" fmla="*/ 45 h 62"/>
                <a:gd name="T68" fmla="*/ 99 w 116"/>
                <a:gd name="T69" fmla="*/ 6 h 62"/>
                <a:gd name="T70" fmla="*/ 110 w 116"/>
                <a:gd name="T71" fmla="*/ 17 h 62"/>
                <a:gd name="T72" fmla="*/ 18 w 116"/>
                <a:gd name="T73" fmla="*/ 6 h 62"/>
                <a:gd name="T74" fmla="*/ 6 w 116"/>
                <a:gd name="T75" fmla="*/ 17 h 62"/>
                <a:gd name="T76" fmla="*/ 57 w 116"/>
                <a:gd name="T77" fmla="*/ 44 h 62"/>
                <a:gd name="T78" fmla="*/ 59 w 116"/>
                <a:gd name="T79" fmla="*/ 47 h 62"/>
                <a:gd name="T80" fmla="*/ 64 w 116"/>
                <a:gd name="T81" fmla="*/ 42 h 62"/>
                <a:gd name="T82" fmla="*/ 64 w 116"/>
                <a:gd name="T83" fmla="*/ 31 h 62"/>
                <a:gd name="T84" fmla="*/ 59 w 116"/>
                <a:gd name="T85" fmla="*/ 22 h 62"/>
                <a:gd name="T86" fmla="*/ 65 w 116"/>
                <a:gd name="T87" fmla="*/ 19 h 62"/>
                <a:gd name="T88" fmla="*/ 59 w 116"/>
                <a:gd name="T89" fmla="*/ 15 h 62"/>
                <a:gd name="T90" fmla="*/ 57 w 116"/>
                <a:gd name="T91" fmla="*/ 18 h 62"/>
                <a:gd name="T92" fmla="*/ 52 w 116"/>
                <a:gd name="T93" fmla="*/ 31 h 62"/>
                <a:gd name="T94" fmla="*/ 57 w 116"/>
                <a:gd name="T95" fmla="*/ 40 h 62"/>
                <a:gd name="T96" fmla="*/ 50 w 116"/>
                <a:gd name="T97" fmla="*/ 38 h 62"/>
                <a:gd name="T98" fmla="*/ 57 w 116"/>
                <a:gd name="T99" fmla="*/ 28 h 62"/>
                <a:gd name="T100" fmla="*/ 57 w 116"/>
                <a:gd name="T101" fmla="*/ 22 h 62"/>
                <a:gd name="T102" fmla="*/ 59 w 116"/>
                <a:gd name="T103" fmla="*/ 40 h 62"/>
                <a:gd name="T104" fmla="*/ 62 w 116"/>
                <a:gd name="T105" fmla="*/ 37 h 62"/>
                <a:gd name="T106" fmla="*/ 59 w 116"/>
                <a:gd name="T10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avLst/>
              <a:gdLst>
                <a:gd name="T0" fmla="*/ 50 w 105"/>
                <a:gd name="T1" fmla="*/ 8 h 103"/>
                <a:gd name="T2" fmla="*/ 55 w 105"/>
                <a:gd name="T3" fmla="*/ 0 h 103"/>
                <a:gd name="T4" fmla="*/ 103 w 105"/>
                <a:gd name="T5" fmla="*/ 8 h 103"/>
                <a:gd name="T6" fmla="*/ 105 w 105"/>
                <a:gd name="T7" fmla="*/ 19 h 103"/>
                <a:gd name="T8" fmla="*/ 103 w 105"/>
                <a:gd name="T9" fmla="*/ 21 h 103"/>
                <a:gd name="T10" fmla="*/ 100 w 105"/>
                <a:gd name="T11" fmla="*/ 81 h 103"/>
                <a:gd name="T12" fmla="*/ 86 w 105"/>
                <a:gd name="T13" fmla="*/ 103 h 103"/>
                <a:gd name="T14" fmla="*/ 70 w 105"/>
                <a:gd name="T15" fmla="*/ 96 h 103"/>
                <a:gd name="T16" fmla="*/ 55 w 105"/>
                <a:gd name="T17" fmla="*/ 103 h 103"/>
                <a:gd name="T18" fmla="*/ 50 w 105"/>
                <a:gd name="T19" fmla="*/ 96 h 103"/>
                <a:gd name="T20" fmla="*/ 27 w 105"/>
                <a:gd name="T21" fmla="*/ 103 h 103"/>
                <a:gd name="T22" fmla="*/ 41 w 105"/>
                <a:gd name="T23" fmla="*/ 81 h 103"/>
                <a:gd name="T24" fmla="*/ 2 w 105"/>
                <a:gd name="T25" fmla="*/ 78 h 103"/>
                <a:gd name="T26" fmla="*/ 2 w 105"/>
                <a:gd name="T27" fmla="*/ 21 h 103"/>
                <a:gd name="T28" fmla="*/ 0 w 105"/>
                <a:gd name="T29" fmla="*/ 10 h 103"/>
                <a:gd name="T30" fmla="*/ 2 w 105"/>
                <a:gd name="T31" fmla="*/ 8 h 103"/>
                <a:gd name="T32" fmla="*/ 8 w 105"/>
                <a:gd name="T33" fmla="*/ 21 h 103"/>
                <a:gd name="T34" fmla="*/ 11 w 105"/>
                <a:gd name="T35" fmla="*/ 75 h 103"/>
                <a:gd name="T36" fmla="*/ 97 w 105"/>
                <a:gd name="T37" fmla="*/ 72 h 103"/>
                <a:gd name="T38" fmla="*/ 37 w 105"/>
                <a:gd name="T39" fmla="*/ 94 h 103"/>
                <a:gd name="T40" fmla="*/ 50 w 105"/>
                <a:gd name="T41" fmla="*/ 81 h 103"/>
                <a:gd name="T42" fmla="*/ 55 w 105"/>
                <a:gd name="T43" fmla="*/ 94 h 103"/>
                <a:gd name="T44" fmla="*/ 55 w 105"/>
                <a:gd name="T45" fmla="*/ 81 h 103"/>
                <a:gd name="T46" fmla="*/ 18 w 105"/>
                <a:gd name="T47" fmla="*/ 55 h 103"/>
                <a:gd name="T48" fmla="*/ 36 w 105"/>
                <a:gd name="T49" fmla="*/ 47 h 103"/>
                <a:gd name="T50" fmla="*/ 41 w 105"/>
                <a:gd name="T51" fmla="*/ 40 h 103"/>
                <a:gd name="T52" fmla="*/ 47 w 105"/>
                <a:gd name="T53" fmla="*/ 46 h 103"/>
                <a:gd name="T54" fmla="*/ 63 w 105"/>
                <a:gd name="T55" fmla="*/ 50 h 103"/>
                <a:gd name="T56" fmla="*/ 81 w 105"/>
                <a:gd name="T57" fmla="*/ 36 h 103"/>
                <a:gd name="T58" fmla="*/ 86 w 105"/>
                <a:gd name="T59" fmla="*/ 29 h 103"/>
                <a:gd name="T60" fmla="*/ 86 w 105"/>
                <a:gd name="T61" fmla="*/ 40 h 103"/>
                <a:gd name="T62" fmla="*/ 69 w 105"/>
                <a:gd name="T63" fmla="*/ 53 h 103"/>
                <a:gd name="T64" fmla="*/ 63 w 105"/>
                <a:gd name="T65" fmla="*/ 61 h 103"/>
                <a:gd name="T66" fmla="*/ 58 w 105"/>
                <a:gd name="T67" fmla="*/ 55 h 103"/>
                <a:gd name="T68" fmla="*/ 41 w 105"/>
                <a:gd name="T69" fmla="*/ 51 h 103"/>
                <a:gd name="T70" fmla="*/ 24 w 105"/>
                <a:gd name="T71" fmla="*/ 59 h 103"/>
                <a:gd name="T72" fmla="*/ 18 w 105"/>
                <a:gd name="T73" fmla="*/ 66 h 103"/>
                <a:gd name="T74" fmla="*/ 18 w 105"/>
                <a:gd name="T75" fmla="*/ 55 h 103"/>
                <a:gd name="T76" fmla="*/ 86 w 105"/>
                <a:gd name="T77" fmla="*/ 31 h 103"/>
                <a:gd name="T78" fmla="*/ 86 w 105"/>
                <a:gd name="T79" fmla="*/ 37 h 103"/>
                <a:gd name="T80" fmla="*/ 86 w 105"/>
                <a:gd name="T81" fmla="*/ 31 h 103"/>
                <a:gd name="T82" fmla="*/ 63 w 105"/>
                <a:gd name="T83" fmla="*/ 52 h 103"/>
                <a:gd name="T84" fmla="*/ 63 w 105"/>
                <a:gd name="T85" fmla="*/ 58 h 103"/>
                <a:gd name="T86" fmla="*/ 63 w 105"/>
                <a:gd name="T87" fmla="*/ 52 h 103"/>
                <a:gd name="T88" fmla="*/ 41 w 105"/>
                <a:gd name="T89" fmla="*/ 43 h 103"/>
                <a:gd name="T90" fmla="*/ 41 w 105"/>
                <a:gd name="T91" fmla="*/ 49 h 103"/>
                <a:gd name="T92" fmla="*/ 41 w 105"/>
                <a:gd name="T93" fmla="*/ 43 h 103"/>
                <a:gd name="T94" fmla="*/ 18 w 105"/>
                <a:gd name="T95" fmla="*/ 58 h 103"/>
                <a:gd name="T96" fmla="*/ 18 w 105"/>
                <a:gd name="T97" fmla="*/ 64 h 103"/>
                <a:gd name="T98" fmla="*/ 18 w 105"/>
                <a:gd name="T9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avLst/>
              <a:gdLst>
                <a:gd name="T0" fmla="*/ 52 w 293"/>
                <a:gd name="T1" fmla="*/ 52 h 293"/>
                <a:gd name="T2" fmla="*/ 52 w 293"/>
                <a:gd name="T3" fmla="*/ 241 h 293"/>
                <a:gd name="T4" fmla="*/ 241 w 293"/>
                <a:gd name="T5" fmla="*/ 241 h 293"/>
                <a:gd name="T6" fmla="*/ 241 w 293"/>
                <a:gd name="T7" fmla="*/ 52 h 293"/>
                <a:gd name="T8" fmla="*/ 52 w 293"/>
                <a:gd name="T9" fmla="*/ 5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avLst/>
              <a:gdLst>
                <a:gd name="T0" fmla="*/ 204 w 248"/>
                <a:gd name="T1" fmla="*/ 44 h 249"/>
                <a:gd name="T2" fmla="*/ 204 w 248"/>
                <a:gd name="T3" fmla="*/ 205 h 249"/>
                <a:gd name="T4" fmla="*/ 44 w 248"/>
                <a:gd name="T5" fmla="*/ 205 h 249"/>
                <a:gd name="T6" fmla="*/ 44 w 248"/>
                <a:gd name="T7" fmla="*/ 44 h 249"/>
                <a:gd name="T8" fmla="*/ 204 w 248"/>
                <a:gd name="T9" fmla="*/ 44 h 249"/>
                <a:gd name="T10" fmla="*/ 194 w 248"/>
                <a:gd name="T11" fmla="*/ 55 h 249"/>
                <a:gd name="T12" fmla="*/ 194 w 248"/>
                <a:gd name="T13" fmla="*/ 194 h 249"/>
                <a:gd name="T14" fmla="*/ 54 w 248"/>
                <a:gd name="T15" fmla="*/ 194 h 249"/>
                <a:gd name="T16" fmla="*/ 54 w 248"/>
                <a:gd name="T17" fmla="*/ 55 h 249"/>
                <a:gd name="T18" fmla="*/ 194 w 248"/>
                <a:gd name="T19" fmla="*/ 5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avLst/>
              <a:gdLst>
                <a:gd name="T0" fmla="*/ 0 w 32"/>
                <a:gd name="T1" fmla="*/ 0 h 338"/>
                <a:gd name="T2" fmla="*/ 32 w 32"/>
                <a:gd name="T3" fmla="*/ 0 h 338"/>
                <a:gd name="T4" fmla="*/ 32 w 32"/>
                <a:gd name="T5" fmla="*/ 338 h 338"/>
                <a:gd name="T6" fmla="*/ 0 w 32"/>
                <a:gd name="T7" fmla="*/ 338 h 338"/>
                <a:gd name="T8" fmla="*/ 0 w 32"/>
                <a:gd name="T9" fmla="*/ 0 h 338"/>
                <a:gd name="T10" fmla="*/ 0 w 32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52 w 293"/>
                <a:gd name="T3" fmla="*/ 52 h 293"/>
                <a:gd name="T4" fmla="*/ 241 w 293"/>
                <a:gd name="T5" fmla="*/ 52 h 293"/>
                <a:gd name="T6" fmla="*/ 241 w 293"/>
                <a:gd name="T7" fmla="*/ 241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avLst/>
              <a:gdLst>
                <a:gd name="T0" fmla="*/ 204 w 248"/>
                <a:gd name="T1" fmla="*/ 204 h 249"/>
                <a:gd name="T2" fmla="*/ 204 w 248"/>
                <a:gd name="T3" fmla="*/ 44 h 249"/>
                <a:gd name="T4" fmla="*/ 44 w 248"/>
                <a:gd name="T5" fmla="*/ 44 h 249"/>
                <a:gd name="T6" fmla="*/ 44 w 248"/>
                <a:gd name="T7" fmla="*/ 204 h 249"/>
                <a:gd name="T8" fmla="*/ 204 w 248"/>
                <a:gd name="T9" fmla="*/ 204 h 249"/>
                <a:gd name="T10" fmla="*/ 194 w 248"/>
                <a:gd name="T11" fmla="*/ 194 h 249"/>
                <a:gd name="T12" fmla="*/ 194 w 248"/>
                <a:gd name="T13" fmla="*/ 54 h 249"/>
                <a:gd name="T14" fmla="*/ 54 w 248"/>
                <a:gd name="T15" fmla="*/ 54 h 249"/>
                <a:gd name="T16" fmla="*/ 54 w 248"/>
                <a:gd name="T17" fmla="*/ 194 h 249"/>
                <a:gd name="T18" fmla="*/ 194 w 248"/>
                <a:gd name="T19" fmla="*/ 19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avLst/>
              <a:gdLst>
                <a:gd name="T0" fmla="*/ 0 w 32"/>
                <a:gd name="T1" fmla="*/ 338 h 338"/>
                <a:gd name="T2" fmla="*/ 32 w 32"/>
                <a:gd name="T3" fmla="*/ 338 h 338"/>
                <a:gd name="T4" fmla="*/ 32 w 32"/>
                <a:gd name="T5" fmla="*/ 0 h 338"/>
                <a:gd name="T6" fmla="*/ 0 w 32"/>
                <a:gd name="T7" fmla="*/ 0 h 338"/>
                <a:gd name="T8" fmla="*/ 0 w 32"/>
                <a:gd name="T9" fmla="*/ 338 h 338"/>
                <a:gd name="T10" fmla="*/ 0 w 32"/>
                <a:gd name="T1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avLst/>
              <a:gdLst>
                <a:gd name="T0" fmla="*/ 109 w 109"/>
                <a:gd name="T1" fmla="*/ 47 h 86"/>
                <a:gd name="T2" fmla="*/ 109 w 109"/>
                <a:gd name="T3" fmla="*/ 80 h 86"/>
                <a:gd name="T4" fmla="*/ 104 w 109"/>
                <a:gd name="T5" fmla="*/ 86 h 86"/>
                <a:gd name="T6" fmla="*/ 6 w 109"/>
                <a:gd name="T7" fmla="*/ 85 h 86"/>
                <a:gd name="T8" fmla="*/ 0 w 109"/>
                <a:gd name="T9" fmla="*/ 80 h 86"/>
                <a:gd name="T10" fmla="*/ 0 w 109"/>
                <a:gd name="T11" fmla="*/ 47 h 86"/>
                <a:gd name="T12" fmla="*/ 49 w 109"/>
                <a:gd name="T13" fmla="*/ 47 h 86"/>
                <a:gd name="T14" fmla="*/ 49 w 109"/>
                <a:gd name="T15" fmla="*/ 54 h 86"/>
                <a:gd name="T16" fmla="*/ 52 w 109"/>
                <a:gd name="T17" fmla="*/ 57 h 86"/>
                <a:gd name="T18" fmla="*/ 58 w 109"/>
                <a:gd name="T19" fmla="*/ 57 h 86"/>
                <a:gd name="T20" fmla="*/ 61 w 109"/>
                <a:gd name="T21" fmla="*/ 54 h 86"/>
                <a:gd name="T22" fmla="*/ 61 w 109"/>
                <a:gd name="T23" fmla="*/ 47 h 86"/>
                <a:gd name="T24" fmla="*/ 109 w 109"/>
                <a:gd name="T25" fmla="*/ 47 h 86"/>
                <a:gd name="T26" fmla="*/ 44 w 109"/>
                <a:gd name="T27" fmla="*/ 17 h 86"/>
                <a:gd name="T28" fmla="*/ 66 w 109"/>
                <a:gd name="T29" fmla="*/ 17 h 86"/>
                <a:gd name="T30" fmla="*/ 66 w 109"/>
                <a:gd name="T31" fmla="*/ 9 h 86"/>
                <a:gd name="T32" fmla="*/ 63 w 109"/>
                <a:gd name="T33" fmla="*/ 7 h 86"/>
                <a:gd name="T34" fmla="*/ 47 w 109"/>
                <a:gd name="T35" fmla="*/ 7 h 86"/>
                <a:gd name="T36" fmla="*/ 44 w 109"/>
                <a:gd name="T37" fmla="*/ 9 h 86"/>
                <a:gd name="T38" fmla="*/ 44 w 109"/>
                <a:gd name="T39" fmla="*/ 17 h 86"/>
                <a:gd name="T40" fmla="*/ 6 w 109"/>
                <a:gd name="T41" fmla="*/ 17 h 86"/>
                <a:gd name="T42" fmla="*/ 38 w 109"/>
                <a:gd name="T43" fmla="*/ 17 h 86"/>
                <a:gd name="T44" fmla="*/ 38 w 109"/>
                <a:gd name="T45" fmla="*/ 9 h 86"/>
                <a:gd name="T46" fmla="*/ 47 w 109"/>
                <a:gd name="T47" fmla="*/ 0 h 86"/>
                <a:gd name="T48" fmla="*/ 63 w 109"/>
                <a:gd name="T49" fmla="*/ 0 h 86"/>
                <a:gd name="T50" fmla="*/ 72 w 109"/>
                <a:gd name="T51" fmla="*/ 9 h 86"/>
                <a:gd name="T52" fmla="*/ 72 w 109"/>
                <a:gd name="T53" fmla="*/ 17 h 86"/>
                <a:gd name="T54" fmla="*/ 104 w 109"/>
                <a:gd name="T55" fmla="*/ 17 h 86"/>
                <a:gd name="T56" fmla="*/ 109 w 109"/>
                <a:gd name="T57" fmla="*/ 23 h 86"/>
                <a:gd name="T58" fmla="*/ 109 w 109"/>
                <a:gd name="T59" fmla="*/ 41 h 86"/>
                <a:gd name="T60" fmla="*/ 0 w 109"/>
                <a:gd name="T61" fmla="*/ 41 h 86"/>
                <a:gd name="T62" fmla="*/ 0 w 109"/>
                <a:gd name="T63" fmla="*/ 23 h 86"/>
                <a:gd name="T64" fmla="*/ 6 w 109"/>
                <a:gd name="T65" fmla="*/ 17 h 86"/>
                <a:gd name="T66" fmla="*/ 6 w 109"/>
                <a:gd name="T6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6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avLst/>
              <a:gdLst>
                <a:gd name="T0" fmla="*/ 65 w 109"/>
                <a:gd name="T1" fmla="*/ 48 h 92"/>
                <a:gd name="T2" fmla="*/ 66 w 109"/>
                <a:gd name="T3" fmla="*/ 52 h 92"/>
                <a:gd name="T4" fmla="*/ 17 w 109"/>
                <a:gd name="T5" fmla="*/ 53 h 92"/>
                <a:gd name="T6" fmla="*/ 16 w 109"/>
                <a:gd name="T7" fmla="*/ 49 h 92"/>
                <a:gd name="T8" fmla="*/ 55 w 109"/>
                <a:gd name="T9" fmla="*/ 64 h 92"/>
                <a:gd name="T10" fmla="*/ 55 w 109"/>
                <a:gd name="T11" fmla="*/ 71 h 92"/>
                <a:gd name="T12" fmla="*/ 55 w 109"/>
                <a:gd name="T13" fmla="*/ 64 h 92"/>
                <a:gd name="T14" fmla="*/ 99 w 109"/>
                <a:gd name="T15" fmla="*/ 8 h 92"/>
                <a:gd name="T16" fmla="*/ 101 w 109"/>
                <a:gd name="T17" fmla="*/ 58 h 92"/>
                <a:gd name="T18" fmla="*/ 11 w 109"/>
                <a:gd name="T19" fmla="*/ 60 h 92"/>
                <a:gd name="T20" fmla="*/ 9 w 109"/>
                <a:gd name="T21" fmla="*/ 10 h 92"/>
                <a:gd name="T22" fmla="*/ 66 w 109"/>
                <a:gd name="T23" fmla="*/ 75 h 92"/>
                <a:gd name="T24" fmla="*/ 78 w 109"/>
                <a:gd name="T25" fmla="*/ 83 h 92"/>
                <a:gd name="T26" fmla="*/ 83 w 109"/>
                <a:gd name="T27" fmla="*/ 92 h 92"/>
                <a:gd name="T28" fmla="*/ 27 w 109"/>
                <a:gd name="T29" fmla="*/ 87 h 92"/>
                <a:gd name="T30" fmla="*/ 44 w 109"/>
                <a:gd name="T31" fmla="*/ 83 h 92"/>
                <a:gd name="T32" fmla="*/ 6 w 109"/>
                <a:gd name="T33" fmla="*/ 75 h 92"/>
                <a:gd name="T34" fmla="*/ 0 w 109"/>
                <a:gd name="T35" fmla="*/ 6 h 92"/>
                <a:gd name="T36" fmla="*/ 104 w 109"/>
                <a:gd name="T37" fmla="*/ 0 h 92"/>
                <a:gd name="T38" fmla="*/ 109 w 109"/>
                <a:gd name="T39" fmla="*/ 69 h 92"/>
                <a:gd name="T40" fmla="*/ 66 w 109"/>
                <a:gd name="T41" fmla="*/ 75 h 92"/>
                <a:gd name="T42" fmla="*/ 19 w 109"/>
                <a:gd name="T43" fmla="*/ 65 h 92"/>
                <a:gd name="T44" fmla="*/ 20 w 109"/>
                <a:gd name="T45" fmla="*/ 69 h 92"/>
                <a:gd name="T46" fmla="*/ 9 w 109"/>
                <a:gd name="T47" fmla="*/ 70 h 92"/>
                <a:gd name="T48" fmla="*/ 9 w 109"/>
                <a:gd name="T49" fmla="*/ 66 h 92"/>
                <a:gd name="T50" fmla="*/ 25 w 109"/>
                <a:gd name="T51" fmla="*/ 65 h 92"/>
                <a:gd name="T52" fmla="*/ 35 w 109"/>
                <a:gd name="T53" fmla="*/ 66 h 92"/>
                <a:gd name="T54" fmla="*/ 35 w 109"/>
                <a:gd name="T55" fmla="*/ 70 h 92"/>
                <a:gd name="T56" fmla="*/ 24 w 109"/>
                <a:gd name="T57" fmla="*/ 69 h 92"/>
                <a:gd name="T58" fmla="*/ 25 w 109"/>
                <a:gd name="T59" fmla="*/ 65 h 92"/>
                <a:gd name="T60" fmla="*/ 93 w 109"/>
                <a:gd name="T61" fmla="*/ 15 h 92"/>
                <a:gd name="T62" fmla="*/ 94 w 109"/>
                <a:gd name="T63" fmla="*/ 19 h 92"/>
                <a:gd name="T64" fmla="*/ 17 w 109"/>
                <a:gd name="T65" fmla="*/ 20 h 92"/>
                <a:gd name="T66" fmla="*/ 16 w 109"/>
                <a:gd name="T67" fmla="*/ 16 h 92"/>
                <a:gd name="T68" fmla="*/ 17 w 109"/>
                <a:gd name="T69" fmla="*/ 37 h 92"/>
                <a:gd name="T70" fmla="*/ 94 w 109"/>
                <a:gd name="T71" fmla="*/ 38 h 92"/>
                <a:gd name="T72" fmla="*/ 93 w 109"/>
                <a:gd name="T73" fmla="*/ 42 h 92"/>
                <a:gd name="T74" fmla="*/ 16 w 109"/>
                <a:gd name="T75" fmla="*/ 41 h 92"/>
                <a:gd name="T76" fmla="*/ 17 w 109"/>
                <a:gd name="T77" fmla="*/ 37 h 92"/>
                <a:gd name="T78" fmla="*/ 93 w 109"/>
                <a:gd name="T79" fmla="*/ 26 h 92"/>
                <a:gd name="T80" fmla="*/ 94 w 109"/>
                <a:gd name="T81" fmla="*/ 30 h 92"/>
                <a:gd name="T82" fmla="*/ 17 w 109"/>
                <a:gd name="T83" fmla="*/ 31 h 92"/>
                <a:gd name="T84" fmla="*/ 16 w 109"/>
                <a:gd name="T8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2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avLst/>
              <a:gdLst>
                <a:gd name="T0" fmla="*/ 79 w 445"/>
                <a:gd name="T1" fmla="*/ 79 h 445"/>
                <a:gd name="T2" fmla="*/ 79 w 445"/>
                <a:gd name="T3" fmla="*/ 366 h 445"/>
                <a:gd name="T4" fmla="*/ 366 w 445"/>
                <a:gd name="T5" fmla="*/ 366 h 445"/>
                <a:gd name="T6" fmla="*/ 366 w 445"/>
                <a:gd name="T7" fmla="*/ 79 h 445"/>
                <a:gd name="T8" fmla="*/ 79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avLst/>
              <a:gdLst>
                <a:gd name="T0" fmla="*/ 84 w 168"/>
                <a:gd name="T1" fmla="*/ 96 h 177"/>
                <a:gd name="T2" fmla="*/ 94 w 168"/>
                <a:gd name="T3" fmla="*/ 106 h 177"/>
                <a:gd name="T4" fmla="*/ 88 w 168"/>
                <a:gd name="T5" fmla="*/ 115 h 177"/>
                <a:gd name="T6" fmla="*/ 93 w 168"/>
                <a:gd name="T7" fmla="*/ 147 h 177"/>
                <a:gd name="T8" fmla="*/ 114 w 168"/>
                <a:gd name="T9" fmla="*/ 94 h 177"/>
                <a:gd name="T10" fmla="*/ 150 w 168"/>
                <a:gd name="T11" fmla="*/ 107 h 177"/>
                <a:gd name="T12" fmla="*/ 168 w 168"/>
                <a:gd name="T13" fmla="*/ 133 h 177"/>
                <a:gd name="T14" fmla="*/ 168 w 168"/>
                <a:gd name="T15" fmla="*/ 177 h 177"/>
                <a:gd name="T16" fmla="*/ 0 w 168"/>
                <a:gd name="T17" fmla="*/ 177 h 177"/>
                <a:gd name="T18" fmla="*/ 0 w 168"/>
                <a:gd name="T19" fmla="*/ 133 h 177"/>
                <a:gd name="T20" fmla="*/ 18 w 168"/>
                <a:gd name="T21" fmla="*/ 107 h 177"/>
                <a:gd name="T22" fmla="*/ 53 w 168"/>
                <a:gd name="T23" fmla="*/ 94 h 177"/>
                <a:gd name="T24" fmla="*/ 75 w 168"/>
                <a:gd name="T25" fmla="*/ 147 h 177"/>
                <a:gd name="T26" fmla="*/ 80 w 168"/>
                <a:gd name="T27" fmla="*/ 115 h 177"/>
                <a:gd name="T28" fmla="*/ 74 w 168"/>
                <a:gd name="T29" fmla="*/ 106 h 177"/>
                <a:gd name="T30" fmla="*/ 84 w 168"/>
                <a:gd name="T31" fmla="*/ 96 h 177"/>
                <a:gd name="T32" fmla="*/ 84 w 168"/>
                <a:gd name="T33" fmla="*/ 87 h 177"/>
                <a:gd name="T34" fmla="*/ 58 w 168"/>
                <a:gd name="T35" fmla="*/ 69 h 177"/>
                <a:gd name="T36" fmla="*/ 50 w 168"/>
                <a:gd name="T37" fmla="*/ 25 h 177"/>
                <a:gd name="T38" fmla="*/ 84 w 168"/>
                <a:gd name="T39" fmla="*/ 0 h 177"/>
                <a:gd name="T40" fmla="*/ 118 w 168"/>
                <a:gd name="T41" fmla="*/ 25 h 177"/>
                <a:gd name="T42" fmla="*/ 110 w 168"/>
                <a:gd name="T43" fmla="*/ 69 h 177"/>
                <a:gd name="T44" fmla="*/ 84 w 168"/>
                <a:gd name="T4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77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66" y="1536745"/>
            <a:ext cx="2473205" cy="542889"/>
            <a:chOff x="719666" y="2048993"/>
            <a:chExt cx="3288101" cy="7238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 lnSpcReduction="100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8630" y="1536745"/>
            <a:ext cx="2473205" cy="542889"/>
            <a:chOff x="719666" y="2048993"/>
            <a:chExt cx="3288101" cy="7238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166" y="3393898"/>
            <a:ext cx="2473205" cy="542889"/>
            <a:chOff x="719666" y="2048993"/>
            <a:chExt cx="3288101" cy="7238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 lnSpcReduction="100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8630" y="3393898"/>
            <a:ext cx="2473205" cy="542889"/>
            <a:chOff x="719666" y="2048993"/>
            <a:chExt cx="3288101" cy="723852"/>
          </a:xfrm>
        </p:grpSpPr>
        <p:sp>
          <p:nvSpPr>
            <p:cNvPr id="9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6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f7dcf01-6a0f-4fcd-b523-a845d2963cf0"/>
          <p:cNvGrpSpPr>
            <a:grpSpLocks noChangeAspect="1"/>
          </p:cNvGrpSpPr>
          <p:nvPr/>
        </p:nvGrpSpPr>
        <p:grpSpPr>
          <a:xfrm>
            <a:off x="-163773" y="1079155"/>
            <a:ext cx="9324528" cy="3367016"/>
            <a:chOff x="-218364" y="1438874"/>
            <a:chExt cx="12432704" cy="4489354"/>
          </a:xfrm>
        </p:grpSpPr>
        <p:cxnSp>
          <p:nvCxnSpPr>
            <p:cNvPr id="4" name="Straight Connector 4"/>
            <p:cNvCxnSpPr/>
            <p:nvPr/>
          </p:nvCxnSpPr>
          <p:spPr>
            <a:xfrm>
              <a:off x="8281552" y="4407779"/>
              <a:ext cx="0" cy="152044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5"/>
            <p:cNvSpPr/>
            <p:nvPr/>
          </p:nvSpPr>
          <p:spPr bwMode="auto">
            <a:xfrm>
              <a:off x="-218364" y="2420888"/>
              <a:ext cx="12432704" cy="3014961"/>
            </a:xfrm>
            <a:custGeom>
              <a:avLst/>
              <a:gdLst>
                <a:gd name="T0" fmla="*/ 0 w 10768"/>
                <a:gd name="T1" fmla="*/ 2802 h 2802"/>
                <a:gd name="T2" fmla="*/ 2630 w 10768"/>
                <a:gd name="T3" fmla="*/ 2802 h 2802"/>
                <a:gd name="T4" fmla="*/ 5091 w 10768"/>
                <a:gd name="T5" fmla="*/ 1359 h 2802"/>
                <a:gd name="T6" fmla="*/ 7891 w 10768"/>
                <a:gd name="T7" fmla="*/ 1593 h 2802"/>
                <a:gd name="T8" fmla="*/ 8777 w 10768"/>
                <a:gd name="T9" fmla="*/ 424 h 2802"/>
                <a:gd name="T10" fmla="*/ 10768 w 10768"/>
                <a:gd name="T11" fmla="*/ 0 h 2802"/>
                <a:gd name="connsiteX0" fmla="*/ 0 w 10000"/>
                <a:gd name="connsiteY0" fmla="*/ 10000 h 10000"/>
                <a:gd name="connsiteX1" fmla="*/ 2442 w 10000"/>
                <a:gd name="connsiteY1" fmla="*/ 10000 h 10000"/>
                <a:gd name="connsiteX2" fmla="*/ 4728 w 10000"/>
                <a:gd name="connsiteY2" fmla="*/ 4850 h 10000"/>
                <a:gd name="connsiteX3" fmla="*/ 7297 w 10000"/>
                <a:gd name="connsiteY3" fmla="*/ 6798 h 10000"/>
                <a:gd name="connsiteX4" fmla="*/ 8151 w 10000"/>
                <a:gd name="connsiteY4" fmla="*/ 1513 h 10000"/>
                <a:gd name="connsiteX5" fmla="*/ 10000 w 10000"/>
                <a:gd name="connsiteY5" fmla="*/ 0 h 10000"/>
                <a:gd name="connsiteX0-1" fmla="*/ 0 w 10552"/>
                <a:gd name="connsiteY0-2" fmla="*/ 9969 h 9969"/>
                <a:gd name="connsiteX1-3" fmla="*/ 2442 w 10552"/>
                <a:gd name="connsiteY1-4" fmla="*/ 9969 h 9969"/>
                <a:gd name="connsiteX2-5" fmla="*/ 4728 w 10552"/>
                <a:gd name="connsiteY2-6" fmla="*/ 4819 h 9969"/>
                <a:gd name="connsiteX3-7" fmla="*/ 7297 w 10552"/>
                <a:gd name="connsiteY3-8" fmla="*/ 6767 h 9969"/>
                <a:gd name="connsiteX4-9" fmla="*/ 8151 w 10552"/>
                <a:gd name="connsiteY4-10" fmla="*/ 1482 h 9969"/>
                <a:gd name="connsiteX5-11" fmla="*/ 10552 w 10552"/>
                <a:gd name="connsiteY5-12" fmla="*/ 0 h 9969"/>
                <a:gd name="connsiteX0-13" fmla="*/ 0 w 10000"/>
                <a:gd name="connsiteY0-14" fmla="*/ 10000 h 10000"/>
                <a:gd name="connsiteX1-15" fmla="*/ 2314 w 10000"/>
                <a:gd name="connsiteY1-16" fmla="*/ 10000 h 10000"/>
                <a:gd name="connsiteX2-17" fmla="*/ 4941 w 10000"/>
                <a:gd name="connsiteY2-18" fmla="*/ 5403 h 10000"/>
                <a:gd name="connsiteX3-19" fmla="*/ 6915 w 10000"/>
                <a:gd name="connsiteY3-20" fmla="*/ 6788 h 10000"/>
                <a:gd name="connsiteX4-21" fmla="*/ 7725 w 10000"/>
                <a:gd name="connsiteY4-22" fmla="*/ 1487 h 10000"/>
                <a:gd name="connsiteX5-23" fmla="*/ 10000 w 10000"/>
                <a:gd name="connsiteY5-24" fmla="*/ 0 h 10000"/>
                <a:gd name="connsiteX0-25" fmla="*/ 0 w 10000"/>
                <a:gd name="connsiteY0-26" fmla="*/ 10000 h 10000"/>
                <a:gd name="connsiteX1-27" fmla="*/ 3118 w 10000"/>
                <a:gd name="connsiteY1-28" fmla="*/ 10000 h 10000"/>
                <a:gd name="connsiteX2-29" fmla="*/ 4941 w 10000"/>
                <a:gd name="connsiteY2-30" fmla="*/ 5403 h 10000"/>
                <a:gd name="connsiteX3-31" fmla="*/ 6915 w 10000"/>
                <a:gd name="connsiteY3-32" fmla="*/ 6788 h 10000"/>
                <a:gd name="connsiteX4-33" fmla="*/ 7725 w 10000"/>
                <a:gd name="connsiteY4-34" fmla="*/ 1487 h 10000"/>
                <a:gd name="connsiteX5-35" fmla="*/ 10000 w 10000"/>
                <a:gd name="connsiteY5-36" fmla="*/ 0 h 10000"/>
                <a:gd name="connsiteX0-37" fmla="*/ 0 w 10000"/>
                <a:gd name="connsiteY0-38" fmla="*/ 10000 h 10000"/>
                <a:gd name="connsiteX1-39" fmla="*/ 3118 w 10000"/>
                <a:gd name="connsiteY1-40" fmla="*/ 10000 h 10000"/>
                <a:gd name="connsiteX2-41" fmla="*/ 5230 w 10000"/>
                <a:gd name="connsiteY2-42" fmla="*/ 5845 h 10000"/>
                <a:gd name="connsiteX3-43" fmla="*/ 6915 w 10000"/>
                <a:gd name="connsiteY3-44" fmla="*/ 6788 h 10000"/>
                <a:gd name="connsiteX4-45" fmla="*/ 7725 w 10000"/>
                <a:gd name="connsiteY4-46" fmla="*/ 1487 h 10000"/>
                <a:gd name="connsiteX5-47" fmla="*/ 10000 w 10000"/>
                <a:gd name="connsiteY5-48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3118" y="10000"/>
                  </a:lnTo>
                  <a:lnTo>
                    <a:pt x="5230" y="5845"/>
                  </a:lnTo>
                  <a:lnTo>
                    <a:pt x="6915" y="6788"/>
                  </a:lnTo>
                  <a:lnTo>
                    <a:pt x="7725" y="1487"/>
                  </a:lnTo>
                  <a:cubicBezTo>
                    <a:pt x="8308" y="981"/>
                    <a:pt x="9416" y="506"/>
                    <a:pt x="10000" y="0"/>
                  </a:cubicBezTo>
                </a:path>
              </a:pathLst>
            </a:custGeom>
            <a:noFill/>
            <a:ln w="76200">
              <a:solidFill>
                <a:schemeClr val="bg1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Straight Connector 9"/>
            <p:cNvCxnSpPr/>
            <p:nvPr/>
          </p:nvCxnSpPr>
          <p:spPr>
            <a:xfrm>
              <a:off x="3623831" y="3193231"/>
              <a:ext cx="0" cy="22451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>
              <a:off x="6232618" y="2545287"/>
              <a:ext cx="0" cy="16724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7"/>
            <p:cNvCxnSpPr/>
            <p:nvPr/>
          </p:nvCxnSpPr>
          <p:spPr>
            <a:xfrm>
              <a:off x="9261568" y="1438874"/>
              <a:ext cx="0" cy="14441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28"/>
            <p:cNvSpPr/>
            <p:nvPr/>
          </p:nvSpPr>
          <p:spPr bwMode="auto">
            <a:xfrm>
              <a:off x="624282" y="2611193"/>
              <a:ext cx="2637111" cy="2632335"/>
            </a:xfrm>
            <a:custGeom>
              <a:avLst/>
              <a:gdLst>
                <a:gd name="T0" fmla="*/ 2208 w 2208"/>
                <a:gd name="T1" fmla="*/ 1170 h 2204"/>
                <a:gd name="T2" fmla="*/ 2208 w 2208"/>
                <a:gd name="T3" fmla="*/ 1170 h 2204"/>
                <a:gd name="T4" fmla="*/ 2208 w 2208"/>
                <a:gd name="T5" fmla="*/ 2204 h 2204"/>
                <a:gd name="T6" fmla="*/ 2208 w 2208"/>
                <a:gd name="T7" fmla="*/ 2204 h 2204"/>
                <a:gd name="T8" fmla="*/ 2208 w 2208"/>
                <a:gd name="T9" fmla="*/ 1170 h 2204"/>
                <a:gd name="T10" fmla="*/ 971 w 2208"/>
                <a:gd name="T11" fmla="*/ 0 h 2204"/>
                <a:gd name="T12" fmla="*/ 0 w 2208"/>
                <a:gd name="T13" fmla="*/ 0 h 2204"/>
                <a:gd name="T14" fmla="*/ 0 w 2208"/>
                <a:gd name="T15" fmla="*/ 2204 h 2204"/>
                <a:gd name="T16" fmla="*/ 968 w 2208"/>
                <a:gd name="T17" fmla="*/ 2204 h 2204"/>
                <a:gd name="T18" fmla="*/ 968 w 2208"/>
                <a:gd name="T19" fmla="*/ 2203 h 2204"/>
                <a:gd name="T20" fmla="*/ 0 w 2208"/>
                <a:gd name="T21" fmla="*/ 2203 h 2204"/>
                <a:gd name="T22" fmla="*/ 0 w 2208"/>
                <a:gd name="T23" fmla="*/ 1029 h 2204"/>
                <a:gd name="T24" fmla="*/ 3 w 2208"/>
                <a:gd name="T25" fmla="*/ 1029 h 2204"/>
                <a:gd name="T26" fmla="*/ 3 w 2208"/>
                <a:gd name="T27" fmla="*/ 1 h 2204"/>
                <a:gd name="T28" fmla="*/ 971 w 2208"/>
                <a:gd name="T29" fmla="*/ 1 h 2204"/>
                <a:gd name="T30" fmla="*/ 971 w 2208"/>
                <a:gd name="T31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8" h="2204">
                  <a:moveTo>
                    <a:pt x="2208" y="1170"/>
                  </a:moveTo>
                  <a:lnTo>
                    <a:pt x="2208" y="1170"/>
                  </a:lnTo>
                  <a:lnTo>
                    <a:pt x="2208" y="2204"/>
                  </a:lnTo>
                  <a:lnTo>
                    <a:pt x="2208" y="2204"/>
                  </a:lnTo>
                  <a:lnTo>
                    <a:pt x="2208" y="1170"/>
                  </a:lnTo>
                  <a:moveTo>
                    <a:pt x="971" y="0"/>
                  </a:moveTo>
                  <a:lnTo>
                    <a:pt x="0" y="0"/>
                  </a:lnTo>
                  <a:lnTo>
                    <a:pt x="0" y="2204"/>
                  </a:lnTo>
                  <a:lnTo>
                    <a:pt x="968" y="2204"/>
                  </a:lnTo>
                  <a:lnTo>
                    <a:pt x="968" y="2203"/>
                  </a:lnTo>
                  <a:lnTo>
                    <a:pt x="0" y="2203"/>
                  </a:lnTo>
                  <a:lnTo>
                    <a:pt x="0" y="1029"/>
                  </a:lnTo>
                  <a:lnTo>
                    <a:pt x="3" y="1029"/>
                  </a:lnTo>
                  <a:lnTo>
                    <a:pt x="3" y="1"/>
                  </a:lnTo>
                  <a:lnTo>
                    <a:pt x="971" y="1"/>
                  </a:lnTo>
                  <a:lnTo>
                    <a:pt x="9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1065"/>
            <p:cNvGrpSpPr/>
            <p:nvPr/>
          </p:nvGrpSpPr>
          <p:grpSpPr>
            <a:xfrm>
              <a:off x="995306" y="3344318"/>
              <a:ext cx="1986147" cy="2016747"/>
              <a:chOff x="1214288" y="2784295"/>
              <a:chExt cx="1550258" cy="1574145"/>
            </a:xfrm>
          </p:grpSpPr>
          <p:sp>
            <p:nvSpPr>
              <p:cNvPr id="35" name="Freeform: Shape 29"/>
              <p:cNvSpPr/>
              <p:nvPr/>
            </p:nvSpPr>
            <p:spPr bwMode="auto">
              <a:xfrm>
                <a:off x="2512539" y="3387438"/>
                <a:ext cx="194678" cy="170791"/>
              </a:xfrm>
              <a:custGeom>
                <a:avLst/>
                <a:gdLst>
                  <a:gd name="T0" fmla="*/ 47 w 236"/>
                  <a:gd name="T1" fmla="*/ 209 h 209"/>
                  <a:gd name="T2" fmla="*/ 223 w 236"/>
                  <a:gd name="T3" fmla="*/ 72 h 209"/>
                  <a:gd name="T4" fmla="*/ 183 w 236"/>
                  <a:gd name="T5" fmla="*/ 15 h 209"/>
                  <a:gd name="T6" fmla="*/ 103 w 236"/>
                  <a:gd name="T7" fmla="*/ 65 h 209"/>
                  <a:gd name="T8" fmla="*/ 113 w 236"/>
                  <a:gd name="T9" fmla="*/ 14 h 209"/>
                  <a:gd name="T10" fmla="*/ 0 w 236"/>
                  <a:gd name="T11" fmla="*/ 114 h 209"/>
                  <a:gd name="T12" fmla="*/ 47 w 23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09">
                    <a:moveTo>
                      <a:pt x="47" y="209"/>
                    </a:moveTo>
                    <a:cubicBezTo>
                      <a:pt x="47" y="209"/>
                      <a:pt x="211" y="115"/>
                      <a:pt x="223" y="72"/>
                    </a:cubicBezTo>
                    <a:cubicBezTo>
                      <a:pt x="236" y="29"/>
                      <a:pt x="210" y="8"/>
                      <a:pt x="183" y="15"/>
                    </a:cubicBezTo>
                    <a:cubicBezTo>
                      <a:pt x="159" y="21"/>
                      <a:pt x="103" y="65"/>
                      <a:pt x="103" y="65"/>
                    </a:cubicBezTo>
                    <a:cubicBezTo>
                      <a:pt x="103" y="65"/>
                      <a:pt x="165" y="27"/>
                      <a:pt x="113" y="14"/>
                    </a:cubicBezTo>
                    <a:cubicBezTo>
                      <a:pt x="61" y="0"/>
                      <a:pt x="0" y="114"/>
                      <a:pt x="0" y="114"/>
                    </a:cubicBez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EBB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0"/>
              <p:cNvSpPr/>
              <p:nvPr/>
            </p:nvSpPr>
            <p:spPr bwMode="auto">
              <a:xfrm>
                <a:off x="2102879" y="3251283"/>
                <a:ext cx="464600" cy="402494"/>
              </a:xfrm>
              <a:custGeom>
                <a:avLst/>
                <a:gdLst>
                  <a:gd name="T0" fmla="*/ 511 w 564"/>
                  <a:gd name="T1" fmla="*/ 240 h 489"/>
                  <a:gd name="T2" fmla="*/ 502 w 564"/>
                  <a:gd name="T3" fmla="*/ 243 h 489"/>
                  <a:gd name="T4" fmla="*/ 266 w 564"/>
                  <a:gd name="T5" fmla="*/ 323 h 489"/>
                  <a:gd name="T6" fmla="*/ 146 w 564"/>
                  <a:gd name="T7" fmla="*/ 37 h 489"/>
                  <a:gd name="T8" fmla="*/ 54 w 564"/>
                  <a:gd name="T9" fmla="*/ 23 h 489"/>
                  <a:gd name="T10" fmla="*/ 16 w 564"/>
                  <a:gd name="T11" fmla="*/ 120 h 489"/>
                  <a:gd name="T12" fmla="*/ 158 w 564"/>
                  <a:gd name="T13" fmla="*/ 444 h 489"/>
                  <a:gd name="T14" fmla="*/ 212 w 564"/>
                  <a:gd name="T15" fmla="*/ 486 h 489"/>
                  <a:gd name="T16" fmla="*/ 249 w 564"/>
                  <a:gd name="T17" fmla="*/ 484 h 489"/>
                  <a:gd name="T18" fmla="*/ 550 w 564"/>
                  <a:gd name="T19" fmla="*/ 382 h 489"/>
                  <a:gd name="T20" fmla="*/ 564 w 564"/>
                  <a:gd name="T21" fmla="*/ 376 h 489"/>
                  <a:gd name="T22" fmla="*/ 511 w 564"/>
                  <a:gd name="T23" fmla="*/ 24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4" h="489">
                    <a:moveTo>
                      <a:pt x="511" y="240"/>
                    </a:moveTo>
                    <a:cubicBezTo>
                      <a:pt x="508" y="241"/>
                      <a:pt x="505" y="242"/>
                      <a:pt x="502" y="243"/>
                    </a:cubicBezTo>
                    <a:cubicBezTo>
                      <a:pt x="266" y="323"/>
                      <a:pt x="266" y="323"/>
                      <a:pt x="266" y="323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30" y="0"/>
                      <a:pt x="91" y="7"/>
                      <a:pt x="54" y="23"/>
                    </a:cubicBezTo>
                    <a:cubicBezTo>
                      <a:pt x="17" y="40"/>
                      <a:pt x="0" y="83"/>
                      <a:pt x="16" y="120"/>
                    </a:cubicBezTo>
                    <a:cubicBezTo>
                      <a:pt x="158" y="444"/>
                      <a:pt x="158" y="444"/>
                      <a:pt x="158" y="444"/>
                    </a:cubicBezTo>
                    <a:cubicBezTo>
                      <a:pt x="168" y="467"/>
                      <a:pt x="189" y="482"/>
                      <a:pt x="212" y="486"/>
                    </a:cubicBezTo>
                    <a:cubicBezTo>
                      <a:pt x="224" y="489"/>
                      <a:pt x="237" y="488"/>
                      <a:pt x="249" y="484"/>
                    </a:cubicBezTo>
                    <a:cubicBezTo>
                      <a:pt x="550" y="382"/>
                      <a:pt x="550" y="382"/>
                      <a:pt x="550" y="382"/>
                    </a:cubicBezTo>
                    <a:cubicBezTo>
                      <a:pt x="555" y="380"/>
                      <a:pt x="559" y="378"/>
                      <a:pt x="564" y="376"/>
                    </a:cubicBezTo>
                    <a:cubicBezTo>
                      <a:pt x="543" y="331"/>
                      <a:pt x="519" y="289"/>
                      <a:pt x="511" y="240"/>
                    </a:cubicBezTo>
                    <a:close/>
                  </a:path>
                </a:pathLst>
              </a:custGeom>
              <a:solidFill>
                <a:srgbClr val="E3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23"/>
              <p:cNvSpPr/>
              <p:nvPr/>
            </p:nvSpPr>
            <p:spPr bwMode="auto">
              <a:xfrm>
                <a:off x="2148264" y="3162902"/>
                <a:ext cx="101519" cy="103908"/>
              </a:xfrm>
              <a:custGeom>
                <a:avLst/>
                <a:gdLst>
                  <a:gd name="T0" fmla="*/ 33 w 85"/>
                  <a:gd name="T1" fmla="*/ 0 h 87"/>
                  <a:gd name="T2" fmla="*/ 0 w 85"/>
                  <a:gd name="T3" fmla="*/ 33 h 87"/>
                  <a:gd name="T4" fmla="*/ 71 w 85"/>
                  <a:gd name="T5" fmla="*/ 87 h 87"/>
                  <a:gd name="T6" fmla="*/ 85 w 85"/>
                  <a:gd name="T7" fmla="*/ 44 h 87"/>
                  <a:gd name="T8" fmla="*/ 33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33" y="0"/>
                    </a:moveTo>
                    <a:lnTo>
                      <a:pt x="0" y="33"/>
                    </a:lnTo>
                    <a:lnTo>
                      <a:pt x="71" y="87"/>
                    </a:lnTo>
                    <a:lnTo>
                      <a:pt x="85" y="4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24"/>
              <p:cNvSpPr/>
              <p:nvPr/>
            </p:nvSpPr>
            <p:spPr bwMode="auto">
              <a:xfrm>
                <a:off x="1368358" y="4150624"/>
                <a:ext cx="217371" cy="207816"/>
              </a:xfrm>
              <a:custGeom>
                <a:avLst/>
                <a:gdLst>
                  <a:gd name="T0" fmla="*/ 115 w 265"/>
                  <a:gd name="T1" fmla="*/ 0 h 252"/>
                  <a:gd name="T2" fmla="*/ 85 w 265"/>
                  <a:gd name="T3" fmla="*/ 20 h 252"/>
                  <a:gd name="T4" fmla="*/ 0 w 265"/>
                  <a:gd name="T5" fmla="*/ 86 h 252"/>
                  <a:gd name="T6" fmla="*/ 55 w 265"/>
                  <a:gd name="T7" fmla="*/ 141 h 252"/>
                  <a:gd name="T8" fmla="*/ 90 w 265"/>
                  <a:gd name="T9" fmla="*/ 137 h 252"/>
                  <a:gd name="T10" fmla="*/ 153 w 265"/>
                  <a:gd name="T11" fmla="*/ 249 h 252"/>
                  <a:gd name="T12" fmla="*/ 251 w 265"/>
                  <a:gd name="T13" fmla="*/ 252 h 252"/>
                  <a:gd name="T14" fmla="*/ 204 w 265"/>
                  <a:gd name="T15" fmla="*/ 199 h 252"/>
                  <a:gd name="T16" fmla="*/ 179 w 265"/>
                  <a:gd name="T17" fmla="*/ 126 h 252"/>
                  <a:gd name="T18" fmla="*/ 193 w 265"/>
                  <a:gd name="T19" fmla="*/ 68 h 252"/>
                  <a:gd name="T20" fmla="*/ 115 w 265"/>
                  <a:gd name="T2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52">
                    <a:moveTo>
                      <a:pt x="115" y="0"/>
                    </a:moveTo>
                    <a:cubicBezTo>
                      <a:pt x="115" y="0"/>
                      <a:pt x="106" y="7"/>
                      <a:pt x="85" y="20"/>
                    </a:cubicBezTo>
                    <a:cubicBezTo>
                      <a:pt x="64" y="33"/>
                      <a:pt x="0" y="86"/>
                      <a:pt x="0" y="86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231"/>
                      <a:pt x="153" y="249"/>
                    </a:cubicBezTo>
                    <a:cubicBezTo>
                      <a:pt x="214" y="249"/>
                      <a:pt x="228" y="252"/>
                      <a:pt x="251" y="252"/>
                    </a:cubicBezTo>
                    <a:cubicBezTo>
                      <a:pt x="265" y="229"/>
                      <a:pt x="221" y="212"/>
                      <a:pt x="204" y="199"/>
                    </a:cubicBezTo>
                    <a:cubicBezTo>
                      <a:pt x="186" y="186"/>
                      <a:pt x="184" y="147"/>
                      <a:pt x="179" y="126"/>
                    </a:cubicBezTo>
                    <a:cubicBezTo>
                      <a:pt x="175" y="106"/>
                      <a:pt x="193" y="68"/>
                      <a:pt x="193" y="68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1E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025"/>
              <p:cNvSpPr/>
              <p:nvPr/>
            </p:nvSpPr>
            <p:spPr bwMode="auto">
              <a:xfrm>
                <a:off x="1438824" y="3555841"/>
                <a:ext cx="543426" cy="673610"/>
              </a:xfrm>
              <a:custGeom>
                <a:avLst/>
                <a:gdLst>
                  <a:gd name="T0" fmla="*/ 626 w 661"/>
                  <a:gd name="T1" fmla="*/ 96 h 818"/>
                  <a:gd name="T2" fmla="*/ 534 w 661"/>
                  <a:gd name="T3" fmla="*/ 20 h 818"/>
                  <a:gd name="T4" fmla="*/ 467 w 661"/>
                  <a:gd name="T5" fmla="*/ 7 h 818"/>
                  <a:gd name="T6" fmla="*/ 417 w 661"/>
                  <a:gd name="T7" fmla="*/ 55 h 818"/>
                  <a:gd name="T8" fmla="*/ 299 w 661"/>
                  <a:gd name="T9" fmla="*/ 422 h 818"/>
                  <a:gd name="T10" fmla="*/ 8 w 661"/>
                  <a:gd name="T11" fmla="*/ 708 h 818"/>
                  <a:gd name="T12" fmla="*/ 119 w 661"/>
                  <a:gd name="T13" fmla="*/ 818 h 818"/>
                  <a:gd name="T14" fmla="*/ 121 w 661"/>
                  <a:gd name="T15" fmla="*/ 816 h 818"/>
                  <a:gd name="T16" fmla="*/ 417 w 661"/>
                  <a:gd name="T17" fmla="*/ 510 h 818"/>
                  <a:gd name="T18" fmla="*/ 639 w 661"/>
                  <a:gd name="T19" fmla="*/ 195 h 818"/>
                  <a:gd name="T20" fmla="*/ 626 w 661"/>
                  <a:gd name="T21" fmla="*/ 9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1" h="818">
                    <a:moveTo>
                      <a:pt x="626" y="96"/>
                    </a:moveTo>
                    <a:cubicBezTo>
                      <a:pt x="534" y="20"/>
                      <a:pt x="534" y="20"/>
                      <a:pt x="534" y="20"/>
                    </a:cubicBezTo>
                    <a:cubicBezTo>
                      <a:pt x="515" y="5"/>
                      <a:pt x="490" y="0"/>
                      <a:pt x="467" y="7"/>
                    </a:cubicBezTo>
                    <a:cubicBezTo>
                      <a:pt x="443" y="13"/>
                      <a:pt x="425" y="31"/>
                      <a:pt x="417" y="55"/>
                    </a:cubicBezTo>
                    <a:cubicBezTo>
                      <a:pt x="417" y="55"/>
                      <a:pt x="308" y="407"/>
                      <a:pt x="299" y="422"/>
                    </a:cubicBezTo>
                    <a:cubicBezTo>
                      <a:pt x="290" y="436"/>
                      <a:pt x="8" y="708"/>
                      <a:pt x="8" y="708"/>
                    </a:cubicBezTo>
                    <a:cubicBezTo>
                      <a:pt x="0" y="716"/>
                      <a:pt x="85" y="794"/>
                      <a:pt x="119" y="818"/>
                    </a:cubicBezTo>
                    <a:cubicBezTo>
                      <a:pt x="120" y="818"/>
                      <a:pt x="121" y="817"/>
                      <a:pt x="121" y="816"/>
                    </a:cubicBezTo>
                    <a:cubicBezTo>
                      <a:pt x="121" y="816"/>
                      <a:pt x="402" y="525"/>
                      <a:pt x="417" y="510"/>
                    </a:cubicBezTo>
                    <a:cubicBezTo>
                      <a:pt x="432" y="494"/>
                      <a:pt x="639" y="195"/>
                      <a:pt x="639" y="195"/>
                    </a:cubicBezTo>
                    <a:cubicBezTo>
                      <a:pt x="661" y="163"/>
                      <a:pt x="656" y="120"/>
                      <a:pt x="626" y="96"/>
                    </a:cubicBezTo>
                    <a:close/>
                  </a:path>
                </a:pathLst>
              </a:custGeom>
              <a:solidFill>
                <a:srgbClr val="4C3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026"/>
              <p:cNvSpPr/>
              <p:nvPr/>
            </p:nvSpPr>
            <p:spPr bwMode="auto">
              <a:xfrm>
                <a:off x="2528066" y="3271587"/>
                <a:ext cx="77632" cy="42996"/>
              </a:xfrm>
              <a:custGeom>
                <a:avLst/>
                <a:gdLst>
                  <a:gd name="T0" fmla="*/ 93 w 94"/>
                  <a:gd name="T1" fmla="*/ 17 h 52"/>
                  <a:gd name="T2" fmla="*/ 33 w 94"/>
                  <a:gd name="T3" fmla="*/ 11 h 52"/>
                  <a:gd name="T4" fmla="*/ 7 w 94"/>
                  <a:gd name="T5" fmla="*/ 39 h 52"/>
                  <a:gd name="T6" fmla="*/ 93 w 94"/>
                  <a:gd name="T7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52">
                    <a:moveTo>
                      <a:pt x="93" y="17"/>
                    </a:moveTo>
                    <a:cubicBezTo>
                      <a:pt x="94" y="15"/>
                      <a:pt x="61" y="0"/>
                      <a:pt x="33" y="11"/>
                    </a:cubicBezTo>
                    <a:cubicBezTo>
                      <a:pt x="5" y="22"/>
                      <a:pt x="0" y="26"/>
                      <a:pt x="7" y="39"/>
                    </a:cubicBezTo>
                    <a:cubicBezTo>
                      <a:pt x="14" y="52"/>
                      <a:pt x="76" y="45"/>
                      <a:pt x="93" y="17"/>
                    </a:cubicBezTo>
                    <a:close/>
                  </a:path>
                </a:pathLst>
              </a:custGeom>
              <a:solidFill>
                <a:srgbClr val="B081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027"/>
              <p:cNvSpPr/>
              <p:nvPr/>
            </p:nvSpPr>
            <p:spPr bwMode="auto">
              <a:xfrm>
                <a:off x="2456405" y="3265615"/>
                <a:ext cx="308141" cy="567313"/>
              </a:xfrm>
              <a:custGeom>
                <a:avLst/>
                <a:gdLst>
                  <a:gd name="T0" fmla="*/ 265 w 375"/>
                  <a:gd name="T1" fmla="*/ 165 h 689"/>
                  <a:gd name="T2" fmla="*/ 313 w 375"/>
                  <a:gd name="T3" fmla="*/ 55 h 689"/>
                  <a:gd name="T4" fmla="*/ 284 w 375"/>
                  <a:gd name="T5" fmla="*/ 18 h 689"/>
                  <a:gd name="T6" fmla="*/ 221 w 375"/>
                  <a:gd name="T7" fmla="*/ 4 h 689"/>
                  <a:gd name="T8" fmla="*/ 168 w 375"/>
                  <a:gd name="T9" fmla="*/ 30 h 689"/>
                  <a:gd name="T10" fmla="*/ 100 w 375"/>
                  <a:gd name="T11" fmla="*/ 29 h 689"/>
                  <a:gd name="T12" fmla="*/ 171 w 375"/>
                  <a:gd name="T13" fmla="*/ 19 h 689"/>
                  <a:gd name="T14" fmla="*/ 93 w 375"/>
                  <a:gd name="T15" fmla="*/ 48 h 689"/>
                  <a:gd name="T16" fmla="*/ 159 w 375"/>
                  <a:gd name="T17" fmla="*/ 183 h 689"/>
                  <a:gd name="T18" fmla="*/ 18 w 375"/>
                  <a:gd name="T19" fmla="*/ 417 h 689"/>
                  <a:gd name="T20" fmla="*/ 188 w 375"/>
                  <a:gd name="T21" fmla="*/ 679 h 689"/>
                  <a:gd name="T22" fmla="*/ 364 w 375"/>
                  <a:gd name="T23" fmla="*/ 444 h 689"/>
                  <a:gd name="T24" fmla="*/ 265 w 375"/>
                  <a:gd name="T25" fmla="*/ 165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89">
                    <a:moveTo>
                      <a:pt x="265" y="165"/>
                    </a:moveTo>
                    <a:cubicBezTo>
                      <a:pt x="266" y="160"/>
                      <a:pt x="313" y="55"/>
                      <a:pt x="313" y="55"/>
                    </a:cubicBezTo>
                    <a:cubicBezTo>
                      <a:pt x="313" y="55"/>
                      <a:pt x="326" y="12"/>
                      <a:pt x="284" y="18"/>
                    </a:cubicBezTo>
                    <a:cubicBezTo>
                      <a:pt x="245" y="23"/>
                      <a:pt x="258" y="0"/>
                      <a:pt x="221" y="4"/>
                    </a:cubicBezTo>
                    <a:cubicBezTo>
                      <a:pt x="184" y="9"/>
                      <a:pt x="194" y="19"/>
                      <a:pt x="168" y="30"/>
                    </a:cubicBezTo>
                    <a:cubicBezTo>
                      <a:pt x="142" y="42"/>
                      <a:pt x="71" y="54"/>
                      <a:pt x="100" y="29"/>
                    </a:cubicBezTo>
                    <a:cubicBezTo>
                      <a:pt x="126" y="8"/>
                      <a:pt x="153" y="17"/>
                      <a:pt x="171" y="19"/>
                    </a:cubicBezTo>
                    <a:cubicBezTo>
                      <a:pt x="125" y="1"/>
                      <a:pt x="72" y="21"/>
                      <a:pt x="93" y="48"/>
                    </a:cubicBezTo>
                    <a:cubicBezTo>
                      <a:pt x="115" y="75"/>
                      <a:pt x="164" y="183"/>
                      <a:pt x="159" y="183"/>
                    </a:cubicBezTo>
                    <a:cubicBezTo>
                      <a:pt x="154" y="183"/>
                      <a:pt x="36" y="344"/>
                      <a:pt x="18" y="417"/>
                    </a:cubicBezTo>
                    <a:cubicBezTo>
                      <a:pt x="0" y="489"/>
                      <a:pt x="38" y="669"/>
                      <a:pt x="188" y="679"/>
                    </a:cubicBezTo>
                    <a:cubicBezTo>
                      <a:pt x="337" y="689"/>
                      <a:pt x="352" y="568"/>
                      <a:pt x="364" y="444"/>
                    </a:cubicBezTo>
                    <a:cubicBezTo>
                      <a:pt x="375" y="321"/>
                      <a:pt x="262" y="194"/>
                      <a:pt x="26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028"/>
              <p:cNvSpPr/>
              <p:nvPr/>
            </p:nvSpPr>
            <p:spPr bwMode="auto">
              <a:xfrm>
                <a:off x="2573451" y="3400576"/>
                <a:ext cx="118240" cy="33442"/>
              </a:xfrm>
              <a:custGeom>
                <a:avLst/>
                <a:gdLst>
                  <a:gd name="T0" fmla="*/ 15 w 143"/>
                  <a:gd name="T1" fmla="*/ 10 h 41"/>
                  <a:gd name="T2" fmla="*/ 122 w 143"/>
                  <a:gd name="T3" fmla="*/ 3 h 41"/>
                  <a:gd name="T4" fmla="*/ 88 w 143"/>
                  <a:gd name="T5" fmla="*/ 37 h 41"/>
                  <a:gd name="T6" fmla="*/ 10 w 143"/>
                  <a:gd name="T7" fmla="*/ 28 h 41"/>
                  <a:gd name="T8" fmla="*/ 15 w 143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">
                    <a:moveTo>
                      <a:pt x="15" y="10"/>
                    </a:moveTo>
                    <a:cubicBezTo>
                      <a:pt x="15" y="10"/>
                      <a:pt x="29" y="41"/>
                      <a:pt x="122" y="3"/>
                    </a:cubicBezTo>
                    <a:cubicBezTo>
                      <a:pt x="130" y="0"/>
                      <a:pt x="143" y="32"/>
                      <a:pt x="88" y="37"/>
                    </a:cubicBezTo>
                    <a:cubicBezTo>
                      <a:pt x="33" y="41"/>
                      <a:pt x="20" y="35"/>
                      <a:pt x="10" y="28"/>
                    </a:cubicBezTo>
                    <a:cubicBezTo>
                      <a:pt x="0" y="21"/>
                      <a:pt x="15" y="10"/>
                      <a:pt x="15" y="10"/>
                    </a:cubicBezTo>
                    <a:close/>
                  </a:path>
                </a:pathLst>
              </a:custGeom>
              <a:solidFill>
                <a:srgbClr val="503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29"/>
              <p:cNvSpPr/>
              <p:nvPr/>
            </p:nvSpPr>
            <p:spPr bwMode="auto">
              <a:xfrm>
                <a:off x="2550758" y="3545092"/>
                <a:ext cx="114657" cy="182735"/>
              </a:xfrm>
              <a:custGeom>
                <a:avLst/>
                <a:gdLst>
                  <a:gd name="T0" fmla="*/ 139 w 139"/>
                  <a:gd name="T1" fmla="*/ 141 h 222"/>
                  <a:gd name="T2" fmla="*/ 135 w 139"/>
                  <a:gd name="T3" fmla="*/ 161 h 222"/>
                  <a:gd name="T4" fmla="*/ 131 w 139"/>
                  <a:gd name="T5" fmla="*/ 168 h 222"/>
                  <a:gd name="T6" fmla="*/ 116 w 139"/>
                  <a:gd name="T7" fmla="*/ 184 h 222"/>
                  <a:gd name="T8" fmla="*/ 96 w 139"/>
                  <a:gd name="T9" fmla="*/ 194 h 222"/>
                  <a:gd name="T10" fmla="*/ 64 w 139"/>
                  <a:gd name="T11" fmla="*/ 195 h 222"/>
                  <a:gd name="T12" fmla="*/ 43 w 139"/>
                  <a:gd name="T13" fmla="*/ 190 h 222"/>
                  <a:gd name="T14" fmla="*/ 0 w 139"/>
                  <a:gd name="T15" fmla="*/ 166 h 222"/>
                  <a:gd name="T16" fmla="*/ 9 w 139"/>
                  <a:gd name="T17" fmla="*/ 135 h 222"/>
                  <a:gd name="T18" fmla="*/ 12 w 139"/>
                  <a:gd name="T19" fmla="*/ 117 h 222"/>
                  <a:gd name="T20" fmla="*/ 18 w 139"/>
                  <a:gd name="T21" fmla="*/ 116 h 222"/>
                  <a:gd name="T22" fmla="*/ 27 w 139"/>
                  <a:gd name="T23" fmla="*/ 119 h 222"/>
                  <a:gd name="T24" fmla="*/ 37 w 139"/>
                  <a:gd name="T25" fmla="*/ 122 h 222"/>
                  <a:gd name="T26" fmla="*/ 48 w 139"/>
                  <a:gd name="T27" fmla="*/ 124 h 222"/>
                  <a:gd name="T28" fmla="*/ 55 w 139"/>
                  <a:gd name="T29" fmla="*/ 122 h 222"/>
                  <a:gd name="T30" fmla="*/ 58 w 139"/>
                  <a:gd name="T31" fmla="*/ 121 h 222"/>
                  <a:gd name="T32" fmla="*/ 37 w 139"/>
                  <a:gd name="T33" fmla="*/ 95 h 222"/>
                  <a:gd name="T34" fmla="*/ 8 w 139"/>
                  <a:gd name="T35" fmla="*/ 70 h 222"/>
                  <a:gd name="T36" fmla="*/ 3 w 139"/>
                  <a:gd name="T37" fmla="*/ 56 h 222"/>
                  <a:gd name="T38" fmla="*/ 3 w 139"/>
                  <a:gd name="T39" fmla="*/ 54 h 222"/>
                  <a:gd name="T40" fmla="*/ 8 w 139"/>
                  <a:gd name="T41" fmla="*/ 42 h 222"/>
                  <a:gd name="T42" fmla="*/ 37 w 139"/>
                  <a:gd name="T43" fmla="*/ 19 h 222"/>
                  <a:gd name="T44" fmla="*/ 71 w 139"/>
                  <a:gd name="T45" fmla="*/ 17 h 222"/>
                  <a:gd name="T46" fmla="*/ 83 w 139"/>
                  <a:gd name="T47" fmla="*/ 19 h 222"/>
                  <a:gd name="T48" fmla="*/ 114 w 139"/>
                  <a:gd name="T49" fmla="*/ 24 h 222"/>
                  <a:gd name="T50" fmla="*/ 124 w 139"/>
                  <a:gd name="T51" fmla="*/ 27 h 222"/>
                  <a:gd name="T52" fmla="*/ 133 w 139"/>
                  <a:gd name="T53" fmla="*/ 31 h 222"/>
                  <a:gd name="T54" fmla="*/ 139 w 139"/>
                  <a:gd name="T55" fmla="*/ 37 h 222"/>
                  <a:gd name="T56" fmla="*/ 138 w 139"/>
                  <a:gd name="T57" fmla="*/ 53 h 222"/>
                  <a:gd name="T58" fmla="*/ 136 w 139"/>
                  <a:gd name="T59" fmla="*/ 78 h 222"/>
                  <a:gd name="T60" fmla="*/ 134 w 139"/>
                  <a:gd name="T61" fmla="*/ 90 h 222"/>
                  <a:gd name="T62" fmla="*/ 129 w 139"/>
                  <a:gd name="T63" fmla="*/ 92 h 222"/>
                  <a:gd name="T64" fmla="*/ 121 w 139"/>
                  <a:gd name="T65" fmla="*/ 90 h 222"/>
                  <a:gd name="T66" fmla="*/ 114 w 139"/>
                  <a:gd name="T67" fmla="*/ 85 h 222"/>
                  <a:gd name="T68" fmla="*/ 93 w 139"/>
                  <a:gd name="T69" fmla="*/ 77 h 222"/>
                  <a:gd name="T70" fmla="*/ 92 w 139"/>
                  <a:gd name="T71" fmla="*/ 78 h 222"/>
                  <a:gd name="T72" fmla="*/ 122 w 139"/>
                  <a:gd name="T73" fmla="*/ 107 h 222"/>
                  <a:gd name="T74" fmla="*/ 139 w 139"/>
                  <a:gd name="T75" fmla="*/ 141 h 222"/>
                  <a:gd name="T76" fmla="*/ 72 w 139"/>
                  <a:gd name="T77" fmla="*/ 0 h 222"/>
                  <a:gd name="T78" fmla="*/ 101 w 139"/>
                  <a:gd name="T79" fmla="*/ 4 h 222"/>
                  <a:gd name="T80" fmla="*/ 99 w 139"/>
                  <a:gd name="T81" fmla="*/ 23 h 222"/>
                  <a:gd name="T82" fmla="*/ 69 w 139"/>
                  <a:gd name="T83" fmla="*/ 23 h 222"/>
                  <a:gd name="T84" fmla="*/ 72 w 139"/>
                  <a:gd name="T85" fmla="*/ 0 h 222"/>
                  <a:gd name="T86" fmla="*/ 54 w 139"/>
                  <a:gd name="T87" fmla="*/ 186 h 222"/>
                  <a:gd name="T88" fmla="*/ 88 w 139"/>
                  <a:gd name="T89" fmla="*/ 191 h 222"/>
                  <a:gd name="T90" fmla="*/ 84 w 139"/>
                  <a:gd name="T91" fmla="*/ 222 h 222"/>
                  <a:gd name="T92" fmla="*/ 50 w 139"/>
                  <a:gd name="T93" fmla="*/ 217 h 222"/>
                  <a:gd name="T94" fmla="*/ 54 w 139"/>
                  <a:gd name="T95" fmla="*/ 18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222">
                    <a:moveTo>
                      <a:pt x="139" y="141"/>
                    </a:moveTo>
                    <a:cubicBezTo>
                      <a:pt x="139" y="149"/>
                      <a:pt x="138" y="156"/>
                      <a:pt x="135" y="161"/>
                    </a:cubicBezTo>
                    <a:cubicBezTo>
                      <a:pt x="134" y="163"/>
                      <a:pt x="133" y="165"/>
                      <a:pt x="131" y="168"/>
                    </a:cubicBezTo>
                    <a:cubicBezTo>
                      <a:pt x="129" y="173"/>
                      <a:pt x="124" y="179"/>
                      <a:pt x="116" y="184"/>
                    </a:cubicBezTo>
                    <a:cubicBezTo>
                      <a:pt x="109" y="189"/>
                      <a:pt x="102" y="193"/>
                      <a:pt x="96" y="194"/>
                    </a:cubicBezTo>
                    <a:cubicBezTo>
                      <a:pt x="87" y="196"/>
                      <a:pt x="76" y="197"/>
                      <a:pt x="64" y="195"/>
                    </a:cubicBezTo>
                    <a:cubicBezTo>
                      <a:pt x="57" y="194"/>
                      <a:pt x="50" y="193"/>
                      <a:pt x="43" y="190"/>
                    </a:cubicBezTo>
                    <a:cubicBezTo>
                      <a:pt x="24" y="184"/>
                      <a:pt x="10" y="176"/>
                      <a:pt x="0" y="166"/>
                    </a:cubicBezTo>
                    <a:cubicBezTo>
                      <a:pt x="2" y="157"/>
                      <a:pt x="5" y="147"/>
                      <a:pt x="9" y="135"/>
                    </a:cubicBezTo>
                    <a:cubicBezTo>
                      <a:pt x="10" y="129"/>
                      <a:pt x="12" y="123"/>
                      <a:pt x="12" y="117"/>
                    </a:cubicBezTo>
                    <a:cubicBezTo>
                      <a:pt x="13" y="116"/>
                      <a:pt x="15" y="116"/>
                      <a:pt x="18" y="116"/>
                    </a:cubicBezTo>
                    <a:cubicBezTo>
                      <a:pt x="20" y="116"/>
                      <a:pt x="23" y="117"/>
                      <a:pt x="27" y="119"/>
                    </a:cubicBezTo>
                    <a:cubicBezTo>
                      <a:pt x="32" y="120"/>
                      <a:pt x="35" y="121"/>
                      <a:pt x="37" y="122"/>
                    </a:cubicBezTo>
                    <a:cubicBezTo>
                      <a:pt x="42" y="123"/>
                      <a:pt x="45" y="123"/>
                      <a:pt x="48" y="124"/>
                    </a:cubicBezTo>
                    <a:cubicBezTo>
                      <a:pt x="47" y="124"/>
                      <a:pt x="50" y="123"/>
                      <a:pt x="55" y="122"/>
                    </a:cubicBezTo>
                    <a:cubicBezTo>
                      <a:pt x="56" y="122"/>
                      <a:pt x="57" y="122"/>
                      <a:pt x="58" y="121"/>
                    </a:cubicBezTo>
                    <a:cubicBezTo>
                      <a:pt x="61" y="114"/>
                      <a:pt x="54" y="105"/>
                      <a:pt x="37" y="95"/>
                    </a:cubicBezTo>
                    <a:cubicBezTo>
                      <a:pt x="24" y="87"/>
                      <a:pt x="15" y="79"/>
                      <a:pt x="8" y="70"/>
                    </a:cubicBezTo>
                    <a:cubicBezTo>
                      <a:pt x="6" y="68"/>
                      <a:pt x="4" y="63"/>
                      <a:pt x="3" y="56"/>
                    </a:cubicBezTo>
                    <a:cubicBezTo>
                      <a:pt x="3" y="55"/>
                      <a:pt x="3" y="55"/>
                      <a:pt x="3" y="54"/>
                    </a:cubicBezTo>
                    <a:cubicBezTo>
                      <a:pt x="4" y="52"/>
                      <a:pt x="5" y="48"/>
                      <a:pt x="8" y="42"/>
                    </a:cubicBezTo>
                    <a:cubicBezTo>
                      <a:pt x="14" y="31"/>
                      <a:pt x="24" y="23"/>
                      <a:pt x="37" y="19"/>
                    </a:cubicBezTo>
                    <a:cubicBezTo>
                      <a:pt x="45" y="17"/>
                      <a:pt x="57" y="17"/>
                      <a:pt x="71" y="17"/>
                    </a:cubicBezTo>
                    <a:cubicBezTo>
                      <a:pt x="76" y="18"/>
                      <a:pt x="80" y="18"/>
                      <a:pt x="83" y="19"/>
                    </a:cubicBezTo>
                    <a:cubicBezTo>
                      <a:pt x="95" y="21"/>
                      <a:pt x="105" y="23"/>
                      <a:pt x="114" y="24"/>
                    </a:cubicBezTo>
                    <a:cubicBezTo>
                      <a:pt x="116" y="25"/>
                      <a:pt x="120" y="26"/>
                      <a:pt x="124" y="27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5" y="33"/>
                      <a:pt x="137" y="35"/>
                      <a:pt x="139" y="37"/>
                    </a:cubicBezTo>
                    <a:cubicBezTo>
                      <a:pt x="139" y="38"/>
                      <a:pt x="139" y="44"/>
                      <a:pt x="138" y="53"/>
                    </a:cubicBezTo>
                    <a:cubicBezTo>
                      <a:pt x="137" y="69"/>
                      <a:pt x="136" y="78"/>
                      <a:pt x="136" y="78"/>
                    </a:cubicBezTo>
                    <a:cubicBezTo>
                      <a:pt x="136" y="81"/>
                      <a:pt x="136" y="85"/>
                      <a:pt x="134" y="90"/>
                    </a:cubicBezTo>
                    <a:cubicBezTo>
                      <a:pt x="133" y="92"/>
                      <a:pt x="131" y="93"/>
                      <a:pt x="129" y="92"/>
                    </a:cubicBezTo>
                    <a:cubicBezTo>
                      <a:pt x="127" y="92"/>
                      <a:pt x="124" y="91"/>
                      <a:pt x="121" y="90"/>
                    </a:cubicBezTo>
                    <a:cubicBezTo>
                      <a:pt x="119" y="88"/>
                      <a:pt x="116" y="87"/>
                      <a:pt x="114" y="85"/>
                    </a:cubicBezTo>
                    <a:cubicBezTo>
                      <a:pt x="104" y="80"/>
                      <a:pt x="98" y="78"/>
                      <a:pt x="93" y="77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87"/>
                      <a:pt x="108" y="97"/>
                      <a:pt x="122" y="107"/>
                    </a:cubicBezTo>
                    <a:cubicBezTo>
                      <a:pt x="133" y="115"/>
                      <a:pt x="139" y="127"/>
                      <a:pt x="139" y="141"/>
                    </a:cubicBezTo>
                    <a:close/>
                    <a:moveTo>
                      <a:pt x="72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9" y="23"/>
                      <a:pt x="69" y="23"/>
                      <a:pt x="69" y="23"/>
                    </a:cubicBezTo>
                    <a:lnTo>
                      <a:pt x="72" y="0"/>
                    </a:lnTo>
                    <a:close/>
                    <a:moveTo>
                      <a:pt x="54" y="186"/>
                    </a:moveTo>
                    <a:cubicBezTo>
                      <a:pt x="88" y="191"/>
                      <a:pt x="88" y="191"/>
                      <a:pt x="88" y="191"/>
                    </a:cubicBezTo>
                    <a:cubicBezTo>
                      <a:pt x="84" y="222"/>
                      <a:pt x="84" y="222"/>
                      <a:pt x="84" y="222"/>
                    </a:cubicBezTo>
                    <a:cubicBezTo>
                      <a:pt x="50" y="217"/>
                      <a:pt x="50" y="217"/>
                      <a:pt x="50" y="217"/>
                    </a:cubicBezTo>
                    <a:lnTo>
                      <a:pt x="54" y="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45"/>
              <p:cNvSpPr/>
              <p:nvPr/>
            </p:nvSpPr>
            <p:spPr bwMode="auto">
              <a:xfrm>
                <a:off x="2597338" y="3426852"/>
                <a:ext cx="16721" cy="13138"/>
              </a:xfrm>
              <a:custGeom>
                <a:avLst/>
                <a:gdLst>
                  <a:gd name="T0" fmla="*/ 0 w 20"/>
                  <a:gd name="T1" fmla="*/ 17 h 17"/>
                  <a:gd name="T2" fmla="*/ 14 w 20"/>
                  <a:gd name="T3" fmla="*/ 7 h 17"/>
                  <a:gd name="T4" fmla="*/ 20 w 20"/>
                  <a:gd name="T5" fmla="*/ 0 h 17"/>
                  <a:gd name="T6" fmla="*/ 0 w 20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17"/>
                    </a:moveTo>
                    <a:cubicBezTo>
                      <a:pt x="0" y="17"/>
                      <a:pt x="7" y="13"/>
                      <a:pt x="14" y="7"/>
                    </a:cubicBezTo>
                    <a:cubicBezTo>
                      <a:pt x="16" y="5"/>
                      <a:pt x="18" y="3"/>
                      <a:pt x="20" y="0"/>
                    </a:cubicBezTo>
                    <a:cubicBezTo>
                      <a:pt x="8" y="1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46"/>
              <p:cNvSpPr/>
              <p:nvPr/>
            </p:nvSpPr>
            <p:spPr bwMode="auto">
              <a:xfrm>
                <a:off x="2609281" y="3425657"/>
                <a:ext cx="5972" cy="5972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6 w 8"/>
                  <a:gd name="T5" fmla="*/ 1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cubicBezTo>
                      <a:pt x="3" y="6"/>
                      <a:pt x="5" y="3"/>
                      <a:pt x="8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4" y="4"/>
                      <a:pt x="2" y="6"/>
                      <a:pt x="0" y="8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47"/>
              <p:cNvSpPr/>
              <p:nvPr/>
            </p:nvSpPr>
            <p:spPr bwMode="auto">
              <a:xfrm>
                <a:off x="2614059" y="3420880"/>
                <a:ext cx="5972" cy="5972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6 h 7"/>
                  <a:gd name="T4" fmla="*/ 7 w 7"/>
                  <a:gd name="T5" fmla="*/ 0 h 7"/>
                  <a:gd name="T6" fmla="*/ 0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2" y="6"/>
                    </a:cubicBezTo>
                    <a:cubicBezTo>
                      <a:pt x="4" y="4"/>
                      <a:pt x="6" y="2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51"/>
              <p:cNvSpPr/>
              <p:nvPr/>
            </p:nvSpPr>
            <p:spPr bwMode="auto">
              <a:xfrm>
                <a:off x="2524483" y="3391021"/>
                <a:ext cx="118240" cy="85993"/>
              </a:xfrm>
              <a:custGeom>
                <a:avLst/>
                <a:gdLst>
                  <a:gd name="T0" fmla="*/ 137 w 143"/>
                  <a:gd name="T1" fmla="*/ 21 h 104"/>
                  <a:gd name="T2" fmla="*/ 89 w 143"/>
                  <a:gd name="T3" fmla="*/ 5 h 104"/>
                  <a:gd name="T4" fmla="*/ 0 w 143"/>
                  <a:gd name="T5" fmla="*/ 84 h 104"/>
                  <a:gd name="T6" fmla="*/ 6 w 143"/>
                  <a:gd name="T7" fmla="*/ 104 h 104"/>
                  <a:gd name="T8" fmla="*/ 137 w 143"/>
                  <a:gd name="T9" fmla="*/ 2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04">
                    <a:moveTo>
                      <a:pt x="137" y="21"/>
                    </a:moveTo>
                    <a:cubicBezTo>
                      <a:pt x="143" y="0"/>
                      <a:pt x="113" y="1"/>
                      <a:pt x="89" y="5"/>
                    </a:cubicBezTo>
                    <a:cubicBezTo>
                      <a:pt x="53" y="10"/>
                      <a:pt x="19" y="55"/>
                      <a:pt x="0" y="84"/>
                    </a:cubicBezTo>
                    <a:cubicBezTo>
                      <a:pt x="2" y="87"/>
                      <a:pt x="6" y="104"/>
                      <a:pt x="6" y="104"/>
                    </a:cubicBezTo>
                    <a:cubicBezTo>
                      <a:pt x="54" y="85"/>
                      <a:pt x="131" y="40"/>
                      <a:pt x="137" y="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052"/>
              <p:cNvSpPr/>
              <p:nvPr/>
            </p:nvSpPr>
            <p:spPr bwMode="auto">
              <a:xfrm>
                <a:off x="1804293" y="3994165"/>
                <a:ext cx="140933" cy="218565"/>
              </a:xfrm>
              <a:custGeom>
                <a:avLst/>
                <a:gdLst>
                  <a:gd name="T0" fmla="*/ 85 w 172"/>
                  <a:gd name="T1" fmla="*/ 0 h 266"/>
                  <a:gd name="T2" fmla="*/ 0 w 172"/>
                  <a:gd name="T3" fmla="*/ 59 h 266"/>
                  <a:gd name="T4" fmla="*/ 31 w 172"/>
                  <a:gd name="T5" fmla="*/ 109 h 266"/>
                  <a:gd name="T6" fmla="*/ 62 w 172"/>
                  <a:gd name="T7" fmla="*/ 104 h 266"/>
                  <a:gd name="T8" fmla="*/ 69 w 172"/>
                  <a:gd name="T9" fmla="*/ 179 h 266"/>
                  <a:gd name="T10" fmla="*/ 132 w 172"/>
                  <a:gd name="T11" fmla="*/ 253 h 266"/>
                  <a:gd name="T12" fmla="*/ 151 w 172"/>
                  <a:gd name="T13" fmla="*/ 197 h 266"/>
                  <a:gd name="T14" fmla="*/ 146 w 172"/>
                  <a:gd name="T15" fmla="*/ 116 h 266"/>
                  <a:gd name="T16" fmla="*/ 172 w 172"/>
                  <a:gd name="T17" fmla="*/ 81 h 266"/>
                  <a:gd name="T18" fmla="*/ 85 w 172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66">
                    <a:moveTo>
                      <a:pt x="85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109"/>
                      <a:pt x="59" y="95"/>
                      <a:pt x="62" y="104"/>
                    </a:cubicBezTo>
                    <a:cubicBezTo>
                      <a:pt x="64" y="113"/>
                      <a:pt x="63" y="157"/>
                      <a:pt x="69" y="179"/>
                    </a:cubicBezTo>
                    <a:cubicBezTo>
                      <a:pt x="74" y="200"/>
                      <a:pt x="105" y="240"/>
                      <a:pt x="132" y="253"/>
                    </a:cubicBezTo>
                    <a:cubicBezTo>
                      <a:pt x="159" y="266"/>
                      <a:pt x="160" y="222"/>
                      <a:pt x="151" y="197"/>
                    </a:cubicBezTo>
                    <a:cubicBezTo>
                      <a:pt x="145" y="181"/>
                      <a:pt x="139" y="124"/>
                      <a:pt x="146" y="116"/>
                    </a:cubicBezTo>
                    <a:cubicBezTo>
                      <a:pt x="152" y="108"/>
                      <a:pt x="172" y="81"/>
                      <a:pt x="172" y="81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053"/>
              <p:cNvSpPr/>
              <p:nvPr/>
            </p:nvSpPr>
            <p:spPr bwMode="auto">
              <a:xfrm>
                <a:off x="1787573" y="3571367"/>
                <a:ext cx="427575" cy="513568"/>
              </a:xfrm>
              <a:custGeom>
                <a:avLst/>
                <a:gdLst>
                  <a:gd name="T0" fmla="*/ 494 w 519"/>
                  <a:gd name="T1" fmla="*/ 279 h 625"/>
                  <a:gd name="T2" fmla="*/ 290 w 519"/>
                  <a:gd name="T3" fmla="*/ 90 h 625"/>
                  <a:gd name="T4" fmla="*/ 96 w 519"/>
                  <a:gd name="T5" fmla="*/ 0 h 625"/>
                  <a:gd name="T6" fmla="*/ 30 w 519"/>
                  <a:gd name="T7" fmla="*/ 49 h 625"/>
                  <a:gd name="T8" fmla="*/ 1 w 519"/>
                  <a:gd name="T9" fmla="*/ 110 h 625"/>
                  <a:gd name="T10" fmla="*/ 33 w 519"/>
                  <a:gd name="T11" fmla="*/ 169 h 625"/>
                  <a:gd name="T12" fmla="*/ 297 w 519"/>
                  <a:gd name="T13" fmla="*/ 351 h 625"/>
                  <a:gd name="T14" fmla="*/ 97 w 519"/>
                  <a:gd name="T15" fmla="*/ 508 h 625"/>
                  <a:gd name="T16" fmla="*/ 181 w 519"/>
                  <a:gd name="T17" fmla="*/ 625 h 625"/>
                  <a:gd name="T18" fmla="*/ 488 w 519"/>
                  <a:gd name="T19" fmla="*/ 393 h 625"/>
                  <a:gd name="T20" fmla="*/ 518 w 519"/>
                  <a:gd name="T21" fmla="*/ 338 h 625"/>
                  <a:gd name="T22" fmla="*/ 494 w 519"/>
                  <a:gd name="T23" fmla="*/ 279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9" h="625">
                    <a:moveTo>
                      <a:pt x="494" y="279"/>
                    </a:moveTo>
                    <a:cubicBezTo>
                      <a:pt x="290" y="90"/>
                      <a:pt x="290" y="90"/>
                      <a:pt x="290" y="90"/>
                    </a:cubicBezTo>
                    <a:cubicBezTo>
                      <a:pt x="290" y="90"/>
                      <a:pt x="189" y="48"/>
                      <a:pt x="96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11" y="64"/>
                      <a:pt x="0" y="86"/>
                      <a:pt x="1" y="110"/>
                    </a:cubicBezTo>
                    <a:cubicBezTo>
                      <a:pt x="1" y="134"/>
                      <a:pt x="13" y="156"/>
                      <a:pt x="33" y="169"/>
                    </a:cubicBezTo>
                    <a:cubicBezTo>
                      <a:pt x="297" y="351"/>
                      <a:pt x="297" y="351"/>
                      <a:pt x="297" y="351"/>
                    </a:cubicBezTo>
                    <a:cubicBezTo>
                      <a:pt x="97" y="508"/>
                      <a:pt x="97" y="508"/>
                      <a:pt x="97" y="508"/>
                    </a:cubicBezTo>
                    <a:cubicBezTo>
                      <a:pt x="140" y="560"/>
                      <a:pt x="153" y="585"/>
                      <a:pt x="181" y="625"/>
                    </a:cubicBezTo>
                    <a:cubicBezTo>
                      <a:pt x="186" y="623"/>
                      <a:pt x="488" y="393"/>
                      <a:pt x="488" y="393"/>
                    </a:cubicBezTo>
                    <a:cubicBezTo>
                      <a:pt x="506" y="380"/>
                      <a:pt x="517" y="360"/>
                      <a:pt x="518" y="338"/>
                    </a:cubicBezTo>
                    <a:cubicBezTo>
                      <a:pt x="519" y="316"/>
                      <a:pt x="510" y="294"/>
                      <a:pt x="494" y="279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54"/>
              <p:cNvSpPr/>
              <p:nvPr/>
            </p:nvSpPr>
            <p:spPr bwMode="auto">
              <a:xfrm>
                <a:off x="1739799" y="3517622"/>
                <a:ext cx="275893" cy="279477"/>
              </a:xfrm>
              <a:custGeom>
                <a:avLst/>
                <a:gdLst>
                  <a:gd name="T0" fmla="*/ 335 w 335"/>
                  <a:gd name="T1" fmla="*/ 159 h 339"/>
                  <a:gd name="T2" fmla="*/ 237 w 335"/>
                  <a:gd name="T3" fmla="*/ 335 h 339"/>
                  <a:gd name="T4" fmla="*/ 31 w 335"/>
                  <a:gd name="T5" fmla="*/ 193 h 339"/>
                  <a:gd name="T6" fmla="*/ 102 w 335"/>
                  <a:gd name="T7" fmla="*/ 0 h 339"/>
                  <a:gd name="T8" fmla="*/ 335 w 335"/>
                  <a:gd name="T9" fmla="*/ 15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339">
                    <a:moveTo>
                      <a:pt x="335" y="159"/>
                    </a:moveTo>
                    <a:cubicBezTo>
                      <a:pt x="335" y="159"/>
                      <a:pt x="308" y="339"/>
                      <a:pt x="237" y="335"/>
                    </a:cubicBezTo>
                    <a:cubicBezTo>
                      <a:pt x="177" y="300"/>
                      <a:pt x="62" y="257"/>
                      <a:pt x="31" y="193"/>
                    </a:cubicBezTo>
                    <a:cubicBezTo>
                      <a:pt x="0" y="129"/>
                      <a:pt x="102" y="0"/>
                      <a:pt x="102" y="0"/>
                    </a:cubicBezTo>
                    <a:lnTo>
                      <a:pt x="335" y="159"/>
                    </a:ln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55"/>
              <p:cNvSpPr/>
              <p:nvPr/>
            </p:nvSpPr>
            <p:spPr bwMode="auto">
              <a:xfrm>
                <a:off x="1804293" y="3178428"/>
                <a:ext cx="429964" cy="466989"/>
              </a:xfrm>
              <a:custGeom>
                <a:avLst/>
                <a:gdLst>
                  <a:gd name="T0" fmla="*/ 423 w 523"/>
                  <a:gd name="T1" fmla="*/ 23 h 567"/>
                  <a:gd name="T2" fmla="*/ 294 w 523"/>
                  <a:gd name="T3" fmla="*/ 38 h 567"/>
                  <a:gd name="T4" fmla="*/ 0 w 523"/>
                  <a:gd name="T5" fmla="*/ 446 h 567"/>
                  <a:gd name="T6" fmla="*/ 270 w 523"/>
                  <a:gd name="T7" fmla="*/ 567 h 567"/>
                  <a:gd name="T8" fmla="*/ 523 w 523"/>
                  <a:gd name="T9" fmla="*/ 101 h 567"/>
                  <a:gd name="T10" fmla="*/ 423 w 523"/>
                  <a:gd name="T11" fmla="*/ 23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3" h="567">
                    <a:moveTo>
                      <a:pt x="423" y="23"/>
                    </a:moveTo>
                    <a:cubicBezTo>
                      <a:pt x="423" y="23"/>
                      <a:pt x="340" y="0"/>
                      <a:pt x="294" y="38"/>
                    </a:cubicBezTo>
                    <a:cubicBezTo>
                      <a:pt x="214" y="104"/>
                      <a:pt x="16" y="420"/>
                      <a:pt x="0" y="446"/>
                    </a:cubicBezTo>
                    <a:cubicBezTo>
                      <a:pt x="83" y="474"/>
                      <a:pt x="83" y="486"/>
                      <a:pt x="270" y="567"/>
                    </a:cubicBezTo>
                    <a:cubicBezTo>
                      <a:pt x="459" y="353"/>
                      <a:pt x="523" y="101"/>
                      <a:pt x="523" y="101"/>
                    </a:cubicBezTo>
                    <a:lnTo>
                      <a:pt x="423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56"/>
              <p:cNvSpPr/>
              <p:nvPr/>
            </p:nvSpPr>
            <p:spPr bwMode="auto">
              <a:xfrm>
                <a:off x="2151847" y="2872676"/>
                <a:ext cx="347554" cy="419215"/>
              </a:xfrm>
              <a:custGeom>
                <a:avLst/>
                <a:gdLst>
                  <a:gd name="T0" fmla="*/ 409 w 422"/>
                  <a:gd name="T1" fmla="*/ 121 h 509"/>
                  <a:gd name="T2" fmla="*/ 261 w 422"/>
                  <a:gd name="T3" fmla="*/ 422 h 509"/>
                  <a:gd name="T4" fmla="*/ 2 w 422"/>
                  <a:gd name="T5" fmla="*/ 250 h 509"/>
                  <a:gd name="T6" fmla="*/ 130 w 422"/>
                  <a:gd name="T7" fmla="*/ 26 h 509"/>
                  <a:gd name="T8" fmla="*/ 291 w 422"/>
                  <a:gd name="T9" fmla="*/ 26 h 509"/>
                  <a:gd name="T10" fmla="*/ 409 w 422"/>
                  <a:gd name="T11" fmla="*/ 12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09">
                    <a:moveTo>
                      <a:pt x="409" y="121"/>
                    </a:moveTo>
                    <a:cubicBezTo>
                      <a:pt x="397" y="170"/>
                      <a:pt x="377" y="334"/>
                      <a:pt x="261" y="422"/>
                    </a:cubicBezTo>
                    <a:cubicBezTo>
                      <a:pt x="145" y="509"/>
                      <a:pt x="4" y="360"/>
                      <a:pt x="2" y="250"/>
                    </a:cubicBezTo>
                    <a:cubicBezTo>
                      <a:pt x="0" y="140"/>
                      <a:pt x="66" y="45"/>
                      <a:pt x="130" y="26"/>
                    </a:cubicBezTo>
                    <a:cubicBezTo>
                      <a:pt x="194" y="6"/>
                      <a:pt x="202" y="0"/>
                      <a:pt x="291" y="26"/>
                    </a:cubicBezTo>
                    <a:cubicBezTo>
                      <a:pt x="380" y="53"/>
                      <a:pt x="422" y="71"/>
                      <a:pt x="409" y="1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057"/>
              <p:cNvSpPr/>
              <p:nvPr/>
            </p:nvSpPr>
            <p:spPr bwMode="auto">
              <a:xfrm>
                <a:off x="2121989" y="2784295"/>
                <a:ext cx="440713" cy="304558"/>
              </a:xfrm>
              <a:custGeom>
                <a:avLst/>
                <a:gdLst>
                  <a:gd name="T0" fmla="*/ 422 w 535"/>
                  <a:gd name="T1" fmla="*/ 232 h 370"/>
                  <a:gd name="T2" fmla="*/ 499 w 535"/>
                  <a:gd name="T3" fmla="*/ 86 h 370"/>
                  <a:gd name="T4" fmla="*/ 370 w 535"/>
                  <a:gd name="T5" fmla="*/ 73 h 370"/>
                  <a:gd name="T6" fmla="*/ 238 w 535"/>
                  <a:gd name="T7" fmla="*/ 8 h 370"/>
                  <a:gd name="T8" fmla="*/ 15 w 535"/>
                  <a:gd name="T9" fmla="*/ 233 h 370"/>
                  <a:gd name="T10" fmla="*/ 48 w 535"/>
                  <a:gd name="T11" fmla="*/ 366 h 370"/>
                  <a:gd name="T12" fmla="*/ 110 w 535"/>
                  <a:gd name="T13" fmla="*/ 314 h 370"/>
                  <a:gd name="T14" fmla="*/ 163 w 535"/>
                  <a:gd name="T15" fmla="*/ 215 h 370"/>
                  <a:gd name="T16" fmla="*/ 158 w 535"/>
                  <a:gd name="T17" fmla="*/ 315 h 370"/>
                  <a:gd name="T18" fmla="*/ 202 w 535"/>
                  <a:gd name="T19" fmla="*/ 321 h 370"/>
                  <a:gd name="T20" fmla="*/ 226 w 535"/>
                  <a:gd name="T21" fmla="*/ 169 h 370"/>
                  <a:gd name="T22" fmla="*/ 422 w 535"/>
                  <a:gd name="T23" fmla="*/ 23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5" h="370">
                    <a:moveTo>
                      <a:pt x="422" y="232"/>
                    </a:moveTo>
                    <a:cubicBezTo>
                      <a:pt x="519" y="305"/>
                      <a:pt x="535" y="98"/>
                      <a:pt x="499" y="86"/>
                    </a:cubicBezTo>
                    <a:cubicBezTo>
                      <a:pt x="463" y="75"/>
                      <a:pt x="442" y="117"/>
                      <a:pt x="370" y="73"/>
                    </a:cubicBezTo>
                    <a:cubicBezTo>
                      <a:pt x="322" y="44"/>
                      <a:pt x="301" y="13"/>
                      <a:pt x="238" y="8"/>
                    </a:cubicBezTo>
                    <a:cubicBezTo>
                      <a:pt x="132" y="0"/>
                      <a:pt x="29" y="151"/>
                      <a:pt x="15" y="233"/>
                    </a:cubicBezTo>
                    <a:cubicBezTo>
                      <a:pt x="0" y="316"/>
                      <a:pt x="28" y="370"/>
                      <a:pt x="48" y="366"/>
                    </a:cubicBezTo>
                    <a:cubicBezTo>
                      <a:pt x="69" y="362"/>
                      <a:pt x="101" y="346"/>
                      <a:pt x="110" y="314"/>
                    </a:cubicBezTo>
                    <a:cubicBezTo>
                      <a:pt x="119" y="282"/>
                      <a:pt x="122" y="200"/>
                      <a:pt x="163" y="215"/>
                    </a:cubicBezTo>
                    <a:cubicBezTo>
                      <a:pt x="203" y="229"/>
                      <a:pt x="158" y="315"/>
                      <a:pt x="158" y="315"/>
                    </a:cubicBezTo>
                    <a:cubicBezTo>
                      <a:pt x="158" y="315"/>
                      <a:pt x="192" y="335"/>
                      <a:pt x="202" y="321"/>
                    </a:cubicBezTo>
                    <a:cubicBezTo>
                      <a:pt x="211" y="307"/>
                      <a:pt x="186" y="201"/>
                      <a:pt x="226" y="169"/>
                    </a:cubicBezTo>
                    <a:cubicBezTo>
                      <a:pt x="265" y="138"/>
                      <a:pt x="324" y="160"/>
                      <a:pt x="422" y="23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058"/>
              <p:cNvSpPr/>
              <p:nvPr/>
            </p:nvSpPr>
            <p:spPr bwMode="auto">
              <a:xfrm>
                <a:off x="1455545" y="3357580"/>
                <a:ext cx="156459" cy="169597"/>
              </a:xfrm>
              <a:custGeom>
                <a:avLst/>
                <a:gdLst>
                  <a:gd name="T0" fmla="*/ 142 w 190"/>
                  <a:gd name="T1" fmla="*/ 0 h 207"/>
                  <a:gd name="T2" fmla="*/ 33 w 190"/>
                  <a:gd name="T3" fmla="*/ 100 h 207"/>
                  <a:gd name="T4" fmla="*/ 39 w 190"/>
                  <a:gd name="T5" fmla="*/ 176 h 207"/>
                  <a:gd name="T6" fmla="*/ 116 w 190"/>
                  <a:gd name="T7" fmla="*/ 158 h 207"/>
                  <a:gd name="T8" fmla="*/ 137 w 190"/>
                  <a:gd name="T9" fmla="*/ 196 h 207"/>
                  <a:gd name="T10" fmla="*/ 190 w 190"/>
                  <a:gd name="T11" fmla="*/ 86 h 207"/>
                  <a:gd name="T12" fmla="*/ 142 w 190"/>
                  <a:gd name="T1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207">
                    <a:moveTo>
                      <a:pt x="142" y="0"/>
                    </a:moveTo>
                    <a:cubicBezTo>
                      <a:pt x="142" y="0"/>
                      <a:pt x="71" y="33"/>
                      <a:pt x="33" y="100"/>
                    </a:cubicBezTo>
                    <a:cubicBezTo>
                      <a:pt x="0" y="159"/>
                      <a:pt x="18" y="169"/>
                      <a:pt x="39" y="176"/>
                    </a:cubicBezTo>
                    <a:cubicBezTo>
                      <a:pt x="96" y="195"/>
                      <a:pt x="116" y="158"/>
                      <a:pt x="116" y="158"/>
                    </a:cubicBezTo>
                    <a:cubicBezTo>
                      <a:pt x="116" y="158"/>
                      <a:pt x="96" y="207"/>
                      <a:pt x="137" y="196"/>
                    </a:cubicBezTo>
                    <a:cubicBezTo>
                      <a:pt x="178" y="186"/>
                      <a:pt x="190" y="86"/>
                      <a:pt x="190" y="86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059"/>
              <p:cNvSpPr/>
              <p:nvPr/>
            </p:nvSpPr>
            <p:spPr bwMode="auto">
              <a:xfrm>
                <a:off x="1555870" y="3190372"/>
                <a:ext cx="598366" cy="262756"/>
              </a:xfrm>
              <a:custGeom>
                <a:avLst/>
                <a:gdLst>
                  <a:gd name="T0" fmla="*/ 677 w 726"/>
                  <a:gd name="T1" fmla="*/ 4 h 319"/>
                  <a:gd name="T2" fmla="*/ 325 w 726"/>
                  <a:gd name="T3" fmla="*/ 1 h 319"/>
                  <a:gd name="T4" fmla="*/ 281 w 726"/>
                  <a:gd name="T5" fmla="*/ 13 h 319"/>
                  <a:gd name="T6" fmla="*/ 0 w 726"/>
                  <a:gd name="T7" fmla="*/ 196 h 319"/>
                  <a:gd name="T8" fmla="*/ 81 w 726"/>
                  <a:gd name="T9" fmla="*/ 319 h 319"/>
                  <a:gd name="T10" fmla="*/ 341 w 726"/>
                  <a:gd name="T11" fmla="*/ 150 h 319"/>
                  <a:gd name="T12" fmla="*/ 625 w 726"/>
                  <a:gd name="T13" fmla="*/ 165 h 319"/>
                  <a:gd name="T14" fmla="*/ 724 w 726"/>
                  <a:gd name="T15" fmla="*/ 97 h 319"/>
                  <a:gd name="T16" fmla="*/ 677 w 726"/>
                  <a:gd name="T17" fmla="*/ 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6" h="319">
                    <a:moveTo>
                      <a:pt x="677" y="4"/>
                    </a:moveTo>
                    <a:cubicBezTo>
                      <a:pt x="325" y="1"/>
                      <a:pt x="325" y="1"/>
                      <a:pt x="325" y="1"/>
                    </a:cubicBezTo>
                    <a:cubicBezTo>
                      <a:pt x="309" y="0"/>
                      <a:pt x="294" y="5"/>
                      <a:pt x="281" y="1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26" y="239"/>
                      <a:pt x="50" y="281"/>
                      <a:pt x="81" y="319"/>
                    </a:cubicBezTo>
                    <a:cubicBezTo>
                      <a:pt x="341" y="150"/>
                      <a:pt x="341" y="150"/>
                      <a:pt x="341" y="150"/>
                    </a:cubicBezTo>
                    <a:cubicBezTo>
                      <a:pt x="625" y="165"/>
                      <a:pt x="625" y="165"/>
                      <a:pt x="625" y="165"/>
                    </a:cubicBezTo>
                    <a:cubicBezTo>
                      <a:pt x="666" y="167"/>
                      <a:pt x="722" y="138"/>
                      <a:pt x="724" y="97"/>
                    </a:cubicBezTo>
                    <a:cubicBezTo>
                      <a:pt x="726" y="56"/>
                      <a:pt x="717" y="6"/>
                      <a:pt x="677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60"/>
              <p:cNvSpPr/>
              <p:nvPr/>
            </p:nvSpPr>
            <p:spPr bwMode="auto">
              <a:xfrm>
                <a:off x="1437630" y="3283530"/>
                <a:ext cx="89576" cy="45385"/>
              </a:xfrm>
              <a:custGeom>
                <a:avLst/>
                <a:gdLst>
                  <a:gd name="T0" fmla="*/ 106 w 108"/>
                  <a:gd name="T1" fmla="*/ 29 h 54"/>
                  <a:gd name="T2" fmla="*/ 41 w 108"/>
                  <a:gd name="T3" fmla="*/ 4 h 54"/>
                  <a:gd name="T4" fmla="*/ 4 w 108"/>
                  <a:gd name="T5" fmla="*/ 27 h 54"/>
                  <a:gd name="T6" fmla="*/ 106 w 108"/>
                  <a:gd name="T7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54">
                    <a:moveTo>
                      <a:pt x="106" y="29"/>
                    </a:moveTo>
                    <a:cubicBezTo>
                      <a:pt x="108" y="27"/>
                      <a:pt x="76" y="0"/>
                      <a:pt x="41" y="4"/>
                    </a:cubicBezTo>
                    <a:cubicBezTo>
                      <a:pt x="7" y="8"/>
                      <a:pt x="0" y="10"/>
                      <a:pt x="4" y="27"/>
                    </a:cubicBezTo>
                    <a:cubicBezTo>
                      <a:pt x="8" y="43"/>
                      <a:pt x="79" y="54"/>
                      <a:pt x="106" y="29"/>
                    </a:cubicBezTo>
                    <a:close/>
                  </a:path>
                </a:pathLst>
              </a:custGeom>
              <a:solidFill>
                <a:srgbClr val="B88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61"/>
              <p:cNvSpPr/>
              <p:nvPr/>
            </p:nvSpPr>
            <p:spPr bwMode="auto">
              <a:xfrm>
                <a:off x="1214288" y="3272781"/>
                <a:ext cx="445490" cy="695108"/>
              </a:xfrm>
              <a:custGeom>
                <a:avLst/>
                <a:gdLst>
                  <a:gd name="T0" fmla="*/ 430 w 542"/>
                  <a:gd name="T1" fmla="*/ 223 h 845"/>
                  <a:gd name="T2" fmla="*/ 514 w 542"/>
                  <a:gd name="T3" fmla="*/ 115 h 845"/>
                  <a:gd name="T4" fmla="*/ 494 w 542"/>
                  <a:gd name="T5" fmla="*/ 66 h 845"/>
                  <a:gd name="T6" fmla="*/ 428 w 542"/>
                  <a:gd name="T7" fmla="*/ 32 h 845"/>
                  <a:gd name="T8" fmla="*/ 362 w 542"/>
                  <a:gd name="T9" fmla="*/ 46 h 845"/>
                  <a:gd name="T10" fmla="*/ 287 w 542"/>
                  <a:gd name="T11" fmla="*/ 24 h 845"/>
                  <a:gd name="T12" fmla="*/ 368 w 542"/>
                  <a:gd name="T13" fmla="*/ 34 h 845"/>
                  <a:gd name="T14" fmla="*/ 273 w 542"/>
                  <a:gd name="T15" fmla="*/ 43 h 845"/>
                  <a:gd name="T16" fmla="*/ 306 w 542"/>
                  <a:gd name="T17" fmla="*/ 212 h 845"/>
                  <a:gd name="T18" fmla="*/ 119 w 542"/>
                  <a:gd name="T19" fmla="*/ 440 h 845"/>
                  <a:gd name="T20" fmla="*/ 238 w 542"/>
                  <a:gd name="T21" fmla="*/ 785 h 845"/>
                  <a:gd name="T22" fmla="*/ 483 w 542"/>
                  <a:gd name="T23" fmla="*/ 506 h 845"/>
                  <a:gd name="T24" fmla="*/ 430 w 542"/>
                  <a:gd name="T25" fmla="*/ 223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2" h="845">
                    <a:moveTo>
                      <a:pt x="430" y="223"/>
                    </a:moveTo>
                    <a:cubicBezTo>
                      <a:pt x="432" y="218"/>
                      <a:pt x="514" y="115"/>
                      <a:pt x="514" y="115"/>
                    </a:cubicBezTo>
                    <a:cubicBezTo>
                      <a:pt x="514" y="115"/>
                      <a:pt x="542" y="72"/>
                      <a:pt x="494" y="66"/>
                    </a:cubicBezTo>
                    <a:cubicBezTo>
                      <a:pt x="449" y="60"/>
                      <a:pt x="470" y="38"/>
                      <a:pt x="428" y="32"/>
                    </a:cubicBezTo>
                    <a:cubicBezTo>
                      <a:pt x="385" y="27"/>
                      <a:pt x="394" y="40"/>
                      <a:pt x="362" y="46"/>
                    </a:cubicBezTo>
                    <a:cubicBezTo>
                      <a:pt x="330" y="51"/>
                      <a:pt x="246" y="43"/>
                      <a:pt x="287" y="24"/>
                    </a:cubicBezTo>
                    <a:cubicBezTo>
                      <a:pt x="321" y="8"/>
                      <a:pt x="348" y="27"/>
                      <a:pt x="368" y="34"/>
                    </a:cubicBezTo>
                    <a:cubicBezTo>
                      <a:pt x="323" y="0"/>
                      <a:pt x="258" y="7"/>
                      <a:pt x="273" y="43"/>
                    </a:cubicBezTo>
                    <a:cubicBezTo>
                      <a:pt x="289" y="79"/>
                      <a:pt x="312" y="213"/>
                      <a:pt x="306" y="212"/>
                    </a:cubicBezTo>
                    <a:cubicBezTo>
                      <a:pt x="301" y="211"/>
                      <a:pt x="200" y="328"/>
                      <a:pt x="119" y="440"/>
                    </a:cubicBezTo>
                    <a:cubicBezTo>
                      <a:pt x="38" y="553"/>
                      <a:pt x="0" y="724"/>
                      <a:pt x="238" y="785"/>
                    </a:cubicBezTo>
                    <a:cubicBezTo>
                      <a:pt x="476" y="845"/>
                      <a:pt x="485" y="601"/>
                      <a:pt x="483" y="506"/>
                    </a:cubicBezTo>
                    <a:cubicBezTo>
                      <a:pt x="481" y="411"/>
                      <a:pt x="418" y="255"/>
                      <a:pt x="430" y="2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062"/>
              <p:cNvSpPr/>
              <p:nvPr/>
            </p:nvSpPr>
            <p:spPr bwMode="auto">
              <a:xfrm>
                <a:off x="1450768" y="3438795"/>
                <a:ext cx="127795" cy="51357"/>
              </a:xfrm>
              <a:custGeom>
                <a:avLst/>
                <a:gdLst>
                  <a:gd name="T0" fmla="*/ 20 w 155"/>
                  <a:gd name="T1" fmla="*/ 0 h 62"/>
                  <a:gd name="T2" fmla="*/ 141 w 155"/>
                  <a:gd name="T3" fmla="*/ 24 h 62"/>
                  <a:gd name="T4" fmla="*/ 93 w 155"/>
                  <a:gd name="T5" fmla="*/ 51 h 62"/>
                  <a:gd name="T6" fmla="*/ 9 w 155"/>
                  <a:gd name="T7" fmla="*/ 18 h 62"/>
                  <a:gd name="T8" fmla="*/ 20 w 15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62">
                    <a:moveTo>
                      <a:pt x="20" y="0"/>
                    </a:moveTo>
                    <a:cubicBezTo>
                      <a:pt x="20" y="0"/>
                      <a:pt x="26" y="38"/>
                      <a:pt x="141" y="24"/>
                    </a:cubicBezTo>
                    <a:cubicBezTo>
                      <a:pt x="150" y="22"/>
                      <a:pt x="155" y="62"/>
                      <a:pt x="93" y="51"/>
                    </a:cubicBezTo>
                    <a:cubicBezTo>
                      <a:pt x="31" y="40"/>
                      <a:pt x="19" y="29"/>
                      <a:pt x="9" y="18"/>
                    </a:cubicBezTo>
                    <a:cubicBezTo>
                      <a:pt x="0" y="8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063"/>
              <p:cNvSpPr/>
              <p:nvPr/>
            </p:nvSpPr>
            <p:spPr bwMode="auto">
              <a:xfrm>
                <a:off x="1375524" y="3614364"/>
                <a:ext cx="143321" cy="203039"/>
              </a:xfrm>
              <a:custGeom>
                <a:avLst/>
                <a:gdLst>
                  <a:gd name="T0" fmla="*/ 161 w 174"/>
                  <a:gd name="T1" fmla="*/ 165 h 246"/>
                  <a:gd name="T2" fmla="*/ 154 w 174"/>
                  <a:gd name="T3" fmla="*/ 187 h 246"/>
                  <a:gd name="T4" fmla="*/ 149 w 174"/>
                  <a:gd name="T5" fmla="*/ 193 h 246"/>
                  <a:gd name="T6" fmla="*/ 130 w 174"/>
                  <a:gd name="T7" fmla="*/ 210 h 246"/>
                  <a:gd name="T8" fmla="*/ 105 w 174"/>
                  <a:gd name="T9" fmla="*/ 218 h 246"/>
                  <a:gd name="T10" fmla="*/ 69 w 174"/>
                  <a:gd name="T11" fmla="*/ 215 h 246"/>
                  <a:gd name="T12" fmla="*/ 46 w 174"/>
                  <a:gd name="T13" fmla="*/ 206 h 246"/>
                  <a:gd name="T14" fmla="*/ 0 w 174"/>
                  <a:gd name="T15" fmla="*/ 173 h 246"/>
                  <a:gd name="T16" fmla="*/ 13 w 174"/>
                  <a:gd name="T17" fmla="*/ 140 h 246"/>
                  <a:gd name="T18" fmla="*/ 20 w 174"/>
                  <a:gd name="T19" fmla="*/ 121 h 246"/>
                  <a:gd name="T20" fmla="*/ 26 w 174"/>
                  <a:gd name="T21" fmla="*/ 121 h 246"/>
                  <a:gd name="T22" fmla="*/ 37 w 174"/>
                  <a:gd name="T23" fmla="*/ 125 h 246"/>
                  <a:gd name="T24" fmla="*/ 47 w 174"/>
                  <a:gd name="T25" fmla="*/ 129 h 246"/>
                  <a:gd name="T26" fmla="*/ 59 w 174"/>
                  <a:gd name="T27" fmla="*/ 133 h 246"/>
                  <a:gd name="T28" fmla="*/ 68 w 174"/>
                  <a:gd name="T29" fmla="*/ 133 h 246"/>
                  <a:gd name="T30" fmla="*/ 72 w 174"/>
                  <a:gd name="T31" fmla="*/ 132 h 246"/>
                  <a:gd name="T32" fmla="*/ 50 w 174"/>
                  <a:gd name="T33" fmla="*/ 100 h 246"/>
                  <a:gd name="T34" fmla="*/ 20 w 174"/>
                  <a:gd name="T35" fmla="*/ 68 h 246"/>
                  <a:gd name="T36" fmla="*/ 17 w 174"/>
                  <a:gd name="T37" fmla="*/ 52 h 246"/>
                  <a:gd name="T38" fmla="*/ 17 w 174"/>
                  <a:gd name="T39" fmla="*/ 50 h 246"/>
                  <a:gd name="T40" fmla="*/ 24 w 174"/>
                  <a:gd name="T41" fmla="*/ 38 h 246"/>
                  <a:gd name="T42" fmla="*/ 60 w 174"/>
                  <a:gd name="T43" fmla="*/ 17 h 246"/>
                  <a:gd name="T44" fmla="*/ 100 w 174"/>
                  <a:gd name="T45" fmla="*/ 20 h 246"/>
                  <a:gd name="T46" fmla="*/ 113 w 174"/>
                  <a:gd name="T47" fmla="*/ 23 h 246"/>
                  <a:gd name="T48" fmla="*/ 148 w 174"/>
                  <a:gd name="T49" fmla="*/ 33 h 246"/>
                  <a:gd name="T50" fmla="*/ 158 w 174"/>
                  <a:gd name="T51" fmla="*/ 38 h 246"/>
                  <a:gd name="T52" fmla="*/ 168 w 174"/>
                  <a:gd name="T53" fmla="*/ 44 h 246"/>
                  <a:gd name="T54" fmla="*/ 174 w 174"/>
                  <a:gd name="T55" fmla="*/ 51 h 246"/>
                  <a:gd name="T56" fmla="*/ 171 w 174"/>
                  <a:gd name="T57" fmla="*/ 68 h 246"/>
                  <a:gd name="T58" fmla="*/ 166 w 174"/>
                  <a:gd name="T59" fmla="*/ 96 h 246"/>
                  <a:gd name="T60" fmla="*/ 162 w 174"/>
                  <a:gd name="T61" fmla="*/ 108 h 246"/>
                  <a:gd name="T62" fmla="*/ 156 w 174"/>
                  <a:gd name="T63" fmla="*/ 110 h 246"/>
                  <a:gd name="T64" fmla="*/ 148 w 174"/>
                  <a:gd name="T65" fmla="*/ 106 h 246"/>
                  <a:gd name="T66" fmla="*/ 140 w 174"/>
                  <a:gd name="T67" fmla="*/ 100 h 246"/>
                  <a:gd name="T68" fmla="*/ 117 w 174"/>
                  <a:gd name="T69" fmla="*/ 89 h 246"/>
                  <a:gd name="T70" fmla="*/ 116 w 174"/>
                  <a:gd name="T71" fmla="*/ 89 h 246"/>
                  <a:gd name="T72" fmla="*/ 146 w 174"/>
                  <a:gd name="T73" fmla="*/ 125 h 246"/>
                  <a:gd name="T74" fmla="*/ 161 w 174"/>
                  <a:gd name="T75" fmla="*/ 165 h 246"/>
                  <a:gd name="T76" fmla="*/ 103 w 174"/>
                  <a:gd name="T77" fmla="*/ 0 h 246"/>
                  <a:gd name="T78" fmla="*/ 135 w 174"/>
                  <a:gd name="T79" fmla="*/ 9 h 246"/>
                  <a:gd name="T80" fmla="*/ 131 w 174"/>
                  <a:gd name="T81" fmla="*/ 30 h 246"/>
                  <a:gd name="T82" fmla="*/ 96 w 174"/>
                  <a:gd name="T83" fmla="*/ 26 h 246"/>
                  <a:gd name="T84" fmla="*/ 103 w 174"/>
                  <a:gd name="T85" fmla="*/ 0 h 246"/>
                  <a:gd name="T86" fmla="*/ 59 w 174"/>
                  <a:gd name="T87" fmla="*/ 203 h 246"/>
                  <a:gd name="T88" fmla="*/ 97 w 174"/>
                  <a:gd name="T89" fmla="*/ 213 h 246"/>
                  <a:gd name="T90" fmla="*/ 88 w 174"/>
                  <a:gd name="T91" fmla="*/ 246 h 246"/>
                  <a:gd name="T92" fmla="*/ 50 w 174"/>
                  <a:gd name="T93" fmla="*/ 237 h 246"/>
                  <a:gd name="T94" fmla="*/ 59 w 174"/>
                  <a:gd name="T95" fmla="*/ 20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246">
                    <a:moveTo>
                      <a:pt x="161" y="165"/>
                    </a:moveTo>
                    <a:cubicBezTo>
                      <a:pt x="160" y="174"/>
                      <a:pt x="158" y="181"/>
                      <a:pt x="154" y="187"/>
                    </a:cubicBezTo>
                    <a:cubicBezTo>
                      <a:pt x="153" y="189"/>
                      <a:pt x="151" y="191"/>
                      <a:pt x="149" y="193"/>
                    </a:cubicBezTo>
                    <a:cubicBezTo>
                      <a:pt x="146" y="200"/>
                      <a:pt x="139" y="205"/>
                      <a:pt x="130" y="210"/>
                    </a:cubicBezTo>
                    <a:cubicBezTo>
                      <a:pt x="121" y="214"/>
                      <a:pt x="113" y="217"/>
                      <a:pt x="105" y="218"/>
                    </a:cubicBezTo>
                    <a:cubicBezTo>
                      <a:pt x="95" y="219"/>
                      <a:pt x="83" y="218"/>
                      <a:pt x="69" y="215"/>
                    </a:cubicBezTo>
                    <a:cubicBezTo>
                      <a:pt x="61" y="212"/>
                      <a:pt x="53" y="210"/>
                      <a:pt x="46" y="206"/>
                    </a:cubicBezTo>
                    <a:cubicBezTo>
                      <a:pt x="25" y="197"/>
                      <a:pt x="9" y="186"/>
                      <a:pt x="0" y="173"/>
                    </a:cubicBezTo>
                    <a:cubicBezTo>
                      <a:pt x="3" y="164"/>
                      <a:pt x="8" y="153"/>
                      <a:pt x="13" y="140"/>
                    </a:cubicBezTo>
                    <a:cubicBezTo>
                      <a:pt x="16" y="134"/>
                      <a:pt x="18" y="127"/>
                      <a:pt x="20" y="121"/>
                    </a:cubicBezTo>
                    <a:cubicBezTo>
                      <a:pt x="21" y="120"/>
                      <a:pt x="23" y="120"/>
                      <a:pt x="26" y="121"/>
                    </a:cubicBezTo>
                    <a:cubicBezTo>
                      <a:pt x="28" y="121"/>
                      <a:pt x="32" y="123"/>
                      <a:pt x="37" y="125"/>
                    </a:cubicBezTo>
                    <a:cubicBezTo>
                      <a:pt x="42" y="127"/>
                      <a:pt x="45" y="129"/>
                      <a:pt x="47" y="129"/>
                    </a:cubicBezTo>
                    <a:cubicBezTo>
                      <a:pt x="53" y="131"/>
                      <a:pt x="57" y="133"/>
                      <a:pt x="59" y="133"/>
                    </a:cubicBezTo>
                    <a:cubicBezTo>
                      <a:pt x="59" y="133"/>
                      <a:pt x="62" y="133"/>
                      <a:pt x="68" y="133"/>
                    </a:cubicBezTo>
                    <a:cubicBezTo>
                      <a:pt x="69" y="133"/>
                      <a:pt x="70" y="132"/>
                      <a:pt x="72" y="132"/>
                    </a:cubicBezTo>
                    <a:cubicBezTo>
                      <a:pt x="75" y="125"/>
                      <a:pt x="68" y="114"/>
                      <a:pt x="50" y="100"/>
                    </a:cubicBezTo>
                    <a:cubicBezTo>
                      <a:pt x="37" y="90"/>
                      <a:pt x="27" y="79"/>
                      <a:pt x="20" y="68"/>
                    </a:cubicBezTo>
                    <a:cubicBezTo>
                      <a:pt x="19" y="66"/>
                      <a:pt x="17" y="60"/>
                      <a:pt x="17" y="52"/>
                    </a:cubicBezTo>
                    <a:cubicBezTo>
                      <a:pt x="17" y="52"/>
                      <a:pt x="17" y="51"/>
                      <a:pt x="17" y="50"/>
                    </a:cubicBezTo>
                    <a:cubicBezTo>
                      <a:pt x="18" y="48"/>
                      <a:pt x="20" y="44"/>
                      <a:pt x="24" y="38"/>
                    </a:cubicBezTo>
                    <a:cubicBezTo>
                      <a:pt x="32" y="26"/>
                      <a:pt x="44" y="19"/>
                      <a:pt x="60" y="17"/>
                    </a:cubicBezTo>
                    <a:cubicBezTo>
                      <a:pt x="70" y="16"/>
                      <a:pt x="83" y="17"/>
                      <a:pt x="100" y="20"/>
                    </a:cubicBezTo>
                    <a:cubicBezTo>
                      <a:pt x="104" y="20"/>
                      <a:pt x="109" y="21"/>
                      <a:pt x="113" y="23"/>
                    </a:cubicBezTo>
                    <a:cubicBezTo>
                      <a:pt x="126" y="26"/>
                      <a:pt x="137" y="30"/>
                      <a:pt x="148" y="33"/>
                    </a:cubicBezTo>
                    <a:cubicBezTo>
                      <a:pt x="150" y="34"/>
                      <a:pt x="154" y="36"/>
                      <a:pt x="158" y="38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1" y="46"/>
                      <a:pt x="173" y="48"/>
                      <a:pt x="174" y="51"/>
                    </a:cubicBezTo>
                    <a:cubicBezTo>
                      <a:pt x="174" y="52"/>
                      <a:pt x="173" y="58"/>
                      <a:pt x="171" y="68"/>
                    </a:cubicBezTo>
                    <a:cubicBezTo>
                      <a:pt x="168" y="86"/>
                      <a:pt x="166" y="95"/>
                      <a:pt x="166" y="96"/>
                    </a:cubicBezTo>
                    <a:cubicBezTo>
                      <a:pt x="166" y="99"/>
                      <a:pt x="164" y="103"/>
                      <a:pt x="162" y="108"/>
                    </a:cubicBezTo>
                    <a:cubicBezTo>
                      <a:pt x="161" y="110"/>
                      <a:pt x="159" y="111"/>
                      <a:pt x="156" y="110"/>
                    </a:cubicBezTo>
                    <a:cubicBezTo>
                      <a:pt x="153" y="110"/>
                      <a:pt x="151" y="108"/>
                      <a:pt x="148" y="106"/>
                    </a:cubicBezTo>
                    <a:cubicBezTo>
                      <a:pt x="145" y="104"/>
                      <a:pt x="142" y="102"/>
                      <a:pt x="140" y="100"/>
                    </a:cubicBezTo>
                    <a:cubicBezTo>
                      <a:pt x="130" y="94"/>
                      <a:pt x="122" y="90"/>
                      <a:pt x="117" y="89"/>
                    </a:cubicBezTo>
                    <a:cubicBezTo>
                      <a:pt x="116" y="89"/>
                      <a:pt x="116" y="89"/>
                      <a:pt x="116" y="89"/>
                    </a:cubicBezTo>
                    <a:cubicBezTo>
                      <a:pt x="122" y="101"/>
                      <a:pt x="132" y="112"/>
                      <a:pt x="146" y="125"/>
                    </a:cubicBezTo>
                    <a:cubicBezTo>
                      <a:pt x="158" y="136"/>
                      <a:pt x="163" y="149"/>
                      <a:pt x="161" y="165"/>
                    </a:cubicBezTo>
                    <a:close/>
                    <a:moveTo>
                      <a:pt x="103" y="0"/>
                    </a:moveTo>
                    <a:cubicBezTo>
                      <a:pt x="135" y="9"/>
                      <a:pt x="135" y="9"/>
                      <a:pt x="135" y="9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96" y="26"/>
                      <a:pt x="96" y="26"/>
                      <a:pt x="96" y="26"/>
                    </a:cubicBezTo>
                    <a:lnTo>
                      <a:pt x="103" y="0"/>
                    </a:lnTo>
                    <a:close/>
                    <a:moveTo>
                      <a:pt x="59" y="203"/>
                    </a:moveTo>
                    <a:cubicBezTo>
                      <a:pt x="97" y="213"/>
                      <a:pt x="97" y="213"/>
                      <a:pt x="97" y="213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50" y="237"/>
                      <a:pt x="50" y="237"/>
                      <a:pt x="50" y="237"/>
                    </a:cubicBezTo>
                    <a:lnTo>
                      <a:pt x="59" y="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064"/>
              <p:cNvSpPr/>
              <p:nvPr/>
            </p:nvSpPr>
            <p:spPr bwMode="auto">
              <a:xfrm>
                <a:off x="1533177" y="3426852"/>
                <a:ext cx="77632" cy="111074"/>
              </a:xfrm>
              <a:custGeom>
                <a:avLst/>
                <a:gdLst>
                  <a:gd name="T0" fmla="*/ 21 w 94"/>
                  <a:gd name="T1" fmla="*/ 85 h 134"/>
                  <a:gd name="T2" fmla="*/ 41 w 94"/>
                  <a:gd name="T3" fmla="*/ 123 h 134"/>
                  <a:gd name="T4" fmla="*/ 94 w 94"/>
                  <a:gd name="T5" fmla="*/ 13 h 134"/>
                  <a:gd name="T6" fmla="*/ 87 w 94"/>
                  <a:gd name="T7" fmla="*/ 0 h 134"/>
                  <a:gd name="T8" fmla="*/ 21 w 94"/>
                  <a:gd name="T9" fmla="*/ 8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4">
                    <a:moveTo>
                      <a:pt x="21" y="85"/>
                    </a:moveTo>
                    <a:cubicBezTo>
                      <a:pt x="21" y="85"/>
                      <a:pt x="0" y="134"/>
                      <a:pt x="41" y="123"/>
                    </a:cubicBezTo>
                    <a:cubicBezTo>
                      <a:pt x="82" y="113"/>
                      <a:pt x="94" y="13"/>
                      <a:pt x="94" y="1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5" y="22"/>
                      <a:pt x="21" y="85"/>
                      <a:pt x="21" y="85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4"/>
            <p:cNvGrpSpPr/>
            <p:nvPr/>
          </p:nvGrpSpPr>
          <p:grpSpPr>
            <a:xfrm>
              <a:off x="3321689" y="5142884"/>
              <a:ext cx="604284" cy="568078"/>
              <a:chOff x="2033442" y="222709"/>
              <a:chExt cx="1520692" cy="1429580"/>
            </a:xfrm>
          </p:grpSpPr>
          <p:sp>
            <p:nvSpPr>
              <p:cNvPr id="33" name="Heptagon 75"/>
              <p:cNvSpPr/>
              <p:nvPr/>
            </p:nvSpPr>
            <p:spPr>
              <a:xfrm>
                <a:off x="2033442" y="222709"/>
                <a:ext cx="1520692" cy="1429580"/>
              </a:xfrm>
              <a:prstGeom prst="hep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76"/>
              <p:cNvSpPr/>
              <p:nvPr/>
            </p:nvSpPr>
            <p:spPr bwMode="auto">
              <a:xfrm>
                <a:off x="2364680" y="508391"/>
                <a:ext cx="858217" cy="858217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7"/>
            <p:cNvGrpSpPr/>
            <p:nvPr/>
          </p:nvGrpSpPr>
          <p:grpSpPr>
            <a:xfrm flipH="1">
              <a:off x="8947167" y="2604081"/>
              <a:ext cx="650100" cy="611149"/>
              <a:chOff x="6185784" y="222709"/>
              <a:chExt cx="1520692" cy="1429580"/>
            </a:xfrm>
          </p:grpSpPr>
          <p:sp>
            <p:nvSpPr>
              <p:cNvPr id="31" name="Heptagon 78"/>
              <p:cNvSpPr/>
              <p:nvPr/>
            </p:nvSpPr>
            <p:spPr>
              <a:xfrm>
                <a:off x="6185784" y="222709"/>
                <a:ext cx="1520692" cy="1429580"/>
              </a:xfrm>
              <a:prstGeom prst="heptagon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79"/>
              <p:cNvSpPr/>
              <p:nvPr/>
            </p:nvSpPr>
            <p:spPr bwMode="auto">
              <a:xfrm>
                <a:off x="6517022" y="508391"/>
                <a:ext cx="858217" cy="858217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 flipH="1">
              <a:off x="5905683" y="3975632"/>
              <a:ext cx="650100" cy="611149"/>
              <a:chOff x="3417556" y="222709"/>
              <a:chExt cx="1520692" cy="1429580"/>
            </a:xfrm>
          </p:grpSpPr>
          <p:sp>
            <p:nvSpPr>
              <p:cNvPr id="29" name="Heptagon 81"/>
              <p:cNvSpPr/>
              <p:nvPr/>
            </p:nvSpPr>
            <p:spPr>
              <a:xfrm>
                <a:off x="3417556" y="222709"/>
                <a:ext cx="1520692" cy="1429580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82"/>
              <p:cNvSpPr/>
              <p:nvPr/>
            </p:nvSpPr>
            <p:spPr bwMode="auto">
              <a:xfrm>
                <a:off x="3748794" y="508391"/>
                <a:ext cx="858217" cy="858217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6"/>
            <p:cNvGrpSpPr/>
            <p:nvPr/>
          </p:nvGrpSpPr>
          <p:grpSpPr>
            <a:xfrm flipH="1">
              <a:off x="7915959" y="4102592"/>
              <a:ext cx="650100" cy="611149"/>
              <a:chOff x="7569900" y="222709"/>
              <a:chExt cx="1520692" cy="1429580"/>
            </a:xfrm>
          </p:grpSpPr>
          <p:sp>
            <p:nvSpPr>
              <p:cNvPr id="27" name="Heptagon 87"/>
              <p:cNvSpPr/>
              <p:nvPr/>
            </p:nvSpPr>
            <p:spPr>
              <a:xfrm>
                <a:off x="7569900" y="222709"/>
                <a:ext cx="1520692" cy="1429580"/>
              </a:xfrm>
              <a:prstGeom prst="heptagon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8"/>
              <p:cNvSpPr/>
              <p:nvPr/>
            </p:nvSpPr>
            <p:spPr bwMode="auto">
              <a:xfrm>
                <a:off x="7901138" y="508391"/>
                <a:ext cx="858217" cy="858217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5"/>
            <p:cNvGrpSpPr/>
            <p:nvPr/>
          </p:nvGrpSpPr>
          <p:grpSpPr>
            <a:xfrm>
              <a:off x="3623831" y="3474218"/>
              <a:ext cx="2495623" cy="707886"/>
              <a:chOff x="1523492" y="2821689"/>
              <a:chExt cx="2327662" cy="707886"/>
            </a:xfrm>
          </p:grpSpPr>
          <p:sp>
            <p:nvSpPr>
              <p:cNvPr id="25" name="TextBox 56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6" name="TextBox 57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6" name="Group 58"/>
            <p:cNvGrpSpPr/>
            <p:nvPr/>
          </p:nvGrpSpPr>
          <p:grpSpPr>
            <a:xfrm>
              <a:off x="6232618" y="2931863"/>
              <a:ext cx="2495623" cy="707886"/>
              <a:chOff x="1523492" y="2821689"/>
              <a:chExt cx="2327662" cy="707886"/>
            </a:xfrm>
          </p:grpSpPr>
          <p:sp>
            <p:nvSpPr>
              <p:cNvPr id="23" name="TextBox 59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4" name="TextBox 60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7" name="Group 61"/>
            <p:cNvGrpSpPr/>
            <p:nvPr/>
          </p:nvGrpSpPr>
          <p:grpSpPr>
            <a:xfrm>
              <a:off x="9261568" y="1691109"/>
              <a:ext cx="2495623" cy="707886"/>
              <a:chOff x="1523492" y="2821689"/>
              <a:chExt cx="2327662" cy="707886"/>
            </a:xfrm>
          </p:grpSpPr>
          <p:sp>
            <p:nvSpPr>
              <p:cNvPr id="21" name="TextBox 62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2" name="TextBox 63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8" name="Group 64"/>
            <p:cNvGrpSpPr/>
            <p:nvPr/>
          </p:nvGrpSpPr>
          <p:grpSpPr>
            <a:xfrm>
              <a:off x="8281552" y="5003076"/>
              <a:ext cx="2495623" cy="707886"/>
              <a:chOff x="1523492" y="2821689"/>
              <a:chExt cx="2327662" cy="707886"/>
            </a:xfrm>
          </p:grpSpPr>
          <p:sp>
            <p:nvSpPr>
              <p:cNvPr id="19" name="TextBox 65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0" name="TextBox 66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5"/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02455" y="2800548"/>
            <a:ext cx="149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5400" spc="3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8338" y="724719"/>
            <a:ext cx="1917158" cy="3782016"/>
            <a:chOff x="1066734" y="1408480"/>
            <a:chExt cx="2331826" cy="4600039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200" b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 5"/>
            <p:cNvSpPr/>
            <p:nvPr/>
          </p:nvSpPr>
          <p:spPr bwMode="auto">
            <a:xfrm>
              <a:off x="2693875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7"/>
            <p:cNvSpPr txBox="1"/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6734" y="1408480"/>
              <a:ext cx="2331826" cy="250245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b="-6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3421" y="724300"/>
            <a:ext cx="1917158" cy="3782854"/>
            <a:chOff x="3634409" y="1408480"/>
            <a:chExt cx="2331826" cy="460105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200" b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 12"/>
            <p:cNvSpPr/>
            <p:nvPr/>
          </p:nvSpPr>
          <p:spPr bwMode="auto">
            <a:xfrm>
              <a:off x="5269572" y="5631282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4409" y="1408480"/>
              <a:ext cx="2331826" cy="25024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34409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8504" y="724719"/>
            <a:ext cx="1917158" cy="3782016"/>
            <a:chOff x="6215314" y="1408480"/>
            <a:chExt cx="2331826" cy="4600039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200" b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 19"/>
            <p:cNvSpPr/>
            <p:nvPr/>
          </p:nvSpPr>
          <p:spPr bwMode="auto">
            <a:xfrm>
              <a:off x="7854783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15314" y="1408480"/>
              <a:ext cx="2331826" cy="2502457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1531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8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962735" y="1788664"/>
            <a:ext cx="3246669" cy="3354836"/>
            <a:chOff x="6513526" y="1639850"/>
            <a:chExt cx="5049903" cy="521815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7602087" y="3068398"/>
              <a:ext cx="3025592" cy="3789602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" name="Group 3"/>
            <p:cNvGrpSpPr/>
            <p:nvPr/>
          </p:nvGrpSpPr>
          <p:grpSpPr>
            <a:xfrm>
              <a:off x="6685154" y="1639850"/>
              <a:ext cx="4779675" cy="3671505"/>
              <a:chOff x="7223605" y="1034167"/>
              <a:chExt cx="4779675" cy="3671505"/>
            </a:xfrm>
            <a:solidFill>
              <a:schemeClr val="accent5">
                <a:alpha val="70000"/>
              </a:schemeClr>
            </a:solidFill>
          </p:grpSpPr>
          <p:sp>
            <p:nvSpPr>
              <p:cNvPr id="78" name="Oval 49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50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Oval 51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Oval 52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Oval 53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Oval 54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Oval 55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Oval 56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57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6574014" y="1946200"/>
              <a:ext cx="4788017" cy="3731205"/>
              <a:chOff x="7071416" y="1121303"/>
              <a:chExt cx="4788017" cy="373120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8" name="Oval 39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Oval 40"/>
              <p:cNvSpPr/>
              <p:nvPr/>
            </p:nvSpPr>
            <p:spPr>
              <a:xfrm>
                <a:off x="10028885" y="2266337"/>
                <a:ext cx="778885" cy="7788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41"/>
              <p:cNvSpPr/>
              <p:nvPr/>
            </p:nvSpPr>
            <p:spPr>
              <a:xfrm>
                <a:off x="8444595" y="4164419"/>
                <a:ext cx="688089" cy="688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Oval 42"/>
              <p:cNvSpPr/>
              <p:nvPr/>
            </p:nvSpPr>
            <p:spPr>
              <a:xfrm>
                <a:off x="10677336" y="3875937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Oval 43"/>
              <p:cNvSpPr/>
              <p:nvPr/>
            </p:nvSpPr>
            <p:spPr>
              <a:xfrm>
                <a:off x="11598565" y="2698248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7688405" y="2869385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45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46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Oval 47"/>
              <p:cNvSpPr/>
              <p:nvPr/>
            </p:nvSpPr>
            <p:spPr>
              <a:xfrm>
                <a:off x="9111041" y="3345133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48"/>
              <p:cNvSpPr/>
              <p:nvPr/>
            </p:nvSpPr>
            <p:spPr>
              <a:xfrm>
                <a:off x="11106733" y="2785942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7210995" y="2279145"/>
              <a:ext cx="4142805" cy="3446444"/>
              <a:chOff x="7242069" y="1000204"/>
              <a:chExt cx="4142805" cy="344644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8" name="Oval 29"/>
              <p:cNvSpPr/>
              <p:nvPr/>
            </p:nvSpPr>
            <p:spPr>
              <a:xfrm>
                <a:off x="8373143" y="1000204"/>
                <a:ext cx="1180478" cy="11804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Oval 30"/>
              <p:cNvSpPr/>
              <p:nvPr/>
            </p:nvSpPr>
            <p:spPr>
              <a:xfrm>
                <a:off x="9793458" y="1543897"/>
                <a:ext cx="673424" cy="6734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Oval 31"/>
              <p:cNvSpPr/>
              <p:nvPr/>
            </p:nvSpPr>
            <p:spPr>
              <a:xfrm>
                <a:off x="7728795" y="3028844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Oval 32"/>
              <p:cNvSpPr/>
              <p:nvPr/>
            </p:nvSpPr>
            <p:spPr>
              <a:xfrm>
                <a:off x="10055853" y="2924511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Oval 33"/>
              <p:cNvSpPr/>
              <p:nvPr/>
            </p:nvSpPr>
            <p:spPr>
              <a:xfrm>
                <a:off x="7242069" y="1362158"/>
                <a:ext cx="550776" cy="550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4"/>
              <p:cNvSpPr/>
              <p:nvPr/>
            </p:nvSpPr>
            <p:spPr>
              <a:xfrm>
                <a:off x="7460786" y="2351919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Oval 35"/>
              <p:cNvSpPr/>
              <p:nvPr/>
            </p:nvSpPr>
            <p:spPr>
              <a:xfrm>
                <a:off x="10593255" y="2042438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Oval 36"/>
              <p:cNvSpPr/>
              <p:nvPr/>
            </p:nvSpPr>
            <p:spPr>
              <a:xfrm>
                <a:off x="11048082" y="1704777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Oval 37"/>
              <p:cNvSpPr/>
              <p:nvPr/>
            </p:nvSpPr>
            <p:spPr>
              <a:xfrm>
                <a:off x="11027370" y="3450791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Oval 38"/>
              <p:cNvSpPr/>
              <p:nvPr/>
            </p:nvSpPr>
            <p:spPr>
              <a:xfrm>
                <a:off x="8453970" y="3618181"/>
                <a:ext cx="828467" cy="8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6"/>
            <p:cNvGrpSpPr/>
            <p:nvPr/>
          </p:nvGrpSpPr>
          <p:grpSpPr>
            <a:xfrm rot="9000000">
              <a:off x="7380010" y="1811773"/>
              <a:ext cx="3591334" cy="2758680"/>
              <a:chOff x="7223605" y="1034167"/>
              <a:chExt cx="4779675" cy="3671505"/>
            </a:xfrm>
            <a:solidFill>
              <a:schemeClr val="accent4">
                <a:alpha val="70000"/>
              </a:schemeClr>
            </a:solidFill>
          </p:grpSpPr>
          <p:sp>
            <p:nvSpPr>
              <p:cNvPr id="49" name="Oval 20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21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22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23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Oval 24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Oval 25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26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Oval 27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Oval 28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Oval 7"/>
            <p:cNvSpPr/>
            <p:nvPr/>
          </p:nvSpPr>
          <p:spPr>
            <a:xfrm>
              <a:off x="7498233" y="1881011"/>
              <a:ext cx="1514855" cy="151485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8"/>
            <p:cNvSpPr/>
            <p:nvPr/>
          </p:nvSpPr>
          <p:spPr>
            <a:xfrm>
              <a:off x="9449885" y="2141135"/>
              <a:ext cx="1437159" cy="1437159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9"/>
            <p:cNvSpPr/>
            <p:nvPr/>
          </p:nvSpPr>
          <p:spPr>
            <a:xfrm>
              <a:off x="6513526" y="3453959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10"/>
            <p:cNvSpPr/>
            <p:nvPr/>
          </p:nvSpPr>
          <p:spPr>
            <a:xfrm>
              <a:off x="10126270" y="3664860"/>
              <a:ext cx="1437159" cy="1437159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Group 11"/>
            <p:cNvGrpSpPr/>
            <p:nvPr/>
          </p:nvGrpSpPr>
          <p:grpSpPr>
            <a:xfrm>
              <a:off x="9937478" y="2603151"/>
              <a:ext cx="500065" cy="470320"/>
              <a:chOff x="4433888" y="4613275"/>
              <a:chExt cx="1147763" cy="1079500"/>
            </a:xfrm>
            <a:solidFill>
              <a:schemeClr val="bg1"/>
            </a:solidFill>
          </p:grpSpPr>
          <p:sp>
            <p:nvSpPr>
              <p:cNvPr id="47" name="Oval 18"/>
              <p:cNvSpPr/>
              <p:nvPr/>
            </p:nvSpPr>
            <p:spPr bwMode="auto">
              <a:xfrm>
                <a:off x="4991100" y="5203825"/>
                <a:ext cx="138113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9"/>
              <p:cNvSpPr/>
              <p:nvPr/>
            </p:nvSpPr>
            <p:spPr bwMode="auto">
              <a:xfrm>
                <a:off x="4433888" y="4613275"/>
                <a:ext cx="1147763" cy="1079500"/>
              </a:xfrm>
              <a:custGeom>
                <a:avLst/>
                <a:gdLst>
                  <a:gd name="T0" fmla="*/ 268 w 305"/>
                  <a:gd name="T1" fmla="*/ 111 h 287"/>
                  <a:gd name="T2" fmla="*/ 268 w 305"/>
                  <a:gd name="T3" fmla="*/ 51 h 287"/>
                  <a:gd name="T4" fmla="*/ 240 w 305"/>
                  <a:gd name="T5" fmla="*/ 0 h 287"/>
                  <a:gd name="T6" fmla="*/ 51 w 305"/>
                  <a:gd name="T7" fmla="*/ 0 h 287"/>
                  <a:gd name="T8" fmla="*/ 0 w 305"/>
                  <a:gd name="T9" fmla="*/ 236 h 287"/>
                  <a:gd name="T10" fmla="*/ 217 w 305"/>
                  <a:gd name="T11" fmla="*/ 287 h 287"/>
                  <a:gd name="T12" fmla="*/ 268 w 305"/>
                  <a:gd name="T13" fmla="*/ 222 h 287"/>
                  <a:gd name="T14" fmla="*/ 268 w 305"/>
                  <a:gd name="T15" fmla="*/ 111 h 287"/>
                  <a:gd name="T16" fmla="*/ 203 w 305"/>
                  <a:gd name="T17" fmla="*/ 19 h 287"/>
                  <a:gd name="T18" fmla="*/ 250 w 305"/>
                  <a:gd name="T19" fmla="*/ 28 h 287"/>
                  <a:gd name="T20" fmla="*/ 250 w 305"/>
                  <a:gd name="T21" fmla="*/ 56 h 287"/>
                  <a:gd name="T22" fmla="*/ 240 w 305"/>
                  <a:gd name="T23" fmla="*/ 83 h 287"/>
                  <a:gd name="T24" fmla="*/ 240 w 305"/>
                  <a:gd name="T25" fmla="*/ 74 h 287"/>
                  <a:gd name="T26" fmla="*/ 240 w 305"/>
                  <a:gd name="T27" fmla="*/ 37 h 287"/>
                  <a:gd name="T28" fmla="*/ 37 w 305"/>
                  <a:gd name="T29" fmla="*/ 28 h 287"/>
                  <a:gd name="T30" fmla="*/ 28 w 305"/>
                  <a:gd name="T31" fmla="*/ 56 h 287"/>
                  <a:gd name="T32" fmla="*/ 18 w 305"/>
                  <a:gd name="T33" fmla="*/ 51 h 287"/>
                  <a:gd name="T34" fmla="*/ 231 w 305"/>
                  <a:gd name="T35" fmla="*/ 46 h 287"/>
                  <a:gd name="T36" fmla="*/ 37 w 305"/>
                  <a:gd name="T37" fmla="*/ 37 h 287"/>
                  <a:gd name="T38" fmla="*/ 231 w 305"/>
                  <a:gd name="T39" fmla="*/ 46 h 287"/>
                  <a:gd name="T40" fmla="*/ 231 w 305"/>
                  <a:gd name="T41" fmla="*/ 65 h 287"/>
                  <a:gd name="T42" fmla="*/ 37 w 305"/>
                  <a:gd name="T43" fmla="*/ 56 h 287"/>
                  <a:gd name="T44" fmla="*/ 231 w 305"/>
                  <a:gd name="T45" fmla="*/ 74 h 287"/>
                  <a:gd name="T46" fmla="*/ 203 w 305"/>
                  <a:gd name="T47" fmla="*/ 83 h 287"/>
                  <a:gd name="T48" fmla="*/ 37 w 305"/>
                  <a:gd name="T49" fmla="*/ 80 h 287"/>
                  <a:gd name="T50" fmla="*/ 231 w 305"/>
                  <a:gd name="T51" fmla="*/ 74 h 287"/>
                  <a:gd name="T52" fmla="*/ 217 w 305"/>
                  <a:gd name="T53" fmla="*/ 268 h 287"/>
                  <a:gd name="T54" fmla="*/ 18 w 305"/>
                  <a:gd name="T55" fmla="*/ 236 h 287"/>
                  <a:gd name="T56" fmla="*/ 51 w 305"/>
                  <a:gd name="T57" fmla="*/ 102 h 287"/>
                  <a:gd name="T58" fmla="*/ 240 w 305"/>
                  <a:gd name="T59" fmla="*/ 102 h 287"/>
                  <a:gd name="T60" fmla="*/ 250 w 305"/>
                  <a:gd name="T61" fmla="*/ 130 h 287"/>
                  <a:gd name="T62" fmla="*/ 120 w 305"/>
                  <a:gd name="T63" fmla="*/ 176 h 287"/>
                  <a:gd name="T64" fmla="*/ 250 w 305"/>
                  <a:gd name="T65" fmla="*/ 222 h 287"/>
                  <a:gd name="T66" fmla="*/ 262 w 305"/>
                  <a:gd name="T67" fmla="*/ 204 h 287"/>
                  <a:gd name="T68" fmla="*/ 139 w 305"/>
                  <a:gd name="T69" fmla="*/ 176 h 287"/>
                  <a:gd name="T70" fmla="*/ 250 w 305"/>
                  <a:gd name="T71" fmla="*/ 148 h 287"/>
                  <a:gd name="T72" fmla="*/ 267 w 305"/>
                  <a:gd name="T73" fmla="*/ 136 h 287"/>
                  <a:gd name="T74" fmla="*/ 277 w 305"/>
                  <a:gd name="T75" fmla="*/ 1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87">
                    <a:moveTo>
                      <a:pt x="268" y="111"/>
                    </a:move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56"/>
                      <a:pt x="268" y="56"/>
                      <a:pt x="268" y="56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8" y="28"/>
                      <a:pt x="268" y="28"/>
                      <a:pt x="268" y="28"/>
                    </a:cubicBezTo>
                    <a:cubicBezTo>
                      <a:pt x="268" y="13"/>
                      <a:pt x="256" y="0"/>
                      <a:pt x="2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4"/>
                      <a:pt x="23" y="287"/>
                      <a:pt x="51" y="287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45" y="287"/>
                      <a:pt x="268" y="264"/>
                      <a:pt x="268" y="236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305" y="194"/>
                      <a:pt x="305" y="139"/>
                      <a:pt x="268" y="111"/>
                    </a:cubicBezTo>
                    <a:close/>
                    <a:moveTo>
                      <a:pt x="51" y="19"/>
                    </a:moveTo>
                    <a:cubicBezTo>
                      <a:pt x="203" y="19"/>
                      <a:pt x="203" y="19"/>
                      <a:pt x="203" y="19"/>
                    </a:cubicBezTo>
                    <a:cubicBezTo>
                      <a:pt x="240" y="19"/>
                      <a:pt x="240" y="19"/>
                      <a:pt x="240" y="19"/>
                    </a:cubicBezTo>
                    <a:cubicBezTo>
                      <a:pt x="246" y="19"/>
                      <a:pt x="250" y="23"/>
                      <a:pt x="250" y="28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7" y="84"/>
                      <a:pt x="244" y="83"/>
                      <a:pt x="240" y="83"/>
                    </a:cubicBezTo>
                    <a:cubicBezTo>
                      <a:pt x="240" y="83"/>
                      <a:pt x="240" y="83"/>
                      <a:pt x="240" y="83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56"/>
                      <a:pt x="240" y="56"/>
                      <a:pt x="240" y="56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40" y="32"/>
                      <a:pt x="236" y="28"/>
                      <a:pt x="231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2" y="28"/>
                      <a:pt x="28" y="32"/>
                      <a:pt x="28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68"/>
                      <a:pt x="18" y="60"/>
                      <a:pt x="18" y="51"/>
                    </a:cubicBezTo>
                    <a:cubicBezTo>
                      <a:pt x="18" y="33"/>
                      <a:pt x="33" y="19"/>
                      <a:pt x="51" y="19"/>
                    </a:cubicBezTo>
                    <a:close/>
                    <a:moveTo>
                      <a:pt x="231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31" y="37"/>
                      <a:pt x="231" y="37"/>
                      <a:pt x="231" y="37"/>
                    </a:cubicBezTo>
                    <a:lnTo>
                      <a:pt x="231" y="46"/>
                    </a:lnTo>
                    <a:close/>
                    <a:moveTo>
                      <a:pt x="231" y="56"/>
                    </a:moveTo>
                    <a:cubicBezTo>
                      <a:pt x="231" y="65"/>
                      <a:pt x="231" y="65"/>
                      <a:pt x="231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56"/>
                      <a:pt x="37" y="56"/>
                      <a:pt x="37" y="56"/>
                    </a:cubicBezTo>
                    <a:lnTo>
                      <a:pt x="231" y="56"/>
                    </a:lnTo>
                    <a:close/>
                    <a:moveTo>
                      <a:pt x="231" y="74"/>
                    </a:moveTo>
                    <a:cubicBezTo>
                      <a:pt x="231" y="83"/>
                      <a:pt x="231" y="83"/>
                      <a:pt x="231" y="83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6" y="83"/>
                      <a:pt x="41" y="82"/>
                      <a:pt x="37" y="80"/>
                    </a:cubicBezTo>
                    <a:cubicBezTo>
                      <a:pt x="37" y="74"/>
                      <a:pt x="37" y="74"/>
                      <a:pt x="37" y="74"/>
                    </a:cubicBezTo>
                    <a:lnTo>
                      <a:pt x="231" y="74"/>
                    </a:lnTo>
                    <a:close/>
                    <a:moveTo>
                      <a:pt x="250" y="236"/>
                    </a:moveTo>
                    <a:cubicBezTo>
                      <a:pt x="250" y="254"/>
                      <a:pt x="235" y="268"/>
                      <a:pt x="217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33" y="268"/>
                      <a:pt x="18" y="254"/>
                      <a:pt x="18" y="23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27" y="98"/>
                      <a:pt x="38" y="102"/>
                      <a:pt x="51" y="102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40" y="102"/>
                      <a:pt x="240" y="102"/>
                      <a:pt x="240" y="102"/>
                    </a:cubicBezTo>
                    <a:cubicBezTo>
                      <a:pt x="246" y="102"/>
                      <a:pt x="250" y="106"/>
                      <a:pt x="250" y="11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41" y="130"/>
                      <a:pt x="120" y="150"/>
                      <a:pt x="120" y="176"/>
                    </a:cubicBezTo>
                    <a:cubicBezTo>
                      <a:pt x="120" y="201"/>
                      <a:pt x="141" y="222"/>
                      <a:pt x="166" y="222"/>
                    </a:cubicBezTo>
                    <a:cubicBezTo>
                      <a:pt x="250" y="222"/>
                      <a:pt x="250" y="222"/>
                      <a:pt x="250" y="222"/>
                    </a:cubicBezTo>
                    <a:lnTo>
                      <a:pt x="250" y="236"/>
                    </a:lnTo>
                    <a:close/>
                    <a:moveTo>
                      <a:pt x="262" y="204"/>
                    </a:moveTo>
                    <a:cubicBezTo>
                      <a:pt x="166" y="204"/>
                      <a:pt x="166" y="204"/>
                      <a:pt x="166" y="204"/>
                    </a:cubicBezTo>
                    <a:cubicBezTo>
                      <a:pt x="151" y="204"/>
                      <a:pt x="139" y="191"/>
                      <a:pt x="139" y="176"/>
                    </a:cubicBezTo>
                    <a:cubicBezTo>
                      <a:pt x="139" y="161"/>
                      <a:pt x="151" y="148"/>
                      <a:pt x="166" y="148"/>
                    </a:cubicBezTo>
                    <a:cubicBezTo>
                      <a:pt x="250" y="148"/>
                      <a:pt x="250" y="148"/>
                      <a:pt x="250" y="148"/>
                    </a:cubicBezTo>
                    <a:cubicBezTo>
                      <a:pt x="255" y="148"/>
                      <a:pt x="261" y="145"/>
                      <a:pt x="265" y="141"/>
                    </a:cubicBezTo>
                    <a:cubicBezTo>
                      <a:pt x="266" y="139"/>
                      <a:pt x="266" y="138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74" y="145"/>
                      <a:pt x="277" y="155"/>
                      <a:pt x="277" y="167"/>
                    </a:cubicBezTo>
                    <a:cubicBezTo>
                      <a:pt x="277" y="181"/>
                      <a:pt x="272" y="194"/>
                      <a:pt x="262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12"/>
            <p:cNvSpPr/>
            <p:nvPr/>
          </p:nvSpPr>
          <p:spPr bwMode="auto">
            <a:xfrm>
              <a:off x="10624922" y="4125900"/>
              <a:ext cx="485537" cy="485537"/>
            </a:xfrm>
            <a:custGeom>
              <a:avLst/>
              <a:gdLst>
                <a:gd name="T0" fmla="*/ 263 w 296"/>
                <a:gd name="T1" fmla="*/ 67 h 296"/>
                <a:gd name="T2" fmla="*/ 259 w 296"/>
                <a:gd name="T3" fmla="*/ 19 h 296"/>
                <a:gd name="T4" fmla="*/ 55 w 296"/>
                <a:gd name="T5" fmla="*/ 0 h 296"/>
                <a:gd name="T6" fmla="*/ 37 w 296"/>
                <a:gd name="T7" fmla="*/ 63 h 296"/>
                <a:gd name="T8" fmla="*/ 5 w 296"/>
                <a:gd name="T9" fmla="*/ 104 h 296"/>
                <a:gd name="T10" fmla="*/ 0 w 296"/>
                <a:gd name="T11" fmla="*/ 130 h 296"/>
                <a:gd name="T12" fmla="*/ 28 w 296"/>
                <a:gd name="T13" fmla="*/ 158 h 296"/>
                <a:gd name="T14" fmla="*/ 46 w 296"/>
                <a:gd name="T15" fmla="*/ 296 h 296"/>
                <a:gd name="T16" fmla="*/ 268 w 296"/>
                <a:gd name="T17" fmla="*/ 278 h 296"/>
                <a:gd name="T18" fmla="*/ 268 w 296"/>
                <a:gd name="T19" fmla="*/ 158 h 296"/>
                <a:gd name="T20" fmla="*/ 296 w 296"/>
                <a:gd name="T21" fmla="*/ 121 h 296"/>
                <a:gd name="T22" fmla="*/ 241 w 296"/>
                <a:gd name="T23" fmla="*/ 19 h 296"/>
                <a:gd name="T24" fmla="*/ 55 w 296"/>
                <a:gd name="T25" fmla="*/ 56 h 296"/>
                <a:gd name="T26" fmla="*/ 55 w 296"/>
                <a:gd name="T27" fmla="*/ 19 h 296"/>
                <a:gd name="T28" fmla="*/ 94 w 296"/>
                <a:gd name="T29" fmla="*/ 139 h 296"/>
                <a:gd name="T30" fmla="*/ 93 w 296"/>
                <a:gd name="T31" fmla="*/ 74 h 296"/>
                <a:gd name="T32" fmla="*/ 94 w 296"/>
                <a:gd name="T33" fmla="*/ 139 h 296"/>
                <a:gd name="T34" fmla="*/ 143 w 296"/>
                <a:gd name="T35" fmla="*/ 74 h 296"/>
                <a:gd name="T36" fmla="*/ 104 w 296"/>
                <a:gd name="T37" fmla="*/ 139 h 296"/>
                <a:gd name="T38" fmla="*/ 153 w 296"/>
                <a:gd name="T39" fmla="*/ 74 h 296"/>
                <a:gd name="T40" fmla="*/ 192 w 296"/>
                <a:gd name="T41" fmla="*/ 139 h 296"/>
                <a:gd name="T42" fmla="*/ 153 w 296"/>
                <a:gd name="T43" fmla="*/ 74 h 296"/>
                <a:gd name="T44" fmla="*/ 204 w 296"/>
                <a:gd name="T45" fmla="*/ 74 h 296"/>
                <a:gd name="T46" fmla="*/ 202 w 296"/>
                <a:gd name="T47" fmla="*/ 139 h 296"/>
                <a:gd name="T48" fmla="*/ 18 w 296"/>
                <a:gd name="T49" fmla="*/ 130 h 296"/>
                <a:gd name="T50" fmla="*/ 20 w 296"/>
                <a:gd name="T51" fmla="*/ 115 h 296"/>
                <a:gd name="T52" fmla="*/ 55 w 296"/>
                <a:gd name="T53" fmla="*/ 74 h 296"/>
                <a:gd name="T54" fmla="*/ 45 w 296"/>
                <a:gd name="T55" fmla="*/ 139 h 296"/>
                <a:gd name="T56" fmla="*/ 18 w 296"/>
                <a:gd name="T57" fmla="*/ 130 h 296"/>
                <a:gd name="T58" fmla="*/ 116 w 296"/>
                <a:gd name="T59" fmla="*/ 278 h 296"/>
                <a:gd name="T60" fmla="*/ 185 w 296"/>
                <a:gd name="T61" fmla="*/ 185 h 296"/>
                <a:gd name="T62" fmla="*/ 250 w 296"/>
                <a:gd name="T63" fmla="*/ 278 h 296"/>
                <a:gd name="T64" fmla="*/ 194 w 296"/>
                <a:gd name="T65" fmla="*/ 185 h 296"/>
                <a:gd name="T66" fmla="*/ 116 w 296"/>
                <a:gd name="T67" fmla="*/ 176 h 296"/>
                <a:gd name="T68" fmla="*/ 106 w 296"/>
                <a:gd name="T69" fmla="*/ 278 h 296"/>
                <a:gd name="T70" fmla="*/ 46 w 296"/>
                <a:gd name="T71" fmla="*/ 158 h 296"/>
                <a:gd name="T72" fmla="*/ 250 w 296"/>
                <a:gd name="T73" fmla="*/ 278 h 296"/>
                <a:gd name="T74" fmla="*/ 268 w 296"/>
                <a:gd name="T75" fmla="*/ 139 h 296"/>
                <a:gd name="T76" fmla="*/ 214 w 296"/>
                <a:gd name="T77" fmla="*/ 74 h 296"/>
                <a:gd name="T78" fmla="*/ 241 w 296"/>
                <a:gd name="T79" fmla="*/ 74 h 296"/>
                <a:gd name="T80" fmla="*/ 276 w 296"/>
                <a:gd name="T81" fmla="*/ 115 h 296"/>
                <a:gd name="T82" fmla="*/ 278 w 296"/>
                <a:gd name="T83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6" h="296">
                  <a:moveTo>
                    <a:pt x="291" y="104"/>
                  </a:moveTo>
                  <a:cubicBezTo>
                    <a:pt x="263" y="67"/>
                    <a:pt x="263" y="67"/>
                    <a:pt x="263" y="67"/>
                  </a:cubicBezTo>
                  <a:cubicBezTo>
                    <a:pt x="262" y="66"/>
                    <a:pt x="260" y="64"/>
                    <a:pt x="259" y="63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9" y="9"/>
                    <a:pt x="251" y="0"/>
                    <a:pt x="2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37" y="9"/>
                    <a:pt x="37" y="1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4" y="66"/>
                    <a:pt x="33" y="6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9"/>
                    <a:pt x="0" y="115"/>
                    <a:pt x="0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8"/>
                    <a:pt x="2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88"/>
                    <a:pt x="36" y="296"/>
                    <a:pt x="46" y="296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60" y="296"/>
                    <a:pt x="268" y="288"/>
                    <a:pt x="268" y="27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84" y="158"/>
                    <a:pt x="296" y="145"/>
                    <a:pt x="296" y="130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6" y="115"/>
                    <a:pt x="294" y="109"/>
                    <a:pt x="291" y="104"/>
                  </a:cubicBezTo>
                  <a:close/>
                  <a:moveTo>
                    <a:pt x="241" y="19"/>
                  </a:moveTo>
                  <a:cubicBezTo>
                    <a:pt x="241" y="56"/>
                    <a:pt x="241" y="56"/>
                    <a:pt x="241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19"/>
                    <a:pt x="55" y="19"/>
                    <a:pt x="55" y="19"/>
                  </a:cubicBezTo>
                  <a:lnTo>
                    <a:pt x="241" y="19"/>
                  </a:lnTo>
                  <a:close/>
                  <a:moveTo>
                    <a:pt x="94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13" y="74"/>
                    <a:pt x="113" y="74"/>
                    <a:pt x="113" y="74"/>
                  </a:cubicBezTo>
                  <a:lnTo>
                    <a:pt x="94" y="139"/>
                  </a:lnTo>
                  <a:close/>
                  <a:moveTo>
                    <a:pt x="122" y="74"/>
                  </a:moveTo>
                  <a:cubicBezTo>
                    <a:pt x="143" y="74"/>
                    <a:pt x="143" y="74"/>
                    <a:pt x="143" y="74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04" y="139"/>
                    <a:pt x="104" y="139"/>
                    <a:pt x="104" y="139"/>
                  </a:cubicBezTo>
                  <a:lnTo>
                    <a:pt x="122" y="74"/>
                  </a:lnTo>
                  <a:close/>
                  <a:moveTo>
                    <a:pt x="153" y="74"/>
                  </a:moveTo>
                  <a:cubicBezTo>
                    <a:pt x="174" y="74"/>
                    <a:pt x="174" y="74"/>
                    <a:pt x="174" y="7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53" y="74"/>
                  </a:lnTo>
                  <a:close/>
                  <a:moveTo>
                    <a:pt x="183" y="74"/>
                  </a:moveTo>
                  <a:cubicBezTo>
                    <a:pt x="204" y="74"/>
                    <a:pt x="204" y="74"/>
                    <a:pt x="204" y="74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02" y="139"/>
                    <a:pt x="202" y="139"/>
                    <a:pt x="202" y="139"/>
                  </a:cubicBezTo>
                  <a:lnTo>
                    <a:pt x="183" y="74"/>
                  </a:lnTo>
                  <a:close/>
                  <a:moveTo>
                    <a:pt x="18" y="130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19"/>
                    <a:pt x="19" y="117"/>
                    <a:pt x="20" y="11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3" y="74"/>
                    <a:pt x="55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3" y="139"/>
                    <a:pt x="18" y="135"/>
                    <a:pt x="18" y="130"/>
                  </a:cubicBezTo>
                  <a:close/>
                  <a:moveTo>
                    <a:pt x="185" y="278"/>
                  </a:moveTo>
                  <a:cubicBezTo>
                    <a:pt x="116" y="278"/>
                    <a:pt x="116" y="278"/>
                    <a:pt x="116" y="278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85" y="185"/>
                    <a:pt x="185" y="185"/>
                    <a:pt x="185" y="185"/>
                  </a:cubicBezTo>
                  <a:lnTo>
                    <a:pt x="185" y="278"/>
                  </a:lnTo>
                  <a:close/>
                  <a:moveTo>
                    <a:pt x="250" y="278"/>
                  </a:moveTo>
                  <a:cubicBezTo>
                    <a:pt x="194" y="278"/>
                    <a:pt x="194" y="278"/>
                    <a:pt x="194" y="278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1" y="176"/>
                    <a:pt x="106" y="180"/>
                    <a:pt x="106" y="1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250" y="158"/>
                    <a:pt x="250" y="158"/>
                    <a:pt x="250" y="158"/>
                  </a:cubicBezTo>
                  <a:lnTo>
                    <a:pt x="250" y="278"/>
                  </a:lnTo>
                  <a:close/>
                  <a:moveTo>
                    <a:pt x="278" y="130"/>
                  </a:moveTo>
                  <a:cubicBezTo>
                    <a:pt x="278" y="135"/>
                    <a:pt x="273" y="139"/>
                    <a:pt x="268" y="139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3" y="74"/>
                    <a:pt x="246" y="76"/>
                    <a:pt x="248" y="78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7" y="117"/>
                    <a:pt x="278" y="119"/>
                    <a:pt x="278" y="121"/>
                  </a:cubicBezTo>
                  <a:lnTo>
                    <a:pt x="278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3"/>
            <p:cNvGrpSpPr/>
            <p:nvPr/>
          </p:nvGrpSpPr>
          <p:grpSpPr>
            <a:xfrm>
              <a:off x="6993231" y="3943997"/>
              <a:ext cx="486920" cy="424672"/>
              <a:chOff x="4233863" y="2697163"/>
              <a:chExt cx="1117600" cy="974725"/>
            </a:xfrm>
            <a:solidFill>
              <a:schemeClr val="bg1"/>
            </a:solidFill>
          </p:grpSpPr>
          <p:sp>
            <p:nvSpPr>
              <p:cNvPr id="45" name="Freeform: Shape 16"/>
              <p:cNvSpPr/>
              <p:nvPr/>
            </p:nvSpPr>
            <p:spPr bwMode="auto">
              <a:xfrm>
                <a:off x="4233863" y="2697163"/>
                <a:ext cx="1117600" cy="974725"/>
              </a:xfrm>
              <a:custGeom>
                <a:avLst/>
                <a:gdLst>
                  <a:gd name="T0" fmla="*/ 296 w 297"/>
                  <a:gd name="T1" fmla="*/ 152 h 259"/>
                  <a:gd name="T2" fmla="*/ 259 w 297"/>
                  <a:gd name="T3" fmla="*/ 13 h 259"/>
                  <a:gd name="T4" fmla="*/ 241 w 297"/>
                  <a:gd name="T5" fmla="*/ 0 h 259"/>
                  <a:gd name="T6" fmla="*/ 148 w 297"/>
                  <a:gd name="T7" fmla="*/ 0 h 259"/>
                  <a:gd name="T8" fmla="*/ 56 w 297"/>
                  <a:gd name="T9" fmla="*/ 0 h 259"/>
                  <a:gd name="T10" fmla="*/ 38 w 297"/>
                  <a:gd name="T11" fmla="*/ 13 h 259"/>
                  <a:gd name="T12" fmla="*/ 1 w 297"/>
                  <a:gd name="T13" fmla="*/ 152 h 259"/>
                  <a:gd name="T14" fmla="*/ 0 w 297"/>
                  <a:gd name="T15" fmla="*/ 157 h 259"/>
                  <a:gd name="T16" fmla="*/ 0 w 297"/>
                  <a:gd name="T17" fmla="*/ 222 h 259"/>
                  <a:gd name="T18" fmla="*/ 37 w 297"/>
                  <a:gd name="T19" fmla="*/ 259 h 259"/>
                  <a:gd name="T20" fmla="*/ 260 w 297"/>
                  <a:gd name="T21" fmla="*/ 259 h 259"/>
                  <a:gd name="T22" fmla="*/ 297 w 297"/>
                  <a:gd name="T23" fmla="*/ 222 h 259"/>
                  <a:gd name="T24" fmla="*/ 297 w 297"/>
                  <a:gd name="T25" fmla="*/ 157 h 259"/>
                  <a:gd name="T26" fmla="*/ 296 w 297"/>
                  <a:gd name="T27" fmla="*/ 152 h 259"/>
                  <a:gd name="T28" fmla="*/ 278 w 297"/>
                  <a:gd name="T29" fmla="*/ 222 h 259"/>
                  <a:gd name="T30" fmla="*/ 260 w 297"/>
                  <a:gd name="T31" fmla="*/ 241 h 259"/>
                  <a:gd name="T32" fmla="*/ 37 w 297"/>
                  <a:gd name="T33" fmla="*/ 241 h 259"/>
                  <a:gd name="T34" fmla="*/ 19 w 297"/>
                  <a:gd name="T35" fmla="*/ 222 h 259"/>
                  <a:gd name="T36" fmla="*/ 19 w 297"/>
                  <a:gd name="T37" fmla="*/ 157 h 259"/>
                  <a:gd name="T38" fmla="*/ 56 w 297"/>
                  <a:gd name="T39" fmla="*/ 19 h 259"/>
                  <a:gd name="T40" fmla="*/ 241 w 297"/>
                  <a:gd name="T41" fmla="*/ 19 h 259"/>
                  <a:gd name="T42" fmla="*/ 278 w 297"/>
                  <a:gd name="T43" fmla="*/ 157 h 259"/>
                  <a:gd name="T44" fmla="*/ 278 w 297"/>
                  <a:gd name="T45" fmla="*/ 22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7" h="259">
                    <a:moveTo>
                      <a:pt x="296" y="152"/>
                    </a:moveTo>
                    <a:cubicBezTo>
                      <a:pt x="259" y="13"/>
                      <a:pt x="259" y="13"/>
                      <a:pt x="259" y="13"/>
                    </a:cubicBezTo>
                    <a:cubicBezTo>
                      <a:pt x="257" y="6"/>
                      <a:pt x="249" y="0"/>
                      <a:pt x="241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0" y="6"/>
                      <a:pt x="38" y="13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4"/>
                      <a:pt x="0" y="156"/>
                      <a:pt x="0" y="157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43"/>
                      <a:pt x="17" y="259"/>
                      <a:pt x="37" y="259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280" y="259"/>
                      <a:pt x="297" y="243"/>
                      <a:pt x="297" y="222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6"/>
                      <a:pt x="296" y="154"/>
                      <a:pt x="296" y="152"/>
                    </a:cubicBezTo>
                    <a:close/>
                    <a:moveTo>
                      <a:pt x="278" y="222"/>
                    </a:moveTo>
                    <a:cubicBezTo>
                      <a:pt x="278" y="232"/>
                      <a:pt x="270" y="241"/>
                      <a:pt x="260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27" y="241"/>
                      <a:pt x="19" y="232"/>
                      <a:pt x="19" y="222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241" y="19"/>
                      <a:pt x="241" y="19"/>
                      <a:pt x="241" y="19"/>
                    </a:cubicBezTo>
                    <a:cubicBezTo>
                      <a:pt x="278" y="157"/>
                      <a:pt x="278" y="157"/>
                      <a:pt x="278" y="157"/>
                    </a:cubicBezTo>
                    <a:lnTo>
                      <a:pt x="278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7"/>
              <p:cNvSpPr/>
              <p:nvPr/>
            </p:nvSpPr>
            <p:spPr bwMode="auto">
              <a:xfrm>
                <a:off x="4365625" y="2835275"/>
                <a:ext cx="854075" cy="628650"/>
              </a:xfrm>
              <a:custGeom>
                <a:avLst/>
                <a:gdLst>
                  <a:gd name="T0" fmla="*/ 185 w 227"/>
                  <a:gd name="T1" fmla="*/ 0 h 167"/>
                  <a:gd name="T2" fmla="*/ 42 w 227"/>
                  <a:gd name="T3" fmla="*/ 0 h 167"/>
                  <a:gd name="T4" fmla="*/ 33 w 227"/>
                  <a:gd name="T5" fmla="*/ 7 h 167"/>
                  <a:gd name="T6" fmla="*/ 1 w 227"/>
                  <a:gd name="T7" fmla="*/ 118 h 167"/>
                  <a:gd name="T8" fmla="*/ 3 w 227"/>
                  <a:gd name="T9" fmla="*/ 126 h 167"/>
                  <a:gd name="T10" fmla="*/ 10 w 227"/>
                  <a:gd name="T11" fmla="*/ 130 h 167"/>
                  <a:gd name="T12" fmla="*/ 37 w 227"/>
                  <a:gd name="T13" fmla="*/ 130 h 167"/>
                  <a:gd name="T14" fmla="*/ 47 w 227"/>
                  <a:gd name="T15" fmla="*/ 130 h 167"/>
                  <a:gd name="T16" fmla="*/ 52 w 227"/>
                  <a:gd name="T17" fmla="*/ 130 h 167"/>
                  <a:gd name="T18" fmla="*/ 66 w 227"/>
                  <a:gd name="T19" fmla="*/ 156 h 167"/>
                  <a:gd name="T20" fmla="*/ 82 w 227"/>
                  <a:gd name="T21" fmla="*/ 167 h 167"/>
                  <a:gd name="T22" fmla="*/ 145 w 227"/>
                  <a:gd name="T23" fmla="*/ 167 h 167"/>
                  <a:gd name="T24" fmla="*/ 161 w 227"/>
                  <a:gd name="T25" fmla="*/ 156 h 167"/>
                  <a:gd name="T26" fmla="*/ 175 w 227"/>
                  <a:gd name="T27" fmla="*/ 130 h 167"/>
                  <a:gd name="T28" fmla="*/ 180 w 227"/>
                  <a:gd name="T29" fmla="*/ 130 h 167"/>
                  <a:gd name="T30" fmla="*/ 190 w 227"/>
                  <a:gd name="T31" fmla="*/ 130 h 167"/>
                  <a:gd name="T32" fmla="*/ 217 w 227"/>
                  <a:gd name="T33" fmla="*/ 130 h 167"/>
                  <a:gd name="T34" fmla="*/ 224 w 227"/>
                  <a:gd name="T35" fmla="*/ 126 h 167"/>
                  <a:gd name="T36" fmla="*/ 226 w 227"/>
                  <a:gd name="T37" fmla="*/ 118 h 167"/>
                  <a:gd name="T38" fmla="*/ 194 w 227"/>
                  <a:gd name="T39" fmla="*/ 7 h 167"/>
                  <a:gd name="T40" fmla="*/ 185 w 227"/>
                  <a:gd name="T41" fmla="*/ 0 h 167"/>
                  <a:gd name="T42" fmla="*/ 190 w 227"/>
                  <a:gd name="T43" fmla="*/ 111 h 167"/>
                  <a:gd name="T44" fmla="*/ 175 w 227"/>
                  <a:gd name="T45" fmla="*/ 111 h 167"/>
                  <a:gd name="T46" fmla="*/ 158 w 227"/>
                  <a:gd name="T47" fmla="*/ 121 h 167"/>
                  <a:gd name="T48" fmla="*/ 145 w 227"/>
                  <a:gd name="T49" fmla="*/ 148 h 167"/>
                  <a:gd name="T50" fmla="*/ 82 w 227"/>
                  <a:gd name="T51" fmla="*/ 148 h 167"/>
                  <a:gd name="T52" fmla="*/ 69 w 227"/>
                  <a:gd name="T53" fmla="*/ 121 h 167"/>
                  <a:gd name="T54" fmla="*/ 52 w 227"/>
                  <a:gd name="T55" fmla="*/ 111 h 167"/>
                  <a:gd name="T56" fmla="*/ 37 w 227"/>
                  <a:gd name="T57" fmla="*/ 111 h 167"/>
                  <a:gd name="T58" fmla="*/ 15 w 227"/>
                  <a:gd name="T59" fmla="*/ 111 h 167"/>
                  <a:gd name="T60" fmla="*/ 42 w 227"/>
                  <a:gd name="T61" fmla="*/ 9 h 167"/>
                  <a:gd name="T62" fmla="*/ 185 w 227"/>
                  <a:gd name="T63" fmla="*/ 9 h 167"/>
                  <a:gd name="T64" fmla="*/ 212 w 227"/>
                  <a:gd name="T65" fmla="*/ 111 h 167"/>
                  <a:gd name="T66" fmla="*/ 190 w 227"/>
                  <a:gd name="T67" fmla="*/ 11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7" h="167">
                    <a:moveTo>
                      <a:pt x="18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8" y="0"/>
                      <a:pt x="34" y="3"/>
                      <a:pt x="33" y="7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21"/>
                      <a:pt x="1" y="124"/>
                      <a:pt x="3" y="126"/>
                    </a:cubicBezTo>
                    <a:cubicBezTo>
                      <a:pt x="4" y="128"/>
                      <a:pt x="7" y="130"/>
                      <a:pt x="10" y="130"/>
                    </a:cubicBezTo>
                    <a:cubicBezTo>
                      <a:pt x="37" y="130"/>
                      <a:pt x="37" y="130"/>
                      <a:pt x="37" y="13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9" y="163"/>
                      <a:pt x="75" y="167"/>
                      <a:pt x="82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52" y="167"/>
                      <a:pt x="158" y="163"/>
                      <a:pt x="161" y="156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20" y="130"/>
                      <a:pt x="223" y="128"/>
                      <a:pt x="224" y="126"/>
                    </a:cubicBezTo>
                    <a:cubicBezTo>
                      <a:pt x="226" y="124"/>
                      <a:pt x="227" y="121"/>
                      <a:pt x="226" y="118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193" y="3"/>
                      <a:pt x="189" y="0"/>
                      <a:pt x="185" y="0"/>
                    </a:cubicBezTo>
                    <a:close/>
                    <a:moveTo>
                      <a:pt x="190" y="111"/>
                    </a:move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8" y="111"/>
                      <a:pt x="161" y="115"/>
                      <a:pt x="158" y="121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5"/>
                      <a:pt x="59" y="111"/>
                      <a:pt x="5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212" y="111"/>
                      <a:pt x="212" y="111"/>
                      <a:pt x="212" y="111"/>
                    </a:cubicBezTo>
                    <a:lnTo>
                      <a:pt x="19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14"/>
            <p:cNvSpPr/>
            <p:nvPr/>
          </p:nvSpPr>
          <p:spPr bwMode="auto">
            <a:xfrm>
              <a:off x="8024168" y="2472432"/>
              <a:ext cx="485537" cy="363807"/>
            </a:xfrm>
            <a:custGeom>
              <a:avLst/>
              <a:gdLst>
                <a:gd name="T0" fmla="*/ 244 w 296"/>
                <a:gd name="T1" fmla="*/ 5 h 222"/>
                <a:gd name="T2" fmla="*/ 65 w 296"/>
                <a:gd name="T3" fmla="*/ 0 h 222"/>
                <a:gd name="T4" fmla="*/ 5 w 296"/>
                <a:gd name="T5" fmla="*/ 52 h 222"/>
                <a:gd name="T6" fmla="*/ 4 w 296"/>
                <a:gd name="T7" fmla="*/ 78 h 222"/>
                <a:gd name="T8" fmla="*/ 148 w 296"/>
                <a:gd name="T9" fmla="*/ 222 h 222"/>
                <a:gd name="T10" fmla="*/ 291 w 296"/>
                <a:gd name="T11" fmla="*/ 78 h 222"/>
                <a:gd name="T12" fmla="*/ 291 w 296"/>
                <a:gd name="T13" fmla="*/ 52 h 222"/>
                <a:gd name="T14" fmla="*/ 127 w 296"/>
                <a:gd name="T15" fmla="*/ 65 h 222"/>
                <a:gd name="T16" fmla="*/ 168 w 296"/>
                <a:gd name="T17" fmla="*/ 65 h 222"/>
                <a:gd name="T18" fmla="*/ 180 w 296"/>
                <a:gd name="T19" fmla="*/ 20 h 222"/>
                <a:gd name="T20" fmla="*/ 176 w 296"/>
                <a:gd name="T21" fmla="*/ 59 h 222"/>
                <a:gd name="T22" fmla="*/ 120 w 296"/>
                <a:gd name="T23" fmla="*/ 59 h 222"/>
                <a:gd name="T24" fmla="*/ 115 w 296"/>
                <a:gd name="T25" fmla="*/ 20 h 222"/>
                <a:gd name="T26" fmla="*/ 120 w 296"/>
                <a:gd name="T27" fmla="*/ 59 h 222"/>
                <a:gd name="T28" fmla="*/ 148 w 296"/>
                <a:gd name="T29" fmla="*/ 189 h 222"/>
                <a:gd name="T30" fmla="*/ 171 w 296"/>
                <a:gd name="T31" fmla="*/ 74 h 222"/>
                <a:gd name="T32" fmla="*/ 226 w 296"/>
                <a:gd name="T33" fmla="*/ 74 h 222"/>
                <a:gd name="T34" fmla="*/ 180 w 296"/>
                <a:gd name="T35" fmla="*/ 74 h 222"/>
                <a:gd name="T36" fmla="*/ 206 w 296"/>
                <a:gd name="T37" fmla="*/ 46 h 222"/>
                <a:gd name="T38" fmla="*/ 183 w 296"/>
                <a:gd name="T39" fmla="*/ 65 h 222"/>
                <a:gd name="T40" fmla="*/ 224 w 296"/>
                <a:gd name="T41" fmla="*/ 18 h 222"/>
                <a:gd name="T42" fmla="*/ 191 w 296"/>
                <a:gd name="T43" fmla="*/ 18 h 222"/>
                <a:gd name="T44" fmla="*/ 127 w 296"/>
                <a:gd name="T45" fmla="*/ 18 h 222"/>
                <a:gd name="T46" fmla="*/ 148 w 296"/>
                <a:gd name="T47" fmla="*/ 35 h 222"/>
                <a:gd name="T48" fmla="*/ 72 w 296"/>
                <a:gd name="T49" fmla="*/ 18 h 222"/>
                <a:gd name="T50" fmla="*/ 90 w 296"/>
                <a:gd name="T51" fmla="*/ 33 h 222"/>
                <a:gd name="T52" fmla="*/ 113 w 296"/>
                <a:gd name="T53" fmla="*/ 65 h 222"/>
                <a:gd name="T54" fmla="*/ 90 w 296"/>
                <a:gd name="T55" fmla="*/ 46 h 222"/>
                <a:gd name="T56" fmla="*/ 138 w 296"/>
                <a:gd name="T57" fmla="*/ 187 h 222"/>
                <a:gd name="T58" fmla="*/ 115 w 296"/>
                <a:gd name="T59" fmla="*/ 74 h 222"/>
                <a:gd name="T60" fmla="*/ 26 w 296"/>
                <a:gd name="T61" fmla="*/ 74 h 222"/>
                <a:gd name="T62" fmla="*/ 117 w 296"/>
                <a:gd name="T63" fmla="*/ 171 h 222"/>
                <a:gd name="T64" fmla="*/ 269 w 296"/>
                <a:gd name="T65" fmla="*/ 74 h 222"/>
                <a:gd name="T66" fmla="*/ 237 w 296"/>
                <a:gd name="T67" fmla="*/ 74 h 222"/>
                <a:gd name="T68" fmla="*/ 213 w 296"/>
                <a:gd name="T69" fmla="*/ 40 h 222"/>
                <a:gd name="T70" fmla="*/ 277 w 296"/>
                <a:gd name="T71" fmla="*/ 65 h 222"/>
                <a:gd name="T72" fmla="*/ 62 w 296"/>
                <a:gd name="T73" fmla="*/ 22 h 222"/>
                <a:gd name="T74" fmla="*/ 58 w 296"/>
                <a:gd name="T75" fmla="*/ 65 h 222"/>
                <a:gd name="T76" fmla="*/ 62 w 296"/>
                <a:gd name="T77" fmla="*/ 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22">
                  <a:moveTo>
                    <a:pt x="291" y="52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2"/>
                    <a:pt x="235" y="0"/>
                    <a:pt x="23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6" y="2"/>
                    <a:pt x="52" y="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" y="56"/>
                    <a:pt x="0" y="61"/>
                    <a:pt x="0" y="65"/>
                  </a:cubicBezTo>
                  <a:cubicBezTo>
                    <a:pt x="0" y="70"/>
                    <a:pt x="1" y="74"/>
                    <a:pt x="4" y="78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8" y="220"/>
                    <a:pt x="143" y="222"/>
                    <a:pt x="148" y="222"/>
                  </a:cubicBezTo>
                  <a:cubicBezTo>
                    <a:pt x="153" y="222"/>
                    <a:pt x="158" y="220"/>
                    <a:pt x="162" y="216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94" y="74"/>
                    <a:pt x="296" y="70"/>
                    <a:pt x="296" y="65"/>
                  </a:cubicBezTo>
                  <a:cubicBezTo>
                    <a:pt x="296" y="60"/>
                    <a:pt x="294" y="56"/>
                    <a:pt x="291" y="52"/>
                  </a:cubicBezTo>
                  <a:close/>
                  <a:moveTo>
                    <a:pt x="168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48" y="47"/>
                    <a:pt x="148" y="47"/>
                    <a:pt x="148" y="47"/>
                  </a:cubicBezTo>
                  <a:lnTo>
                    <a:pt x="168" y="65"/>
                  </a:lnTo>
                  <a:close/>
                  <a:moveTo>
                    <a:pt x="155" y="41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76" y="59"/>
                    <a:pt x="176" y="59"/>
                    <a:pt x="176" y="59"/>
                  </a:cubicBezTo>
                  <a:lnTo>
                    <a:pt x="155" y="41"/>
                  </a:lnTo>
                  <a:close/>
                  <a:moveTo>
                    <a:pt x="120" y="59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41" y="41"/>
                    <a:pt x="141" y="41"/>
                    <a:pt x="141" y="41"/>
                  </a:cubicBezTo>
                  <a:lnTo>
                    <a:pt x="120" y="59"/>
                  </a:lnTo>
                  <a:close/>
                  <a:moveTo>
                    <a:pt x="171" y="74"/>
                  </a:moveTo>
                  <a:cubicBezTo>
                    <a:pt x="148" y="189"/>
                    <a:pt x="148" y="189"/>
                    <a:pt x="148" y="189"/>
                  </a:cubicBezTo>
                  <a:cubicBezTo>
                    <a:pt x="125" y="74"/>
                    <a:pt x="125" y="74"/>
                    <a:pt x="125" y="74"/>
                  </a:cubicBezTo>
                  <a:lnTo>
                    <a:pt x="171" y="74"/>
                  </a:lnTo>
                  <a:close/>
                  <a:moveTo>
                    <a:pt x="180" y="74"/>
                  </a:moveTo>
                  <a:cubicBezTo>
                    <a:pt x="226" y="74"/>
                    <a:pt x="226" y="74"/>
                    <a:pt x="226" y="74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80" y="74"/>
                  </a:lnTo>
                  <a:close/>
                  <a:moveTo>
                    <a:pt x="183" y="65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25" y="65"/>
                    <a:pt x="225" y="65"/>
                    <a:pt x="225" y="65"/>
                  </a:cubicBezTo>
                  <a:lnTo>
                    <a:pt x="183" y="65"/>
                  </a:lnTo>
                  <a:close/>
                  <a:moveTo>
                    <a:pt x="191" y="18"/>
                  </a:moveTo>
                  <a:cubicBezTo>
                    <a:pt x="224" y="18"/>
                    <a:pt x="224" y="18"/>
                    <a:pt x="224" y="18"/>
                  </a:cubicBezTo>
                  <a:cubicBezTo>
                    <a:pt x="206" y="33"/>
                    <a:pt x="206" y="33"/>
                    <a:pt x="206" y="33"/>
                  </a:cubicBezTo>
                  <a:lnTo>
                    <a:pt x="191" y="18"/>
                  </a:lnTo>
                  <a:close/>
                  <a:moveTo>
                    <a:pt x="148" y="35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68" y="18"/>
                    <a:pt x="168" y="18"/>
                    <a:pt x="168" y="18"/>
                  </a:cubicBezTo>
                  <a:lnTo>
                    <a:pt x="148" y="35"/>
                  </a:lnTo>
                  <a:close/>
                  <a:moveTo>
                    <a:pt x="90" y="33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104" y="18"/>
                    <a:pt x="104" y="18"/>
                    <a:pt x="104" y="18"/>
                  </a:cubicBezTo>
                  <a:lnTo>
                    <a:pt x="90" y="33"/>
                  </a:lnTo>
                  <a:close/>
                  <a:moveTo>
                    <a:pt x="90" y="46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90" y="46"/>
                  </a:lnTo>
                  <a:close/>
                  <a:moveTo>
                    <a:pt x="115" y="74"/>
                  </a:moveTo>
                  <a:cubicBezTo>
                    <a:pt x="138" y="187"/>
                    <a:pt x="138" y="187"/>
                    <a:pt x="138" y="187"/>
                  </a:cubicBezTo>
                  <a:cubicBezTo>
                    <a:pt x="70" y="74"/>
                    <a:pt x="70" y="74"/>
                    <a:pt x="70" y="74"/>
                  </a:cubicBezTo>
                  <a:lnTo>
                    <a:pt x="115" y="74"/>
                  </a:lnTo>
                  <a:close/>
                  <a:moveTo>
                    <a:pt x="117" y="171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59" y="74"/>
                    <a:pt x="59" y="74"/>
                    <a:pt x="59" y="74"/>
                  </a:cubicBezTo>
                  <a:lnTo>
                    <a:pt x="117" y="171"/>
                  </a:lnTo>
                  <a:close/>
                  <a:moveTo>
                    <a:pt x="237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178" y="171"/>
                    <a:pt x="178" y="171"/>
                    <a:pt x="178" y="171"/>
                  </a:cubicBezTo>
                  <a:lnTo>
                    <a:pt x="237" y="74"/>
                  </a:lnTo>
                  <a:close/>
                  <a:moveTo>
                    <a:pt x="238" y="6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77" y="65"/>
                    <a:pt x="277" y="65"/>
                    <a:pt x="277" y="65"/>
                  </a:cubicBezTo>
                  <a:lnTo>
                    <a:pt x="238" y="65"/>
                  </a:lnTo>
                  <a:close/>
                  <a:moveTo>
                    <a:pt x="62" y="22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8" y="65"/>
                    <a:pt x="18" y="65"/>
                    <a:pt x="18" y="6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451552" y="1508009"/>
            <a:ext cx="2062291" cy="2597568"/>
            <a:chOff x="8170814" y="1912116"/>
            <a:chExt cx="2749722" cy="3463424"/>
          </a:xfrm>
        </p:grpSpPr>
        <p:grpSp>
          <p:nvGrpSpPr>
            <p:cNvPr id="20" name="Group 5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6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685617" y="1508009"/>
            <a:ext cx="2035289" cy="2597568"/>
            <a:chOff x="1307468" y="1697288"/>
            <a:chExt cx="2713719" cy="3463424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7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标题文字预设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B5F84"/>
      </a:accent1>
      <a:accent2>
        <a:srgbClr val="272F42"/>
      </a:accent2>
      <a:accent3>
        <a:srgbClr val="0B5F84"/>
      </a:accent3>
      <a:accent4>
        <a:srgbClr val="272F42"/>
      </a:accent4>
      <a:accent5>
        <a:srgbClr val="0B5F84"/>
      </a:accent5>
      <a:accent6>
        <a:srgbClr val="272F42"/>
      </a:accent6>
      <a:hlink>
        <a:srgbClr val="2B2B2B"/>
      </a:hlink>
      <a:folHlink>
        <a:srgbClr val="C0000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Microsoft Office PowerPoint</Application>
  <PresentationFormat>全屏显示(16:9)</PresentationFormat>
  <Paragraphs>253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Agency FB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971</cp:revision>
  <dcterms:created xsi:type="dcterms:W3CDTF">2015-04-24T01:01:00Z</dcterms:created>
  <dcterms:modified xsi:type="dcterms:W3CDTF">2021-01-06T01:01:26Z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