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0" r:id="rId2"/>
    <p:sldId id="437" r:id="rId3"/>
    <p:sldId id="322" r:id="rId4"/>
    <p:sldId id="461" r:id="rId5"/>
    <p:sldId id="456" r:id="rId6"/>
    <p:sldId id="462" r:id="rId7"/>
    <p:sldId id="441" r:id="rId8"/>
    <p:sldId id="463" r:id="rId9"/>
    <p:sldId id="321" r:id="rId10"/>
    <p:sldId id="465" r:id="rId11"/>
    <p:sldId id="457" r:id="rId12"/>
    <p:sldId id="464" r:id="rId13"/>
    <p:sldId id="445" r:id="rId14"/>
    <p:sldId id="454" r:id="rId15"/>
    <p:sldId id="357" r:id="rId16"/>
    <p:sldId id="468" r:id="rId17"/>
    <p:sldId id="466" r:id="rId18"/>
    <p:sldId id="467" r:id="rId19"/>
    <p:sldId id="469" r:id="rId20"/>
    <p:sldId id="320" r:id="rId21"/>
    <p:sldId id="432" r:id="rId22"/>
    <p:sldId id="470" r:id="rId23"/>
    <p:sldId id="427" r:id="rId24"/>
    <p:sldId id="452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79">
          <p15:clr>
            <a:srgbClr val="A4A3A4"/>
          </p15:clr>
        </p15:guide>
        <p15:guide id="2" orient="horz" pos="21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612"/>
    <a:srgbClr val="B3EBFF"/>
    <a:srgbClr val="595959"/>
    <a:srgbClr val="404040"/>
    <a:srgbClr val="1C1A1C"/>
    <a:srgbClr val="2B2B2B"/>
    <a:srgbClr val="343434"/>
    <a:srgbClr val="464441"/>
    <a:srgbClr val="C00000"/>
    <a:srgbClr val="49B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378" y="96"/>
      </p:cViewPr>
      <p:guideLst>
        <p:guide pos="3379"/>
        <p:guide orient="horz" pos="2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31"/>
          <p:cNvSpPr/>
          <p:nvPr/>
        </p:nvSpPr>
        <p:spPr bwMode="auto">
          <a:xfrm rot="21176574">
            <a:off x="4777980" y="390955"/>
            <a:ext cx="1731554" cy="3487930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  <a:gd name="connsiteX0" fmla="*/ 2951 w 9580"/>
              <a:gd name="connsiteY0" fmla="*/ 880 h 9854"/>
              <a:gd name="connsiteX1" fmla="*/ 5333 w 9580"/>
              <a:gd name="connsiteY1" fmla="*/ 6 h 9854"/>
              <a:gd name="connsiteX2" fmla="*/ 7456 w 9580"/>
              <a:gd name="connsiteY2" fmla="*/ 1362 h 9854"/>
              <a:gd name="connsiteX3" fmla="*/ 9437 w 9580"/>
              <a:gd name="connsiteY3" fmla="*/ 2948 h 9854"/>
              <a:gd name="connsiteX4" fmla="*/ 9296 w 9580"/>
              <a:gd name="connsiteY4" fmla="*/ 5408 h 9854"/>
              <a:gd name="connsiteX5" fmla="*/ 8871 w 9580"/>
              <a:gd name="connsiteY5" fmla="*/ 7868 h 9854"/>
              <a:gd name="connsiteX6" fmla="*/ 6607 w 9580"/>
              <a:gd name="connsiteY6" fmla="*/ 8971 h 9854"/>
              <a:gd name="connsiteX7" fmla="*/ 4225 w 9580"/>
              <a:gd name="connsiteY7" fmla="*/ 9845 h 9854"/>
              <a:gd name="connsiteX8" fmla="*/ 2102 w 9580"/>
              <a:gd name="connsiteY8" fmla="*/ 8512 h 9854"/>
              <a:gd name="connsiteX9" fmla="*/ 145 w 9580"/>
              <a:gd name="connsiteY9" fmla="*/ 6926 h 9854"/>
              <a:gd name="connsiteX10" fmla="*/ 263 w 9580"/>
              <a:gd name="connsiteY10" fmla="*/ 4466 h 9854"/>
              <a:gd name="connsiteX11" fmla="*/ 687 w 9580"/>
              <a:gd name="connsiteY11" fmla="*/ 2006 h 9854"/>
              <a:gd name="connsiteX12" fmla="*/ 3175 w 9580"/>
              <a:gd name="connsiteY12" fmla="*/ 1098 h 9854"/>
              <a:gd name="connsiteX0-1" fmla="*/ 3080 w 10000"/>
              <a:gd name="connsiteY0-2" fmla="*/ 893 h 10000"/>
              <a:gd name="connsiteX1-3" fmla="*/ 5567 w 10000"/>
              <a:gd name="connsiteY1-4" fmla="*/ 6 h 10000"/>
              <a:gd name="connsiteX2-5" fmla="*/ 7783 w 10000"/>
              <a:gd name="connsiteY2-6" fmla="*/ 1382 h 10000"/>
              <a:gd name="connsiteX3-7" fmla="*/ 9851 w 10000"/>
              <a:gd name="connsiteY3-8" fmla="*/ 2992 h 10000"/>
              <a:gd name="connsiteX4-9" fmla="*/ 9704 w 10000"/>
              <a:gd name="connsiteY4-10" fmla="*/ 5488 h 10000"/>
              <a:gd name="connsiteX5-11" fmla="*/ 9260 w 10000"/>
              <a:gd name="connsiteY5-12" fmla="*/ 7985 h 10000"/>
              <a:gd name="connsiteX6-13" fmla="*/ 6897 w 10000"/>
              <a:gd name="connsiteY6-14" fmla="*/ 9104 h 10000"/>
              <a:gd name="connsiteX7-15" fmla="*/ 4410 w 10000"/>
              <a:gd name="connsiteY7-16" fmla="*/ 9991 h 10000"/>
              <a:gd name="connsiteX8-17" fmla="*/ 2194 w 10000"/>
              <a:gd name="connsiteY8-18" fmla="*/ 8638 h 10000"/>
              <a:gd name="connsiteX9-19" fmla="*/ 151 w 10000"/>
              <a:gd name="connsiteY9-20" fmla="*/ 7029 h 10000"/>
              <a:gd name="connsiteX10-21" fmla="*/ 275 w 10000"/>
              <a:gd name="connsiteY10-22" fmla="*/ 4532 h 10000"/>
              <a:gd name="connsiteX11-23" fmla="*/ 717 w 10000"/>
              <a:gd name="connsiteY11-24" fmla="*/ 2036 h 10000"/>
              <a:gd name="connsiteX0-25" fmla="*/ 3080 w 10000"/>
              <a:gd name="connsiteY0-26" fmla="*/ 893 h 10000"/>
              <a:gd name="connsiteX1-27" fmla="*/ 5567 w 10000"/>
              <a:gd name="connsiteY1-28" fmla="*/ 6 h 10000"/>
              <a:gd name="connsiteX2-29" fmla="*/ 7783 w 10000"/>
              <a:gd name="connsiteY2-30" fmla="*/ 1382 h 10000"/>
              <a:gd name="connsiteX3-31" fmla="*/ 9851 w 10000"/>
              <a:gd name="connsiteY3-32" fmla="*/ 2992 h 10000"/>
              <a:gd name="connsiteX4-33" fmla="*/ 9704 w 10000"/>
              <a:gd name="connsiteY4-34" fmla="*/ 5488 h 10000"/>
              <a:gd name="connsiteX5-35" fmla="*/ 9260 w 10000"/>
              <a:gd name="connsiteY5-36" fmla="*/ 7985 h 10000"/>
              <a:gd name="connsiteX6-37" fmla="*/ 6897 w 10000"/>
              <a:gd name="connsiteY6-38" fmla="*/ 9104 h 10000"/>
              <a:gd name="connsiteX7-39" fmla="*/ 4410 w 10000"/>
              <a:gd name="connsiteY7-40" fmla="*/ 9991 h 10000"/>
              <a:gd name="connsiteX8-41" fmla="*/ 2194 w 10000"/>
              <a:gd name="connsiteY8-42" fmla="*/ 8638 h 10000"/>
              <a:gd name="connsiteX9-43" fmla="*/ 151 w 10000"/>
              <a:gd name="connsiteY9-44" fmla="*/ 7029 h 10000"/>
              <a:gd name="connsiteX10-45" fmla="*/ 275 w 10000"/>
              <a:gd name="connsiteY10-46" fmla="*/ 4532 h 10000"/>
              <a:gd name="connsiteX0-47" fmla="*/ 2929 w 9849"/>
              <a:gd name="connsiteY0-48" fmla="*/ 893 h 10000"/>
              <a:gd name="connsiteX1-49" fmla="*/ 5416 w 9849"/>
              <a:gd name="connsiteY1-50" fmla="*/ 6 h 10000"/>
              <a:gd name="connsiteX2-51" fmla="*/ 7632 w 9849"/>
              <a:gd name="connsiteY2-52" fmla="*/ 1382 h 10000"/>
              <a:gd name="connsiteX3-53" fmla="*/ 9700 w 9849"/>
              <a:gd name="connsiteY3-54" fmla="*/ 2992 h 10000"/>
              <a:gd name="connsiteX4-55" fmla="*/ 9553 w 9849"/>
              <a:gd name="connsiteY4-56" fmla="*/ 5488 h 10000"/>
              <a:gd name="connsiteX5-57" fmla="*/ 9109 w 9849"/>
              <a:gd name="connsiteY5-58" fmla="*/ 7985 h 10000"/>
              <a:gd name="connsiteX6-59" fmla="*/ 6746 w 9849"/>
              <a:gd name="connsiteY6-60" fmla="*/ 9104 h 10000"/>
              <a:gd name="connsiteX7-61" fmla="*/ 4259 w 9849"/>
              <a:gd name="connsiteY7-62" fmla="*/ 9991 h 10000"/>
              <a:gd name="connsiteX8-63" fmla="*/ 2043 w 9849"/>
              <a:gd name="connsiteY8-64" fmla="*/ 8638 h 10000"/>
              <a:gd name="connsiteX9-65" fmla="*/ 0 w 9849"/>
              <a:gd name="connsiteY9-66" fmla="*/ 7029 h 10000"/>
              <a:gd name="connsiteX0-67" fmla="*/ 900 w 7926"/>
              <a:gd name="connsiteY0-68" fmla="*/ 893 h 10000"/>
              <a:gd name="connsiteX1-69" fmla="*/ 3425 w 7926"/>
              <a:gd name="connsiteY1-70" fmla="*/ 6 h 10000"/>
              <a:gd name="connsiteX2-71" fmla="*/ 5675 w 7926"/>
              <a:gd name="connsiteY2-72" fmla="*/ 1382 h 10000"/>
              <a:gd name="connsiteX3-73" fmla="*/ 7775 w 7926"/>
              <a:gd name="connsiteY3-74" fmla="*/ 2992 h 10000"/>
              <a:gd name="connsiteX4-75" fmla="*/ 7625 w 7926"/>
              <a:gd name="connsiteY4-76" fmla="*/ 5488 h 10000"/>
              <a:gd name="connsiteX5-77" fmla="*/ 7175 w 7926"/>
              <a:gd name="connsiteY5-78" fmla="*/ 7985 h 10000"/>
              <a:gd name="connsiteX6-79" fmla="*/ 4775 w 7926"/>
              <a:gd name="connsiteY6-80" fmla="*/ 9104 h 10000"/>
              <a:gd name="connsiteX7-81" fmla="*/ 2250 w 7926"/>
              <a:gd name="connsiteY7-82" fmla="*/ 9991 h 10000"/>
              <a:gd name="connsiteX8-83" fmla="*/ 0 w 7926"/>
              <a:gd name="connsiteY8-84" fmla="*/ 8638 h 10000"/>
              <a:gd name="connsiteX0-85" fmla="*/ 0 w 8864"/>
              <a:gd name="connsiteY0-86" fmla="*/ 893 h 10000"/>
              <a:gd name="connsiteX1-87" fmla="*/ 3185 w 8864"/>
              <a:gd name="connsiteY1-88" fmla="*/ 6 h 10000"/>
              <a:gd name="connsiteX2-89" fmla="*/ 6024 w 8864"/>
              <a:gd name="connsiteY2-90" fmla="*/ 1382 h 10000"/>
              <a:gd name="connsiteX3-91" fmla="*/ 8673 w 8864"/>
              <a:gd name="connsiteY3-92" fmla="*/ 2992 h 10000"/>
              <a:gd name="connsiteX4-93" fmla="*/ 8484 w 8864"/>
              <a:gd name="connsiteY4-94" fmla="*/ 5488 h 10000"/>
              <a:gd name="connsiteX5-95" fmla="*/ 7916 w 8864"/>
              <a:gd name="connsiteY5-96" fmla="*/ 7985 h 10000"/>
              <a:gd name="connsiteX6-97" fmla="*/ 4888 w 8864"/>
              <a:gd name="connsiteY6-98" fmla="*/ 9104 h 10000"/>
              <a:gd name="connsiteX7-99" fmla="*/ 1703 w 8864"/>
              <a:gd name="connsiteY7-100" fmla="*/ 9991 h 10000"/>
              <a:gd name="connsiteX0-101" fmla="*/ 0 w 10000"/>
              <a:gd name="connsiteY0-102" fmla="*/ 893 h 9104"/>
              <a:gd name="connsiteX1-103" fmla="*/ 3593 w 10000"/>
              <a:gd name="connsiteY1-104" fmla="*/ 6 h 9104"/>
              <a:gd name="connsiteX2-105" fmla="*/ 6796 w 10000"/>
              <a:gd name="connsiteY2-106" fmla="*/ 1382 h 9104"/>
              <a:gd name="connsiteX3-107" fmla="*/ 9785 w 10000"/>
              <a:gd name="connsiteY3-108" fmla="*/ 2992 h 9104"/>
              <a:gd name="connsiteX4-109" fmla="*/ 9571 w 10000"/>
              <a:gd name="connsiteY4-110" fmla="*/ 5488 h 9104"/>
              <a:gd name="connsiteX5-111" fmla="*/ 8931 w 10000"/>
              <a:gd name="connsiteY5-112" fmla="*/ 7985 h 9104"/>
              <a:gd name="connsiteX6-113" fmla="*/ 5514 w 10000"/>
              <a:gd name="connsiteY6-114" fmla="*/ 9104 h 9104"/>
              <a:gd name="connsiteX0-115" fmla="*/ 0 w 10000"/>
              <a:gd name="connsiteY0-116" fmla="*/ 981 h 10000"/>
              <a:gd name="connsiteX1-117" fmla="*/ 3593 w 10000"/>
              <a:gd name="connsiteY1-118" fmla="*/ 7 h 10000"/>
              <a:gd name="connsiteX2-119" fmla="*/ 6796 w 10000"/>
              <a:gd name="connsiteY2-120" fmla="*/ 1518 h 10000"/>
              <a:gd name="connsiteX3-121" fmla="*/ 9785 w 10000"/>
              <a:gd name="connsiteY3-122" fmla="*/ 3286 h 10000"/>
              <a:gd name="connsiteX4-123" fmla="*/ 9571 w 10000"/>
              <a:gd name="connsiteY4-124" fmla="*/ 6028 h 10000"/>
              <a:gd name="connsiteX5-125" fmla="*/ 8931 w 10000"/>
              <a:gd name="connsiteY5-126" fmla="*/ 8771 h 10000"/>
              <a:gd name="connsiteX6-127" fmla="*/ 5514 w 10000"/>
              <a:gd name="connsiteY6-128" fmla="*/ 10000 h 10000"/>
              <a:gd name="connsiteX0-129" fmla="*/ 0 w 10000"/>
              <a:gd name="connsiteY0-130" fmla="*/ 981 h 10000"/>
              <a:gd name="connsiteX1-131" fmla="*/ 3593 w 10000"/>
              <a:gd name="connsiteY1-132" fmla="*/ 7 h 10000"/>
              <a:gd name="connsiteX2-133" fmla="*/ 6796 w 10000"/>
              <a:gd name="connsiteY2-134" fmla="*/ 1518 h 10000"/>
              <a:gd name="connsiteX3-135" fmla="*/ 9785 w 10000"/>
              <a:gd name="connsiteY3-136" fmla="*/ 3286 h 10000"/>
              <a:gd name="connsiteX4-137" fmla="*/ 9571 w 10000"/>
              <a:gd name="connsiteY4-138" fmla="*/ 6028 h 10000"/>
              <a:gd name="connsiteX5-139" fmla="*/ 8931 w 10000"/>
              <a:gd name="connsiteY5-140" fmla="*/ 8771 h 10000"/>
              <a:gd name="connsiteX6-141" fmla="*/ 7258 w 10000"/>
              <a:gd name="connsiteY6-142" fmla="*/ 9454 h 10000"/>
              <a:gd name="connsiteX7-143" fmla="*/ 5514 w 10000"/>
              <a:gd name="connsiteY7-144" fmla="*/ 10000 h 10000"/>
              <a:gd name="connsiteX0-145" fmla="*/ 0 w 10000"/>
              <a:gd name="connsiteY0-146" fmla="*/ 981 h 9454"/>
              <a:gd name="connsiteX1-147" fmla="*/ 3593 w 10000"/>
              <a:gd name="connsiteY1-148" fmla="*/ 7 h 9454"/>
              <a:gd name="connsiteX2-149" fmla="*/ 6796 w 10000"/>
              <a:gd name="connsiteY2-150" fmla="*/ 1518 h 9454"/>
              <a:gd name="connsiteX3-151" fmla="*/ 9785 w 10000"/>
              <a:gd name="connsiteY3-152" fmla="*/ 3286 h 9454"/>
              <a:gd name="connsiteX4-153" fmla="*/ 9571 w 10000"/>
              <a:gd name="connsiteY4-154" fmla="*/ 6028 h 9454"/>
              <a:gd name="connsiteX5-155" fmla="*/ 8931 w 10000"/>
              <a:gd name="connsiteY5-156" fmla="*/ 8771 h 9454"/>
              <a:gd name="connsiteX6-157" fmla="*/ 7258 w 10000"/>
              <a:gd name="connsiteY6-158" fmla="*/ 9454 h 9454"/>
              <a:gd name="connsiteX0-159" fmla="*/ 0 w 6407"/>
              <a:gd name="connsiteY0-160" fmla="*/ 0 h 9993"/>
              <a:gd name="connsiteX1-161" fmla="*/ 3203 w 6407"/>
              <a:gd name="connsiteY1-162" fmla="*/ 1599 h 9993"/>
              <a:gd name="connsiteX2-163" fmla="*/ 6192 w 6407"/>
              <a:gd name="connsiteY2-164" fmla="*/ 3469 h 9993"/>
              <a:gd name="connsiteX3-165" fmla="*/ 5978 w 6407"/>
              <a:gd name="connsiteY3-166" fmla="*/ 6369 h 9993"/>
              <a:gd name="connsiteX4-167" fmla="*/ 5338 w 6407"/>
              <a:gd name="connsiteY4-168" fmla="*/ 9271 h 9993"/>
              <a:gd name="connsiteX5-169" fmla="*/ 3665 w 6407"/>
              <a:gd name="connsiteY5-170" fmla="*/ 9993 h 9993"/>
              <a:gd name="connsiteX0-171" fmla="*/ 0 w 10000"/>
              <a:gd name="connsiteY0-172" fmla="*/ 0 h 9918"/>
              <a:gd name="connsiteX1-173" fmla="*/ 4999 w 10000"/>
              <a:gd name="connsiteY1-174" fmla="*/ 1600 h 9918"/>
              <a:gd name="connsiteX2-175" fmla="*/ 9664 w 10000"/>
              <a:gd name="connsiteY2-176" fmla="*/ 3471 h 9918"/>
              <a:gd name="connsiteX3-177" fmla="*/ 9330 w 10000"/>
              <a:gd name="connsiteY3-178" fmla="*/ 6373 h 9918"/>
              <a:gd name="connsiteX4-179" fmla="*/ 8332 w 10000"/>
              <a:gd name="connsiteY4-180" fmla="*/ 9277 h 9918"/>
              <a:gd name="connsiteX5-181" fmla="*/ 6378 w 10000"/>
              <a:gd name="connsiteY5-182" fmla="*/ 9918 h 9918"/>
              <a:gd name="connsiteX0-183" fmla="*/ 0 w 10000"/>
              <a:gd name="connsiteY0-184" fmla="*/ 0 h 9886"/>
              <a:gd name="connsiteX1-185" fmla="*/ 4999 w 10000"/>
              <a:gd name="connsiteY1-186" fmla="*/ 1613 h 9886"/>
              <a:gd name="connsiteX2-187" fmla="*/ 9664 w 10000"/>
              <a:gd name="connsiteY2-188" fmla="*/ 3500 h 9886"/>
              <a:gd name="connsiteX3-189" fmla="*/ 9330 w 10000"/>
              <a:gd name="connsiteY3-190" fmla="*/ 6426 h 9886"/>
              <a:gd name="connsiteX4-191" fmla="*/ 8332 w 10000"/>
              <a:gd name="connsiteY4-192" fmla="*/ 9354 h 9886"/>
              <a:gd name="connsiteX5-193" fmla="*/ 6961 w 10000"/>
              <a:gd name="connsiteY5-194" fmla="*/ 9886 h 9886"/>
              <a:gd name="connsiteX0-195" fmla="*/ 0 w 10000"/>
              <a:gd name="connsiteY0-196" fmla="*/ 0 h 10039"/>
              <a:gd name="connsiteX1-197" fmla="*/ 4999 w 10000"/>
              <a:gd name="connsiteY1-198" fmla="*/ 1632 h 10039"/>
              <a:gd name="connsiteX2-199" fmla="*/ 9664 w 10000"/>
              <a:gd name="connsiteY2-200" fmla="*/ 3540 h 10039"/>
              <a:gd name="connsiteX3-201" fmla="*/ 9330 w 10000"/>
              <a:gd name="connsiteY3-202" fmla="*/ 6500 h 10039"/>
              <a:gd name="connsiteX4-203" fmla="*/ 8332 w 10000"/>
              <a:gd name="connsiteY4-204" fmla="*/ 9462 h 10039"/>
              <a:gd name="connsiteX5-205" fmla="*/ 6924 w 10000"/>
              <a:gd name="connsiteY5-206" fmla="*/ 10039 h 10039"/>
              <a:gd name="connsiteX0-207" fmla="*/ 0 w 10000"/>
              <a:gd name="connsiteY0-208" fmla="*/ 0 h 10019"/>
              <a:gd name="connsiteX1-209" fmla="*/ 4999 w 10000"/>
              <a:gd name="connsiteY1-210" fmla="*/ 1632 h 10019"/>
              <a:gd name="connsiteX2-211" fmla="*/ 9664 w 10000"/>
              <a:gd name="connsiteY2-212" fmla="*/ 3540 h 10019"/>
              <a:gd name="connsiteX3-213" fmla="*/ 9330 w 10000"/>
              <a:gd name="connsiteY3-214" fmla="*/ 6500 h 10019"/>
              <a:gd name="connsiteX4-215" fmla="*/ 8332 w 10000"/>
              <a:gd name="connsiteY4-216" fmla="*/ 9462 h 10019"/>
              <a:gd name="connsiteX5-217" fmla="*/ 6818 w 10000"/>
              <a:gd name="connsiteY5-218" fmla="*/ 10019 h 10019"/>
              <a:gd name="connsiteX0-219" fmla="*/ 0 w 10000"/>
              <a:gd name="connsiteY0-220" fmla="*/ 0 h 10022"/>
              <a:gd name="connsiteX1-221" fmla="*/ 4999 w 10000"/>
              <a:gd name="connsiteY1-222" fmla="*/ 1632 h 10022"/>
              <a:gd name="connsiteX2-223" fmla="*/ 9664 w 10000"/>
              <a:gd name="connsiteY2-224" fmla="*/ 3540 h 10022"/>
              <a:gd name="connsiteX3-225" fmla="*/ 9330 w 10000"/>
              <a:gd name="connsiteY3-226" fmla="*/ 6500 h 10022"/>
              <a:gd name="connsiteX4-227" fmla="*/ 8332 w 10000"/>
              <a:gd name="connsiteY4-228" fmla="*/ 9462 h 10022"/>
              <a:gd name="connsiteX5-229" fmla="*/ 6873 w 10000"/>
              <a:gd name="connsiteY5-230" fmla="*/ 10022 h 10022"/>
              <a:gd name="connsiteX0-231" fmla="*/ 0 w 10000"/>
              <a:gd name="connsiteY0-232" fmla="*/ 0 h 10022"/>
              <a:gd name="connsiteX1-233" fmla="*/ 4999 w 10000"/>
              <a:gd name="connsiteY1-234" fmla="*/ 1632 h 10022"/>
              <a:gd name="connsiteX2-235" fmla="*/ 9664 w 10000"/>
              <a:gd name="connsiteY2-236" fmla="*/ 3540 h 10022"/>
              <a:gd name="connsiteX3-237" fmla="*/ 9330 w 10000"/>
              <a:gd name="connsiteY3-238" fmla="*/ 6500 h 10022"/>
              <a:gd name="connsiteX4-239" fmla="*/ 8332 w 10000"/>
              <a:gd name="connsiteY4-240" fmla="*/ 9462 h 10022"/>
              <a:gd name="connsiteX5-241" fmla="*/ 6873 w 10000"/>
              <a:gd name="connsiteY5-242" fmla="*/ 10022 h 10022"/>
              <a:gd name="connsiteX0-243" fmla="*/ 0 w 10000"/>
              <a:gd name="connsiteY0-244" fmla="*/ 0 h 10022"/>
              <a:gd name="connsiteX1-245" fmla="*/ 4999 w 10000"/>
              <a:gd name="connsiteY1-246" fmla="*/ 1632 h 10022"/>
              <a:gd name="connsiteX2-247" fmla="*/ 9664 w 10000"/>
              <a:gd name="connsiteY2-248" fmla="*/ 3540 h 10022"/>
              <a:gd name="connsiteX3-249" fmla="*/ 9330 w 10000"/>
              <a:gd name="connsiteY3-250" fmla="*/ 6500 h 10022"/>
              <a:gd name="connsiteX4-251" fmla="*/ 8332 w 10000"/>
              <a:gd name="connsiteY4-252" fmla="*/ 9462 h 10022"/>
              <a:gd name="connsiteX5-253" fmla="*/ 6873 w 10000"/>
              <a:gd name="connsiteY5-254" fmla="*/ 10022 h 10022"/>
              <a:gd name="connsiteX0-255" fmla="*/ 0 w 10000"/>
              <a:gd name="connsiteY0-256" fmla="*/ 0 h 10022"/>
              <a:gd name="connsiteX1-257" fmla="*/ 4999 w 10000"/>
              <a:gd name="connsiteY1-258" fmla="*/ 1632 h 10022"/>
              <a:gd name="connsiteX2-259" fmla="*/ 9664 w 10000"/>
              <a:gd name="connsiteY2-260" fmla="*/ 3540 h 10022"/>
              <a:gd name="connsiteX3-261" fmla="*/ 9330 w 10000"/>
              <a:gd name="connsiteY3-262" fmla="*/ 6500 h 10022"/>
              <a:gd name="connsiteX4-263" fmla="*/ 8332 w 10000"/>
              <a:gd name="connsiteY4-264" fmla="*/ 9462 h 10022"/>
              <a:gd name="connsiteX5-265" fmla="*/ 6873 w 10000"/>
              <a:gd name="connsiteY5-266" fmla="*/ 10022 h 10022"/>
              <a:gd name="connsiteX0-267" fmla="*/ 0 w 10000"/>
              <a:gd name="connsiteY0-268" fmla="*/ 0 h 10022"/>
              <a:gd name="connsiteX1-269" fmla="*/ 4999 w 10000"/>
              <a:gd name="connsiteY1-270" fmla="*/ 1632 h 10022"/>
              <a:gd name="connsiteX2-271" fmla="*/ 9664 w 10000"/>
              <a:gd name="connsiteY2-272" fmla="*/ 3540 h 10022"/>
              <a:gd name="connsiteX3-273" fmla="*/ 9330 w 10000"/>
              <a:gd name="connsiteY3-274" fmla="*/ 6500 h 10022"/>
              <a:gd name="connsiteX4-275" fmla="*/ 8332 w 10000"/>
              <a:gd name="connsiteY4-276" fmla="*/ 9462 h 10022"/>
              <a:gd name="connsiteX5-277" fmla="*/ 6873 w 10000"/>
              <a:gd name="connsiteY5-278" fmla="*/ 10022 h 10022"/>
              <a:gd name="connsiteX0-279" fmla="*/ 0 w 10000"/>
              <a:gd name="connsiteY0-280" fmla="*/ 0 h 10022"/>
              <a:gd name="connsiteX1-281" fmla="*/ 4999 w 10000"/>
              <a:gd name="connsiteY1-282" fmla="*/ 1632 h 10022"/>
              <a:gd name="connsiteX2-283" fmla="*/ 9664 w 10000"/>
              <a:gd name="connsiteY2-284" fmla="*/ 3540 h 10022"/>
              <a:gd name="connsiteX3-285" fmla="*/ 9330 w 10000"/>
              <a:gd name="connsiteY3-286" fmla="*/ 6500 h 10022"/>
              <a:gd name="connsiteX4-287" fmla="*/ 8332 w 10000"/>
              <a:gd name="connsiteY4-288" fmla="*/ 9462 h 10022"/>
              <a:gd name="connsiteX5-289" fmla="*/ 6873 w 10000"/>
              <a:gd name="connsiteY5-290" fmla="*/ 10022 h 10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22">
                <a:moveTo>
                  <a:pt x="0" y="0"/>
                </a:moveTo>
                <a:cubicBezTo>
                  <a:pt x="2002" y="110"/>
                  <a:pt x="3445" y="1053"/>
                  <a:pt x="4999" y="1632"/>
                </a:cubicBezTo>
                <a:cubicBezTo>
                  <a:pt x="6554" y="2213"/>
                  <a:pt x="8829" y="2600"/>
                  <a:pt x="9664" y="3540"/>
                </a:cubicBezTo>
                <a:cubicBezTo>
                  <a:pt x="10495" y="4481"/>
                  <a:pt x="9552" y="5561"/>
                  <a:pt x="9330" y="6500"/>
                </a:cubicBezTo>
                <a:cubicBezTo>
                  <a:pt x="9107" y="7496"/>
                  <a:pt x="9497" y="8659"/>
                  <a:pt x="8332" y="9462"/>
                </a:cubicBezTo>
                <a:cubicBezTo>
                  <a:pt x="8006" y="9642"/>
                  <a:pt x="7761" y="9800"/>
                  <a:pt x="6873" y="10022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" y="-359236"/>
            <a:ext cx="7380346" cy="5718880"/>
          </a:xfrm>
          <a:prstGeom prst="rect">
            <a:avLst/>
          </a:prstGeom>
        </p:spPr>
      </p:pic>
      <p:sp>
        <p:nvSpPr>
          <p:cNvPr id="64" name="TextBox 71"/>
          <p:cNvSpPr txBox="1"/>
          <p:nvPr/>
        </p:nvSpPr>
        <p:spPr>
          <a:xfrm>
            <a:off x="2878159" y="3219822"/>
            <a:ext cx="3416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年终总结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新年计划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述职报告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工作汇报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TextBox 84"/>
          <p:cNvSpPr txBox="1"/>
          <p:nvPr/>
        </p:nvSpPr>
        <p:spPr>
          <a:xfrm>
            <a:off x="3060329" y="3480329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企业名称：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部门：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71"/>
          <p:cNvSpPr txBox="1"/>
          <p:nvPr/>
        </p:nvSpPr>
        <p:spPr>
          <a:xfrm>
            <a:off x="2843808" y="2355726"/>
            <a:ext cx="349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工作总结计划模板</a:t>
            </a:r>
          </a:p>
        </p:txBody>
      </p:sp>
      <p:sp>
        <p:nvSpPr>
          <p:cNvPr id="56" name="TextBox 71"/>
          <p:cNvSpPr txBox="1"/>
          <p:nvPr/>
        </p:nvSpPr>
        <p:spPr>
          <a:xfrm>
            <a:off x="3563888" y="1203598"/>
            <a:ext cx="20815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2020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1" name="Freeform 31"/>
          <p:cNvSpPr/>
          <p:nvPr/>
        </p:nvSpPr>
        <p:spPr bwMode="auto">
          <a:xfrm rot="21176574">
            <a:off x="4573839" y="3922828"/>
            <a:ext cx="1658831" cy="633491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  <a:gd name="connsiteX0" fmla="*/ 9296 w 9587"/>
              <a:gd name="connsiteY0" fmla="*/ 5408 h 9854"/>
              <a:gd name="connsiteX1" fmla="*/ 8871 w 9587"/>
              <a:gd name="connsiteY1" fmla="*/ 7868 h 9854"/>
              <a:gd name="connsiteX2" fmla="*/ 6607 w 9587"/>
              <a:gd name="connsiteY2" fmla="*/ 8971 h 9854"/>
              <a:gd name="connsiteX3" fmla="*/ 4225 w 9587"/>
              <a:gd name="connsiteY3" fmla="*/ 9845 h 9854"/>
              <a:gd name="connsiteX4" fmla="*/ 2102 w 9587"/>
              <a:gd name="connsiteY4" fmla="*/ 8512 h 9854"/>
              <a:gd name="connsiteX5" fmla="*/ 145 w 9587"/>
              <a:gd name="connsiteY5" fmla="*/ 6926 h 9854"/>
              <a:gd name="connsiteX6" fmla="*/ 263 w 9587"/>
              <a:gd name="connsiteY6" fmla="*/ 4466 h 9854"/>
              <a:gd name="connsiteX7" fmla="*/ 687 w 9587"/>
              <a:gd name="connsiteY7" fmla="*/ 2006 h 9854"/>
              <a:gd name="connsiteX8" fmla="*/ 2951 w 9587"/>
              <a:gd name="connsiteY8" fmla="*/ 880 h 9854"/>
              <a:gd name="connsiteX9" fmla="*/ 5333 w 9587"/>
              <a:gd name="connsiteY9" fmla="*/ 6 h 9854"/>
              <a:gd name="connsiteX10" fmla="*/ 7456 w 9587"/>
              <a:gd name="connsiteY10" fmla="*/ 1362 h 9854"/>
              <a:gd name="connsiteX11" fmla="*/ 9437 w 9587"/>
              <a:gd name="connsiteY11" fmla="*/ 2948 h 9854"/>
              <a:gd name="connsiteX12" fmla="*/ 9520 w 9587"/>
              <a:gd name="connsiteY12" fmla="*/ 5626 h 9854"/>
              <a:gd name="connsiteX0-1" fmla="*/ 9696 w 9844"/>
              <a:gd name="connsiteY0-2" fmla="*/ 5488 h 10000"/>
              <a:gd name="connsiteX1-3" fmla="*/ 9253 w 9844"/>
              <a:gd name="connsiteY1-4" fmla="*/ 7985 h 10000"/>
              <a:gd name="connsiteX2-5" fmla="*/ 6892 w 9844"/>
              <a:gd name="connsiteY2-6" fmla="*/ 9104 h 10000"/>
              <a:gd name="connsiteX3-7" fmla="*/ 4407 w 9844"/>
              <a:gd name="connsiteY3-8" fmla="*/ 9991 h 10000"/>
              <a:gd name="connsiteX4-9" fmla="*/ 2193 w 9844"/>
              <a:gd name="connsiteY4-10" fmla="*/ 8638 h 10000"/>
              <a:gd name="connsiteX5-11" fmla="*/ 151 w 9844"/>
              <a:gd name="connsiteY5-12" fmla="*/ 7029 h 10000"/>
              <a:gd name="connsiteX6-13" fmla="*/ 274 w 9844"/>
              <a:gd name="connsiteY6-14" fmla="*/ 4532 h 10000"/>
              <a:gd name="connsiteX7-15" fmla="*/ 717 w 9844"/>
              <a:gd name="connsiteY7-16" fmla="*/ 2036 h 10000"/>
              <a:gd name="connsiteX8-17" fmla="*/ 3078 w 9844"/>
              <a:gd name="connsiteY8-18" fmla="*/ 893 h 10000"/>
              <a:gd name="connsiteX9-19" fmla="*/ 5563 w 9844"/>
              <a:gd name="connsiteY9-20" fmla="*/ 6 h 10000"/>
              <a:gd name="connsiteX10-21" fmla="*/ 7777 w 9844"/>
              <a:gd name="connsiteY10-22" fmla="*/ 1382 h 10000"/>
              <a:gd name="connsiteX11-23" fmla="*/ 9844 w 9844"/>
              <a:gd name="connsiteY11-24" fmla="*/ 2992 h 10000"/>
              <a:gd name="connsiteX0-25" fmla="*/ 9850 w 9850"/>
              <a:gd name="connsiteY0-26" fmla="*/ 5488 h 10000"/>
              <a:gd name="connsiteX1-27" fmla="*/ 9400 w 9850"/>
              <a:gd name="connsiteY1-28" fmla="*/ 7985 h 10000"/>
              <a:gd name="connsiteX2-29" fmla="*/ 7001 w 9850"/>
              <a:gd name="connsiteY2-30" fmla="*/ 9104 h 10000"/>
              <a:gd name="connsiteX3-31" fmla="*/ 4477 w 9850"/>
              <a:gd name="connsiteY3-32" fmla="*/ 9991 h 10000"/>
              <a:gd name="connsiteX4-33" fmla="*/ 2228 w 9850"/>
              <a:gd name="connsiteY4-34" fmla="*/ 8638 h 10000"/>
              <a:gd name="connsiteX5-35" fmla="*/ 153 w 9850"/>
              <a:gd name="connsiteY5-36" fmla="*/ 7029 h 10000"/>
              <a:gd name="connsiteX6-37" fmla="*/ 278 w 9850"/>
              <a:gd name="connsiteY6-38" fmla="*/ 4532 h 10000"/>
              <a:gd name="connsiteX7-39" fmla="*/ 728 w 9850"/>
              <a:gd name="connsiteY7-40" fmla="*/ 2036 h 10000"/>
              <a:gd name="connsiteX8-41" fmla="*/ 3127 w 9850"/>
              <a:gd name="connsiteY8-42" fmla="*/ 893 h 10000"/>
              <a:gd name="connsiteX9-43" fmla="*/ 5651 w 9850"/>
              <a:gd name="connsiteY9-44" fmla="*/ 6 h 10000"/>
              <a:gd name="connsiteX10-45" fmla="*/ 7900 w 9850"/>
              <a:gd name="connsiteY10-46" fmla="*/ 1382 h 10000"/>
              <a:gd name="connsiteX0-47" fmla="*/ 10000 w 10000"/>
              <a:gd name="connsiteY0-48" fmla="*/ 5488 h 10000"/>
              <a:gd name="connsiteX1-49" fmla="*/ 9543 w 10000"/>
              <a:gd name="connsiteY1-50" fmla="*/ 7985 h 10000"/>
              <a:gd name="connsiteX2-51" fmla="*/ 7108 w 10000"/>
              <a:gd name="connsiteY2-52" fmla="*/ 9104 h 10000"/>
              <a:gd name="connsiteX3-53" fmla="*/ 4545 w 10000"/>
              <a:gd name="connsiteY3-54" fmla="*/ 9991 h 10000"/>
              <a:gd name="connsiteX4-55" fmla="*/ 2262 w 10000"/>
              <a:gd name="connsiteY4-56" fmla="*/ 8638 h 10000"/>
              <a:gd name="connsiteX5-57" fmla="*/ 155 w 10000"/>
              <a:gd name="connsiteY5-58" fmla="*/ 7029 h 10000"/>
              <a:gd name="connsiteX6-59" fmla="*/ 282 w 10000"/>
              <a:gd name="connsiteY6-60" fmla="*/ 4532 h 10000"/>
              <a:gd name="connsiteX7-61" fmla="*/ 739 w 10000"/>
              <a:gd name="connsiteY7-62" fmla="*/ 2036 h 10000"/>
              <a:gd name="connsiteX8-63" fmla="*/ 3175 w 10000"/>
              <a:gd name="connsiteY8-64" fmla="*/ 893 h 10000"/>
              <a:gd name="connsiteX9-65" fmla="*/ 5737 w 10000"/>
              <a:gd name="connsiteY9-66" fmla="*/ 6 h 10000"/>
              <a:gd name="connsiteX0-67" fmla="*/ 10000 w 10000"/>
              <a:gd name="connsiteY0-68" fmla="*/ 4595 h 9107"/>
              <a:gd name="connsiteX1-69" fmla="*/ 9543 w 10000"/>
              <a:gd name="connsiteY1-70" fmla="*/ 7092 h 9107"/>
              <a:gd name="connsiteX2-71" fmla="*/ 7108 w 10000"/>
              <a:gd name="connsiteY2-72" fmla="*/ 8211 h 9107"/>
              <a:gd name="connsiteX3-73" fmla="*/ 4545 w 10000"/>
              <a:gd name="connsiteY3-74" fmla="*/ 9098 h 9107"/>
              <a:gd name="connsiteX4-75" fmla="*/ 2262 w 10000"/>
              <a:gd name="connsiteY4-76" fmla="*/ 7745 h 9107"/>
              <a:gd name="connsiteX5-77" fmla="*/ 155 w 10000"/>
              <a:gd name="connsiteY5-78" fmla="*/ 6136 h 9107"/>
              <a:gd name="connsiteX6-79" fmla="*/ 282 w 10000"/>
              <a:gd name="connsiteY6-80" fmla="*/ 3639 h 9107"/>
              <a:gd name="connsiteX7-81" fmla="*/ 739 w 10000"/>
              <a:gd name="connsiteY7-82" fmla="*/ 1143 h 9107"/>
              <a:gd name="connsiteX8-83" fmla="*/ 3175 w 10000"/>
              <a:gd name="connsiteY8-84" fmla="*/ 0 h 9107"/>
              <a:gd name="connsiteX0-85" fmla="*/ 10000 w 10000"/>
              <a:gd name="connsiteY0-86" fmla="*/ 3791 h 8745"/>
              <a:gd name="connsiteX1-87" fmla="*/ 9543 w 10000"/>
              <a:gd name="connsiteY1-88" fmla="*/ 6532 h 8745"/>
              <a:gd name="connsiteX2-89" fmla="*/ 7108 w 10000"/>
              <a:gd name="connsiteY2-90" fmla="*/ 7761 h 8745"/>
              <a:gd name="connsiteX3-91" fmla="*/ 4545 w 10000"/>
              <a:gd name="connsiteY3-92" fmla="*/ 8735 h 8745"/>
              <a:gd name="connsiteX4-93" fmla="*/ 2262 w 10000"/>
              <a:gd name="connsiteY4-94" fmla="*/ 7249 h 8745"/>
              <a:gd name="connsiteX5-95" fmla="*/ 155 w 10000"/>
              <a:gd name="connsiteY5-96" fmla="*/ 5483 h 8745"/>
              <a:gd name="connsiteX6-97" fmla="*/ 282 w 10000"/>
              <a:gd name="connsiteY6-98" fmla="*/ 2741 h 8745"/>
              <a:gd name="connsiteX7-99" fmla="*/ 739 w 10000"/>
              <a:gd name="connsiteY7-100" fmla="*/ 0 h 8745"/>
              <a:gd name="connsiteX0-101" fmla="*/ 10000 w 10000"/>
              <a:gd name="connsiteY0-102" fmla="*/ 1201 h 6866"/>
              <a:gd name="connsiteX1-103" fmla="*/ 9543 w 10000"/>
              <a:gd name="connsiteY1-104" fmla="*/ 4335 h 6866"/>
              <a:gd name="connsiteX2-105" fmla="*/ 7108 w 10000"/>
              <a:gd name="connsiteY2-106" fmla="*/ 5741 h 6866"/>
              <a:gd name="connsiteX3-107" fmla="*/ 4545 w 10000"/>
              <a:gd name="connsiteY3-108" fmla="*/ 6855 h 6866"/>
              <a:gd name="connsiteX4-109" fmla="*/ 2262 w 10000"/>
              <a:gd name="connsiteY4-110" fmla="*/ 5155 h 6866"/>
              <a:gd name="connsiteX5-111" fmla="*/ 155 w 10000"/>
              <a:gd name="connsiteY5-112" fmla="*/ 3136 h 6866"/>
              <a:gd name="connsiteX6-113" fmla="*/ 282 w 10000"/>
              <a:gd name="connsiteY6-114" fmla="*/ 0 h 6866"/>
              <a:gd name="connsiteX0-115" fmla="*/ 9845 w 9845"/>
              <a:gd name="connsiteY0-116" fmla="*/ 0 h 8251"/>
              <a:gd name="connsiteX1-117" fmla="*/ 9388 w 9845"/>
              <a:gd name="connsiteY1-118" fmla="*/ 4565 h 8251"/>
              <a:gd name="connsiteX2-119" fmla="*/ 6953 w 9845"/>
              <a:gd name="connsiteY2-120" fmla="*/ 6612 h 8251"/>
              <a:gd name="connsiteX3-121" fmla="*/ 4390 w 9845"/>
              <a:gd name="connsiteY3-122" fmla="*/ 8235 h 8251"/>
              <a:gd name="connsiteX4-123" fmla="*/ 2107 w 9845"/>
              <a:gd name="connsiteY4-124" fmla="*/ 5759 h 8251"/>
              <a:gd name="connsiteX5-125" fmla="*/ 0 w 9845"/>
              <a:gd name="connsiteY5-126" fmla="*/ 2818 h 8251"/>
              <a:gd name="connsiteX0-127" fmla="*/ 7860 w 7860"/>
              <a:gd name="connsiteY0-128" fmla="*/ 0 h 10001"/>
              <a:gd name="connsiteX1-129" fmla="*/ 7396 w 7860"/>
              <a:gd name="connsiteY1-130" fmla="*/ 5533 h 10001"/>
              <a:gd name="connsiteX2-131" fmla="*/ 4922 w 7860"/>
              <a:gd name="connsiteY2-132" fmla="*/ 8014 h 10001"/>
              <a:gd name="connsiteX3-133" fmla="*/ 2319 w 7860"/>
              <a:gd name="connsiteY3-134" fmla="*/ 9981 h 10001"/>
              <a:gd name="connsiteX4-135" fmla="*/ 0 w 7860"/>
              <a:gd name="connsiteY4-136" fmla="*/ 6980 h 10001"/>
              <a:gd name="connsiteX0-137" fmla="*/ 7050 w 7050"/>
              <a:gd name="connsiteY0-138" fmla="*/ 0 h 10000"/>
              <a:gd name="connsiteX1-139" fmla="*/ 6460 w 7050"/>
              <a:gd name="connsiteY1-140" fmla="*/ 5532 h 10000"/>
              <a:gd name="connsiteX2-141" fmla="*/ 3312 w 7050"/>
              <a:gd name="connsiteY2-142" fmla="*/ 8013 h 10000"/>
              <a:gd name="connsiteX3-143" fmla="*/ 0 w 7050"/>
              <a:gd name="connsiteY3-144" fmla="*/ 9980 h 10000"/>
              <a:gd name="connsiteX0-145" fmla="*/ 9163 w 9163"/>
              <a:gd name="connsiteY0-146" fmla="*/ 0 h 4468"/>
              <a:gd name="connsiteX1-147" fmla="*/ 4698 w 9163"/>
              <a:gd name="connsiteY1-148" fmla="*/ 2481 h 4468"/>
              <a:gd name="connsiteX2-149" fmla="*/ 0 w 9163"/>
              <a:gd name="connsiteY2-150" fmla="*/ 4448 h 4468"/>
              <a:gd name="connsiteX0-151" fmla="*/ 9774 w 9774"/>
              <a:gd name="connsiteY0-152" fmla="*/ 0 h 9562"/>
              <a:gd name="connsiteX1-153" fmla="*/ 5127 w 9774"/>
              <a:gd name="connsiteY1-154" fmla="*/ 5117 h 9562"/>
              <a:gd name="connsiteX2-155" fmla="*/ 0 w 9774"/>
              <a:gd name="connsiteY2-156" fmla="*/ 9519 h 9562"/>
              <a:gd name="connsiteX0-157" fmla="*/ 9955 w 9955"/>
              <a:gd name="connsiteY0-158" fmla="*/ 0 h 9811"/>
              <a:gd name="connsiteX1-159" fmla="*/ 5246 w 9955"/>
              <a:gd name="connsiteY1-160" fmla="*/ 5163 h 9811"/>
              <a:gd name="connsiteX2-161" fmla="*/ 0 w 9955"/>
              <a:gd name="connsiteY2-162" fmla="*/ 9767 h 9811"/>
              <a:gd name="connsiteX0-163" fmla="*/ 9953 w 9953"/>
              <a:gd name="connsiteY0-164" fmla="*/ 0 h 9768"/>
              <a:gd name="connsiteX1-165" fmla="*/ 5270 w 9953"/>
              <a:gd name="connsiteY1-166" fmla="*/ 5030 h 9768"/>
              <a:gd name="connsiteX2-167" fmla="*/ 0 w 9953"/>
              <a:gd name="connsiteY2-168" fmla="*/ 9723 h 9768"/>
              <a:gd name="connsiteX0-169" fmla="*/ 9810 w 9810"/>
              <a:gd name="connsiteY0-170" fmla="*/ 0 h 8669"/>
              <a:gd name="connsiteX1-171" fmla="*/ 5295 w 9810"/>
              <a:gd name="connsiteY1-172" fmla="*/ 3821 h 8669"/>
              <a:gd name="connsiteX2-173" fmla="*/ 0 w 9810"/>
              <a:gd name="connsiteY2-174" fmla="*/ 8626 h 8669"/>
              <a:gd name="connsiteX0-175" fmla="*/ 9212 w 9212"/>
              <a:gd name="connsiteY0-176" fmla="*/ 0 h 9878"/>
              <a:gd name="connsiteX1-177" fmla="*/ 5398 w 9212"/>
              <a:gd name="connsiteY1-178" fmla="*/ 4286 h 9878"/>
              <a:gd name="connsiteX2-179" fmla="*/ 0 w 9212"/>
              <a:gd name="connsiteY2-180" fmla="*/ 9828 h 9878"/>
              <a:gd name="connsiteX0-181" fmla="*/ 9991 w 9991"/>
              <a:gd name="connsiteY0-182" fmla="*/ 0 h 9806"/>
              <a:gd name="connsiteX1-183" fmla="*/ 5860 w 9991"/>
              <a:gd name="connsiteY1-184" fmla="*/ 4146 h 9806"/>
              <a:gd name="connsiteX2-185" fmla="*/ 0 w 9991"/>
              <a:gd name="connsiteY2-186" fmla="*/ 9756 h 9806"/>
              <a:gd name="connsiteX0-187" fmla="*/ 10000 w 10000"/>
              <a:gd name="connsiteY0-188" fmla="*/ 0 h 10000"/>
              <a:gd name="connsiteX1-189" fmla="*/ 5865 w 10000"/>
              <a:gd name="connsiteY1-190" fmla="*/ 4228 h 10000"/>
              <a:gd name="connsiteX2-191" fmla="*/ 0 w 10000"/>
              <a:gd name="connsiteY2-192" fmla="*/ 9949 h 10000"/>
              <a:gd name="connsiteX0-193" fmla="*/ 10000 w 10000"/>
              <a:gd name="connsiteY0-194" fmla="*/ 0 h 10000"/>
              <a:gd name="connsiteX1-195" fmla="*/ 5865 w 10000"/>
              <a:gd name="connsiteY1-196" fmla="*/ 4228 h 10000"/>
              <a:gd name="connsiteX2-197" fmla="*/ 0 w 10000"/>
              <a:gd name="connsiteY2-198" fmla="*/ 9949 h 10000"/>
              <a:gd name="connsiteX0-199" fmla="*/ 10014 w 10014"/>
              <a:gd name="connsiteY0-200" fmla="*/ 0 h 9895"/>
              <a:gd name="connsiteX1-201" fmla="*/ 5865 w 10014"/>
              <a:gd name="connsiteY1-202" fmla="*/ 4123 h 9895"/>
              <a:gd name="connsiteX2-203" fmla="*/ 0 w 10014"/>
              <a:gd name="connsiteY2-204" fmla="*/ 9844 h 9895"/>
              <a:gd name="connsiteX0-205" fmla="*/ 10000 w 10000"/>
              <a:gd name="connsiteY0-206" fmla="*/ 0 h 10000"/>
              <a:gd name="connsiteX1-207" fmla="*/ 5857 w 10000"/>
              <a:gd name="connsiteY1-208" fmla="*/ 4167 h 10000"/>
              <a:gd name="connsiteX2-209" fmla="*/ 0 w 10000"/>
              <a:gd name="connsiteY2-210" fmla="*/ 9948 h 10000"/>
              <a:gd name="connsiteX0-211" fmla="*/ 10000 w 10000"/>
              <a:gd name="connsiteY0-212" fmla="*/ 0 h 10000"/>
              <a:gd name="connsiteX1-213" fmla="*/ 5857 w 10000"/>
              <a:gd name="connsiteY1-214" fmla="*/ 4167 h 10000"/>
              <a:gd name="connsiteX2-215" fmla="*/ 0 w 10000"/>
              <a:gd name="connsiteY2-216" fmla="*/ 9948 h 10000"/>
              <a:gd name="connsiteX0-217" fmla="*/ 10000 w 10000"/>
              <a:gd name="connsiteY0-218" fmla="*/ 0 h 10000"/>
              <a:gd name="connsiteX1-219" fmla="*/ 5857 w 10000"/>
              <a:gd name="connsiteY1-220" fmla="*/ 4167 h 10000"/>
              <a:gd name="connsiteX2-221" fmla="*/ 0 w 10000"/>
              <a:gd name="connsiteY2-222" fmla="*/ 9948 h 10000"/>
              <a:gd name="connsiteX0-223" fmla="*/ 10000 w 10000"/>
              <a:gd name="connsiteY0-224" fmla="*/ 0 h 10000"/>
              <a:gd name="connsiteX1-225" fmla="*/ 5857 w 10000"/>
              <a:gd name="connsiteY1-226" fmla="*/ 4167 h 10000"/>
              <a:gd name="connsiteX2-227" fmla="*/ 0 w 10000"/>
              <a:gd name="connsiteY2-228" fmla="*/ 9948 h 10000"/>
              <a:gd name="connsiteX0-229" fmla="*/ 10000 w 10000"/>
              <a:gd name="connsiteY0-230" fmla="*/ 0 h 10000"/>
              <a:gd name="connsiteX1-231" fmla="*/ 5857 w 10000"/>
              <a:gd name="connsiteY1-232" fmla="*/ 4167 h 10000"/>
              <a:gd name="connsiteX2-233" fmla="*/ 0 w 10000"/>
              <a:gd name="connsiteY2-234" fmla="*/ 9948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cubicBezTo>
                  <a:pt x="8982" y="1527"/>
                  <a:pt x="7523" y="2508"/>
                  <a:pt x="5857" y="4167"/>
                </a:cubicBezTo>
                <a:cubicBezTo>
                  <a:pt x="4190" y="5825"/>
                  <a:pt x="2029" y="10549"/>
                  <a:pt x="0" y="9948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31"/>
          <p:cNvSpPr/>
          <p:nvPr/>
        </p:nvSpPr>
        <p:spPr bwMode="auto">
          <a:xfrm rot="21176574">
            <a:off x="2657985" y="626006"/>
            <a:ext cx="2174284" cy="4123196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  <a:gd name="connsiteX0" fmla="*/ 9437 w 9580"/>
              <a:gd name="connsiteY0" fmla="*/ 2948 h 9854"/>
              <a:gd name="connsiteX1" fmla="*/ 9296 w 9580"/>
              <a:gd name="connsiteY1" fmla="*/ 5408 h 9854"/>
              <a:gd name="connsiteX2" fmla="*/ 8871 w 9580"/>
              <a:gd name="connsiteY2" fmla="*/ 7868 h 9854"/>
              <a:gd name="connsiteX3" fmla="*/ 6607 w 9580"/>
              <a:gd name="connsiteY3" fmla="*/ 8971 h 9854"/>
              <a:gd name="connsiteX4" fmla="*/ 4225 w 9580"/>
              <a:gd name="connsiteY4" fmla="*/ 9845 h 9854"/>
              <a:gd name="connsiteX5" fmla="*/ 2102 w 9580"/>
              <a:gd name="connsiteY5" fmla="*/ 8512 h 9854"/>
              <a:gd name="connsiteX6" fmla="*/ 145 w 9580"/>
              <a:gd name="connsiteY6" fmla="*/ 6926 h 9854"/>
              <a:gd name="connsiteX7" fmla="*/ 263 w 9580"/>
              <a:gd name="connsiteY7" fmla="*/ 4466 h 9854"/>
              <a:gd name="connsiteX8" fmla="*/ 687 w 9580"/>
              <a:gd name="connsiteY8" fmla="*/ 2006 h 9854"/>
              <a:gd name="connsiteX9" fmla="*/ 2951 w 9580"/>
              <a:gd name="connsiteY9" fmla="*/ 880 h 9854"/>
              <a:gd name="connsiteX10" fmla="*/ 5333 w 9580"/>
              <a:gd name="connsiteY10" fmla="*/ 6 h 9854"/>
              <a:gd name="connsiteX11" fmla="*/ 7456 w 9580"/>
              <a:gd name="connsiteY11" fmla="*/ 1362 h 9854"/>
              <a:gd name="connsiteX12" fmla="*/ 9437 w 9580"/>
              <a:gd name="connsiteY12" fmla="*/ 2948 h 9854"/>
              <a:gd name="connsiteX0-1" fmla="*/ 7783 w 10000"/>
              <a:gd name="connsiteY0-2" fmla="*/ 1382 h 10000"/>
              <a:gd name="connsiteX1-3" fmla="*/ 9851 w 10000"/>
              <a:gd name="connsiteY1-4" fmla="*/ 2992 h 10000"/>
              <a:gd name="connsiteX2-5" fmla="*/ 9704 w 10000"/>
              <a:gd name="connsiteY2-6" fmla="*/ 5488 h 10000"/>
              <a:gd name="connsiteX3-7" fmla="*/ 9260 w 10000"/>
              <a:gd name="connsiteY3-8" fmla="*/ 7985 h 10000"/>
              <a:gd name="connsiteX4-9" fmla="*/ 6897 w 10000"/>
              <a:gd name="connsiteY4-10" fmla="*/ 9104 h 10000"/>
              <a:gd name="connsiteX5-11" fmla="*/ 4410 w 10000"/>
              <a:gd name="connsiteY5-12" fmla="*/ 9991 h 10000"/>
              <a:gd name="connsiteX6-13" fmla="*/ 2194 w 10000"/>
              <a:gd name="connsiteY6-14" fmla="*/ 8638 h 10000"/>
              <a:gd name="connsiteX7-15" fmla="*/ 151 w 10000"/>
              <a:gd name="connsiteY7-16" fmla="*/ 7029 h 10000"/>
              <a:gd name="connsiteX8-17" fmla="*/ 275 w 10000"/>
              <a:gd name="connsiteY8-18" fmla="*/ 4532 h 10000"/>
              <a:gd name="connsiteX9-19" fmla="*/ 717 w 10000"/>
              <a:gd name="connsiteY9-20" fmla="*/ 2036 h 10000"/>
              <a:gd name="connsiteX10-21" fmla="*/ 3080 w 10000"/>
              <a:gd name="connsiteY10-22" fmla="*/ 893 h 10000"/>
              <a:gd name="connsiteX11-23" fmla="*/ 5567 w 10000"/>
              <a:gd name="connsiteY11-24" fmla="*/ 6 h 10000"/>
              <a:gd name="connsiteX12-25" fmla="*/ 8017 w 10000"/>
              <a:gd name="connsiteY12-26" fmla="*/ 1604 h 10000"/>
              <a:gd name="connsiteX0-27" fmla="*/ 9851 w 10000"/>
              <a:gd name="connsiteY0-28" fmla="*/ 2992 h 10000"/>
              <a:gd name="connsiteX1-29" fmla="*/ 9704 w 10000"/>
              <a:gd name="connsiteY1-30" fmla="*/ 5488 h 10000"/>
              <a:gd name="connsiteX2-31" fmla="*/ 9260 w 10000"/>
              <a:gd name="connsiteY2-32" fmla="*/ 7985 h 10000"/>
              <a:gd name="connsiteX3-33" fmla="*/ 6897 w 10000"/>
              <a:gd name="connsiteY3-34" fmla="*/ 9104 h 10000"/>
              <a:gd name="connsiteX4-35" fmla="*/ 4410 w 10000"/>
              <a:gd name="connsiteY4-36" fmla="*/ 9991 h 10000"/>
              <a:gd name="connsiteX5-37" fmla="*/ 2194 w 10000"/>
              <a:gd name="connsiteY5-38" fmla="*/ 8638 h 10000"/>
              <a:gd name="connsiteX6-39" fmla="*/ 151 w 10000"/>
              <a:gd name="connsiteY6-40" fmla="*/ 7029 h 10000"/>
              <a:gd name="connsiteX7-41" fmla="*/ 275 w 10000"/>
              <a:gd name="connsiteY7-42" fmla="*/ 4532 h 10000"/>
              <a:gd name="connsiteX8-43" fmla="*/ 717 w 10000"/>
              <a:gd name="connsiteY8-44" fmla="*/ 2036 h 10000"/>
              <a:gd name="connsiteX9-45" fmla="*/ 3080 w 10000"/>
              <a:gd name="connsiteY9-46" fmla="*/ 893 h 10000"/>
              <a:gd name="connsiteX10-47" fmla="*/ 5567 w 10000"/>
              <a:gd name="connsiteY10-48" fmla="*/ 6 h 10000"/>
              <a:gd name="connsiteX11-49" fmla="*/ 8017 w 10000"/>
              <a:gd name="connsiteY11-50" fmla="*/ 1604 h 10000"/>
              <a:gd name="connsiteX0-51" fmla="*/ 9851 w 10000"/>
              <a:gd name="connsiteY0-52" fmla="*/ 2992 h 10000"/>
              <a:gd name="connsiteX1-53" fmla="*/ 9704 w 10000"/>
              <a:gd name="connsiteY1-54" fmla="*/ 5488 h 10000"/>
              <a:gd name="connsiteX2-55" fmla="*/ 9260 w 10000"/>
              <a:gd name="connsiteY2-56" fmla="*/ 7985 h 10000"/>
              <a:gd name="connsiteX3-57" fmla="*/ 6897 w 10000"/>
              <a:gd name="connsiteY3-58" fmla="*/ 9104 h 10000"/>
              <a:gd name="connsiteX4-59" fmla="*/ 4410 w 10000"/>
              <a:gd name="connsiteY4-60" fmla="*/ 9991 h 10000"/>
              <a:gd name="connsiteX5-61" fmla="*/ 2194 w 10000"/>
              <a:gd name="connsiteY5-62" fmla="*/ 8638 h 10000"/>
              <a:gd name="connsiteX6-63" fmla="*/ 151 w 10000"/>
              <a:gd name="connsiteY6-64" fmla="*/ 7029 h 10000"/>
              <a:gd name="connsiteX7-65" fmla="*/ 275 w 10000"/>
              <a:gd name="connsiteY7-66" fmla="*/ 4532 h 10000"/>
              <a:gd name="connsiteX8-67" fmla="*/ 717 w 10000"/>
              <a:gd name="connsiteY8-68" fmla="*/ 2036 h 10000"/>
              <a:gd name="connsiteX9-69" fmla="*/ 3080 w 10000"/>
              <a:gd name="connsiteY9-70" fmla="*/ 893 h 10000"/>
              <a:gd name="connsiteX10-71" fmla="*/ 5567 w 10000"/>
              <a:gd name="connsiteY10-72" fmla="*/ 6 h 10000"/>
              <a:gd name="connsiteX0-73" fmla="*/ 9704 w 9704"/>
              <a:gd name="connsiteY0-74" fmla="*/ 5488 h 10000"/>
              <a:gd name="connsiteX1-75" fmla="*/ 9260 w 9704"/>
              <a:gd name="connsiteY1-76" fmla="*/ 7985 h 10000"/>
              <a:gd name="connsiteX2-77" fmla="*/ 6897 w 9704"/>
              <a:gd name="connsiteY2-78" fmla="*/ 9104 h 10000"/>
              <a:gd name="connsiteX3-79" fmla="*/ 4410 w 9704"/>
              <a:gd name="connsiteY3-80" fmla="*/ 9991 h 10000"/>
              <a:gd name="connsiteX4-81" fmla="*/ 2194 w 9704"/>
              <a:gd name="connsiteY4-82" fmla="*/ 8638 h 10000"/>
              <a:gd name="connsiteX5-83" fmla="*/ 151 w 9704"/>
              <a:gd name="connsiteY5-84" fmla="*/ 7029 h 10000"/>
              <a:gd name="connsiteX6-85" fmla="*/ 275 w 9704"/>
              <a:gd name="connsiteY6-86" fmla="*/ 4532 h 10000"/>
              <a:gd name="connsiteX7-87" fmla="*/ 717 w 9704"/>
              <a:gd name="connsiteY7-88" fmla="*/ 2036 h 10000"/>
              <a:gd name="connsiteX8-89" fmla="*/ 3080 w 9704"/>
              <a:gd name="connsiteY8-90" fmla="*/ 893 h 10000"/>
              <a:gd name="connsiteX9-91" fmla="*/ 5567 w 9704"/>
              <a:gd name="connsiteY9-92" fmla="*/ 6 h 10000"/>
              <a:gd name="connsiteX0-93" fmla="*/ 9542 w 9542"/>
              <a:gd name="connsiteY0-94" fmla="*/ 7985 h 10000"/>
              <a:gd name="connsiteX1-95" fmla="*/ 7107 w 9542"/>
              <a:gd name="connsiteY1-96" fmla="*/ 9104 h 10000"/>
              <a:gd name="connsiteX2-97" fmla="*/ 4545 w 9542"/>
              <a:gd name="connsiteY2-98" fmla="*/ 9991 h 10000"/>
              <a:gd name="connsiteX3-99" fmla="*/ 2261 w 9542"/>
              <a:gd name="connsiteY3-100" fmla="*/ 8638 h 10000"/>
              <a:gd name="connsiteX4-101" fmla="*/ 156 w 9542"/>
              <a:gd name="connsiteY4-102" fmla="*/ 7029 h 10000"/>
              <a:gd name="connsiteX5-103" fmla="*/ 283 w 9542"/>
              <a:gd name="connsiteY5-104" fmla="*/ 4532 h 10000"/>
              <a:gd name="connsiteX6-105" fmla="*/ 739 w 9542"/>
              <a:gd name="connsiteY6-106" fmla="*/ 2036 h 10000"/>
              <a:gd name="connsiteX7-107" fmla="*/ 3174 w 9542"/>
              <a:gd name="connsiteY7-108" fmla="*/ 893 h 10000"/>
              <a:gd name="connsiteX8-109" fmla="*/ 5737 w 9542"/>
              <a:gd name="connsiteY8-110" fmla="*/ 6 h 10000"/>
              <a:gd name="connsiteX0-111" fmla="*/ 7448 w 7448"/>
              <a:gd name="connsiteY0-112" fmla="*/ 9104 h 10000"/>
              <a:gd name="connsiteX1-113" fmla="*/ 4763 w 7448"/>
              <a:gd name="connsiteY1-114" fmla="*/ 9991 h 10000"/>
              <a:gd name="connsiteX2-115" fmla="*/ 2370 w 7448"/>
              <a:gd name="connsiteY2-116" fmla="*/ 8638 h 10000"/>
              <a:gd name="connsiteX3-117" fmla="*/ 163 w 7448"/>
              <a:gd name="connsiteY3-118" fmla="*/ 7029 h 10000"/>
              <a:gd name="connsiteX4-119" fmla="*/ 297 w 7448"/>
              <a:gd name="connsiteY4-120" fmla="*/ 4532 h 10000"/>
              <a:gd name="connsiteX5-121" fmla="*/ 774 w 7448"/>
              <a:gd name="connsiteY5-122" fmla="*/ 2036 h 10000"/>
              <a:gd name="connsiteX6-123" fmla="*/ 3326 w 7448"/>
              <a:gd name="connsiteY6-124" fmla="*/ 893 h 10000"/>
              <a:gd name="connsiteX7-125" fmla="*/ 6012 w 7448"/>
              <a:gd name="connsiteY7-126" fmla="*/ 6 h 10000"/>
              <a:gd name="connsiteX0-127" fmla="*/ 6395 w 8072"/>
              <a:gd name="connsiteY0-128" fmla="*/ 9991 h 9991"/>
              <a:gd name="connsiteX1-129" fmla="*/ 3182 w 8072"/>
              <a:gd name="connsiteY1-130" fmla="*/ 8638 h 9991"/>
              <a:gd name="connsiteX2-131" fmla="*/ 219 w 8072"/>
              <a:gd name="connsiteY2-132" fmla="*/ 7029 h 9991"/>
              <a:gd name="connsiteX3-133" fmla="*/ 399 w 8072"/>
              <a:gd name="connsiteY3-134" fmla="*/ 4532 h 9991"/>
              <a:gd name="connsiteX4-135" fmla="*/ 1039 w 8072"/>
              <a:gd name="connsiteY4-136" fmla="*/ 2036 h 9991"/>
              <a:gd name="connsiteX5-137" fmla="*/ 4466 w 8072"/>
              <a:gd name="connsiteY5-138" fmla="*/ 893 h 9991"/>
              <a:gd name="connsiteX6-139" fmla="*/ 8072 w 8072"/>
              <a:gd name="connsiteY6-140" fmla="*/ 6 h 9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072" h="9991">
                <a:moveTo>
                  <a:pt x="6395" y="9991"/>
                </a:moveTo>
                <a:cubicBezTo>
                  <a:pt x="5144" y="9898"/>
                  <a:pt x="4217" y="9127"/>
                  <a:pt x="3182" y="8638"/>
                </a:cubicBezTo>
                <a:cubicBezTo>
                  <a:pt x="2182" y="8148"/>
                  <a:pt x="756" y="7821"/>
                  <a:pt x="219" y="7029"/>
                </a:cubicBezTo>
                <a:cubicBezTo>
                  <a:pt x="-317" y="6235"/>
                  <a:pt x="290" y="5325"/>
                  <a:pt x="399" y="4532"/>
                </a:cubicBezTo>
                <a:cubicBezTo>
                  <a:pt x="540" y="3692"/>
                  <a:pt x="290" y="2713"/>
                  <a:pt x="1039" y="2036"/>
                </a:cubicBezTo>
                <a:cubicBezTo>
                  <a:pt x="1791" y="1382"/>
                  <a:pt x="3294" y="1231"/>
                  <a:pt x="4466" y="893"/>
                </a:cubicBezTo>
                <a:cubicBezTo>
                  <a:pt x="5638" y="555"/>
                  <a:pt x="6860" y="-64"/>
                  <a:pt x="8072" y="6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11960" y="3030054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4" grpId="0"/>
      <p:bldP spid="66" grpId="0"/>
      <p:bldP spid="14" grpId="0"/>
      <p:bldP spid="56" grpId="0"/>
      <p:bldP spid="51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š1íḑé"/>
          <p:cNvSpPr/>
          <p:nvPr/>
        </p:nvSpPr>
        <p:spPr>
          <a:xfrm rot="8100000">
            <a:off x="1685451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şliḓé"/>
          <p:cNvSpPr/>
          <p:nvPr/>
        </p:nvSpPr>
        <p:spPr>
          <a:xfrm rot="8100000">
            <a:off x="3077474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$ļîḑê"/>
          <p:cNvSpPr/>
          <p:nvPr/>
        </p:nvSpPr>
        <p:spPr>
          <a:xfrm rot="8100000">
            <a:off x="4469497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şḻïdè"/>
          <p:cNvSpPr/>
          <p:nvPr/>
        </p:nvSpPr>
        <p:spPr>
          <a:xfrm rot="8100000">
            <a:off x="5861521" y="1618054"/>
            <a:ext cx="1532649" cy="153265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ṧļîḑè"/>
          <p:cNvSpPr/>
          <p:nvPr/>
        </p:nvSpPr>
        <p:spPr>
          <a:xfrm>
            <a:off x="1588401" y="2732812"/>
            <a:ext cx="334724" cy="3347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1" name="íśḷïdê"/>
          <p:cNvSpPr/>
          <p:nvPr/>
        </p:nvSpPr>
        <p:spPr>
          <a:xfrm>
            <a:off x="2980425" y="2732812"/>
            <a:ext cx="334724" cy="3347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13" name="íŝlîḋê"/>
          <p:cNvSpPr/>
          <p:nvPr/>
        </p:nvSpPr>
        <p:spPr>
          <a:xfrm>
            <a:off x="4372448" y="2732812"/>
            <a:ext cx="334724" cy="3347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15" name="î$ḷîḑe"/>
          <p:cNvSpPr/>
          <p:nvPr/>
        </p:nvSpPr>
        <p:spPr>
          <a:xfrm>
            <a:off x="5764472" y="2732812"/>
            <a:ext cx="334724" cy="3347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7" name="ïŝḻïḋè"/>
          <p:cNvSpPr/>
          <p:nvPr/>
        </p:nvSpPr>
        <p:spPr>
          <a:xfrm>
            <a:off x="7156495" y="2732812"/>
            <a:ext cx="334724" cy="3347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en-US" sz="1600" b="1"/>
              <a:t>5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03204" y="1599642"/>
            <a:ext cx="1105118" cy="1101718"/>
            <a:chOff x="1203204" y="1599642"/>
            <a:chExt cx="1105118" cy="1101718"/>
          </a:xfrm>
        </p:grpSpPr>
        <p:grpSp>
          <p:nvGrpSpPr>
            <p:cNvPr id="8" name="iṩļîďè"/>
            <p:cNvGrpSpPr/>
            <p:nvPr/>
          </p:nvGrpSpPr>
          <p:grpSpPr>
            <a:xfrm>
              <a:off x="1203204" y="1599642"/>
              <a:ext cx="1105118" cy="1101718"/>
              <a:chOff x="2006600" y="1293622"/>
              <a:chExt cx="1320800" cy="1316736"/>
            </a:xfrm>
          </p:grpSpPr>
          <p:sp>
            <p:nvSpPr>
              <p:cNvPr id="46" name="iŝľide"/>
              <p:cNvSpPr/>
              <p:nvPr/>
            </p:nvSpPr>
            <p:spPr>
              <a:xfrm rot="16200000">
                <a:off x="2008632" y="1291590"/>
                <a:ext cx="1316736" cy="13208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ṥ1îďè"/>
              <p:cNvSpPr/>
              <p:nvPr/>
            </p:nvSpPr>
            <p:spPr>
              <a:xfrm>
                <a:off x="2312290" y="1597281"/>
                <a:ext cx="709418" cy="709418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ïṣḻïḓê"/>
            <p:cNvSpPr/>
            <p:nvPr/>
          </p:nvSpPr>
          <p:spPr bwMode="auto">
            <a:xfrm>
              <a:off x="1595245" y="2021052"/>
              <a:ext cx="321039" cy="258899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00230" y="1599642"/>
            <a:ext cx="1101718" cy="1101718"/>
            <a:chOff x="2600230" y="1599642"/>
            <a:chExt cx="1101718" cy="1101718"/>
          </a:xfrm>
        </p:grpSpPr>
        <p:grpSp>
          <p:nvGrpSpPr>
            <p:cNvPr id="10" name="íṡļíďè"/>
            <p:cNvGrpSpPr/>
            <p:nvPr/>
          </p:nvGrpSpPr>
          <p:grpSpPr>
            <a:xfrm>
              <a:off x="2600230" y="1599642"/>
              <a:ext cx="1101718" cy="1101718"/>
              <a:chOff x="1993900" y="1293622"/>
              <a:chExt cx="1316736" cy="1316736"/>
            </a:xfrm>
          </p:grpSpPr>
          <p:sp>
            <p:nvSpPr>
              <p:cNvPr id="44" name="îśļîḓê"/>
              <p:cNvSpPr/>
              <p:nvPr/>
            </p:nvSpPr>
            <p:spPr>
              <a:xfrm rot="16200000">
                <a:off x="1993900" y="1293622"/>
                <a:ext cx="1316736" cy="1316736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şļïďe"/>
              <p:cNvSpPr/>
              <p:nvPr/>
            </p:nvSpPr>
            <p:spPr>
              <a:xfrm>
                <a:off x="2295652" y="1595373"/>
                <a:ext cx="713232" cy="71323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îṩḻïḍè"/>
            <p:cNvSpPr/>
            <p:nvPr/>
          </p:nvSpPr>
          <p:spPr bwMode="auto">
            <a:xfrm>
              <a:off x="3004581" y="2014192"/>
              <a:ext cx="293017" cy="27261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78710" y="1599642"/>
            <a:ext cx="1101718" cy="1101718"/>
            <a:chOff x="3978710" y="1599642"/>
            <a:chExt cx="1101718" cy="1101718"/>
          </a:xfrm>
        </p:grpSpPr>
        <p:grpSp>
          <p:nvGrpSpPr>
            <p:cNvPr id="12" name="íṧļïdê"/>
            <p:cNvGrpSpPr/>
            <p:nvPr/>
          </p:nvGrpSpPr>
          <p:grpSpPr>
            <a:xfrm>
              <a:off x="3978710" y="1599642"/>
              <a:ext cx="1101718" cy="1101718"/>
              <a:chOff x="2057400" y="1293622"/>
              <a:chExt cx="1316736" cy="1316736"/>
            </a:xfrm>
          </p:grpSpPr>
          <p:sp>
            <p:nvSpPr>
              <p:cNvPr id="42" name="iṥḻide"/>
              <p:cNvSpPr/>
              <p:nvPr/>
            </p:nvSpPr>
            <p:spPr>
              <a:xfrm rot="16200000">
                <a:off x="2057400" y="1293622"/>
                <a:ext cx="1316736" cy="1316736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$ľiḑé"/>
              <p:cNvSpPr/>
              <p:nvPr/>
            </p:nvSpPr>
            <p:spPr>
              <a:xfrm>
                <a:off x="2359152" y="1595373"/>
                <a:ext cx="713232" cy="713232"/>
              </a:xfrm>
              <a:prstGeom prst="ellipse">
                <a:avLst/>
              </a:pr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ïṥliḋê"/>
            <p:cNvSpPr/>
            <p:nvPr/>
          </p:nvSpPr>
          <p:spPr bwMode="auto">
            <a:xfrm>
              <a:off x="4383063" y="2006114"/>
              <a:ext cx="293017" cy="28877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77674" y="1599642"/>
            <a:ext cx="1101718" cy="1101718"/>
            <a:chOff x="5377674" y="1599642"/>
            <a:chExt cx="1101718" cy="1101718"/>
          </a:xfrm>
        </p:grpSpPr>
        <p:grpSp>
          <p:nvGrpSpPr>
            <p:cNvPr id="14" name="îṣľîḑé"/>
            <p:cNvGrpSpPr/>
            <p:nvPr/>
          </p:nvGrpSpPr>
          <p:grpSpPr>
            <a:xfrm>
              <a:off x="5377674" y="1599642"/>
              <a:ext cx="1101718" cy="1101718"/>
              <a:chOff x="2044700" y="1293622"/>
              <a:chExt cx="1316736" cy="1316736"/>
            </a:xfrm>
          </p:grpSpPr>
          <p:sp>
            <p:nvSpPr>
              <p:cNvPr id="40" name="îṥ1íḑe"/>
              <p:cNvSpPr/>
              <p:nvPr/>
            </p:nvSpPr>
            <p:spPr>
              <a:xfrm rot="16200000">
                <a:off x="2044700" y="1293622"/>
                <a:ext cx="1316736" cy="1316736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$ļïḋé"/>
              <p:cNvSpPr/>
              <p:nvPr/>
            </p:nvSpPr>
            <p:spPr>
              <a:xfrm>
                <a:off x="2346452" y="1595373"/>
                <a:ext cx="713232" cy="713232"/>
              </a:xfrm>
              <a:prstGeom prst="ellipse">
                <a:avLst/>
              </a:pr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î$lîďe"/>
            <p:cNvSpPr/>
            <p:nvPr/>
          </p:nvSpPr>
          <p:spPr bwMode="auto">
            <a:xfrm>
              <a:off x="5773772" y="1995740"/>
              <a:ext cx="309524" cy="30952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69698" y="1599642"/>
            <a:ext cx="1101718" cy="1101718"/>
            <a:chOff x="6769698" y="1599642"/>
            <a:chExt cx="1101718" cy="1101718"/>
          </a:xfrm>
        </p:grpSpPr>
        <p:grpSp>
          <p:nvGrpSpPr>
            <p:cNvPr id="16" name="îṧ1ïdê"/>
            <p:cNvGrpSpPr/>
            <p:nvPr/>
          </p:nvGrpSpPr>
          <p:grpSpPr>
            <a:xfrm>
              <a:off x="6769698" y="1599642"/>
              <a:ext cx="1101718" cy="1101718"/>
              <a:chOff x="2032000" y="1293622"/>
              <a:chExt cx="1316736" cy="1316736"/>
            </a:xfrm>
          </p:grpSpPr>
          <p:sp>
            <p:nvSpPr>
              <p:cNvPr id="38" name="íṩ1íḋé"/>
              <p:cNvSpPr/>
              <p:nvPr/>
            </p:nvSpPr>
            <p:spPr>
              <a:xfrm rot="16200000">
                <a:off x="2032000" y="1293622"/>
                <a:ext cx="1316736" cy="1316736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ṩľïḑe"/>
              <p:cNvSpPr/>
              <p:nvPr/>
            </p:nvSpPr>
            <p:spPr>
              <a:xfrm>
                <a:off x="2333752" y="1595374"/>
                <a:ext cx="713232" cy="713232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îṥļídé"/>
            <p:cNvSpPr/>
            <p:nvPr/>
          </p:nvSpPr>
          <p:spPr bwMode="auto">
            <a:xfrm>
              <a:off x="7171700" y="2012939"/>
              <a:ext cx="297713" cy="275128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isļïdé"/>
          <p:cNvGrpSpPr/>
          <p:nvPr/>
        </p:nvGrpSpPr>
        <p:grpSpPr>
          <a:xfrm>
            <a:off x="1091431" y="3067536"/>
            <a:ext cx="1328662" cy="810353"/>
            <a:chOff x="1680804" y="4797152"/>
            <a:chExt cx="1771549" cy="1080470"/>
          </a:xfrm>
        </p:grpSpPr>
        <p:sp>
          <p:nvSpPr>
            <p:cNvPr id="36" name="îṧ1íďê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1"/>
                  </a:solidFill>
                </a:rPr>
                <a:t>点击输入标题</a:t>
              </a:r>
              <a:endParaRPr lang="zh-CN" altLang="en-US" sz="1400" dirty="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37" name="iṣḷiḓê"/>
            <p:cNvSpPr txBox="1"/>
            <p:nvPr/>
          </p:nvSpPr>
          <p:spPr bwMode="auto">
            <a:xfrm>
              <a:off x="1680804" y="5367610"/>
              <a:ext cx="1771549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  <a:endParaRPr lang="zh-CN" altLang="en-US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4" name="iṩļïḋé"/>
          <p:cNvGrpSpPr/>
          <p:nvPr/>
        </p:nvGrpSpPr>
        <p:grpSpPr>
          <a:xfrm>
            <a:off x="2460290" y="3067536"/>
            <a:ext cx="1374994" cy="810353"/>
            <a:chOff x="1649916" y="4797152"/>
            <a:chExt cx="1833325" cy="1080470"/>
          </a:xfrm>
        </p:grpSpPr>
        <p:sp>
          <p:nvSpPr>
            <p:cNvPr id="34" name="îš1ide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</a:rPr>
                <a:t>点击输入标题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5" name="iṣľiḋê"/>
            <p:cNvSpPr txBox="1"/>
            <p:nvPr/>
          </p:nvSpPr>
          <p:spPr bwMode="auto">
            <a:xfrm>
              <a:off x="1649916" y="5367610"/>
              <a:ext cx="1833325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  <a:endParaRPr lang="zh-CN" altLang="en-US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5" name="íṧļidé"/>
          <p:cNvGrpSpPr/>
          <p:nvPr/>
        </p:nvGrpSpPr>
        <p:grpSpPr>
          <a:xfrm>
            <a:off x="3862280" y="3067536"/>
            <a:ext cx="1355064" cy="810353"/>
            <a:chOff x="1663203" y="4797152"/>
            <a:chExt cx="1806752" cy="1080470"/>
          </a:xfrm>
        </p:grpSpPr>
        <p:sp>
          <p:nvSpPr>
            <p:cNvPr id="32" name="iśḷîde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</a:rPr>
                <a:t>点击输入标题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3" name="íṡľíḋé"/>
            <p:cNvSpPr txBox="1"/>
            <p:nvPr/>
          </p:nvSpPr>
          <p:spPr bwMode="auto">
            <a:xfrm>
              <a:off x="1663203" y="5367610"/>
              <a:ext cx="180675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  <a:endParaRPr lang="zh-CN" altLang="en-US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6" name="ïṩľïḍè"/>
          <p:cNvGrpSpPr/>
          <p:nvPr/>
        </p:nvGrpSpPr>
        <p:grpSpPr>
          <a:xfrm>
            <a:off x="5250939" y="3067536"/>
            <a:ext cx="1361790" cy="810353"/>
            <a:chOff x="1658719" y="4797152"/>
            <a:chExt cx="1815720" cy="1080470"/>
          </a:xfrm>
        </p:grpSpPr>
        <p:sp>
          <p:nvSpPr>
            <p:cNvPr id="30" name="iṣļídé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</a:rPr>
                <a:t>点击输入标题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31" name="iṩľîďe"/>
            <p:cNvSpPr txBox="1"/>
            <p:nvPr/>
          </p:nvSpPr>
          <p:spPr bwMode="auto">
            <a:xfrm>
              <a:off x="1658719" y="5367610"/>
              <a:ext cx="1815720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  <a:endParaRPr lang="zh-CN" altLang="en-US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7" name="íṩḻïďe"/>
          <p:cNvGrpSpPr/>
          <p:nvPr/>
        </p:nvGrpSpPr>
        <p:grpSpPr>
          <a:xfrm>
            <a:off x="6612729" y="3067536"/>
            <a:ext cx="1415656" cy="810353"/>
            <a:chOff x="1622808" y="4797152"/>
            <a:chExt cx="1887541" cy="1080470"/>
          </a:xfrm>
        </p:grpSpPr>
        <p:sp>
          <p:nvSpPr>
            <p:cNvPr id="28" name="iṥļîḋè"/>
            <p:cNvSpPr txBox="1"/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</a:rPr>
                <a:t>点击输入标题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9" name="iṩļidé"/>
            <p:cNvSpPr txBox="1"/>
            <p:nvPr/>
          </p:nvSpPr>
          <p:spPr bwMode="auto">
            <a:xfrm>
              <a:off x="1622808" y="5367610"/>
              <a:ext cx="1887541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您的内容打在这里，或者通过复制您的文本后，在此框中选择粘贴</a:t>
              </a:r>
              <a:endParaRPr lang="zh-CN" altLang="en-US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9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0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51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669564" y="1572640"/>
            <a:ext cx="2246816" cy="1559969"/>
            <a:chOff x="3669564" y="1572640"/>
            <a:chExt cx="2246816" cy="1559969"/>
          </a:xfrm>
        </p:grpSpPr>
        <p:sp>
          <p:nvSpPr>
            <p:cNvPr id="3" name="is1ide-Arrow: Pentagon 2"/>
            <p:cNvSpPr/>
            <p:nvPr/>
          </p:nvSpPr>
          <p:spPr>
            <a:xfrm>
              <a:off x="3669564" y="1572640"/>
              <a:ext cx="2246816" cy="3584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is1ide-TextBox 3"/>
            <p:cNvSpPr txBox="1"/>
            <p:nvPr/>
          </p:nvSpPr>
          <p:spPr>
            <a:xfrm>
              <a:off x="5331275" y="1671073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5" name="is1ide-Arrow: Pentagon 5"/>
            <p:cNvSpPr/>
            <p:nvPr/>
          </p:nvSpPr>
          <p:spPr>
            <a:xfrm>
              <a:off x="3669564" y="1973147"/>
              <a:ext cx="1888366" cy="3584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s1ide-TextBox 6"/>
            <p:cNvSpPr txBox="1"/>
            <p:nvPr/>
          </p:nvSpPr>
          <p:spPr>
            <a:xfrm>
              <a:off x="4980465" y="2073699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7" name="is1ide-Arrow: Pentagon 8"/>
            <p:cNvSpPr/>
            <p:nvPr/>
          </p:nvSpPr>
          <p:spPr>
            <a:xfrm>
              <a:off x="3669564" y="2373654"/>
              <a:ext cx="1529917" cy="35844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is1ide-TextBox 9"/>
            <p:cNvSpPr txBox="1"/>
            <p:nvPr/>
          </p:nvSpPr>
          <p:spPr>
            <a:xfrm>
              <a:off x="4722816" y="2476417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9" name="is1ide-Arrow: Pentagon 11"/>
            <p:cNvSpPr/>
            <p:nvPr/>
          </p:nvSpPr>
          <p:spPr>
            <a:xfrm>
              <a:off x="3669564" y="2774160"/>
              <a:ext cx="1091810" cy="358449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s1ide-TextBox 12"/>
            <p:cNvSpPr txBox="1"/>
            <p:nvPr/>
          </p:nvSpPr>
          <p:spPr>
            <a:xfrm>
              <a:off x="4303392" y="2865371"/>
              <a:ext cx="269305" cy="161583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63414" y="1533509"/>
            <a:ext cx="3198212" cy="1657514"/>
            <a:chOff x="5263414" y="1533509"/>
            <a:chExt cx="3198212" cy="1657514"/>
          </a:xfrm>
        </p:grpSpPr>
        <p:sp>
          <p:nvSpPr>
            <p:cNvPr id="17" name="is1ide-TextBox 23"/>
            <p:cNvSpPr txBox="1"/>
            <p:nvPr/>
          </p:nvSpPr>
          <p:spPr>
            <a:xfrm>
              <a:off x="6580434" y="2072527"/>
              <a:ext cx="1520302" cy="27819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is1ide-TextBox 24"/>
            <p:cNvSpPr txBox="1"/>
            <p:nvPr/>
          </p:nvSpPr>
          <p:spPr>
            <a:xfrm>
              <a:off x="6240061" y="2472505"/>
              <a:ext cx="1520302" cy="27819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9" name="is1ide-TextBox 25"/>
            <p:cNvSpPr txBox="1"/>
            <p:nvPr/>
          </p:nvSpPr>
          <p:spPr>
            <a:xfrm>
              <a:off x="5792934" y="2854412"/>
              <a:ext cx="1520302" cy="278197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is1ide-Oval 29"/>
            <p:cNvSpPr>
              <a:spLocks noChangeAspect="1"/>
            </p:cNvSpPr>
            <p:nvPr/>
          </p:nvSpPr>
          <p:spPr>
            <a:xfrm>
              <a:off x="6054351" y="1940444"/>
              <a:ext cx="436708" cy="4367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is1ide-Freeform: Shape 30"/>
            <p:cNvSpPr/>
            <p:nvPr/>
          </p:nvSpPr>
          <p:spPr bwMode="auto">
            <a:xfrm>
              <a:off x="6164837" y="2072818"/>
              <a:ext cx="215735" cy="17196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415112" y="1533509"/>
              <a:ext cx="2046514" cy="436710"/>
              <a:chOff x="6415112" y="1533509"/>
              <a:chExt cx="2046514" cy="436710"/>
            </a:xfrm>
          </p:grpSpPr>
          <p:sp>
            <p:nvSpPr>
              <p:cNvPr id="16" name="is1ide-TextBox 22"/>
              <p:cNvSpPr txBox="1"/>
              <p:nvPr/>
            </p:nvSpPr>
            <p:spPr>
              <a:xfrm>
                <a:off x="6941324" y="1642456"/>
                <a:ext cx="1520302" cy="2781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 lvl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2" name="is1ide-Oval 32"/>
              <p:cNvSpPr>
                <a:spLocks noChangeAspect="1"/>
              </p:cNvSpPr>
              <p:nvPr/>
            </p:nvSpPr>
            <p:spPr>
              <a:xfrm>
                <a:off x="6415112" y="1533509"/>
                <a:ext cx="436708" cy="4367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is1ide-Freeform: Shape 33"/>
              <p:cNvSpPr/>
              <p:nvPr/>
            </p:nvSpPr>
            <p:spPr bwMode="auto">
              <a:xfrm>
                <a:off x="6574061" y="1638525"/>
                <a:ext cx="118810" cy="226679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29" y="11"/>
                  </a:cxn>
                  <a:cxn ang="0">
                    <a:pos x="23" y="17"/>
                  </a:cxn>
                  <a:cxn ang="0">
                    <a:pos x="23" y="25"/>
                  </a:cxn>
                  <a:cxn ang="0">
                    <a:pos x="35" y="25"/>
                  </a:cxn>
                  <a:cxn ang="0">
                    <a:pos x="33" y="37"/>
                  </a:cxn>
                  <a:cxn ang="0">
                    <a:pos x="23" y="37"/>
                  </a:cxn>
                  <a:cxn ang="0">
                    <a:pos x="23" y="67"/>
                  </a:cxn>
                  <a:cxn ang="0">
                    <a:pos x="11" y="67"/>
                  </a:cxn>
                  <a:cxn ang="0">
                    <a:pos x="11" y="37"/>
                  </a:cxn>
                  <a:cxn ang="0">
                    <a:pos x="0" y="37"/>
                  </a:cxn>
                  <a:cxn ang="0">
                    <a:pos x="0" y="25"/>
                  </a:cxn>
                  <a:cxn ang="0">
                    <a:pos x="11" y="25"/>
                  </a:cxn>
                  <a:cxn ang="0">
                    <a:pos x="11" y="16"/>
                  </a:cxn>
                  <a:cxn ang="0">
                    <a:pos x="26" y="0"/>
                  </a:cxn>
                  <a:cxn ang="0">
                    <a:pos x="35" y="1"/>
                  </a:cxn>
                  <a:cxn ang="0">
                    <a:pos x="35" y="11"/>
                  </a:cxn>
                </a:cxnLst>
                <a:rect l="0" t="0" r="r" b="b"/>
                <a:pathLst>
                  <a:path w="35" h="67">
                    <a:moveTo>
                      <a:pt x="35" y="11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24" y="11"/>
                      <a:pt x="23" y="14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6"/>
                      <a:pt x="17" y="0"/>
                      <a:pt x="26" y="0"/>
                    </a:cubicBezTo>
                    <a:cubicBezTo>
                      <a:pt x="30" y="0"/>
                      <a:pt x="34" y="1"/>
                      <a:pt x="35" y="1"/>
                    </a:cubicBezTo>
                    <a:lnTo>
                      <a:pt x="35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is1ide-Oval 35"/>
            <p:cNvSpPr>
              <a:spLocks noChangeAspect="1"/>
            </p:cNvSpPr>
            <p:nvPr/>
          </p:nvSpPr>
          <p:spPr>
            <a:xfrm>
              <a:off x="5263414" y="2754313"/>
              <a:ext cx="436708" cy="4367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s1ide-Freeform: Shape 36"/>
            <p:cNvSpPr/>
            <p:nvPr/>
          </p:nvSpPr>
          <p:spPr bwMode="auto">
            <a:xfrm>
              <a:off x="5366865" y="2889814"/>
              <a:ext cx="229805" cy="165710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s1ide-Oval 38"/>
            <p:cNvSpPr>
              <a:spLocks noChangeAspect="1"/>
            </p:cNvSpPr>
            <p:nvPr/>
          </p:nvSpPr>
          <p:spPr>
            <a:xfrm>
              <a:off x="5704440" y="2358009"/>
              <a:ext cx="436708" cy="4367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1ide-Freeform: Shape 39"/>
            <p:cNvSpPr/>
            <p:nvPr/>
          </p:nvSpPr>
          <p:spPr bwMode="auto">
            <a:xfrm>
              <a:off x="5829778" y="2486474"/>
              <a:ext cx="186033" cy="179780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1366" y="1509563"/>
            <a:ext cx="3823336" cy="1999615"/>
            <a:chOff x="561366" y="1509563"/>
            <a:chExt cx="3823336" cy="1999615"/>
          </a:xfrm>
        </p:grpSpPr>
        <p:sp>
          <p:nvSpPr>
            <p:cNvPr id="11" name="is1ide-Freeform: Shape 19"/>
            <p:cNvSpPr/>
            <p:nvPr/>
          </p:nvSpPr>
          <p:spPr bwMode="auto">
            <a:xfrm>
              <a:off x="1059309" y="1509563"/>
              <a:ext cx="2827450" cy="1905173"/>
            </a:xfrm>
            <a:custGeom>
              <a:avLst/>
              <a:gdLst/>
              <a:ahLst/>
              <a:cxnLst>
                <a:cxn ang="0">
                  <a:pos x="1146" y="737"/>
                </a:cxn>
                <a:cxn ang="0">
                  <a:pos x="1120" y="772"/>
                </a:cxn>
                <a:cxn ang="0">
                  <a:pos x="26" y="772"/>
                </a:cxn>
                <a:cxn ang="0">
                  <a:pos x="0" y="737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1120" y="0"/>
                </a:cxn>
                <a:cxn ang="0">
                  <a:pos x="1146" y="35"/>
                </a:cxn>
                <a:cxn ang="0">
                  <a:pos x="1146" y="737"/>
                </a:cxn>
              </a:cxnLst>
              <a:rect l="0" t="0" r="r" b="b"/>
              <a:pathLst>
                <a:path w="1146" h="772">
                  <a:moveTo>
                    <a:pt x="1146" y="737"/>
                  </a:moveTo>
                  <a:cubicBezTo>
                    <a:pt x="1146" y="756"/>
                    <a:pt x="1134" y="772"/>
                    <a:pt x="1120" y="772"/>
                  </a:cubicBezTo>
                  <a:cubicBezTo>
                    <a:pt x="26" y="772"/>
                    <a:pt x="26" y="772"/>
                    <a:pt x="26" y="772"/>
                  </a:cubicBezTo>
                  <a:cubicBezTo>
                    <a:pt x="12" y="772"/>
                    <a:pt x="0" y="756"/>
                    <a:pt x="0" y="7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26" y="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1134" y="0"/>
                    <a:pt x="1146" y="16"/>
                    <a:pt x="1146" y="35"/>
                  </a:cubicBezTo>
                  <a:cubicBezTo>
                    <a:pt x="1146" y="737"/>
                    <a:pt x="1146" y="737"/>
                    <a:pt x="1146" y="73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s1ide-Freeform: Shape 21"/>
            <p:cNvSpPr/>
            <p:nvPr/>
          </p:nvSpPr>
          <p:spPr bwMode="auto">
            <a:xfrm>
              <a:off x="1185994" y="1613482"/>
              <a:ext cx="2593633" cy="1485170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1198" y="686"/>
                </a:cxn>
                <a:cxn ang="0">
                  <a:pos x="1198" y="0"/>
                </a:cxn>
              </a:cxnLst>
              <a:rect l="0" t="0" r="r" b="b"/>
              <a:pathLst>
                <a:path w="1198" h="686">
                  <a:moveTo>
                    <a:pt x="1198" y="0"/>
                  </a:moveTo>
                  <a:lnTo>
                    <a:pt x="0" y="0"/>
                  </a:lnTo>
                  <a:lnTo>
                    <a:pt x="1198" y="68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s1ide-Freeform: Shape 16"/>
            <p:cNvSpPr/>
            <p:nvPr/>
          </p:nvSpPr>
          <p:spPr bwMode="auto">
            <a:xfrm>
              <a:off x="561366" y="3418249"/>
              <a:ext cx="3819006" cy="909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68" y="37"/>
                </a:cxn>
                <a:cxn ang="0">
                  <a:pos x="1487" y="37"/>
                </a:cxn>
                <a:cxn ang="0">
                  <a:pos x="1546" y="12"/>
                </a:cxn>
                <a:cxn ang="0">
                  <a:pos x="1547" y="0"/>
                </a:cxn>
                <a:cxn ang="0">
                  <a:pos x="10" y="5"/>
                </a:cxn>
              </a:cxnLst>
              <a:rect l="0" t="0" r="r" b="b"/>
              <a:pathLst>
                <a:path w="1547" h="37">
                  <a:moveTo>
                    <a:pt x="10" y="5"/>
                  </a:moveTo>
                  <a:cubicBezTo>
                    <a:pt x="10" y="5"/>
                    <a:pt x="0" y="23"/>
                    <a:pt x="68" y="37"/>
                  </a:cubicBezTo>
                  <a:cubicBezTo>
                    <a:pt x="1487" y="37"/>
                    <a:pt x="1487" y="37"/>
                    <a:pt x="1487" y="37"/>
                  </a:cubicBezTo>
                  <a:cubicBezTo>
                    <a:pt x="1487" y="37"/>
                    <a:pt x="1534" y="34"/>
                    <a:pt x="1546" y="12"/>
                  </a:cubicBezTo>
                  <a:cubicBezTo>
                    <a:pt x="1547" y="0"/>
                    <a:pt x="1547" y="0"/>
                    <a:pt x="1547" y="0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1ide-Freeform: Shape 17"/>
            <p:cNvSpPr/>
            <p:nvPr/>
          </p:nvSpPr>
          <p:spPr bwMode="auto">
            <a:xfrm>
              <a:off x="583015" y="3342475"/>
              <a:ext cx="3801687" cy="11474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8"/>
                </a:cxn>
                <a:cxn ang="0">
                  <a:pos x="16" y="43"/>
                </a:cxn>
                <a:cxn ang="0">
                  <a:pos x="1522" y="43"/>
                </a:cxn>
                <a:cxn ang="0">
                  <a:pos x="1538" y="40"/>
                </a:cxn>
                <a:cxn ang="0">
                  <a:pos x="1538" y="0"/>
                </a:cxn>
                <a:cxn ang="0">
                  <a:pos x="1" y="0"/>
                </a:cxn>
              </a:cxnLst>
              <a:rect l="0" t="0" r="r" b="b"/>
              <a:pathLst>
                <a:path w="1540" h="47">
                  <a:moveTo>
                    <a:pt x="1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47"/>
                    <a:pt x="16" y="43"/>
                    <a:pt x="16" y="43"/>
                  </a:cubicBezTo>
                  <a:cubicBezTo>
                    <a:pt x="1522" y="43"/>
                    <a:pt x="1522" y="43"/>
                    <a:pt x="1522" y="43"/>
                  </a:cubicBezTo>
                  <a:cubicBezTo>
                    <a:pt x="1540" y="45"/>
                    <a:pt x="1538" y="40"/>
                    <a:pt x="1538" y="40"/>
                  </a:cubicBezTo>
                  <a:cubicBezTo>
                    <a:pt x="1538" y="0"/>
                    <a:pt x="1538" y="0"/>
                    <a:pt x="1538" y="0"/>
                  </a:cubicBez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s1ide-Freeform: Shape 18"/>
            <p:cNvSpPr/>
            <p:nvPr/>
          </p:nvSpPr>
          <p:spPr bwMode="auto">
            <a:xfrm>
              <a:off x="2211073" y="3342475"/>
              <a:ext cx="534748" cy="6061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98" y="22"/>
                </a:cxn>
                <a:cxn ang="0">
                  <a:pos x="215" y="1"/>
                </a:cxn>
                <a:cxn ang="0">
                  <a:pos x="6" y="0"/>
                </a:cxn>
                <a:cxn ang="0">
                  <a:pos x="20" y="22"/>
                </a:cxn>
              </a:cxnLst>
              <a:rect l="0" t="0" r="r" b="b"/>
              <a:pathLst>
                <a:path w="217" h="25">
                  <a:moveTo>
                    <a:pt x="20" y="22"/>
                  </a:moveTo>
                  <a:cubicBezTo>
                    <a:pt x="198" y="22"/>
                    <a:pt x="198" y="22"/>
                    <a:pt x="198" y="22"/>
                  </a:cubicBezTo>
                  <a:cubicBezTo>
                    <a:pt x="198" y="22"/>
                    <a:pt x="217" y="25"/>
                    <a:pt x="21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0" y="20"/>
                    <a:pt x="20" y="2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s1ide-Rectangle 13"/>
            <p:cNvSpPr/>
            <p:nvPr/>
          </p:nvSpPr>
          <p:spPr>
            <a:xfrm>
              <a:off x="1167570" y="1612153"/>
              <a:ext cx="2616237" cy="161206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t="-4108" b="-404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3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3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śļíḍe"/>
          <p:cNvGrpSpPr/>
          <p:nvPr/>
        </p:nvGrpSpPr>
        <p:grpSpPr>
          <a:xfrm>
            <a:off x="552771" y="1839905"/>
            <a:ext cx="2503649" cy="1533464"/>
            <a:chOff x="803822" y="1016361"/>
            <a:chExt cx="7536357" cy="2044618"/>
          </a:xfrm>
        </p:grpSpPr>
        <p:cxnSp>
          <p:nvCxnSpPr>
            <p:cNvPr id="43" name="Straight Connector 2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iś1ïḋé"/>
          <p:cNvSpPr/>
          <p:nvPr/>
        </p:nvSpPr>
        <p:spPr bwMode="auto">
          <a:xfrm>
            <a:off x="532004" y="2670771"/>
            <a:ext cx="1203341" cy="1485155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íṡḻïḍé"/>
          <p:cNvSpPr/>
          <p:nvPr/>
        </p:nvSpPr>
        <p:spPr bwMode="auto">
          <a:xfrm>
            <a:off x="1206905" y="2267816"/>
            <a:ext cx="1412440" cy="1888110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íśḻîḍè"/>
          <p:cNvSpPr/>
          <p:nvPr/>
        </p:nvSpPr>
        <p:spPr bwMode="auto">
          <a:xfrm>
            <a:off x="1995613" y="2670771"/>
            <a:ext cx="1157965" cy="1485155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" name="išḷîḓe"/>
          <p:cNvGrpSpPr/>
          <p:nvPr/>
        </p:nvGrpSpPr>
        <p:grpSpPr>
          <a:xfrm>
            <a:off x="849475" y="1976111"/>
            <a:ext cx="555377" cy="555374"/>
            <a:chOff x="846989" y="1401020"/>
            <a:chExt cx="877416" cy="877416"/>
          </a:xfrm>
          <a:effectLst/>
        </p:grpSpPr>
        <p:sp>
          <p:nvSpPr>
            <p:cNvPr id="41" name="ïṩļiḋè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šḷïḋe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9" name="iSḻiḋe"/>
          <p:cNvGrpSpPr/>
          <p:nvPr/>
        </p:nvGrpSpPr>
        <p:grpSpPr>
          <a:xfrm>
            <a:off x="1613325" y="1541867"/>
            <a:ext cx="555377" cy="555374"/>
            <a:chOff x="846989" y="1401020"/>
            <a:chExt cx="877416" cy="877416"/>
          </a:xfrm>
          <a:effectLst/>
        </p:grpSpPr>
        <p:sp>
          <p:nvSpPr>
            <p:cNvPr id="39" name="ïšľiḍe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ḻiḍé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0" name="išḻîḑè"/>
          <p:cNvGrpSpPr/>
          <p:nvPr/>
        </p:nvGrpSpPr>
        <p:grpSpPr>
          <a:xfrm>
            <a:off x="2304490" y="1972895"/>
            <a:ext cx="555377" cy="555374"/>
            <a:chOff x="846989" y="1401020"/>
            <a:chExt cx="877416" cy="877416"/>
          </a:xfrm>
          <a:effectLst/>
        </p:grpSpPr>
        <p:sp>
          <p:nvSpPr>
            <p:cNvPr id="37" name="iSļiḑè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ṣľíḑê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sp>
        <p:nvSpPr>
          <p:cNvPr id="11" name="iš1îďè"/>
          <p:cNvSpPr/>
          <p:nvPr/>
        </p:nvSpPr>
        <p:spPr bwMode="auto">
          <a:xfrm>
            <a:off x="6315162" y="1846014"/>
            <a:ext cx="495988" cy="49598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ṩlîďé"/>
          <p:cNvSpPr/>
          <p:nvPr/>
        </p:nvSpPr>
        <p:spPr bwMode="auto">
          <a:xfrm>
            <a:off x="6315162" y="2721320"/>
            <a:ext cx="495988" cy="49598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ṡḻïḍe"/>
          <p:cNvSpPr/>
          <p:nvPr/>
        </p:nvSpPr>
        <p:spPr bwMode="auto">
          <a:xfrm>
            <a:off x="6315162" y="3578739"/>
            <a:ext cx="495988" cy="49598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Straight Connector 29"/>
          <p:cNvCxnSpPr/>
          <p:nvPr/>
        </p:nvCxnSpPr>
        <p:spPr>
          <a:xfrm>
            <a:off x="5906313" y="1648091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/>
          <p:cNvCxnSpPr/>
          <p:nvPr/>
        </p:nvCxnSpPr>
        <p:spPr>
          <a:xfrm>
            <a:off x="3431019" y="1648091"/>
            <a:ext cx="0" cy="24842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36928" y="1468521"/>
            <a:ext cx="881519" cy="2560612"/>
            <a:chOff x="4236928" y="1468521"/>
            <a:chExt cx="881519" cy="2560612"/>
          </a:xfrm>
        </p:grpSpPr>
        <p:sp>
          <p:nvSpPr>
            <p:cNvPr id="16" name="íş1ïďe"/>
            <p:cNvSpPr txBox="1"/>
            <p:nvPr/>
          </p:nvSpPr>
          <p:spPr>
            <a:xfrm>
              <a:off x="4523799" y="3844467"/>
              <a:ext cx="307777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</a:rPr>
                <a:t>75%</a:t>
              </a:r>
            </a:p>
          </p:txBody>
        </p:sp>
        <p:grpSp>
          <p:nvGrpSpPr>
            <p:cNvPr id="17" name="íṡľïḑé"/>
            <p:cNvGrpSpPr>
              <a:grpSpLocks noChangeAspect="1"/>
            </p:cNvGrpSpPr>
            <p:nvPr/>
          </p:nvGrpSpPr>
          <p:grpSpPr>
            <a:xfrm>
              <a:off x="4236928" y="2808297"/>
              <a:ext cx="881519" cy="881514"/>
              <a:chOff x="4046972" y="1821242"/>
              <a:chExt cx="751216" cy="751214"/>
            </a:xfrm>
          </p:grpSpPr>
          <p:sp>
            <p:nvSpPr>
              <p:cNvPr id="33" name="ïşliďé"/>
              <p:cNvSpPr/>
              <p:nvPr/>
            </p:nvSpPr>
            <p:spPr>
              <a:xfrm>
                <a:off x="4046972" y="1821242"/>
                <a:ext cx="751216" cy="7512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îṩ1îḍè"/>
              <p:cNvGrpSpPr/>
              <p:nvPr/>
            </p:nvGrpSpPr>
            <p:grpSpPr>
              <a:xfrm>
                <a:off x="4321607" y="1938430"/>
                <a:ext cx="201944" cy="516839"/>
                <a:chOff x="5054600" y="1652588"/>
                <a:chExt cx="187325" cy="479424"/>
              </a:xfrm>
              <a:solidFill>
                <a:schemeClr val="bg1"/>
              </a:solidFill>
            </p:grpSpPr>
            <p:sp>
              <p:nvSpPr>
                <p:cNvPr id="35" name="ïṡlîďé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iṩľîḋe"/>
                <p:cNvSpPr/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8" name="ïşliḍê"/>
            <p:cNvGrpSpPr>
              <a:grpSpLocks noChangeAspect="1"/>
            </p:cNvGrpSpPr>
            <p:nvPr/>
          </p:nvGrpSpPr>
          <p:grpSpPr>
            <a:xfrm>
              <a:off x="4236928" y="1811653"/>
              <a:ext cx="881519" cy="881514"/>
              <a:chOff x="5397701" y="1821242"/>
              <a:chExt cx="751216" cy="751214"/>
            </a:xfrm>
          </p:grpSpPr>
          <p:sp>
            <p:nvSpPr>
              <p:cNvPr id="29" name="íṣ1iďe"/>
              <p:cNvSpPr/>
              <p:nvPr/>
            </p:nvSpPr>
            <p:spPr>
              <a:xfrm>
                <a:off x="5397701" y="1821242"/>
                <a:ext cx="751216" cy="75121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iSļíḍè"/>
              <p:cNvGrpSpPr/>
              <p:nvPr/>
            </p:nvGrpSpPr>
            <p:grpSpPr>
              <a:xfrm>
                <a:off x="5653784" y="1940300"/>
                <a:ext cx="238994" cy="513083"/>
                <a:chOff x="6213475" y="1668463"/>
                <a:chExt cx="227013" cy="487362"/>
              </a:xfrm>
              <a:solidFill>
                <a:schemeClr val="bg1"/>
              </a:solidFill>
            </p:grpSpPr>
            <p:sp>
              <p:nvSpPr>
                <p:cNvPr id="31" name="îślidé"/>
                <p:cNvSpPr/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ïsḻïďê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9" name="iṥļîḓé"/>
            <p:cNvSpPr txBox="1"/>
            <p:nvPr/>
          </p:nvSpPr>
          <p:spPr>
            <a:xfrm>
              <a:off x="4523799" y="1468521"/>
              <a:ext cx="307777" cy="1846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4"/>
                  </a:solidFill>
                </a:rPr>
                <a:t>95%</a:t>
              </a:r>
            </a:p>
          </p:txBody>
        </p:sp>
      </p:grpSp>
      <p:grpSp>
        <p:nvGrpSpPr>
          <p:cNvPr id="20" name="ïṡļîḍê"/>
          <p:cNvGrpSpPr/>
          <p:nvPr/>
        </p:nvGrpSpPr>
        <p:grpSpPr>
          <a:xfrm>
            <a:off x="6777308" y="1826329"/>
            <a:ext cx="1834690" cy="539551"/>
            <a:chOff x="9019425" y="1601180"/>
            <a:chExt cx="2446253" cy="719401"/>
          </a:xfrm>
        </p:grpSpPr>
        <p:sp>
          <p:nvSpPr>
            <p:cNvPr id="27" name="íṣľíḑê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200" dirty="0">
                  <a:solidFill>
                    <a:schemeClr val="accent1"/>
                  </a:solidFill>
                </a:rPr>
                <a:t>点击输入标题</a:t>
              </a:r>
            </a:p>
          </p:txBody>
        </p:sp>
        <p:sp>
          <p:nvSpPr>
            <p:cNvPr id="28" name="ïšļiḍè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1" name="íSļíde"/>
          <p:cNvGrpSpPr/>
          <p:nvPr/>
        </p:nvGrpSpPr>
        <p:grpSpPr>
          <a:xfrm>
            <a:off x="6777308" y="2720039"/>
            <a:ext cx="1834690" cy="539551"/>
            <a:chOff x="9019425" y="1601180"/>
            <a:chExt cx="2446253" cy="719401"/>
          </a:xfrm>
        </p:grpSpPr>
        <p:sp>
          <p:nvSpPr>
            <p:cNvPr id="25" name="iṧḻiḑé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200" dirty="0">
                  <a:solidFill>
                    <a:schemeClr val="accent2"/>
                  </a:solidFill>
                </a:rPr>
                <a:t>点击输入标题</a:t>
              </a:r>
            </a:p>
          </p:txBody>
        </p:sp>
        <p:sp>
          <p:nvSpPr>
            <p:cNvPr id="26" name="íṣľîḑê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2" name="î$lide"/>
          <p:cNvGrpSpPr/>
          <p:nvPr/>
        </p:nvGrpSpPr>
        <p:grpSpPr>
          <a:xfrm>
            <a:off x="6777308" y="3529461"/>
            <a:ext cx="1834690" cy="539551"/>
            <a:chOff x="9019425" y="1601180"/>
            <a:chExt cx="2446253" cy="719401"/>
          </a:xfrm>
        </p:grpSpPr>
        <p:sp>
          <p:nvSpPr>
            <p:cNvPr id="23" name="îṡļíḍê"/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r>
                <a:rPr lang="zh-CN" altLang="en-US" sz="1200" dirty="0">
                  <a:solidFill>
                    <a:schemeClr val="accent3"/>
                  </a:solidFill>
                </a:rPr>
                <a:t>点击输入标题</a:t>
              </a:r>
            </a:p>
          </p:txBody>
        </p:sp>
        <p:sp>
          <p:nvSpPr>
            <p:cNvPr id="24" name="íšḷîḓè"/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51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2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53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 rot="16200000">
            <a:off x="4242702" y="4099223"/>
            <a:ext cx="250825" cy="16621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13"/>
          <p:cNvSpPr/>
          <p:nvPr/>
        </p:nvSpPr>
        <p:spPr bwMode="auto">
          <a:xfrm rot="5400000" flipH="1">
            <a:off x="4650475" y="4099222"/>
            <a:ext cx="250825" cy="16621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19410" y="1394783"/>
            <a:ext cx="2976509" cy="1160444"/>
            <a:chOff x="3119410" y="1394783"/>
            <a:chExt cx="2976509" cy="1160444"/>
          </a:xfrm>
        </p:grpSpPr>
        <p:grpSp>
          <p:nvGrpSpPr>
            <p:cNvPr id="7" name="Group 4"/>
            <p:cNvGrpSpPr/>
            <p:nvPr/>
          </p:nvGrpSpPr>
          <p:grpSpPr>
            <a:xfrm rot="16200000">
              <a:off x="3270426" y="1243767"/>
              <a:ext cx="1160444" cy="1462475"/>
              <a:chOff x="3171825" y="2459015"/>
              <a:chExt cx="1219200" cy="1536522"/>
            </a:xfrm>
          </p:grpSpPr>
          <p:sp>
            <p:nvSpPr>
              <p:cNvPr id="41" name="Freeform: Shape 5"/>
              <p:cNvSpPr/>
              <p:nvPr/>
            </p:nvSpPr>
            <p:spPr bwMode="auto">
              <a:xfrm>
                <a:off x="3171825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6"/>
              <p:cNvSpPr/>
              <p:nvPr/>
            </p:nvSpPr>
            <p:spPr bwMode="auto">
              <a:xfrm>
                <a:off x="3705225" y="3738983"/>
                <a:ext cx="193039" cy="153943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 rot="5400000" flipH="1">
              <a:off x="4784460" y="1243767"/>
              <a:ext cx="1160444" cy="1462475"/>
              <a:chOff x="3171825" y="2459015"/>
              <a:chExt cx="1219200" cy="1536522"/>
            </a:xfrm>
          </p:grpSpPr>
          <p:sp>
            <p:nvSpPr>
              <p:cNvPr id="35" name="Freeform: Shape 15"/>
              <p:cNvSpPr/>
              <p:nvPr/>
            </p:nvSpPr>
            <p:spPr bwMode="auto">
              <a:xfrm>
                <a:off x="3171825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6"/>
              <p:cNvSpPr/>
              <p:nvPr/>
            </p:nvSpPr>
            <p:spPr bwMode="auto">
              <a:xfrm>
                <a:off x="3705225" y="3738983"/>
                <a:ext cx="193039" cy="153943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936602" y="2171129"/>
            <a:ext cx="3342128" cy="1305499"/>
            <a:chOff x="2936602" y="2171129"/>
            <a:chExt cx="3342128" cy="1305499"/>
          </a:xfrm>
        </p:grpSpPr>
        <p:grpSp>
          <p:nvGrpSpPr>
            <p:cNvPr id="8" name="Group 7"/>
            <p:cNvGrpSpPr/>
            <p:nvPr/>
          </p:nvGrpSpPr>
          <p:grpSpPr>
            <a:xfrm rot="16200000">
              <a:off x="3106494" y="2001237"/>
              <a:ext cx="1305499" cy="1645284"/>
              <a:chOff x="2203768" y="2266950"/>
              <a:chExt cx="1371600" cy="1728587"/>
            </a:xfrm>
          </p:grpSpPr>
          <p:sp>
            <p:nvSpPr>
              <p:cNvPr id="39" name="Freeform: Shape 8"/>
              <p:cNvSpPr/>
              <p:nvPr/>
            </p:nvSpPr>
            <p:spPr bwMode="auto">
              <a:xfrm>
                <a:off x="2203768" y="2266950"/>
                <a:ext cx="1371600" cy="172858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9"/>
              <p:cNvSpPr/>
              <p:nvPr/>
            </p:nvSpPr>
            <p:spPr bwMode="auto">
              <a:xfrm>
                <a:off x="2791143" y="3727452"/>
                <a:ext cx="196850" cy="169441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7"/>
            <p:cNvGrpSpPr/>
            <p:nvPr/>
          </p:nvGrpSpPr>
          <p:grpSpPr>
            <a:xfrm rot="5400000" flipH="1">
              <a:off x="4803338" y="2001237"/>
              <a:ext cx="1305499" cy="1645284"/>
              <a:chOff x="2203768" y="2266950"/>
              <a:chExt cx="1371600" cy="1728587"/>
            </a:xfrm>
          </p:grpSpPr>
          <p:sp>
            <p:nvSpPr>
              <p:cNvPr id="33" name="Freeform: Shape 18"/>
              <p:cNvSpPr/>
              <p:nvPr/>
            </p:nvSpPr>
            <p:spPr bwMode="auto">
              <a:xfrm>
                <a:off x="2203768" y="2266950"/>
                <a:ext cx="1371600" cy="1728587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9"/>
              <p:cNvSpPr/>
              <p:nvPr/>
            </p:nvSpPr>
            <p:spPr bwMode="auto">
              <a:xfrm>
                <a:off x="2791143" y="3727452"/>
                <a:ext cx="196850" cy="169441"/>
              </a:xfrm>
              <a:custGeom>
                <a:avLst/>
                <a:gdLst/>
                <a:ahLst/>
                <a:cxnLst>
                  <a:cxn ang="0">
                    <a:pos x="73" y="47"/>
                  </a:cxn>
                  <a:cxn ang="0">
                    <a:pos x="67" y="53"/>
                  </a:cxn>
                  <a:cxn ang="0">
                    <a:pos x="46" y="53"/>
                  </a:cxn>
                  <a:cxn ang="0">
                    <a:pos x="48" y="60"/>
                  </a:cxn>
                  <a:cxn ang="0">
                    <a:pos x="46" y="63"/>
                  </a:cxn>
                  <a:cxn ang="0">
                    <a:pos x="26" y="63"/>
                  </a:cxn>
                  <a:cxn ang="0">
                    <a:pos x="24" y="60"/>
                  </a:cxn>
                  <a:cxn ang="0">
                    <a:pos x="26" y="53"/>
                  </a:cxn>
                  <a:cxn ang="0">
                    <a:pos x="6" y="53"/>
                  </a:cxn>
                  <a:cxn ang="0">
                    <a:pos x="0" y="47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47"/>
                  </a:cxn>
                  <a:cxn ang="0">
                    <a:pos x="68" y="6"/>
                  </a:cxn>
                  <a:cxn ang="0">
                    <a:pos x="67" y="5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67" y="39"/>
                  </a:cxn>
                  <a:cxn ang="0">
                    <a:pos x="68" y="37"/>
                  </a:cxn>
                  <a:cxn ang="0">
                    <a:pos x="68" y="6"/>
                  </a:cxn>
                </a:cxnLst>
                <a:rect l="0" t="0" r="r" b="b"/>
                <a:pathLst>
                  <a:path w="73" h="63">
                    <a:moveTo>
                      <a:pt x="73" y="47"/>
                    </a:moveTo>
                    <a:cubicBezTo>
                      <a:pt x="73" y="50"/>
                      <a:pt x="70" y="53"/>
                      <a:pt x="6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6"/>
                      <a:pt x="48" y="59"/>
                      <a:pt x="48" y="60"/>
                    </a:cubicBezTo>
                    <a:cubicBezTo>
                      <a:pt x="48" y="62"/>
                      <a:pt x="47" y="63"/>
                      <a:pt x="4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3"/>
                      <a:pt x="24" y="62"/>
                      <a:pt x="24" y="60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2" y="53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0"/>
                      <a:pt x="73" y="2"/>
                      <a:pt x="73" y="6"/>
                    </a:cubicBezTo>
                    <a:lnTo>
                      <a:pt x="73" y="47"/>
                    </a:lnTo>
                    <a:close/>
                    <a:moveTo>
                      <a:pt x="68" y="6"/>
                    </a:moveTo>
                    <a:cubicBezTo>
                      <a:pt x="68" y="5"/>
                      <a:pt x="67" y="5"/>
                      <a:pt x="6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7" y="39"/>
                      <a:pt x="68" y="38"/>
                      <a:pt x="68" y="37"/>
                    </a:cubicBezTo>
                    <a:lnTo>
                      <a:pt x="68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119410" y="3092535"/>
            <a:ext cx="2976509" cy="1160444"/>
            <a:chOff x="3119410" y="3092535"/>
            <a:chExt cx="2976509" cy="1160444"/>
          </a:xfrm>
        </p:grpSpPr>
        <p:grpSp>
          <p:nvGrpSpPr>
            <p:cNvPr id="9" name="Group 10"/>
            <p:cNvGrpSpPr/>
            <p:nvPr/>
          </p:nvGrpSpPr>
          <p:grpSpPr>
            <a:xfrm rot="16200000">
              <a:off x="3270426" y="2941519"/>
              <a:ext cx="1160444" cy="1462475"/>
              <a:chOff x="1388111" y="2459015"/>
              <a:chExt cx="1219200" cy="1536522"/>
            </a:xfrm>
          </p:grpSpPr>
          <p:sp>
            <p:nvSpPr>
              <p:cNvPr id="37" name="Freeform: Shape 11"/>
              <p:cNvSpPr/>
              <p:nvPr/>
            </p:nvSpPr>
            <p:spPr bwMode="auto">
              <a:xfrm>
                <a:off x="1388111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2"/>
              <p:cNvSpPr/>
              <p:nvPr/>
            </p:nvSpPr>
            <p:spPr bwMode="auto">
              <a:xfrm>
                <a:off x="1881030" y="3714750"/>
                <a:ext cx="233363" cy="180975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l="0" t="0" r="r" b="b"/>
                <a:pathLst>
                  <a:path w="68" h="53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0"/>
            <p:cNvGrpSpPr/>
            <p:nvPr/>
          </p:nvGrpSpPr>
          <p:grpSpPr>
            <a:xfrm rot="5400000" flipH="1">
              <a:off x="4784460" y="2941519"/>
              <a:ext cx="1160444" cy="1462475"/>
              <a:chOff x="1388111" y="2459015"/>
              <a:chExt cx="1219200" cy="1536522"/>
            </a:xfrm>
          </p:grpSpPr>
          <p:sp>
            <p:nvSpPr>
              <p:cNvPr id="31" name="Freeform: Shape 21"/>
              <p:cNvSpPr/>
              <p:nvPr/>
            </p:nvSpPr>
            <p:spPr bwMode="auto">
              <a:xfrm>
                <a:off x="1388111" y="2459015"/>
                <a:ext cx="1219200" cy="1536522"/>
              </a:xfrm>
              <a:custGeom>
                <a:avLst/>
                <a:gdLst>
                  <a:gd name="T0" fmla="*/ 3360 w 3360"/>
                  <a:gd name="T1" fmla="*/ 2115 h 2115"/>
                  <a:gd name="T2" fmla="*/ 1680 w 3360"/>
                  <a:gd name="T3" fmla="*/ 0 h 2115"/>
                  <a:gd name="T4" fmla="*/ 0 w 3360"/>
                  <a:gd name="T5" fmla="*/ 2115 h 2115"/>
                  <a:gd name="T6" fmla="*/ 3360 w 3360"/>
                  <a:gd name="T7" fmla="*/ 2115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0" h="2115">
                    <a:moveTo>
                      <a:pt x="3360" y="2115"/>
                    </a:moveTo>
                    <a:cubicBezTo>
                      <a:pt x="3360" y="2115"/>
                      <a:pt x="1956" y="1734"/>
                      <a:pt x="1680" y="0"/>
                    </a:cubicBezTo>
                    <a:cubicBezTo>
                      <a:pt x="1404" y="1734"/>
                      <a:pt x="0" y="2115"/>
                      <a:pt x="0" y="2115"/>
                    </a:cubicBezTo>
                    <a:lnTo>
                      <a:pt x="3360" y="2115"/>
                    </a:lnTo>
                    <a:close/>
                  </a:path>
                </a:pathLst>
              </a:custGeom>
              <a:solidFill>
                <a:schemeClr val="accent6">
                  <a:alpha val="9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22"/>
              <p:cNvSpPr/>
              <p:nvPr/>
            </p:nvSpPr>
            <p:spPr bwMode="auto">
              <a:xfrm>
                <a:off x="1881030" y="3714750"/>
                <a:ext cx="233363" cy="180975"/>
              </a:xfrm>
              <a:custGeom>
                <a:avLst/>
                <a:gdLst/>
                <a:ahLst/>
                <a:cxnLst>
                  <a:cxn ang="0">
                    <a:pos x="68" y="51"/>
                  </a:cxn>
                  <a:cxn ang="0">
                    <a:pos x="66" y="53"/>
                  </a:cxn>
                  <a:cxn ang="0">
                    <a:pos x="3" y="53"/>
                  </a:cxn>
                  <a:cxn ang="0">
                    <a:pos x="0" y="51"/>
                  </a:cxn>
                  <a:cxn ang="0">
                    <a:pos x="0" y="46"/>
                  </a:cxn>
                  <a:cxn ang="0">
                    <a:pos x="3" y="43"/>
                  </a:cxn>
                  <a:cxn ang="0">
                    <a:pos x="66" y="43"/>
                  </a:cxn>
                  <a:cxn ang="0">
                    <a:pos x="68" y="46"/>
                  </a:cxn>
                  <a:cxn ang="0">
                    <a:pos x="68" y="51"/>
                  </a:cxn>
                  <a:cxn ang="0">
                    <a:pos x="64" y="21"/>
                  </a:cxn>
                  <a:cxn ang="0">
                    <a:pos x="61" y="24"/>
                  </a:cxn>
                  <a:cxn ang="0">
                    <a:pos x="8" y="24"/>
                  </a:cxn>
                  <a:cxn ang="0">
                    <a:pos x="5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61" y="14"/>
                  </a:cxn>
                  <a:cxn ang="0">
                    <a:pos x="64" y="17"/>
                  </a:cxn>
                  <a:cxn ang="0">
                    <a:pos x="64" y="21"/>
                  </a:cxn>
                  <a:cxn ang="0">
                    <a:pos x="54" y="36"/>
                  </a:cxn>
                  <a:cxn ang="0">
                    <a:pos x="51" y="38"/>
                  </a:cxn>
                  <a:cxn ang="0">
                    <a:pos x="17" y="38"/>
                  </a:cxn>
                  <a:cxn ang="0">
                    <a:pos x="15" y="36"/>
                  </a:cxn>
                  <a:cxn ang="0">
                    <a:pos x="15" y="31"/>
                  </a:cxn>
                  <a:cxn ang="0">
                    <a:pos x="17" y="29"/>
                  </a:cxn>
                  <a:cxn ang="0">
                    <a:pos x="51" y="29"/>
                  </a:cxn>
                  <a:cxn ang="0">
                    <a:pos x="54" y="31"/>
                  </a:cxn>
                  <a:cxn ang="0">
                    <a:pos x="54" y="36"/>
                  </a:cxn>
                  <a:cxn ang="0">
                    <a:pos x="49" y="7"/>
                  </a:cxn>
                  <a:cxn ang="0">
                    <a:pos x="47" y="9"/>
                  </a:cxn>
                  <a:cxn ang="0">
                    <a:pos x="22" y="9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47" y="0"/>
                  </a:cxn>
                  <a:cxn ang="0">
                    <a:pos x="49" y="2"/>
                  </a:cxn>
                  <a:cxn ang="0">
                    <a:pos x="49" y="7"/>
                  </a:cxn>
                </a:cxnLst>
                <a:rect l="0" t="0" r="r" b="b"/>
                <a:pathLst>
                  <a:path w="68" h="53">
                    <a:moveTo>
                      <a:pt x="68" y="51"/>
                    </a:moveTo>
                    <a:cubicBezTo>
                      <a:pt x="68" y="52"/>
                      <a:pt x="67" y="53"/>
                      <a:pt x="66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3"/>
                      <a:pt x="0" y="52"/>
                      <a:pt x="0" y="5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2" y="43"/>
                      <a:pt x="3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4"/>
                      <a:pt x="68" y="46"/>
                    </a:cubicBezTo>
                    <a:lnTo>
                      <a:pt x="68" y="51"/>
                    </a:lnTo>
                    <a:close/>
                    <a:moveTo>
                      <a:pt x="64" y="21"/>
                    </a:moveTo>
                    <a:cubicBezTo>
                      <a:pt x="64" y="23"/>
                      <a:pt x="63" y="24"/>
                      <a:pt x="61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6" y="24"/>
                      <a:pt x="5" y="23"/>
                      <a:pt x="5" y="2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3" y="14"/>
                      <a:pt x="64" y="15"/>
                      <a:pt x="64" y="17"/>
                    </a:cubicBezTo>
                    <a:lnTo>
                      <a:pt x="64" y="21"/>
                    </a:lnTo>
                    <a:close/>
                    <a:moveTo>
                      <a:pt x="54" y="36"/>
                    </a:moveTo>
                    <a:cubicBezTo>
                      <a:pt x="54" y="37"/>
                      <a:pt x="53" y="38"/>
                      <a:pt x="51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5" y="37"/>
                      <a:pt x="15" y="3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6" y="29"/>
                      <a:pt x="17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30"/>
                      <a:pt x="54" y="31"/>
                    </a:cubicBezTo>
                    <a:lnTo>
                      <a:pt x="54" y="36"/>
                    </a:lnTo>
                    <a:close/>
                    <a:moveTo>
                      <a:pt x="49" y="7"/>
                    </a:moveTo>
                    <a:cubicBezTo>
                      <a:pt x="49" y="8"/>
                      <a:pt x="48" y="9"/>
                      <a:pt x="47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9" y="1"/>
                      <a:pt x="49" y="2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Group 29"/>
          <p:cNvGrpSpPr/>
          <p:nvPr/>
        </p:nvGrpSpPr>
        <p:grpSpPr>
          <a:xfrm>
            <a:off x="5309743" y="1383618"/>
            <a:ext cx="3170728" cy="481859"/>
            <a:chOff x="7284132" y="5074715"/>
            <a:chExt cx="2262955" cy="642478"/>
          </a:xfrm>
        </p:grpSpPr>
        <p:sp>
          <p:nvSpPr>
            <p:cNvPr id="29" name="TextBox 30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0" name="TextBox 31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4" name="Group 32"/>
          <p:cNvGrpSpPr/>
          <p:nvPr/>
        </p:nvGrpSpPr>
        <p:grpSpPr>
          <a:xfrm>
            <a:off x="5309743" y="2238203"/>
            <a:ext cx="3170728" cy="481859"/>
            <a:chOff x="7284132" y="5074715"/>
            <a:chExt cx="2262955" cy="642478"/>
          </a:xfrm>
        </p:grpSpPr>
        <p:sp>
          <p:nvSpPr>
            <p:cNvPr id="27" name="TextBox 33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5309743" y="3092787"/>
            <a:ext cx="3170728" cy="481859"/>
            <a:chOff x="7284132" y="5074715"/>
            <a:chExt cx="2262955" cy="642478"/>
          </a:xfrm>
        </p:grpSpPr>
        <p:sp>
          <p:nvSpPr>
            <p:cNvPr id="25" name="TextBox 36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zh-CN" altLang="en-US" sz="1600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663530" y="1383618"/>
            <a:ext cx="3170728" cy="481859"/>
            <a:chOff x="7284132" y="5074715"/>
            <a:chExt cx="2262955" cy="642478"/>
          </a:xfrm>
        </p:grpSpPr>
        <p:sp>
          <p:nvSpPr>
            <p:cNvPr id="23" name="TextBox 39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663530" y="2238203"/>
            <a:ext cx="3170728" cy="481859"/>
            <a:chOff x="7284132" y="5074715"/>
            <a:chExt cx="2262955" cy="642478"/>
          </a:xfrm>
        </p:grpSpPr>
        <p:sp>
          <p:nvSpPr>
            <p:cNvPr id="21" name="TextBox 42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2" name="TextBox 43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8" name="Group 44"/>
          <p:cNvGrpSpPr/>
          <p:nvPr/>
        </p:nvGrpSpPr>
        <p:grpSpPr>
          <a:xfrm>
            <a:off x="663530" y="3092787"/>
            <a:ext cx="3170728" cy="481859"/>
            <a:chOff x="7284132" y="5074715"/>
            <a:chExt cx="2262955" cy="642478"/>
          </a:xfrm>
        </p:grpSpPr>
        <p:sp>
          <p:nvSpPr>
            <p:cNvPr id="19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60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ïďê-Rectangle 3"/>
          <p:cNvSpPr/>
          <p:nvPr/>
        </p:nvSpPr>
        <p:spPr>
          <a:xfrm>
            <a:off x="2951820" y="932169"/>
            <a:ext cx="5652827" cy="169214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šḻïďê-Rectangle 5"/>
          <p:cNvSpPr/>
          <p:nvPr/>
        </p:nvSpPr>
        <p:spPr>
          <a:xfrm>
            <a:off x="539354" y="2840405"/>
            <a:ext cx="5652827" cy="169214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39354" y="1076620"/>
            <a:ext cx="3114545" cy="1403240"/>
            <a:chOff x="539354" y="1076620"/>
            <a:chExt cx="3114545" cy="1403240"/>
          </a:xfrm>
        </p:grpSpPr>
        <p:sp>
          <p:nvSpPr>
            <p:cNvPr id="3" name="ïšḻïďê-Rectangle 2"/>
            <p:cNvSpPr/>
            <p:nvPr/>
          </p:nvSpPr>
          <p:spPr>
            <a:xfrm>
              <a:off x="539354" y="1257581"/>
              <a:ext cx="2412467" cy="104131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ïšḻïďê-Oval 6"/>
            <p:cNvSpPr/>
            <p:nvPr/>
          </p:nvSpPr>
          <p:spPr>
            <a:xfrm>
              <a:off x="2249744" y="1076620"/>
              <a:ext cx="1404155" cy="140324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25292" r="-2484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9563" y="1396887"/>
              <a:ext cx="1733948" cy="886831"/>
              <a:chOff x="719138" y="1740930"/>
              <a:chExt cx="2352526" cy="1182440"/>
            </a:xfrm>
          </p:grpSpPr>
          <p:sp>
            <p:nvSpPr>
              <p:cNvPr id="19" name="ïšḻïďê-文本框 10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0" name="ïšḻïďê-Rectangle 19"/>
              <p:cNvSpPr/>
              <p:nvPr/>
            </p:nvSpPr>
            <p:spPr bwMode="auto">
              <a:xfrm>
                <a:off x="719138" y="2211140"/>
                <a:ext cx="2308103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490104" y="2982769"/>
            <a:ext cx="3114544" cy="1403240"/>
            <a:chOff x="5490104" y="2982769"/>
            <a:chExt cx="3114544" cy="1403240"/>
          </a:xfrm>
        </p:grpSpPr>
        <p:sp>
          <p:nvSpPr>
            <p:cNvPr id="5" name="ïšḻïďê-Rectangle 4"/>
            <p:cNvSpPr/>
            <p:nvPr/>
          </p:nvSpPr>
          <p:spPr>
            <a:xfrm>
              <a:off x="6192181" y="3165816"/>
              <a:ext cx="2412467" cy="1041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šḻïďê-Oval 7"/>
            <p:cNvSpPr/>
            <p:nvPr/>
          </p:nvSpPr>
          <p:spPr>
            <a:xfrm>
              <a:off x="5490104" y="2982769"/>
              <a:ext cx="1404155" cy="1403240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-16773" r="-1647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850162" y="3331388"/>
              <a:ext cx="1733948" cy="896547"/>
              <a:chOff x="719138" y="1740930"/>
              <a:chExt cx="2352526" cy="1195395"/>
            </a:xfrm>
          </p:grpSpPr>
          <p:sp>
            <p:nvSpPr>
              <p:cNvPr id="17" name="ïšḻïďê-文本框 13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18" name="ïšḻïďê-Rectangle 17"/>
              <p:cNvSpPr/>
              <p:nvPr/>
            </p:nvSpPr>
            <p:spPr bwMode="auto">
              <a:xfrm>
                <a:off x="719138" y="2224095"/>
                <a:ext cx="2282423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869923" y="1396886"/>
            <a:ext cx="3816621" cy="762706"/>
            <a:chOff x="719138" y="1740930"/>
            <a:chExt cx="2352526" cy="1016941"/>
          </a:xfrm>
        </p:grpSpPr>
        <p:sp>
          <p:nvSpPr>
            <p:cNvPr id="15" name="ïšḻïďê-文本框 16"/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6" name="ïšḻïďê-Rectangle 15"/>
            <p:cNvSpPr/>
            <p:nvPr/>
          </p:nvSpPr>
          <p:spPr bwMode="auto">
            <a:xfrm>
              <a:off x="1418201" y="2045641"/>
              <a:ext cx="1619929" cy="7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06419" y="3331387"/>
            <a:ext cx="3816621" cy="762706"/>
            <a:chOff x="719138" y="1740930"/>
            <a:chExt cx="2352526" cy="1016941"/>
          </a:xfrm>
        </p:grpSpPr>
        <p:sp>
          <p:nvSpPr>
            <p:cNvPr id="13" name="ïšḻïďê-文本框 19"/>
            <p:cNvSpPr txBox="1"/>
            <p:nvPr/>
          </p:nvSpPr>
          <p:spPr bwMode="auto">
            <a:xfrm>
              <a:off x="719138" y="1740930"/>
              <a:ext cx="2352526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pPr algn="ctr">
                <a:defRPr/>
              </a:pPr>
              <a:r>
                <a:rPr lang="zh-CN" altLang="en-US" sz="1600" b="1" dirty="0"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ïšḻïďê-Rectangle 13"/>
            <p:cNvSpPr/>
            <p:nvPr/>
          </p:nvSpPr>
          <p:spPr bwMode="auto">
            <a:xfrm>
              <a:off x="722162" y="2045641"/>
              <a:ext cx="1653462" cy="71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r">
                <a:lnSpc>
                  <a:spcPct val="120000"/>
                </a:lnSpc>
                <a:defRPr sz="1800"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工作完成情况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2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137625" y="192367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成功项目展示</a:t>
            </a:r>
          </a:p>
        </p:txBody>
      </p:sp>
      <p:sp>
        <p:nvSpPr>
          <p:cNvPr id="16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8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2951 w 9580"/>
                <a:gd name="connsiteY0" fmla="*/ 880 h 9854"/>
                <a:gd name="connsiteX1" fmla="*/ 5333 w 9580"/>
                <a:gd name="connsiteY1" fmla="*/ 6 h 9854"/>
                <a:gd name="connsiteX2" fmla="*/ 7456 w 9580"/>
                <a:gd name="connsiteY2" fmla="*/ 1362 h 9854"/>
                <a:gd name="connsiteX3" fmla="*/ 9437 w 9580"/>
                <a:gd name="connsiteY3" fmla="*/ 2948 h 9854"/>
                <a:gd name="connsiteX4" fmla="*/ 9296 w 9580"/>
                <a:gd name="connsiteY4" fmla="*/ 5408 h 9854"/>
                <a:gd name="connsiteX5" fmla="*/ 8871 w 9580"/>
                <a:gd name="connsiteY5" fmla="*/ 7868 h 9854"/>
                <a:gd name="connsiteX6" fmla="*/ 6607 w 9580"/>
                <a:gd name="connsiteY6" fmla="*/ 8971 h 9854"/>
                <a:gd name="connsiteX7" fmla="*/ 4225 w 9580"/>
                <a:gd name="connsiteY7" fmla="*/ 9845 h 9854"/>
                <a:gd name="connsiteX8" fmla="*/ 2102 w 9580"/>
                <a:gd name="connsiteY8" fmla="*/ 8512 h 9854"/>
                <a:gd name="connsiteX9" fmla="*/ 145 w 9580"/>
                <a:gd name="connsiteY9" fmla="*/ 6926 h 9854"/>
                <a:gd name="connsiteX10" fmla="*/ 263 w 9580"/>
                <a:gd name="connsiteY10" fmla="*/ 4466 h 9854"/>
                <a:gd name="connsiteX11" fmla="*/ 687 w 9580"/>
                <a:gd name="connsiteY11" fmla="*/ 2006 h 9854"/>
                <a:gd name="connsiteX12" fmla="*/ 3175 w 9580"/>
                <a:gd name="connsiteY12" fmla="*/ 1098 h 9854"/>
                <a:gd name="connsiteX0-1" fmla="*/ 3080 w 10000"/>
                <a:gd name="connsiteY0-2" fmla="*/ 893 h 10000"/>
                <a:gd name="connsiteX1-3" fmla="*/ 5567 w 10000"/>
                <a:gd name="connsiteY1-4" fmla="*/ 6 h 10000"/>
                <a:gd name="connsiteX2-5" fmla="*/ 7783 w 10000"/>
                <a:gd name="connsiteY2-6" fmla="*/ 1382 h 10000"/>
                <a:gd name="connsiteX3-7" fmla="*/ 9851 w 10000"/>
                <a:gd name="connsiteY3-8" fmla="*/ 2992 h 10000"/>
                <a:gd name="connsiteX4-9" fmla="*/ 9704 w 10000"/>
                <a:gd name="connsiteY4-10" fmla="*/ 5488 h 10000"/>
                <a:gd name="connsiteX5-11" fmla="*/ 9260 w 10000"/>
                <a:gd name="connsiteY5-12" fmla="*/ 7985 h 10000"/>
                <a:gd name="connsiteX6-13" fmla="*/ 6897 w 10000"/>
                <a:gd name="connsiteY6-14" fmla="*/ 9104 h 10000"/>
                <a:gd name="connsiteX7-15" fmla="*/ 4410 w 10000"/>
                <a:gd name="connsiteY7-16" fmla="*/ 9991 h 10000"/>
                <a:gd name="connsiteX8-17" fmla="*/ 2194 w 10000"/>
                <a:gd name="connsiteY8-18" fmla="*/ 8638 h 10000"/>
                <a:gd name="connsiteX9-19" fmla="*/ 151 w 10000"/>
                <a:gd name="connsiteY9-20" fmla="*/ 7029 h 10000"/>
                <a:gd name="connsiteX10-21" fmla="*/ 275 w 10000"/>
                <a:gd name="connsiteY10-22" fmla="*/ 4532 h 10000"/>
                <a:gd name="connsiteX11-23" fmla="*/ 717 w 10000"/>
                <a:gd name="connsiteY11-24" fmla="*/ 2036 h 10000"/>
                <a:gd name="connsiteX0-25" fmla="*/ 3080 w 10000"/>
                <a:gd name="connsiteY0-26" fmla="*/ 893 h 10000"/>
                <a:gd name="connsiteX1-27" fmla="*/ 5567 w 10000"/>
                <a:gd name="connsiteY1-28" fmla="*/ 6 h 10000"/>
                <a:gd name="connsiteX2-29" fmla="*/ 7783 w 10000"/>
                <a:gd name="connsiteY2-30" fmla="*/ 1382 h 10000"/>
                <a:gd name="connsiteX3-31" fmla="*/ 9851 w 10000"/>
                <a:gd name="connsiteY3-32" fmla="*/ 2992 h 10000"/>
                <a:gd name="connsiteX4-33" fmla="*/ 9704 w 10000"/>
                <a:gd name="connsiteY4-34" fmla="*/ 5488 h 10000"/>
                <a:gd name="connsiteX5-35" fmla="*/ 9260 w 10000"/>
                <a:gd name="connsiteY5-36" fmla="*/ 7985 h 10000"/>
                <a:gd name="connsiteX6-37" fmla="*/ 6897 w 10000"/>
                <a:gd name="connsiteY6-38" fmla="*/ 9104 h 10000"/>
                <a:gd name="connsiteX7-39" fmla="*/ 4410 w 10000"/>
                <a:gd name="connsiteY7-40" fmla="*/ 9991 h 10000"/>
                <a:gd name="connsiteX8-41" fmla="*/ 2194 w 10000"/>
                <a:gd name="connsiteY8-42" fmla="*/ 8638 h 10000"/>
                <a:gd name="connsiteX9-43" fmla="*/ 151 w 10000"/>
                <a:gd name="connsiteY9-44" fmla="*/ 7029 h 10000"/>
                <a:gd name="connsiteX10-45" fmla="*/ 275 w 10000"/>
                <a:gd name="connsiteY10-46" fmla="*/ 4532 h 10000"/>
                <a:gd name="connsiteX0-47" fmla="*/ 2929 w 9849"/>
                <a:gd name="connsiteY0-48" fmla="*/ 893 h 10000"/>
                <a:gd name="connsiteX1-49" fmla="*/ 5416 w 9849"/>
                <a:gd name="connsiteY1-50" fmla="*/ 6 h 10000"/>
                <a:gd name="connsiteX2-51" fmla="*/ 7632 w 9849"/>
                <a:gd name="connsiteY2-52" fmla="*/ 1382 h 10000"/>
                <a:gd name="connsiteX3-53" fmla="*/ 9700 w 9849"/>
                <a:gd name="connsiteY3-54" fmla="*/ 2992 h 10000"/>
                <a:gd name="connsiteX4-55" fmla="*/ 9553 w 9849"/>
                <a:gd name="connsiteY4-56" fmla="*/ 5488 h 10000"/>
                <a:gd name="connsiteX5-57" fmla="*/ 9109 w 9849"/>
                <a:gd name="connsiteY5-58" fmla="*/ 7985 h 10000"/>
                <a:gd name="connsiteX6-59" fmla="*/ 6746 w 9849"/>
                <a:gd name="connsiteY6-60" fmla="*/ 9104 h 10000"/>
                <a:gd name="connsiteX7-61" fmla="*/ 4259 w 9849"/>
                <a:gd name="connsiteY7-62" fmla="*/ 9991 h 10000"/>
                <a:gd name="connsiteX8-63" fmla="*/ 2043 w 9849"/>
                <a:gd name="connsiteY8-64" fmla="*/ 8638 h 10000"/>
                <a:gd name="connsiteX9-65" fmla="*/ 0 w 9849"/>
                <a:gd name="connsiteY9-66" fmla="*/ 7029 h 10000"/>
                <a:gd name="connsiteX0-67" fmla="*/ 900 w 7926"/>
                <a:gd name="connsiteY0-68" fmla="*/ 893 h 10000"/>
                <a:gd name="connsiteX1-69" fmla="*/ 3425 w 7926"/>
                <a:gd name="connsiteY1-70" fmla="*/ 6 h 10000"/>
                <a:gd name="connsiteX2-71" fmla="*/ 5675 w 7926"/>
                <a:gd name="connsiteY2-72" fmla="*/ 1382 h 10000"/>
                <a:gd name="connsiteX3-73" fmla="*/ 7775 w 7926"/>
                <a:gd name="connsiteY3-74" fmla="*/ 2992 h 10000"/>
                <a:gd name="connsiteX4-75" fmla="*/ 7625 w 7926"/>
                <a:gd name="connsiteY4-76" fmla="*/ 5488 h 10000"/>
                <a:gd name="connsiteX5-77" fmla="*/ 7175 w 7926"/>
                <a:gd name="connsiteY5-78" fmla="*/ 7985 h 10000"/>
                <a:gd name="connsiteX6-79" fmla="*/ 4775 w 7926"/>
                <a:gd name="connsiteY6-80" fmla="*/ 9104 h 10000"/>
                <a:gd name="connsiteX7-81" fmla="*/ 2250 w 7926"/>
                <a:gd name="connsiteY7-82" fmla="*/ 9991 h 10000"/>
                <a:gd name="connsiteX8-83" fmla="*/ 0 w 7926"/>
                <a:gd name="connsiteY8-84" fmla="*/ 8638 h 10000"/>
                <a:gd name="connsiteX0-85" fmla="*/ 0 w 8864"/>
                <a:gd name="connsiteY0-86" fmla="*/ 893 h 10000"/>
                <a:gd name="connsiteX1-87" fmla="*/ 3185 w 8864"/>
                <a:gd name="connsiteY1-88" fmla="*/ 6 h 10000"/>
                <a:gd name="connsiteX2-89" fmla="*/ 6024 w 8864"/>
                <a:gd name="connsiteY2-90" fmla="*/ 1382 h 10000"/>
                <a:gd name="connsiteX3-91" fmla="*/ 8673 w 8864"/>
                <a:gd name="connsiteY3-92" fmla="*/ 2992 h 10000"/>
                <a:gd name="connsiteX4-93" fmla="*/ 8484 w 8864"/>
                <a:gd name="connsiteY4-94" fmla="*/ 5488 h 10000"/>
                <a:gd name="connsiteX5-95" fmla="*/ 7916 w 8864"/>
                <a:gd name="connsiteY5-96" fmla="*/ 7985 h 10000"/>
                <a:gd name="connsiteX6-97" fmla="*/ 4888 w 8864"/>
                <a:gd name="connsiteY6-98" fmla="*/ 9104 h 10000"/>
                <a:gd name="connsiteX7-99" fmla="*/ 1703 w 8864"/>
                <a:gd name="connsiteY7-100" fmla="*/ 9991 h 10000"/>
                <a:gd name="connsiteX0-101" fmla="*/ 0 w 10000"/>
                <a:gd name="connsiteY0-102" fmla="*/ 893 h 9104"/>
                <a:gd name="connsiteX1-103" fmla="*/ 3593 w 10000"/>
                <a:gd name="connsiteY1-104" fmla="*/ 6 h 9104"/>
                <a:gd name="connsiteX2-105" fmla="*/ 6796 w 10000"/>
                <a:gd name="connsiteY2-106" fmla="*/ 1382 h 9104"/>
                <a:gd name="connsiteX3-107" fmla="*/ 9785 w 10000"/>
                <a:gd name="connsiteY3-108" fmla="*/ 2992 h 9104"/>
                <a:gd name="connsiteX4-109" fmla="*/ 9571 w 10000"/>
                <a:gd name="connsiteY4-110" fmla="*/ 5488 h 9104"/>
                <a:gd name="connsiteX5-111" fmla="*/ 8931 w 10000"/>
                <a:gd name="connsiteY5-112" fmla="*/ 7985 h 9104"/>
                <a:gd name="connsiteX6-113" fmla="*/ 5514 w 10000"/>
                <a:gd name="connsiteY6-114" fmla="*/ 9104 h 9104"/>
                <a:gd name="connsiteX0-115" fmla="*/ 0 w 10000"/>
                <a:gd name="connsiteY0-116" fmla="*/ 981 h 10000"/>
                <a:gd name="connsiteX1-117" fmla="*/ 3593 w 10000"/>
                <a:gd name="connsiteY1-118" fmla="*/ 7 h 10000"/>
                <a:gd name="connsiteX2-119" fmla="*/ 6796 w 10000"/>
                <a:gd name="connsiteY2-120" fmla="*/ 1518 h 10000"/>
                <a:gd name="connsiteX3-121" fmla="*/ 9785 w 10000"/>
                <a:gd name="connsiteY3-122" fmla="*/ 3286 h 10000"/>
                <a:gd name="connsiteX4-123" fmla="*/ 9571 w 10000"/>
                <a:gd name="connsiteY4-124" fmla="*/ 6028 h 10000"/>
                <a:gd name="connsiteX5-125" fmla="*/ 8931 w 10000"/>
                <a:gd name="connsiteY5-126" fmla="*/ 8771 h 10000"/>
                <a:gd name="connsiteX6-127" fmla="*/ 5514 w 10000"/>
                <a:gd name="connsiteY6-128" fmla="*/ 10000 h 10000"/>
                <a:gd name="connsiteX0-129" fmla="*/ 0 w 10000"/>
                <a:gd name="connsiteY0-130" fmla="*/ 981 h 10000"/>
                <a:gd name="connsiteX1-131" fmla="*/ 3593 w 10000"/>
                <a:gd name="connsiteY1-132" fmla="*/ 7 h 10000"/>
                <a:gd name="connsiteX2-133" fmla="*/ 6796 w 10000"/>
                <a:gd name="connsiteY2-134" fmla="*/ 1518 h 10000"/>
                <a:gd name="connsiteX3-135" fmla="*/ 9785 w 10000"/>
                <a:gd name="connsiteY3-136" fmla="*/ 3286 h 10000"/>
                <a:gd name="connsiteX4-137" fmla="*/ 9571 w 10000"/>
                <a:gd name="connsiteY4-138" fmla="*/ 6028 h 10000"/>
                <a:gd name="connsiteX5-139" fmla="*/ 8931 w 10000"/>
                <a:gd name="connsiteY5-140" fmla="*/ 8771 h 10000"/>
                <a:gd name="connsiteX6-141" fmla="*/ 7258 w 10000"/>
                <a:gd name="connsiteY6-142" fmla="*/ 9454 h 10000"/>
                <a:gd name="connsiteX7-143" fmla="*/ 5514 w 10000"/>
                <a:gd name="connsiteY7-144" fmla="*/ 10000 h 10000"/>
                <a:gd name="connsiteX0-145" fmla="*/ 0 w 10000"/>
                <a:gd name="connsiteY0-146" fmla="*/ 981 h 9454"/>
                <a:gd name="connsiteX1-147" fmla="*/ 3593 w 10000"/>
                <a:gd name="connsiteY1-148" fmla="*/ 7 h 9454"/>
                <a:gd name="connsiteX2-149" fmla="*/ 6796 w 10000"/>
                <a:gd name="connsiteY2-150" fmla="*/ 1518 h 9454"/>
                <a:gd name="connsiteX3-151" fmla="*/ 9785 w 10000"/>
                <a:gd name="connsiteY3-152" fmla="*/ 3286 h 9454"/>
                <a:gd name="connsiteX4-153" fmla="*/ 9571 w 10000"/>
                <a:gd name="connsiteY4-154" fmla="*/ 6028 h 9454"/>
                <a:gd name="connsiteX5-155" fmla="*/ 8931 w 10000"/>
                <a:gd name="connsiteY5-156" fmla="*/ 8771 h 9454"/>
                <a:gd name="connsiteX6-157" fmla="*/ 7258 w 10000"/>
                <a:gd name="connsiteY6-158" fmla="*/ 9454 h 9454"/>
                <a:gd name="connsiteX0-159" fmla="*/ 0 w 6407"/>
                <a:gd name="connsiteY0-160" fmla="*/ 0 h 9993"/>
                <a:gd name="connsiteX1-161" fmla="*/ 3203 w 6407"/>
                <a:gd name="connsiteY1-162" fmla="*/ 1599 h 9993"/>
                <a:gd name="connsiteX2-163" fmla="*/ 6192 w 6407"/>
                <a:gd name="connsiteY2-164" fmla="*/ 3469 h 9993"/>
                <a:gd name="connsiteX3-165" fmla="*/ 5978 w 6407"/>
                <a:gd name="connsiteY3-166" fmla="*/ 6369 h 9993"/>
                <a:gd name="connsiteX4-167" fmla="*/ 5338 w 6407"/>
                <a:gd name="connsiteY4-168" fmla="*/ 9271 h 9993"/>
                <a:gd name="connsiteX5-169" fmla="*/ 3665 w 6407"/>
                <a:gd name="connsiteY5-170" fmla="*/ 9993 h 9993"/>
                <a:gd name="connsiteX0-171" fmla="*/ 0 w 10000"/>
                <a:gd name="connsiteY0-172" fmla="*/ 0 h 9918"/>
                <a:gd name="connsiteX1-173" fmla="*/ 4999 w 10000"/>
                <a:gd name="connsiteY1-174" fmla="*/ 1600 h 9918"/>
                <a:gd name="connsiteX2-175" fmla="*/ 9664 w 10000"/>
                <a:gd name="connsiteY2-176" fmla="*/ 3471 h 9918"/>
                <a:gd name="connsiteX3-177" fmla="*/ 9330 w 10000"/>
                <a:gd name="connsiteY3-178" fmla="*/ 6373 h 9918"/>
                <a:gd name="connsiteX4-179" fmla="*/ 8332 w 10000"/>
                <a:gd name="connsiteY4-180" fmla="*/ 9277 h 9918"/>
                <a:gd name="connsiteX5-181" fmla="*/ 6378 w 10000"/>
                <a:gd name="connsiteY5-182" fmla="*/ 9918 h 9918"/>
                <a:gd name="connsiteX0-183" fmla="*/ 0 w 10000"/>
                <a:gd name="connsiteY0-184" fmla="*/ 0 h 9886"/>
                <a:gd name="connsiteX1-185" fmla="*/ 4999 w 10000"/>
                <a:gd name="connsiteY1-186" fmla="*/ 1613 h 9886"/>
                <a:gd name="connsiteX2-187" fmla="*/ 9664 w 10000"/>
                <a:gd name="connsiteY2-188" fmla="*/ 3500 h 9886"/>
                <a:gd name="connsiteX3-189" fmla="*/ 9330 w 10000"/>
                <a:gd name="connsiteY3-190" fmla="*/ 6426 h 9886"/>
                <a:gd name="connsiteX4-191" fmla="*/ 8332 w 10000"/>
                <a:gd name="connsiteY4-192" fmla="*/ 9354 h 9886"/>
                <a:gd name="connsiteX5-193" fmla="*/ 6961 w 10000"/>
                <a:gd name="connsiteY5-194" fmla="*/ 9886 h 9886"/>
                <a:gd name="connsiteX0-195" fmla="*/ 0 w 10000"/>
                <a:gd name="connsiteY0-196" fmla="*/ 0 h 10039"/>
                <a:gd name="connsiteX1-197" fmla="*/ 4999 w 10000"/>
                <a:gd name="connsiteY1-198" fmla="*/ 1632 h 10039"/>
                <a:gd name="connsiteX2-199" fmla="*/ 9664 w 10000"/>
                <a:gd name="connsiteY2-200" fmla="*/ 3540 h 10039"/>
                <a:gd name="connsiteX3-201" fmla="*/ 9330 w 10000"/>
                <a:gd name="connsiteY3-202" fmla="*/ 6500 h 10039"/>
                <a:gd name="connsiteX4-203" fmla="*/ 8332 w 10000"/>
                <a:gd name="connsiteY4-204" fmla="*/ 9462 h 10039"/>
                <a:gd name="connsiteX5-205" fmla="*/ 6924 w 10000"/>
                <a:gd name="connsiteY5-206" fmla="*/ 10039 h 10039"/>
                <a:gd name="connsiteX0-207" fmla="*/ 0 w 10000"/>
                <a:gd name="connsiteY0-208" fmla="*/ 0 h 10019"/>
                <a:gd name="connsiteX1-209" fmla="*/ 4999 w 10000"/>
                <a:gd name="connsiteY1-210" fmla="*/ 1632 h 10019"/>
                <a:gd name="connsiteX2-211" fmla="*/ 9664 w 10000"/>
                <a:gd name="connsiteY2-212" fmla="*/ 3540 h 10019"/>
                <a:gd name="connsiteX3-213" fmla="*/ 9330 w 10000"/>
                <a:gd name="connsiteY3-214" fmla="*/ 6500 h 10019"/>
                <a:gd name="connsiteX4-215" fmla="*/ 8332 w 10000"/>
                <a:gd name="connsiteY4-216" fmla="*/ 9462 h 10019"/>
                <a:gd name="connsiteX5-217" fmla="*/ 6818 w 10000"/>
                <a:gd name="connsiteY5-218" fmla="*/ 10019 h 10019"/>
                <a:gd name="connsiteX0-219" fmla="*/ 0 w 10000"/>
                <a:gd name="connsiteY0-220" fmla="*/ 0 h 10022"/>
                <a:gd name="connsiteX1-221" fmla="*/ 4999 w 10000"/>
                <a:gd name="connsiteY1-222" fmla="*/ 1632 h 10022"/>
                <a:gd name="connsiteX2-223" fmla="*/ 9664 w 10000"/>
                <a:gd name="connsiteY2-224" fmla="*/ 3540 h 10022"/>
                <a:gd name="connsiteX3-225" fmla="*/ 9330 w 10000"/>
                <a:gd name="connsiteY3-226" fmla="*/ 6500 h 10022"/>
                <a:gd name="connsiteX4-227" fmla="*/ 8332 w 10000"/>
                <a:gd name="connsiteY4-228" fmla="*/ 9462 h 10022"/>
                <a:gd name="connsiteX5-229" fmla="*/ 6873 w 10000"/>
                <a:gd name="connsiteY5-230" fmla="*/ 10022 h 10022"/>
                <a:gd name="connsiteX0-231" fmla="*/ 0 w 10000"/>
                <a:gd name="connsiteY0-232" fmla="*/ 0 h 10022"/>
                <a:gd name="connsiteX1-233" fmla="*/ 4999 w 10000"/>
                <a:gd name="connsiteY1-234" fmla="*/ 1632 h 10022"/>
                <a:gd name="connsiteX2-235" fmla="*/ 9664 w 10000"/>
                <a:gd name="connsiteY2-236" fmla="*/ 3540 h 10022"/>
                <a:gd name="connsiteX3-237" fmla="*/ 9330 w 10000"/>
                <a:gd name="connsiteY3-238" fmla="*/ 6500 h 10022"/>
                <a:gd name="connsiteX4-239" fmla="*/ 8332 w 10000"/>
                <a:gd name="connsiteY4-240" fmla="*/ 9462 h 10022"/>
                <a:gd name="connsiteX5-241" fmla="*/ 6873 w 10000"/>
                <a:gd name="connsiteY5-242" fmla="*/ 10022 h 10022"/>
                <a:gd name="connsiteX0-243" fmla="*/ 0 w 10000"/>
                <a:gd name="connsiteY0-244" fmla="*/ 0 h 10022"/>
                <a:gd name="connsiteX1-245" fmla="*/ 4999 w 10000"/>
                <a:gd name="connsiteY1-246" fmla="*/ 1632 h 10022"/>
                <a:gd name="connsiteX2-247" fmla="*/ 9664 w 10000"/>
                <a:gd name="connsiteY2-248" fmla="*/ 3540 h 10022"/>
                <a:gd name="connsiteX3-249" fmla="*/ 9330 w 10000"/>
                <a:gd name="connsiteY3-250" fmla="*/ 6500 h 10022"/>
                <a:gd name="connsiteX4-251" fmla="*/ 8332 w 10000"/>
                <a:gd name="connsiteY4-252" fmla="*/ 9462 h 10022"/>
                <a:gd name="connsiteX5-253" fmla="*/ 6873 w 10000"/>
                <a:gd name="connsiteY5-254" fmla="*/ 10022 h 10022"/>
                <a:gd name="connsiteX0-255" fmla="*/ 0 w 10000"/>
                <a:gd name="connsiteY0-256" fmla="*/ 0 h 10022"/>
                <a:gd name="connsiteX1-257" fmla="*/ 4999 w 10000"/>
                <a:gd name="connsiteY1-258" fmla="*/ 1632 h 10022"/>
                <a:gd name="connsiteX2-259" fmla="*/ 9664 w 10000"/>
                <a:gd name="connsiteY2-260" fmla="*/ 3540 h 10022"/>
                <a:gd name="connsiteX3-261" fmla="*/ 9330 w 10000"/>
                <a:gd name="connsiteY3-262" fmla="*/ 6500 h 10022"/>
                <a:gd name="connsiteX4-263" fmla="*/ 8332 w 10000"/>
                <a:gd name="connsiteY4-264" fmla="*/ 9462 h 10022"/>
                <a:gd name="connsiteX5-265" fmla="*/ 6873 w 10000"/>
                <a:gd name="connsiteY5-266" fmla="*/ 10022 h 10022"/>
                <a:gd name="connsiteX0-267" fmla="*/ 0 w 10000"/>
                <a:gd name="connsiteY0-268" fmla="*/ 0 h 10022"/>
                <a:gd name="connsiteX1-269" fmla="*/ 4999 w 10000"/>
                <a:gd name="connsiteY1-270" fmla="*/ 1632 h 10022"/>
                <a:gd name="connsiteX2-271" fmla="*/ 9664 w 10000"/>
                <a:gd name="connsiteY2-272" fmla="*/ 3540 h 10022"/>
                <a:gd name="connsiteX3-273" fmla="*/ 9330 w 10000"/>
                <a:gd name="connsiteY3-274" fmla="*/ 6500 h 10022"/>
                <a:gd name="connsiteX4-275" fmla="*/ 8332 w 10000"/>
                <a:gd name="connsiteY4-276" fmla="*/ 9462 h 10022"/>
                <a:gd name="connsiteX5-277" fmla="*/ 6873 w 10000"/>
                <a:gd name="connsiteY5-278" fmla="*/ 10022 h 10022"/>
                <a:gd name="connsiteX0-279" fmla="*/ 0 w 10000"/>
                <a:gd name="connsiteY0-280" fmla="*/ 0 h 10022"/>
                <a:gd name="connsiteX1-281" fmla="*/ 4999 w 10000"/>
                <a:gd name="connsiteY1-282" fmla="*/ 1632 h 10022"/>
                <a:gd name="connsiteX2-283" fmla="*/ 9664 w 10000"/>
                <a:gd name="connsiteY2-284" fmla="*/ 3540 h 10022"/>
                <a:gd name="connsiteX3-285" fmla="*/ 9330 w 10000"/>
                <a:gd name="connsiteY3-286" fmla="*/ 6500 h 10022"/>
                <a:gd name="connsiteX4-287" fmla="*/ 8332 w 10000"/>
                <a:gd name="connsiteY4-288" fmla="*/ 9462 h 10022"/>
                <a:gd name="connsiteX5-289" fmla="*/ 6873 w 10000"/>
                <a:gd name="connsiteY5-290" fmla="*/ 10022 h 10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22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0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296 w 9587"/>
                <a:gd name="connsiteY0" fmla="*/ 5408 h 9854"/>
                <a:gd name="connsiteX1" fmla="*/ 8871 w 9587"/>
                <a:gd name="connsiteY1" fmla="*/ 7868 h 9854"/>
                <a:gd name="connsiteX2" fmla="*/ 6607 w 9587"/>
                <a:gd name="connsiteY2" fmla="*/ 8971 h 9854"/>
                <a:gd name="connsiteX3" fmla="*/ 4225 w 9587"/>
                <a:gd name="connsiteY3" fmla="*/ 9845 h 9854"/>
                <a:gd name="connsiteX4" fmla="*/ 2102 w 9587"/>
                <a:gd name="connsiteY4" fmla="*/ 8512 h 9854"/>
                <a:gd name="connsiteX5" fmla="*/ 145 w 9587"/>
                <a:gd name="connsiteY5" fmla="*/ 6926 h 9854"/>
                <a:gd name="connsiteX6" fmla="*/ 263 w 9587"/>
                <a:gd name="connsiteY6" fmla="*/ 4466 h 9854"/>
                <a:gd name="connsiteX7" fmla="*/ 687 w 9587"/>
                <a:gd name="connsiteY7" fmla="*/ 2006 h 9854"/>
                <a:gd name="connsiteX8" fmla="*/ 2951 w 9587"/>
                <a:gd name="connsiteY8" fmla="*/ 880 h 9854"/>
                <a:gd name="connsiteX9" fmla="*/ 5333 w 9587"/>
                <a:gd name="connsiteY9" fmla="*/ 6 h 9854"/>
                <a:gd name="connsiteX10" fmla="*/ 7456 w 9587"/>
                <a:gd name="connsiteY10" fmla="*/ 1362 h 9854"/>
                <a:gd name="connsiteX11" fmla="*/ 9437 w 9587"/>
                <a:gd name="connsiteY11" fmla="*/ 2948 h 9854"/>
                <a:gd name="connsiteX12" fmla="*/ 9520 w 9587"/>
                <a:gd name="connsiteY12" fmla="*/ 5626 h 9854"/>
                <a:gd name="connsiteX0-1" fmla="*/ 9696 w 9844"/>
                <a:gd name="connsiteY0-2" fmla="*/ 5488 h 10000"/>
                <a:gd name="connsiteX1-3" fmla="*/ 9253 w 9844"/>
                <a:gd name="connsiteY1-4" fmla="*/ 7985 h 10000"/>
                <a:gd name="connsiteX2-5" fmla="*/ 6892 w 9844"/>
                <a:gd name="connsiteY2-6" fmla="*/ 9104 h 10000"/>
                <a:gd name="connsiteX3-7" fmla="*/ 4407 w 9844"/>
                <a:gd name="connsiteY3-8" fmla="*/ 9991 h 10000"/>
                <a:gd name="connsiteX4-9" fmla="*/ 2193 w 9844"/>
                <a:gd name="connsiteY4-10" fmla="*/ 8638 h 10000"/>
                <a:gd name="connsiteX5-11" fmla="*/ 151 w 9844"/>
                <a:gd name="connsiteY5-12" fmla="*/ 7029 h 10000"/>
                <a:gd name="connsiteX6-13" fmla="*/ 274 w 9844"/>
                <a:gd name="connsiteY6-14" fmla="*/ 4532 h 10000"/>
                <a:gd name="connsiteX7-15" fmla="*/ 717 w 9844"/>
                <a:gd name="connsiteY7-16" fmla="*/ 2036 h 10000"/>
                <a:gd name="connsiteX8-17" fmla="*/ 3078 w 9844"/>
                <a:gd name="connsiteY8-18" fmla="*/ 893 h 10000"/>
                <a:gd name="connsiteX9-19" fmla="*/ 5563 w 9844"/>
                <a:gd name="connsiteY9-20" fmla="*/ 6 h 10000"/>
                <a:gd name="connsiteX10-21" fmla="*/ 7777 w 9844"/>
                <a:gd name="connsiteY10-22" fmla="*/ 1382 h 10000"/>
                <a:gd name="connsiteX11-23" fmla="*/ 9844 w 9844"/>
                <a:gd name="connsiteY11-24" fmla="*/ 2992 h 10000"/>
                <a:gd name="connsiteX0-25" fmla="*/ 9850 w 9850"/>
                <a:gd name="connsiteY0-26" fmla="*/ 5488 h 10000"/>
                <a:gd name="connsiteX1-27" fmla="*/ 9400 w 9850"/>
                <a:gd name="connsiteY1-28" fmla="*/ 7985 h 10000"/>
                <a:gd name="connsiteX2-29" fmla="*/ 7001 w 9850"/>
                <a:gd name="connsiteY2-30" fmla="*/ 9104 h 10000"/>
                <a:gd name="connsiteX3-31" fmla="*/ 4477 w 9850"/>
                <a:gd name="connsiteY3-32" fmla="*/ 9991 h 10000"/>
                <a:gd name="connsiteX4-33" fmla="*/ 2228 w 9850"/>
                <a:gd name="connsiteY4-34" fmla="*/ 8638 h 10000"/>
                <a:gd name="connsiteX5-35" fmla="*/ 153 w 9850"/>
                <a:gd name="connsiteY5-36" fmla="*/ 7029 h 10000"/>
                <a:gd name="connsiteX6-37" fmla="*/ 278 w 9850"/>
                <a:gd name="connsiteY6-38" fmla="*/ 4532 h 10000"/>
                <a:gd name="connsiteX7-39" fmla="*/ 728 w 9850"/>
                <a:gd name="connsiteY7-40" fmla="*/ 2036 h 10000"/>
                <a:gd name="connsiteX8-41" fmla="*/ 3127 w 9850"/>
                <a:gd name="connsiteY8-42" fmla="*/ 893 h 10000"/>
                <a:gd name="connsiteX9-43" fmla="*/ 5651 w 9850"/>
                <a:gd name="connsiteY9-44" fmla="*/ 6 h 10000"/>
                <a:gd name="connsiteX10-45" fmla="*/ 7900 w 9850"/>
                <a:gd name="connsiteY10-46" fmla="*/ 1382 h 10000"/>
                <a:gd name="connsiteX0-47" fmla="*/ 10000 w 10000"/>
                <a:gd name="connsiteY0-48" fmla="*/ 5488 h 10000"/>
                <a:gd name="connsiteX1-49" fmla="*/ 9543 w 10000"/>
                <a:gd name="connsiteY1-50" fmla="*/ 7985 h 10000"/>
                <a:gd name="connsiteX2-51" fmla="*/ 7108 w 10000"/>
                <a:gd name="connsiteY2-52" fmla="*/ 9104 h 10000"/>
                <a:gd name="connsiteX3-53" fmla="*/ 4545 w 10000"/>
                <a:gd name="connsiteY3-54" fmla="*/ 9991 h 10000"/>
                <a:gd name="connsiteX4-55" fmla="*/ 2262 w 10000"/>
                <a:gd name="connsiteY4-56" fmla="*/ 8638 h 10000"/>
                <a:gd name="connsiteX5-57" fmla="*/ 155 w 10000"/>
                <a:gd name="connsiteY5-58" fmla="*/ 7029 h 10000"/>
                <a:gd name="connsiteX6-59" fmla="*/ 282 w 10000"/>
                <a:gd name="connsiteY6-60" fmla="*/ 4532 h 10000"/>
                <a:gd name="connsiteX7-61" fmla="*/ 739 w 10000"/>
                <a:gd name="connsiteY7-62" fmla="*/ 2036 h 10000"/>
                <a:gd name="connsiteX8-63" fmla="*/ 3175 w 10000"/>
                <a:gd name="connsiteY8-64" fmla="*/ 893 h 10000"/>
                <a:gd name="connsiteX9-65" fmla="*/ 5737 w 10000"/>
                <a:gd name="connsiteY9-66" fmla="*/ 6 h 10000"/>
                <a:gd name="connsiteX0-67" fmla="*/ 10000 w 10000"/>
                <a:gd name="connsiteY0-68" fmla="*/ 4595 h 9107"/>
                <a:gd name="connsiteX1-69" fmla="*/ 9543 w 10000"/>
                <a:gd name="connsiteY1-70" fmla="*/ 7092 h 9107"/>
                <a:gd name="connsiteX2-71" fmla="*/ 7108 w 10000"/>
                <a:gd name="connsiteY2-72" fmla="*/ 8211 h 9107"/>
                <a:gd name="connsiteX3-73" fmla="*/ 4545 w 10000"/>
                <a:gd name="connsiteY3-74" fmla="*/ 9098 h 9107"/>
                <a:gd name="connsiteX4-75" fmla="*/ 2262 w 10000"/>
                <a:gd name="connsiteY4-76" fmla="*/ 7745 h 9107"/>
                <a:gd name="connsiteX5-77" fmla="*/ 155 w 10000"/>
                <a:gd name="connsiteY5-78" fmla="*/ 6136 h 9107"/>
                <a:gd name="connsiteX6-79" fmla="*/ 282 w 10000"/>
                <a:gd name="connsiteY6-80" fmla="*/ 3639 h 9107"/>
                <a:gd name="connsiteX7-81" fmla="*/ 739 w 10000"/>
                <a:gd name="connsiteY7-82" fmla="*/ 1143 h 9107"/>
                <a:gd name="connsiteX8-83" fmla="*/ 3175 w 10000"/>
                <a:gd name="connsiteY8-84" fmla="*/ 0 h 9107"/>
                <a:gd name="connsiteX0-85" fmla="*/ 10000 w 10000"/>
                <a:gd name="connsiteY0-86" fmla="*/ 3791 h 8745"/>
                <a:gd name="connsiteX1-87" fmla="*/ 9543 w 10000"/>
                <a:gd name="connsiteY1-88" fmla="*/ 6532 h 8745"/>
                <a:gd name="connsiteX2-89" fmla="*/ 7108 w 10000"/>
                <a:gd name="connsiteY2-90" fmla="*/ 7761 h 8745"/>
                <a:gd name="connsiteX3-91" fmla="*/ 4545 w 10000"/>
                <a:gd name="connsiteY3-92" fmla="*/ 8735 h 8745"/>
                <a:gd name="connsiteX4-93" fmla="*/ 2262 w 10000"/>
                <a:gd name="connsiteY4-94" fmla="*/ 7249 h 8745"/>
                <a:gd name="connsiteX5-95" fmla="*/ 155 w 10000"/>
                <a:gd name="connsiteY5-96" fmla="*/ 5483 h 8745"/>
                <a:gd name="connsiteX6-97" fmla="*/ 282 w 10000"/>
                <a:gd name="connsiteY6-98" fmla="*/ 2741 h 8745"/>
                <a:gd name="connsiteX7-99" fmla="*/ 739 w 10000"/>
                <a:gd name="connsiteY7-100" fmla="*/ 0 h 8745"/>
                <a:gd name="connsiteX0-101" fmla="*/ 10000 w 10000"/>
                <a:gd name="connsiteY0-102" fmla="*/ 1201 h 6866"/>
                <a:gd name="connsiteX1-103" fmla="*/ 9543 w 10000"/>
                <a:gd name="connsiteY1-104" fmla="*/ 4335 h 6866"/>
                <a:gd name="connsiteX2-105" fmla="*/ 7108 w 10000"/>
                <a:gd name="connsiteY2-106" fmla="*/ 5741 h 6866"/>
                <a:gd name="connsiteX3-107" fmla="*/ 4545 w 10000"/>
                <a:gd name="connsiteY3-108" fmla="*/ 6855 h 6866"/>
                <a:gd name="connsiteX4-109" fmla="*/ 2262 w 10000"/>
                <a:gd name="connsiteY4-110" fmla="*/ 5155 h 6866"/>
                <a:gd name="connsiteX5-111" fmla="*/ 155 w 10000"/>
                <a:gd name="connsiteY5-112" fmla="*/ 3136 h 6866"/>
                <a:gd name="connsiteX6-113" fmla="*/ 282 w 10000"/>
                <a:gd name="connsiteY6-114" fmla="*/ 0 h 6866"/>
                <a:gd name="connsiteX0-115" fmla="*/ 9845 w 9845"/>
                <a:gd name="connsiteY0-116" fmla="*/ 0 h 8251"/>
                <a:gd name="connsiteX1-117" fmla="*/ 9388 w 9845"/>
                <a:gd name="connsiteY1-118" fmla="*/ 4565 h 8251"/>
                <a:gd name="connsiteX2-119" fmla="*/ 6953 w 9845"/>
                <a:gd name="connsiteY2-120" fmla="*/ 6612 h 8251"/>
                <a:gd name="connsiteX3-121" fmla="*/ 4390 w 9845"/>
                <a:gd name="connsiteY3-122" fmla="*/ 8235 h 8251"/>
                <a:gd name="connsiteX4-123" fmla="*/ 2107 w 9845"/>
                <a:gd name="connsiteY4-124" fmla="*/ 5759 h 8251"/>
                <a:gd name="connsiteX5-125" fmla="*/ 0 w 9845"/>
                <a:gd name="connsiteY5-126" fmla="*/ 2818 h 8251"/>
                <a:gd name="connsiteX0-127" fmla="*/ 7860 w 7860"/>
                <a:gd name="connsiteY0-128" fmla="*/ 0 h 10001"/>
                <a:gd name="connsiteX1-129" fmla="*/ 7396 w 7860"/>
                <a:gd name="connsiteY1-130" fmla="*/ 5533 h 10001"/>
                <a:gd name="connsiteX2-131" fmla="*/ 4922 w 7860"/>
                <a:gd name="connsiteY2-132" fmla="*/ 8014 h 10001"/>
                <a:gd name="connsiteX3-133" fmla="*/ 2319 w 7860"/>
                <a:gd name="connsiteY3-134" fmla="*/ 9981 h 10001"/>
                <a:gd name="connsiteX4-135" fmla="*/ 0 w 7860"/>
                <a:gd name="connsiteY4-136" fmla="*/ 6980 h 10001"/>
                <a:gd name="connsiteX0-137" fmla="*/ 7050 w 7050"/>
                <a:gd name="connsiteY0-138" fmla="*/ 0 h 10000"/>
                <a:gd name="connsiteX1-139" fmla="*/ 6460 w 7050"/>
                <a:gd name="connsiteY1-140" fmla="*/ 5532 h 10000"/>
                <a:gd name="connsiteX2-141" fmla="*/ 3312 w 7050"/>
                <a:gd name="connsiteY2-142" fmla="*/ 8013 h 10000"/>
                <a:gd name="connsiteX3-143" fmla="*/ 0 w 7050"/>
                <a:gd name="connsiteY3-144" fmla="*/ 9980 h 10000"/>
                <a:gd name="connsiteX0-145" fmla="*/ 9163 w 9163"/>
                <a:gd name="connsiteY0-146" fmla="*/ 0 h 4468"/>
                <a:gd name="connsiteX1-147" fmla="*/ 4698 w 9163"/>
                <a:gd name="connsiteY1-148" fmla="*/ 2481 h 4468"/>
                <a:gd name="connsiteX2-149" fmla="*/ 0 w 9163"/>
                <a:gd name="connsiteY2-150" fmla="*/ 4448 h 4468"/>
                <a:gd name="connsiteX0-151" fmla="*/ 9774 w 9774"/>
                <a:gd name="connsiteY0-152" fmla="*/ 0 h 9562"/>
                <a:gd name="connsiteX1-153" fmla="*/ 5127 w 9774"/>
                <a:gd name="connsiteY1-154" fmla="*/ 5117 h 9562"/>
                <a:gd name="connsiteX2-155" fmla="*/ 0 w 9774"/>
                <a:gd name="connsiteY2-156" fmla="*/ 9519 h 9562"/>
                <a:gd name="connsiteX0-157" fmla="*/ 9955 w 9955"/>
                <a:gd name="connsiteY0-158" fmla="*/ 0 h 9811"/>
                <a:gd name="connsiteX1-159" fmla="*/ 5246 w 9955"/>
                <a:gd name="connsiteY1-160" fmla="*/ 5163 h 9811"/>
                <a:gd name="connsiteX2-161" fmla="*/ 0 w 9955"/>
                <a:gd name="connsiteY2-162" fmla="*/ 9767 h 9811"/>
                <a:gd name="connsiteX0-163" fmla="*/ 9953 w 9953"/>
                <a:gd name="connsiteY0-164" fmla="*/ 0 h 9768"/>
                <a:gd name="connsiteX1-165" fmla="*/ 5270 w 9953"/>
                <a:gd name="connsiteY1-166" fmla="*/ 5030 h 9768"/>
                <a:gd name="connsiteX2-167" fmla="*/ 0 w 9953"/>
                <a:gd name="connsiteY2-168" fmla="*/ 9723 h 9768"/>
                <a:gd name="connsiteX0-169" fmla="*/ 9810 w 9810"/>
                <a:gd name="connsiteY0-170" fmla="*/ 0 h 8669"/>
                <a:gd name="connsiteX1-171" fmla="*/ 5295 w 9810"/>
                <a:gd name="connsiteY1-172" fmla="*/ 3821 h 8669"/>
                <a:gd name="connsiteX2-173" fmla="*/ 0 w 9810"/>
                <a:gd name="connsiteY2-174" fmla="*/ 8626 h 8669"/>
                <a:gd name="connsiteX0-175" fmla="*/ 9212 w 9212"/>
                <a:gd name="connsiteY0-176" fmla="*/ 0 h 9878"/>
                <a:gd name="connsiteX1-177" fmla="*/ 5398 w 9212"/>
                <a:gd name="connsiteY1-178" fmla="*/ 4286 h 9878"/>
                <a:gd name="connsiteX2-179" fmla="*/ 0 w 9212"/>
                <a:gd name="connsiteY2-180" fmla="*/ 9828 h 9878"/>
                <a:gd name="connsiteX0-181" fmla="*/ 9991 w 9991"/>
                <a:gd name="connsiteY0-182" fmla="*/ 0 h 9806"/>
                <a:gd name="connsiteX1-183" fmla="*/ 5860 w 9991"/>
                <a:gd name="connsiteY1-184" fmla="*/ 4146 h 9806"/>
                <a:gd name="connsiteX2-185" fmla="*/ 0 w 9991"/>
                <a:gd name="connsiteY2-186" fmla="*/ 9756 h 9806"/>
                <a:gd name="connsiteX0-187" fmla="*/ 10000 w 10000"/>
                <a:gd name="connsiteY0-188" fmla="*/ 0 h 10000"/>
                <a:gd name="connsiteX1-189" fmla="*/ 5865 w 10000"/>
                <a:gd name="connsiteY1-190" fmla="*/ 4228 h 10000"/>
                <a:gd name="connsiteX2-191" fmla="*/ 0 w 10000"/>
                <a:gd name="connsiteY2-192" fmla="*/ 9949 h 10000"/>
                <a:gd name="connsiteX0-193" fmla="*/ 10000 w 10000"/>
                <a:gd name="connsiteY0-194" fmla="*/ 0 h 10000"/>
                <a:gd name="connsiteX1-195" fmla="*/ 5865 w 10000"/>
                <a:gd name="connsiteY1-196" fmla="*/ 4228 h 10000"/>
                <a:gd name="connsiteX2-197" fmla="*/ 0 w 10000"/>
                <a:gd name="connsiteY2-198" fmla="*/ 9949 h 10000"/>
                <a:gd name="connsiteX0-199" fmla="*/ 10014 w 10014"/>
                <a:gd name="connsiteY0-200" fmla="*/ 0 h 9895"/>
                <a:gd name="connsiteX1-201" fmla="*/ 5865 w 10014"/>
                <a:gd name="connsiteY1-202" fmla="*/ 4123 h 9895"/>
                <a:gd name="connsiteX2-203" fmla="*/ 0 w 10014"/>
                <a:gd name="connsiteY2-204" fmla="*/ 9844 h 9895"/>
                <a:gd name="connsiteX0-205" fmla="*/ 10000 w 10000"/>
                <a:gd name="connsiteY0-206" fmla="*/ 0 h 10000"/>
                <a:gd name="connsiteX1-207" fmla="*/ 5857 w 10000"/>
                <a:gd name="connsiteY1-208" fmla="*/ 4167 h 10000"/>
                <a:gd name="connsiteX2-209" fmla="*/ 0 w 10000"/>
                <a:gd name="connsiteY2-210" fmla="*/ 9948 h 10000"/>
                <a:gd name="connsiteX0-211" fmla="*/ 10000 w 10000"/>
                <a:gd name="connsiteY0-212" fmla="*/ 0 h 10000"/>
                <a:gd name="connsiteX1-213" fmla="*/ 5857 w 10000"/>
                <a:gd name="connsiteY1-214" fmla="*/ 4167 h 10000"/>
                <a:gd name="connsiteX2-215" fmla="*/ 0 w 10000"/>
                <a:gd name="connsiteY2-216" fmla="*/ 9948 h 10000"/>
                <a:gd name="connsiteX0-217" fmla="*/ 10000 w 10000"/>
                <a:gd name="connsiteY0-218" fmla="*/ 0 h 10000"/>
                <a:gd name="connsiteX1-219" fmla="*/ 5857 w 10000"/>
                <a:gd name="connsiteY1-220" fmla="*/ 4167 h 10000"/>
                <a:gd name="connsiteX2-221" fmla="*/ 0 w 10000"/>
                <a:gd name="connsiteY2-222" fmla="*/ 9948 h 10000"/>
                <a:gd name="connsiteX0-223" fmla="*/ 10000 w 10000"/>
                <a:gd name="connsiteY0-224" fmla="*/ 0 h 10000"/>
                <a:gd name="connsiteX1-225" fmla="*/ 5857 w 10000"/>
                <a:gd name="connsiteY1-226" fmla="*/ 4167 h 10000"/>
                <a:gd name="connsiteX2-227" fmla="*/ 0 w 10000"/>
                <a:gd name="connsiteY2-228" fmla="*/ 9948 h 10000"/>
                <a:gd name="connsiteX0-229" fmla="*/ 10000 w 10000"/>
                <a:gd name="connsiteY0-230" fmla="*/ 0 h 10000"/>
                <a:gd name="connsiteX1-231" fmla="*/ 5857 w 10000"/>
                <a:gd name="connsiteY1-232" fmla="*/ 4167 h 10000"/>
                <a:gd name="connsiteX2-233" fmla="*/ 0 w 10000"/>
                <a:gd name="connsiteY2-234" fmla="*/ 994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437 w 9580"/>
                <a:gd name="connsiteY0" fmla="*/ 2948 h 9854"/>
                <a:gd name="connsiteX1" fmla="*/ 9296 w 9580"/>
                <a:gd name="connsiteY1" fmla="*/ 5408 h 9854"/>
                <a:gd name="connsiteX2" fmla="*/ 8871 w 9580"/>
                <a:gd name="connsiteY2" fmla="*/ 7868 h 9854"/>
                <a:gd name="connsiteX3" fmla="*/ 6607 w 9580"/>
                <a:gd name="connsiteY3" fmla="*/ 8971 h 9854"/>
                <a:gd name="connsiteX4" fmla="*/ 4225 w 9580"/>
                <a:gd name="connsiteY4" fmla="*/ 9845 h 9854"/>
                <a:gd name="connsiteX5" fmla="*/ 2102 w 9580"/>
                <a:gd name="connsiteY5" fmla="*/ 8512 h 9854"/>
                <a:gd name="connsiteX6" fmla="*/ 145 w 9580"/>
                <a:gd name="connsiteY6" fmla="*/ 6926 h 9854"/>
                <a:gd name="connsiteX7" fmla="*/ 263 w 9580"/>
                <a:gd name="connsiteY7" fmla="*/ 4466 h 9854"/>
                <a:gd name="connsiteX8" fmla="*/ 687 w 9580"/>
                <a:gd name="connsiteY8" fmla="*/ 2006 h 9854"/>
                <a:gd name="connsiteX9" fmla="*/ 2951 w 9580"/>
                <a:gd name="connsiteY9" fmla="*/ 880 h 9854"/>
                <a:gd name="connsiteX10" fmla="*/ 5333 w 9580"/>
                <a:gd name="connsiteY10" fmla="*/ 6 h 9854"/>
                <a:gd name="connsiteX11" fmla="*/ 7456 w 9580"/>
                <a:gd name="connsiteY11" fmla="*/ 1362 h 9854"/>
                <a:gd name="connsiteX12" fmla="*/ 9437 w 9580"/>
                <a:gd name="connsiteY12" fmla="*/ 2948 h 9854"/>
                <a:gd name="connsiteX0-1" fmla="*/ 7783 w 10000"/>
                <a:gd name="connsiteY0-2" fmla="*/ 1382 h 10000"/>
                <a:gd name="connsiteX1-3" fmla="*/ 9851 w 10000"/>
                <a:gd name="connsiteY1-4" fmla="*/ 2992 h 10000"/>
                <a:gd name="connsiteX2-5" fmla="*/ 9704 w 10000"/>
                <a:gd name="connsiteY2-6" fmla="*/ 5488 h 10000"/>
                <a:gd name="connsiteX3-7" fmla="*/ 9260 w 10000"/>
                <a:gd name="connsiteY3-8" fmla="*/ 7985 h 10000"/>
                <a:gd name="connsiteX4-9" fmla="*/ 6897 w 10000"/>
                <a:gd name="connsiteY4-10" fmla="*/ 9104 h 10000"/>
                <a:gd name="connsiteX5-11" fmla="*/ 4410 w 10000"/>
                <a:gd name="connsiteY5-12" fmla="*/ 9991 h 10000"/>
                <a:gd name="connsiteX6-13" fmla="*/ 2194 w 10000"/>
                <a:gd name="connsiteY6-14" fmla="*/ 8638 h 10000"/>
                <a:gd name="connsiteX7-15" fmla="*/ 151 w 10000"/>
                <a:gd name="connsiteY7-16" fmla="*/ 7029 h 10000"/>
                <a:gd name="connsiteX8-17" fmla="*/ 275 w 10000"/>
                <a:gd name="connsiteY8-18" fmla="*/ 4532 h 10000"/>
                <a:gd name="connsiteX9-19" fmla="*/ 717 w 10000"/>
                <a:gd name="connsiteY9-20" fmla="*/ 2036 h 10000"/>
                <a:gd name="connsiteX10-21" fmla="*/ 3080 w 10000"/>
                <a:gd name="connsiteY10-22" fmla="*/ 893 h 10000"/>
                <a:gd name="connsiteX11-23" fmla="*/ 5567 w 10000"/>
                <a:gd name="connsiteY11-24" fmla="*/ 6 h 10000"/>
                <a:gd name="connsiteX12-25" fmla="*/ 8017 w 10000"/>
                <a:gd name="connsiteY12-26" fmla="*/ 1604 h 10000"/>
                <a:gd name="connsiteX0-27" fmla="*/ 9851 w 10000"/>
                <a:gd name="connsiteY0-28" fmla="*/ 2992 h 10000"/>
                <a:gd name="connsiteX1-29" fmla="*/ 9704 w 10000"/>
                <a:gd name="connsiteY1-30" fmla="*/ 5488 h 10000"/>
                <a:gd name="connsiteX2-31" fmla="*/ 9260 w 10000"/>
                <a:gd name="connsiteY2-32" fmla="*/ 7985 h 10000"/>
                <a:gd name="connsiteX3-33" fmla="*/ 6897 w 10000"/>
                <a:gd name="connsiteY3-34" fmla="*/ 9104 h 10000"/>
                <a:gd name="connsiteX4-35" fmla="*/ 4410 w 10000"/>
                <a:gd name="connsiteY4-36" fmla="*/ 9991 h 10000"/>
                <a:gd name="connsiteX5-37" fmla="*/ 2194 w 10000"/>
                <a:gd name="connsiteY5-38" fmla="*/ 8638 h 10000"/>
                <a:gd name="connsiteX6-39" fmla="*/ 151 w 10000"/>
                <a:gd name="connsiteY6-40" fmla="*/ 7029 h 10000"/>
                <a:gd name="connsiteX7-41" fmla="*/ 275 w 10000"/>
                <a:gd name="connsiteY7-42" fmla="*/ 4532 h 10000"/>
                <a:gd name="connsiteX8-43" fmla="*/ 717 w 10000"/>
                <a:gd name="connsiteY8-44" fmla="*/ 2036 h 10000"/>
                <a:gd name="connsiteX9-45" fmla="*/ 3080 w 10000"/>
                <a:gd name="connsiteY9-46" fmla="*/ 893 h 10000"/>
                <a:gd name="connsiteX10-47" fmla="*/ 5567 w 10000"/>
                <a:gd name="connsiteY10-48" fmla="*/ 6 h 10000"/>
                <a:gd name="connsiteX11-49" fmla="*/ 8017 w 10000"/>
                <a:gd name="connsiteY11-50" fmla="*/ 1604 h 10000"/>
                <a:gd name="connsiteX0-51" fmla="*/ 9851 w 10000"/>
                <a:gd name="connsiteY0-52" fmla="*/ 2992 h 10000"/>
                <a:gd name="connsiteX1-53" fmla="*/ 9704 w 10000"/>
                <a:gd name="connsiteY1-54" fmla="*/ 5488 h 10000"/>
                <a:gd name="connsiteX2-55" fmla="*/ 9260 w 10000"/>
                <a:gd name="connsiteY2-56" fmla="*/ 7985 h 10000"/>
                <a:gd name="connsiteX3-57" fmla="*/ 6897 w 10000"/>
                <a:gd name="connsiteY3-58" fmla="*/ 9104 h 10000"/>
                <a:gd name="connsiteX4-59" fmla="*/ 4410 w 10000"/>
                <a:gd name="connsiteY4-60" fmla="*/ 9991 h 10000"/>
                <a:gd name="connsiteX5-61" fmla="*/ 2194 w 10000"/>
                <a:gd name="connsiteY5-62" fmla="*/ 8638 h 10000"/>
                <a:gd name="connsiteX6-63" fmla="*/ 151 w 10000"/>
                <a:gd name="connsiteY6-64" fmla="*/ 7029 h 10000"/>
                <a:gd name="connsiteX7-65" fmla="*/ 275 w 10000"/>
                <a:gd name="connsiteY7-66" fmla="*/ 4532 h 10000"/>
                <a:gd name="connsiteX8-67" fmla="*/ 717 w 10000"/>
                <a:gd name="connsiteY8-68" fmla="*/ 2036 h 10000"/>
                <a:gd name="connsiteX9-69" fmla="*/ 3080 w 10000"/>
                <a:gd name="connsiteY9-70" fmla="*/ 893 h 10000"/>
                <a:gd name="connsiteX10-71" fmla="*/ 5567 w 10000"/>
                <a:gd name="connsiteY10-72" fmla="*/ 6 h 10000"/>
                <a:gd name="connsiteX0-73" fmla="*/ 9704 w 9704"/>
                <a:gd name="connsiteY0-74" fmla="*/ 5488 h 10000"/>
                <a:gd name="connsiteX1-75" fmla="*/ 9260 w 9704"/>
                <a:gd name="connsiteY1-76" fmla="*/ 7985 h 10000"/>
                <a:gd name="connsiteX2-77" fmla="*/ 6897 w 9704"/>
                <a:gd name="connsiteY2-78" fmla="*/ 9104 h 10000"/>
                <a:gd name="connsiteX3-79" fmla="*/ 4410 w 9704"/>
                <a:gd name="connsiteY3-80" fmla="*/ 9991 h 10000"/>
                <a:gd name="connsiteX4-81" fmla="*/ 2194 w 9704"/>
                <a:gd name="connsiteY4-82" fmla="*/ 8638 h 10000"/>
                <a:gd name="connsiteX5-83" fmla="*/ 151 w 9704"/>
                <a:gd name="connsiteY5-84" fmla="*/ 7029 h 10000"/>
                <a:gd name="connsiteX6-85" fmla="*/ 275 w 9704"/>
                <a:gd name="connsiteY6-86" fmla="*/ 4532 h 10000"/>
                <a:gd name="connsiteX7-87" fmla="*/ 717 w 9704"/>
                <a:gd name="connsiteY7-88" fmla="*/ 2036 h 10000"/>
                <a:gd name="connsiteX8-89" fmla="*/ 3080 w 9704"/>
                <a:gd name="connsiteY8-90" fmla="*/ 893 h 10000"/>
                <a:gd name="connsiteX9-91" fmla="*/ 5567 w 9704"/>
                <a:gd name="connsiteY9-92" fmla="*/ 6 h 10000"/>
                <a:gd name="connsiteX0-93" fmla="*/ 9542 w 9542"/>
                <a:gd name="connsiteY0-94" fmla="*/ 7985 h 10000"/>
                <a:gd name="connsiteX1-95" fmla="*/ 7107 w 9542"/>
                <a:gd name="connsiteY1-96" fmla="*/ 9104 h 10000"/>
                <a:gd name="connsiteX2-97" fmla="*/ 4545 w 9542"/>
                <a:gd name="connsiteY2-98" fmla="*/ 9991 h 10000"/>
                <a:gd name="connsiteX3-99" fmla="*/ 2261 w 9542"/>
                <a:gd name="connsiteY3-100" fmla="*/ 8638 h 10000"/>
                <a:gd name="connsiteX4-101" fmla="*/ 156 w 9542"/>
                <a:gd name="connsiteY4-102" fmla="*/ 7029 h 10000"/>
                <a:gd name="connsiteX5-103" fmla="*/ 283 w 9542"/>
                <a:gd name="connsiteY5-104" fmla="*/ 4532 h 10000"/>
                <a:gd name="connsiteX6-105" fmla="*/ 739 w 9542"/>
                <a:gd name="connsiteY6-106" fmla="*/ 2036 h 10000"/>
                <a:gd name="connsiteX7-107" fmla="*/ 3174 w 9542"/>
                <a:gd name="connsiteY7-108" fmla="*/ 893 h 10000"/>
                <a:gd name="connsiteX8-109" fmla="*/ 5737 w 9542"/>
                <a:gd name="connsiteY8-110" fmla="*/ 6 h 10000"/>
                <a:gd name="connsiteX0-111" fmla="*/ 7448 w 7448"/>
                <a:gd name="connsiteY0-112" fmla="*/ 9104 h 10000"/>
                <a:gd name="connsiteX1-113" fmla="*/ 4763 w 7448"/>
                <a:gd name="connsiteY1-114" fmla="*/ 9991 h 10000"/>
                <a:gd name="connsiteX2-115" fmla="*/ 2370 w 7448"/>
                <a:gd name="connsiteY2-116" fmla="*/ 8638 h 10000"/>
                <a:gd name="connsiteX3-117" fmla="*/ 163 w 7448"/>
                <a:gd name="connsiteY3-118" fmla="*/ 7029 h 10000"/>
                <a:gd name="connsiteX4-119" fmla="*/ 297 w 7448"/>
                <a:gd name="connsiteY4-120" fmla="*/ 4532 h 10000"/>
                <a:gd name="connsiteX5-121" fmla="*/ 774 w 7448"/>
                <a:gd name="connsiteY5-122" fmla="*/ 2036 h 10000"/>
                <a:gd name="connsiteX6-123" fmla="*/ 3326 w 7448"/>
                <a:gd name="connsiteY6-124" fmla="*/ 893 h 10000"/>
                <a:gd name="connsiteX7-125" fmla="*/ 6012 w 7448"/>
                <a:gd name="connsiteY7-126" fmla="*/ 6 h 10000"/>
                <a:gd name="connsiteX0-127" fmla="*/ 6395 w 8072"/>
                <a:gd name="connsiteY0-128" fmla="*/ 9991 h 9991"/>
                <a:gd name="connsiteX1-129" fmla="*/ 3182 w 8072"/>
                <a:gd name="connsiteY1-130" fmla="*/ 8638 h 9991"/>
                <a:gd name="connsiteX2-131" fmla="*/ 219 w 8072"/>
                <a:gd name="connsiteY2-132" fmla="*/ 7029 h 9991"/>
                <a:gd name="connsiteX3-133" fmla="*/ 399 w 8072"/>
                <a:gd name="connsiteY3-134" fmla="*/ 4532 h 9991"/>
                <a:gd name="connsiteX4-135" fmla="*/ 1039 w 8072"/>
                <a:gd name="connsiteY4-136" fmla="*/ 2036 h 9991"/>
                <a:gd name="connsiteX5-137" fmla="*/ 4466 w 8072"/>
                <a:gd name="connsiteY5-138" fmla="*/ 893 h 9991"/>
                <a:gd name="connsiteX6-139" fmla="*/ 8072 w 8072"/>
                <a:gd name="connsiteY6-140" fmla="*/ 6 h 99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072" h="9991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1íde"/>
          <p:cNvSpPr/>
          <p:nvPr/>
        </p:nvSpPr>
        <p:spPr bwMode="auto">
          <a:xfrm>
            <a:off x="589501" y="1402524"/>
            <a:ext cx="877498" cy="272612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文本标题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5" name="îsľîdê"/>
          <p:cNvSpPr/>
          <p:nvPr/>
        </p:nvSpPr>
        <p:spPr>
          <a:xfrm>
            <a:off x="589500" y="1704588"/>
            <a:ext cx="3003750" cy="4944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您的内容打在这里，或者通过复制您的文本后，在此框中选择粘贴</a:t>
            </a:r>
          </a:p>
        </p:txBody>
      </p:sp>
      <p:sp>
        <p:nvSpPr>
          <p:cNvPr id="6" name="í$ļîdê"/>
          <p:cNvSpPr/>
          <p:nvPr/>
        </p:nvSpPr>
        <p:spPr bwMode="auto">
          <a:xfrm>
            <a:off x="589501" y="2474237"/>
            <a:ext cx="877498" cy="272612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文本标题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7" name="íšḻíḓè"/>
          <p:cNvSpPr/>
          <p:nvPr/>
        </p:nvSpPr>
        <p:spPr>
          <a:xfrm>
            <a:off x="589501" y="2776301"/>
            <a:ext cx="3003750" cy="4944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800" dirty="0"/>
              <a:t>您的内容打在这里，或者通过复制您的文本后，在此框中选择粘贴</a:t>
            </a:r>
          </a:p>
        </p:txBody>
      </p:sp>
      <p:sp>
        <p:nvSpPr>
          <p:cNvPr id="8" name="iṡlïdê"/>
          <p:cNvSpPr/>
          <p:nvPr/>
        </p:nvSpPr>
        <p:spPr bwMode="auto">
          <a:xfrm>
            <a:off x="589501" y="3545950"/>
            <a:ext cx="877498" cy="272612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文本标题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9" name="iṧlïḑé"/>
          <p:cNvSpPr/>
          <p:nvPr/>
        </p:nvSpPr>
        <p:spPr>
          <a:xfrm>
            <a:off x="589501" y="3848014"/>
            <a:ext cx="3003750" cy="49441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800" dirty="0"/>
              <a:t>您的内容打在这里，或者通过复制您的文本后，在此框中选择粘贴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09131" y="2298015"/>
            <a:ext cx="253960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30563" y="3326715"/>
            <a:ext cx="251817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5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5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52273" y="3670456"/>
            <a:ext cx="4215536" cy="648345"/>
            <a:chOff x="3952273" y="3670456"/>
            <a:chExt cx="4215536" cy="648345"/>
          </a:xfrm>
        </p:grpSpPr>
        <p:grpSp>
          <p:nvGrpSpPr>
            <p:cNvPr id="13" name="iṥľïdê"/>
            <p:cNvGrpSpPr/>
            <p:nvPr/>
          </p:nvGrpSpPr>
          <p:grpSpPr bwMode="auto">
            <a:xfrm>
              <a:off x="3952273" y="3903505"/>
              <a:ext cx="321572" cy="83525"/>
              <a:chOff x="0" y="0"/>
              <a:chExt cx="438150" cy="114300"/>
            </a:xfrm>
            <a:noFill/>
          </p:grpSpPr>
          <p:sp>
            <p:nvSpPr>
              <p:cNvPr id="54" name="ïŝ1ïḓé"/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55" name="iŝľïḋe"/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4" name="ïšļîḍe"/>
            <p:cNvGrpSpPr/>
            <p:nvPr/>
          </p:nvGrpSpPr>
          <p:grpSpPr bwMode="auto">
            <a:xfrm>
              <a:off x="4812128" y="3874895"/>
              <a:ext cx="321572" cy="83525"/>
              <a:chOff x="0" y="0"/>
              <a:chExt cx="438150" cy="114300"/>
            </a:xfrm>
            <a:noFill/>
          </p:grpSpPr>
          <p:sp>
            <p:nvSpPr>
              <p:cNvPr id="52" name="ï$ḷïḍè"/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53" name="ïśḻîḍé"/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5" name="iş1íḋé"/>
            <p:cNvGrpSpPr/>
            <p:nvPr/>
          </p:nvGrpSpPr>
          <p:grpSpPr bwMode="auto">
            <a:xfrm>
              <a:off x="5329438" y="4063597"/>
              <a:ext cx="375170" cy="97448"/>
              <a:chOff x="0" y="0"/>
              <a:chExt cx="438150" cy="114300"/>
            </a:xfrm>
            <a:noFill/>
          </p:grpSpPr>
          <p:sp>
            <p:nvSpPr>
              <p:cNvPr id="50" name="ïṧḻíḍe"/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51" name="îŝḷïďè"/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6" name="ï$ḷiḓè"/>
            <p:cNvGrpSpPr/>
            <p:nvPr/>
          </p:nvGrpSpPr>
          <p:grpSpPr bwMode="auto">
            <a:xfrm>
              <a:off x="6008788" y="3927484"/>
              <a:ext cx="321572" cy="83525"/>
              <a:chOff x="0" y="0"/>
              <a:chExt cx="438150" cy="114300"/>
            </a:xfrm>
            <a:noFill/>
          </p:grpSpPr>
          <p:sp>
            <p:nvSpPr>
              <p:cNvPr id="48" name="îŝ1íḍe"/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ïS1idê"/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7" name="ïṩļíďé"/>
            <p:cNvGrpSpPr/>
            <p:nvPr/>
          </p:nvGrpSpPr>
          <p:grpSpPr bwMode="auto">
            <a:xfrm>
              <a:off x="6599287" y="4192742"/>
              <a:ext cx="485323" cy="126059"/>
              <a:chOff x="0" y="0"/>
              <a:chExt cx="438150" cy="114300"/>
            </a:xfrm>
            <a:noFill/>
          </p:grpSpPr>
          <p:sp>
            <p:nvSpPr>
              <p:cNvPr id="46" name="iṡľïde"/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47" name="ïslíďe"/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8" name="îş1îḍê"/>
            <p:cNvGrpSpPr/>
            <p:nvPr/>
          </p:nvGrpSpPr>
          <p:grpSpPr bwMode="auto">
            <a:xfrm>
              <a:off x="7234552" y="3670456"/>
              <a:ext cx="321572" cy="83525"/>
              <a:chOff x="0" y="0"/>
              <a:chExt cx="438150" cy="114300"/>
            </a:xfrm>
            <a:noFill/>
          </p:grpSpPr>
          <p:sp>
            <p:nvSpPr>
              <p:cNvPr id="44" name="îṣliḍé"/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şlídé"/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9" name="îŝḻïďè"/>
            <p:cNvGrpSpPr/>
            <p:nvPr/>
          </p:nvGrpSpPr>
          <p:grpSpPr bwMode="auto">
            <a:xfrm>
              <a:off x="7846237" y="3829777"/>
              <a:ext cx="321572" cy="83525"/>
              <a:chOff x="0" y="0"/>
              <a:chExt cx="438150" cy="114300"/>
            </a:xfrm>
            <a:noFill/>
          </p:grpSpPr>
          <p:sp>
            <p:nvSpPr>
              <p:cNvPr id="42" name="íṩḻïḓè"/>
              <p:cNvSpPr/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43" name="îŝḷiḍe"/>
              <p:cNvSpPr/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sz="2800">
                  <a:latin typeface="Impact" panose="020B0806030902050204" pitchFamily="34" charset="0"/>
                </a:endParaRPr>
              </a:p>
            </p:txBody>
          </p:sp>
        </p:grpSp>
        <p:cxnSp>
          <p:nvCxnSpPr>
            <p:cNvPr id="20" name="直接连接符 19"/>
            <p:cNvCxnSpPr>
              <a:cxnSpLocks noChangeShapeType="1"/>
              <a:stCxn id="54" idx="6"/>
              <a:endCxn id="52" idx="2"/>
            </p:cNvCxnSpPr>
            <p:nvPr/>
          </p:nvCxnSpPr>
          <p:spPr bwMode="auto">
            <a:xfrm flipV="1">
              <a:off x="4273844" y="3916658"/>
              <a:ext cx="538283" cy="2861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21" name="直接连接符 20"/>
            <p:cNvCxnSpPr>
              <a:cxnSpLocks noChangeShapeType="1"/>
              <a:stCxn id="52" idx="5"/>
              <a:endCxn id="50" idx="1"/>
            </p:cNvCxnSpPr>
            <p:nvPr/>
          </p:nvCxnSpPr>
          <p:spPr bwMode="auto">
            <a:xfrm>
              <a:off x="5086605" y="3946188"/>
              <a:ext cx="297774" cy="131679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22" name="ïŝļídé"/>
            <p:cNvSpPr/>
            <p:nvPr/>
          </p:nvSpPr>
          <p:spPr bwMode="auto">
            <a:xfrm flipV="1">
              <a:off x="5647514" y="3998776"/>
              <a:ext cx="408365" cy="7909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ctr"/>
              <a:endParaRPr sz="2800">
                <a:latin typeface="Impact" panose="020B0806030902050204" pitchFamily="34" charset="0"/>
              </a:endParaRPr>
            </a:p>
          </p:txBody>
        </p:sp>
        <p:sp>
          <p:nvSpPr>
            <p:cNvPr id="23" name="iśḷiḓê"/>
            <p:cNvSpPr/>
            <p:nvPr/>
          </p:nvSpPr>
          <p:spPr bwMode="auto">
            <a:xfrm>
              <a:off x="6283266" y="3998776"/>
              <a:ext cx="468680" cy="224400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ctr"/>
              <a:endParaRPr sz="2800">
                <a:latin typeface="Impact" panose="020B0806030902050204" pitchFamily="34" charset="0"/>
              </a:endParaRPr>
            </a:p>
          </p:txBody>
        </p:sp>
        <p:cxnSp>
          <p:nvCxnSpPr>
            <p:cNvPr id="24" name="直接连接符 23"/>
            <p:cNvCxnSpPr>
              <a:cxnSpLocks noChangeShapeType="1"/>
              <a:stCxn id="46" idx="7"/>
              <a:endCxn id="42" idx="3"/>
            </p:cNvCxnSpPr>
            <p:nvPr/>
          </p:nvCxnSpPr>
          <p:spPr bwMode="auto">
            <a:xfrm flipV="1">
              <a:off x="7013536" y="3901070"/>
              <a:ext cx="879794" cy="31013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25" name="直接连接符 24"/>
            <p:cNvCxnSpPr>
              <a:cxnSpLocks noChangeShapeType="1"/>
              <a:stCxn id="42" idx="1"/>
              <a:endCxn id="44" idx="5"/>
            </p:cNvCxnSpPr>
            <p:nvPr/>
          </p:nvCxnSpPr>
          <p:spPr bwMode="auto">
            <a:xfrm flipH="1" flipV="1">
              <a:off x="7509030" y="3741749"/>
              <a:ext cx="384300" cy="100259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26" name="直接连接符 25"/>
            <p:cNvCxnSpPr>
              <a:cxnSpLocks noChangeShapeType="1"/>
              <a:stCxn id="48" idx="6"/>
              <a:endCxn id="42" idx="2"/>
            </p:cNvCxnSpPr>
            <p:nvPr/>
          </p:nvCxnSpPr>
          <p:spPr bwMode="auto">
            <a:xfrm flipV="1">
              <a:off x="6330359" y="3871540"/>
              <a:ext cx="1515877" cy="97706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27" name="îṧļîḓe"/>
            <p:cNvSpPr/>
            <p:nvPr/>
          </p:nvSpPr>
          <p:spPr bwMode="auto">
            <a:xfrm flipV="1">
              <a:off x="6921610" y="3749941"/>
              <a:ext cx="439697" cy="450991"/>
            </a:xfrm>
            <a:prstGeom prst="line">
              <a:avLst/>
            </a:prstGeom>
            <a:noFill/>
            <a:ln w="127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ctr"/>
              <a:endParaRPr sz="2800">
                <a:latin typeface="Impact" panose="020B0806030902050204" pitchFamily="34" charset="0"/>
              </a:endParaRPr>
            </a:p>
          </p:txBody>
        </p:sp>
      </p:grpSp>
      <p:sp>
        <p:nvSpPr>
          <p:cNvPr id="28" name="îŝlîḑé"/>
          <p:cNvSpPr/>
          <p:nvPr/>
        </p:nvSpPr>
        <p:spPr bwMode="auto">
          <a:xfrm flipV="1">
            <a:off x="4972299" y="3037409"/>
            <a:ext cx="1" cy="8673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typeface="Impact" panose="020B0806030902050204" pitchFamily="34" charset="0"/>
            </a:endParaRPr>
          </a:p>
        </p:txBody>
      </p:sp>
      <p:sp>
        <p:nvSpPr>
          <p:cNvPr id="29" name="íSľiďe"/>
          <p:cNvSpPr/>
          <p:nvPr/>
        </p:nvSpPr>
        <p:spPr bwMode="auto">
          <a:xfrm>
            <a:off x="4620932" y="2725334"/>
            <a:ext cx="701472" cy="697943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10K</a:t>
            </a:r>
            <a:endParaRPr lang="zh-CN" altLang="en-US" sz="20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íṥlíḍé"/>
          <p:cNvSpPr/>
          <p:nvPr/>
        </p:nvSpPr>
        <p:spPr bwMode="auto">
          <a:xfrm flipV="1">
            <a:off x="4113077" y="3107411"/>
            <a:ext cx="1" cy="8680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typeface="Impact" panose="020B0806030902050204" pitchFamily="34" charset="0"/>
            </a:endParaRPr>
          </a:p>
        </p:txBody>
      </p:sp>
      <p:sp>
        <p:nvSpPr>
          <p:cNvPr id="31" name="ïşḻîḋê"/>
          <p:cNvSpPr/>
          <p:nvPr/>
        </p:nvSpPr>
        <p:spPr bwMode="auto">
          <a:xfrm>
            <a:off x="3795750" y="2913485"/>
            <a:ext cx="682827" cy="678797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beve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6K</a:t>
            </a:r>
            <a:endParaRPr lang="zh-CN" altLang="en-US" sz="20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2" name="ï$ḷidê"/>
          <p:cNvSpPr/>
          <p:nvPr/>
        </p:nvSpPr>
        <p:spPr bwMode="auto">
          <a:xfrm flipV="1">
            <a:off x="6167096" y="2661270"/>
            <a:ext cx="1" cy="12887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typeface="Impact" panose="020B0806030902050204" pitchFamily="34" charset="0"/>
            </a:endParaRPr>
          </a:p>
        </p:txBody>
      </p:sp>
      <p:sp>
        <p:nvSpPr>
          <p:cNvPr id="33" name="îş1îḍé"/>
          <p:cNvSpPr/>
          <p:nvPr/>
        </p:nvSpPr>
        <p:spPr bwMode="auto">
          <a:xfrm>
            <a:off x="5812968" y="2389014"/>
            <a:ext cx="701472" cy="698393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14K</a:t>
            </a:r>
            <a:endParaRPr lang="zh-CN" altLang="en-US" sz="20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4" name="ï$1ide"/>
          <p:cNvSpPr/>
          <p:nvPr/>
        </p:nvSpPr>
        <p:spPr bwMode="auto">
          <a:xfrm flipV="1">
            <a:off x="8007301" y="2474237"/>
            <a:ext cx="1" cy="13934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typeface="Impact" panose="020B0806030902050204" pitchFamily="34" charset="0"/>
            </a:endParaRPr>
          </a:p>
        </p:txBody>
      </p:sp>
      <p:sp>
        <p:nvSpPr>
          <p:cNvPr id="35" name="íSľîḓe"/>
          <p:cNvSpPr/>
          <p:nvPr/>
        </p:nvSpPr>
        <p:spPr bwMode="auto">
          <a:xfrm>
            <a:off x="7643552" y="1896137"/>
            <a:ext cx="701472" cy="698138"/>
          </a:xfrm>
          <a:prstGeom prst="ellipse">
            <a:avLst/>
          </a:prstGeom>
          <a:solidFill>
            <a:schemeClr val="accent1"/>
          </a:solidFill>
          <a:ln w="38100" cap="flat" cmpd="sng">
            <a:noFill/>
            <a:beve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15K</a:t>
            </a:r>
            <a:endParaRPr lang="zh-CN" altLang="en-US" sz="20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îṩľïḑê"/>
          <p:cNvSpPr/>
          <p:nvPr/>
        </p:nvSpPr>
        <p:spPr bwMode="auto">
          <a:xfrm flipV="1">
            <a:off x="6834064" y="2126615"/>
            <a:ext cx="1" cy="212954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typeface="Impact" panose="020B0806030902050204" pitchFamily="34" charset="0"/>
            </a:endParaRPr>
          </a:p>
        </p:txBody>
      </p:sp>
      <p:sp>
        <p:nvSpPr>
          <p:cNvPr id="37" name="işľíḓè"/>
          <p:cNvSpPr/>
          <p:nvPr/>
        </p:nvSpPr>
        <p:spPr bwMode="auto">
          <a:xfrm>
            <a:off x="6422388" y="1390500"/>
            <a:ext cx="812169" cy="808507"/>
          </a:xfrm>
          <a:prstGeom prst="ellipse">
            <a:avLst/>
          </a:prstGeom>
          <a:solidFill>
            <a:schemeClr val="accent3"/>
          </a:solidFill>
          <a:ln w="38100" cap="flat" cmpd="sng">
            <a:noFill/>
            <a:beve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30K</a:t>
            </a:r>
            <a:endParaRPr lang="zh-CN" altLang="en-US" sz="20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ï$1íḍê"/>
          <p:cNvSpPr/>
          <p:nvPr/>
        </p:nvSpPr>
        <p:spPr bwMode="auto">
          <a:xfrm flipV="1">
            <a:off x="5517173" y="1997664"/>
            <a:ext cx="1" cy="21030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typeface="Impact" panose="020B0806030902050204" pitchFamily="34" charset="0"/>
            </a:endParaRPr>
          </a:p>
        </p:txBody>
      </p:sp>
      <p:sp>
        <p:nvSpPr>
          <p:cNvPr id="39" name="iṣ1îḍe"/>
          <p:cNvSpPr/>
          <p:nvPr/>
        </p:nvSpPr>
        <p:spPr bwMode="auto">
          <a:xfrm>
            <a:off x="5174419" y="1888019"/>
            <a:ext cx="701472" cy="698079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beve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16K</a:t>
            </a:r>
            <a:endParaRPr lang="zh-CN" altLang="en-US" sz="20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0" name="îşḷïḋe"/>
          <p:cNvSpPr/>
          <p:nvPr/>
        </p:nvSpPr>
        <p:spPr bwMode="auto">
          <a:xfrm flipV="1">
            <a:off x="7392093" y="2997417"/>
            <a:ext cx="1" cy="7101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sz="2800">
              <a:latin typeface="Impact" panose="020B0806030902050204" pitchFamily="34" charset="0"/>
            </a:endParaRPr>
          </a:p>
        </p:txBody>
      </p:sp>
      <p:sp>
        <p:nvSpPr>
          <p:cNvPr id="41" name="îṡľîḑé"/>
          <p:cNvSpPr/>
          <p:nvPr/>
        </p:nvSpPr>
        <p:spPr bwMode="auto">
          <a:xfrm>
            <a:off x="7003839" y="2520064"/>
            <a:ext cx="767890" cy="763711"/>
          </a:xfrm>
          <a:prstGeom prst="ellipse">
            <a:avLst/>
          </a:prstGeom>
          <a:solidFill>
            <a:schemeClr val="accent2"/>
          </a:solidFill>
          <a:ln w="38100" cap="flat" cmpd="sng">
            <a:noFill/>
            <a:bevel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12K</a:t>
            </a:r>
            <a:endParaRPr lang="zh-CN" altLang="en-US" sz="20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ṩlïḍê"/>
          <p:cNvSpPr/>
          <p:nvPr/>
        </p:nvSpPr>
        <p:spPr>
          <a:xfrm>
            <a:off x="953599" y="1597656"/>
            <a:ext cx="2864304" cy="2864304"/>
          </a:xfrm>
          <a:prstGeom prst="ellipse">
            <a:avLst/>
          </a:prstGeom>
          <a:blipFill>
            <a:blip r:embed="rId2"/>
            <a:srcRect/>
            <a:stretch>
              <a:fillRect t="-16741" b="-1659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ṣḷïḑé"/>
          <p:cNvSpPr/>
          <p:nvPr/>
        </p:nvSpPr>
        <p:spPr>
          <a:xfrm>
            <a:off x="1543115" y="2187172"/>
            <a:ext cx="1685271" cy="1685271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grpSp>
        <p:nvGrpSpPr>
          <p:cNvPr id="10" name="ïsľîďê"/>
          <p:cNvGrpSpPr/>
          <p:nvPr/>
        </p:nvGrpSpPr>
        <p:grpSpPr>
          <a:xfrm>
            <a:off x="4461938" y="922721"/>
            <a:ext cx="1933522" cy="726775"/>
            <a:chOff x="949381" y="1461506"/>
            <a:chExt cx="2578029" cy="969033"/>
          </a:xfrm>
        </p:grpSpPr>
        <p:sp>
          <p:nvSpPr>
            <p:cNvPr id="27" name="iṩľïdè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您的内容打在这里，或者通过复制您的文本后，在此框中选择粘贴</a:t>
              </a:r>
            </a:p>
          </p:txBody>
        </p:sp>
        <p:sp>
          <p:nvSpPr>
            <p:cNvPr id="28" name="ïşḷîḑê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fontScale="77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dirty="0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grpSp>
        <p:nvGrpSpPr>
          <p:cNvPr id="11" name="îśḻïḍê"/>
          <p:cNvGrpSpPr/>
          <p:nvPr/>
        </p:nvGrpSpPr>
        <p:grpSpPr>
          <a:xfrm>
            <a:off x="5058055" y="1876179"/>
            <a:ext cx="1933522" cy="726775"/>
            <a:chOff x="949381" y="1461506"/>
            <a:chExt cx="2578029" cy="969033"/>
          </a:xfrm>
        </p:grpSpPr>
        <p:sp>
          <p:nvSpPr>
            <p:cNvPr id="25" name="iṩ1iďè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您的内容打在这里，或者通过复制您的文本后，在此框中选择粘贴</a:t>
              </a:r>
            </a:p>
          </p:txBody>
        </p:sp>
        <p:sp>
          <p:nvSpPr>
            <p:cNvPr id="26" name="íşļîḍe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fontScale="77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dirty="0">
                  <a:solidFill>
                    <a:schemeClr val="accent3"/>
                  </a:solidFill>
                </a:rPr>
                <a:t>点击输入标题</a:t>
              </a:r>
            </a:p>
          </p:txBody>
        </p:sp>
      </p:grpSp>
      <p:grpSp>
        <p:nvGrpSpPr>
          <p:cNvPr id="12" name="ïšḷîḑe"/>
          <p:cNvGrpSpPr/>
          <p:nvPr/>
        </p:nvGrpSpPr>
        <p:grpSpPr>
          <a:xfrm>
            <a:off x="5473043" y="2829637"/>
            <a:ext cx="1933522" cy="726775"/>
            <a:chOff x="949381" y="1461506"/>
            <a:chExt cx="2578029" cy="969033"/>
          </a:xfrm>
        </p:grpSpPr>
        <p:sp>
          <p:nvSpPr>
            <p:cNvPr id="23" name="iš1iḋè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您的内容打在这里，或者通过复制您的文本后，在此框中选择粘贴</a:t>
              </a:r>
            </a:p>
          </p:txBody>
        </p:sp>
        <p:sp>
          <p:nvSpPr>
            <p:cNvPr id="24" name="iṧ1ïḑê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fontScale="77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dirty="0">
                  <a:solidFill>
                    <a:schemeClr val="accent4"/>
                  </a:solidFill>
                </a:rPr>
                <a:t>点击输入标题</a:t>
              </a:r>
            </a:p>
          </p:txBody>
        </p:sp>
      </p:grpSp>
      <p:grpSp>
        <p:nvGrpSpPr>
          <p:cNvPr id="13" name="ï$ļíďé"/>
          <p:cNvGrpSpPr/>
          <p:nvPr/>
        </p:nvGrpSpPr>
        <p:grpSpPr>
          <a:xfrm>
            <a:off x="4878977" y="3783094"/>
            <a:ext cx="1933522" cy="726775"/>
            <a:chOff x="949381" y="1461506"/>
            <a:chExt cx="2578029" cy="969033"/>
          </a:xfrm>
        </p:grpSpPr>
        <p:sp>
          <p:nvSpPr>
            <p:cNvPr id="21" name="í$ľíḑe"/>
            <p:cNvSpPr txBox="1"/>
            <p:nvPr/>
          </p:nvSpPr>
          <p:spPr>
            <a:xfrm>
              <a:off x="949381" y="1782500"/>
              <a:ext cx="2578029" cy="648039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您的内容打在这里，或者通过复制您的文本后，在此框中选择粘贴</a:t>
              </a:r>
            </a:p>
          </p:txBody>
        </p:sp>
        <p:sp>
          <p:nvSpPr>
            <p:cNvPr id="22" name="ïṣļïde"/>
            <p:cNvSpPr/>
            <p:nvPr/>
          </p:nvSpPr>
          <p:spPr>
            <a:xfrm>
              <a:off x="949381" y="1461506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 fontScale="77500" lnSpcReduction="20000"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dirty="0">
                  <a:solidFill>
                    <a:schemeClr val="accent5"/>
                  </a:solidFill>
                </a:rPr>
                <a:t>点击输入标题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36629" y="1233491"/>
            <a:ext cx="728329" cy="728330"/>
            <a:chOff x="2536629" y="1233491"/>
            <a:chExt cx="728329" cy="728330"/>
          </a:xfrm>
        </p:grpSpPr>
        <p:sp>
          <p:nvSpPr>
            <p:cNvPr id="6" name="iṣľïḍê"/>
            <p:cNvSpPr/>
            <p:nvPr/>
          </p:nvSpPr>
          <p:spPr>
            <a:xfrm>
              <a:off x="2536629" y="1233491"/>
              <a:ext cx="728329" cy="7283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ṩľidé"/>
            <p:cNvSpPr/>
            <p:nvPr/>
          </p:nvSpPr>
          <p:spPr>
            <a:xfrm>
              <a:off x="2656225" y="1355099"/>
              <a:ext cx="485113" cy="485114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en-US" altLang="zh-CN" sz="2800"/>
                <a:t>1</a:t>
              </a:r>
              <a:endParaRPr lang="en-US" altLang="zh-CN" sz="28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87727" y="1916521"/>
            <a:ext cx="577276" cy="577277"/>
            <a:chOff x="3287727" y="1916521"/>
            <a:chExt cx="577276" cy="577277"/>
          </a:xfrm>
        </p:grpSpPr>
        <p:sp>
          <p:nvSpPr>
            <p:cNvPr id="7" name="iṣḷíďé"/>
            <p:cNvSpPr/>
            <p:nvPr/>
          </p:nvSpPr>
          <p:spPr>
            <a:xfrm>
              <a:off x="3287727" y="1916521"/>
              <a:ext cx="577276" cy="5772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ṥḻiḓe"/>
            <p:cNvSpPr/>
            <p:nvPr/>
          </p:nvSpPr>
          <p:spPr>
            <a:xfrm>
              <a:off x="3384023" y="2012817"/>
              <a:ext cx="384684" cy="38468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pPr algn="ctr"/>
              <a:r>
                <a:rPr lang="en-US" altLang="zh-CN" sz="2800"/>
                <a:t>2</a:t>
              </a:r>
              <a:endParaRPr lang="en-US" altLang="zh-CN" sz="28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622730" y="2702079"/>
            <a:ext cx="483318" cy="483318"/>
            <a:chOff x="3622730" y="2702079"/>
            <a:chExt cx="483318" cy="483318"/>
          </a:xfrm>
        </p:grpSpPr>
        <p:sp>
          <p:nvSpPr>
            <p:cNvPr id="8" name="í$ļiḑé"/>
            <p:cNvSpPr/>
            <p:nvPr/>
          </p:nvSpPr>
          <p:spPr>
            <a:xfrm>
              <a:off x="3622730" y="2702079"/>
              <a:ext cx="483318" cy="483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šļíḑê"/>
            <p:cNvSpPr/>
            <p:nvPr/>
          </p:nvSpPr>
          <p:spPr>
            <a:xfrm>
              <a:off x="3687072" y="2766421"/>
              <a:ext cx="354634" cy="35463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47500" lnSpcReduction="20000"/>
            </a:bodyPr>
            <a:lstStyle/>
            <a:p>
              <a:pPr algn="ctr"/>
              <a:r>
                <a:rPr lang="en-US" altLang="zh-CN" sz="2800"/>
                <a:t>3</a:t>
              </a:r>
              <a:endParaRPr lang="en-US" altLang="zh-CN" sz="28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45110" y="3425512"/>
            <a:ext cx="401626" cy="401627"/>
            <a:chOff x="3545110" y="3425512"/>
            <a:chExt cx="401626" cy="401627"/>
          </a:xfrm>
        </p:grpSpPr>
        <p:sp>
          <p:nvSpPr>
            <p:cNvPr id="9" name="îśļíḑé"/>
            <p:cNvSpPr/>
            <p:nvPr/>
          </p:nvSpPr>
          <p:spPr>
            <a:xfrm>
              <a:off x="3545110" y="3425512"/>
              <a:ext cx="401626" cy="40162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śḷiḓé"/>
            <p:cNvSpPr/>
            <p:nvPr/>
          </p:nvSpPr>
          <p:spPr>
            <a:xfrm>
              <a:off x="3589154" y="3469555"/>
              <a:ext cx="313539" cy="313539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32500" lnSpcReduction="20000"/>
            </a:bodyPr>
            <a:lstStyle/>
            <a:p>
              <a:pPr algn="ctr"/>
              <a:r>
                <a:rPr lang="en-US" altLang="zh-CN" sz="2800"/>
                <a:t>4</a:t>
              </a:r>
              <a:endParaRPr lang="en-US" altLang="zh-CN" sz="2800" dirty="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3945044" y="1707654"/>
            <a:ext cx="359728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59676" y="2665186"/>
            <a:ext cx="359728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559676" y="3609778"/>
            <a:ext cx="359728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30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32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4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6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íṡ1ïdé"/>
          <p:cNvSpPr/>
          <p:nvPr/>
        </p:nvSpPr>
        <p:spPr bwMode="auto">
          <a:xfrm>
            <a:off x="804817" y="1328495"/>
            <a:ext cx="1147763" cy="1407153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íṩļïḍê"/>
          <p:cNvSpPr/>
          <p:nvPr/>
        </p:nvSpPr>
        <p:spPr bwMode="auto">
          <a:xfrm>
            <a:off x="2453515" y="1434288"/>
            <a:ext cx="1291495" cy="1301360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iṣḷiḑè"/>
          <p:cNvSpPr/>
          <p:nvPr/>
        </p:nvSpPr>
        <p:spPr bwMode="auto">
          <a:xfrm>
            <a:off x="4245945" y="1001503"/>
            <a:ext cx="762615" cy="1734146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íṩľïḑê"/>
          <p:cNvSpPr/>
          <p:nvPr/>
        </p:nvSpPr>
        <p:spPr bwMode="auto">
          <a:xfrm>
            <a:off x="5509494" y="897564"/>
            <a:ext cx="1217621" cy="1838084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$ļîḋé"/>
          <p:cNvSpPr/>
          <p:nvPr/>
        </p:nvSpPr>
        <p:spPr bwMode="auto">
          <a:xfrm>
            <a:off x="7228050" y="978226"/>
            <a:ext cx="1074503" cy="1757423"/>
          </a:xfrm>
          <a:custGeom>
            <a:avLst/>
            <a:gdLst>
              <a:gd name="T0" fmla="*/ 205 w 213"/>
              <a:gd name="T1" fmla="*/ 194 h 401"/>
              <a:gd name="T2" fmla="*/ 200 w 213"/>
              <a:gd name="T3" fmla="*/ 202 h 401"/>
              <a:gd name="T4" fmla="*/ 177 w 213"/>
              <a:gd name="T5" fmla="*/ 273 h 401"/>
              <a:gd name="T6" fmla="*/ 140 w 213"/>
              <a:gd name="T7" fmla="*/ 275 h 401"/>
              <a:gd name="T8" fmla="*/ 76 w 213"/>
              <a:gd name="T9" fmla="*/ 300 h 401"/>
              <a:gd name="T10" fmla="*/ 59 w 213"/>
              <a:gd name="T11" fmla="*/ 357 h 401"/>
              <a:gd name="T12" fmla="*/ 20 w 213"/>
              <a:gd name="T13" fmla="*/ 400 h 401"/>
              <a:gd name="T14" fmla="*/ 21 w 213"/>
              <a:gd name="T15" fmla="*/ 383 h 401"/>
              <a:gd name="T16" fmla="*/ 25 w 213"/>
              <a:gd name="T17" fmla="*/ 375 h 401"/>
              <a:gd name="T18" fmla="*/ 19 w 213"/>
              <a:gd name="T19" fmla="*/ 369 h 401"/>
              <a:gd name="T20" fmla="*/ 23 w 213"/>
              <a:gd name="T21" fmla="*/ 364 h 401"/>
              <a:gd name="T22" fmla="*/ 29 w 213"/>
              <a:gd name="T23" fmla="*/ 361 h 401"/>
              <a:gd name="T24" fmla="*/ 27 w 213"/>
              <a:gd name="T25" fmla="*/ 348 h 401"/>
              <a:gd name="T26" fmla="*/ 37 w 213"/>
              <a:gd name="T27" fmla="*/ 315 h 401"/>
              <a:gd name="T28" fmla="*/ 55 w 213"/>
              <a:gd name="T29" fmla="*/ 265 h 401"/>
              <a:gd name="T30" fmla="*/ 61 w 213"/>
              <a:gd name="T31" fmla="*/ 251 h 401"/>
              <a:gd name="T32" fmla="*/ 69 w 213"/>
              <a:gd name="T33" fmla="*/ 219 h 401"/>
              <a:gd name="T34" fmla="*/ 78 w 213"/>
              <a:gd name="T35" fmla="*/ 198 h 401"/>
              <a:gd name="T36" fmla="*/ 71 w 213"/>
              <a:gd name="T37" fmla="*/ 169 h 401"/>
              <a:gd name="T38" fmla="*/ 52 w 213"/>
              <a:gd name="T39" fmla="*/ 103 h 401"/>
              <a:gd name="T40" fmla="*/ 31 w 213"/>
              <a:gd name="T41" fmla="*/ 91 h 401"/>
              <a:gd name="T42" fmla="*/ 26 w 213"/>
              <a:gd name="T43" fmla="*/ 26 h 401"/>
              <a:gd name="T44" fmla="*/ 43 w 213"/>
              <a:gd name="T45" fmla="*/ 10 h 401"/>
              <a:gd name="T46" fmla="*/ 63 w 213"/>
              <a:gd name="T47" fmla="*/ 9 h 401"/>
              <a:gd name="T48" fmla="*/ 64 w 213"/>
              <a:gd name="T49" fmla="*/ 22 h 401"/>
              <a:gd name="T50" fmla="*/ 36 w 213"/>
              <a:gd name="T51" fmla="*/ 35 h 401"/>
              <a:gd name="T52" fmla="*/ 25 w 213"/>
              <a:gd name="T53" fmla="*/ 59 h 401"/>
              <a:gd name="T54" fmla="*/ 64 w 213"/>
              <a:gd name="T55" fmla="*/ 76 h 401"/>
              <a:gd name="T56" fmla="*/ 75 w 213"/>
              <a:gd name="T57" fmla="*/ 81 h 401"/>
              <a:gd name="T58" fmla="*/ 71 w 213"/>
              <a:gd name="T59" fmla="*/ 54 h 401"/>
              <a:gd name="T60" fmla="*/ 74 w 213"/>
              <a:gd name="T61" fmla="*/ 33 h 401"/>
              <a:gd name="T62" fmla="*/ 79 w 213"/>
              <a:gd name="T63" fmla="*/ 28 h 401"/>
              <a:gd name="T64" fmla="*/ 108 w 213"/>
              <a:gd name="T65" fmla="*/ 35 h 401"/>
              <a:gd name="T66" fmla="*/ 109 w 213"/>
              <a:gd name="T67" fmla="*/ 37 h 401"/>
              <a:gd name="T68" fmla="*/ 111 w 213"/>
              <a:gd name="T69" fmla="*/ 44 h 401"/>
              <a:gd name="T70" fmla="*/ 107 w 213"/>
              <a:gd name="T71" fmla="*/ 77 h 401"/>
              <a:gd name="T72" fmla="*/ 132 w 213"/>
              <a:gd name="T73" fmla="*/ 88 h 401"/>
              <a:gd name="T74" fmla="*/ 149 w 213"/>
              <a:gd name="T75" fmla="*/ 102 h 401"/>
              <a:gd name="T76" fmla="*/ 173 w 213"/>
              <a:gd name="T77" fmla="*/ 143 h 401"/>
              <a:gd name="T78" fmla="*/ 146 w 213"/>
              <a:gd name="T79" fmla="*/ 188 h 401"/>
              <a:gd name="T80" fmla="*/ 140 w 213"/>
              <a:gd name="T81" fmla="*/ 199 h 401"/>
              <a:gd name="T82" fmla="*/ 154 w 213"/>
              <a:gd name="T83" fmla="*/ 238 h 401"/>
              <a:gd name="T84" fmla="*/ 168 w 213"/>
              <a:gd name="T85" fmla="*/ 221 h 401"/>
              <a:gd name="T86" fmla="*/ 182 w 213"/>
              <a:gd name="T87" fmla="*/ 197 h 401"/>
              <a:gd name="T88" fmla="*/ 212 w 213"/>
              <a:gd name="T89" fmla="*/ 172 h 401"/>
              <a:gd name="T90" fmla="*/ 60 w 213"/>
              <a:gd name="T91" fmla="*/ 19 h 401"/>
              <a:gd name="T92" fmla="*/ 136 w 213"/>
              <a:gd name="T93" fmla="*/ 143 h 401"/>
              <a:gd name="T94" fmla="*/ 149 w 213"/>
              <a:gd name="T95" fmla="*/ 161 h 401"/>
              <a:gd name="T96" fmla="*/ 143 w 213"/>
              <a:gd name="T97" fmla="*/ 13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3" h="401">
                <a:moveTo>
                  <a:pt x="212" y="172"/>
                </a:moveTo>
                <a:cubicBezTo>
                  <a:pt x="212" y="174"/>
                  <a:pt x="213" y="176"/>
                  <a:pt x="213" y="177"/>
                </a:cubicBezTo>
                <a:cubicBezTo>
                  <a:pt x="212" y="183"/>
                  <a:pt x="207" y="187"/>
                  <a:pt x="206" y="192"/>
                </a:cubicBezTo>
                <a:cubicBezTo>
                  <a:pt x="206" y="192"/>
                  <a:pt x="206" y="193"/>
                  <a:pt x="205" y="194"/>
                </a:cubicBezTo>
                <a:cubicBezTo>
                  <a:pt x="205" y="196"/>
                  <a:pt x="203" y="199"/>
                  <a:pt x="202" y="201"/>
                </a:cubicBezTo>
                <a:cubicBezTo>
                  <a:pt x="201" y="201"/>
                  <a:pt x="200" y="200"/>
                  <a:pt x="199" y="201"/>
                </a:cubicBezTo>
                <a:cubicBezTo>
                  <a:pt x="199" y="201"/>
                  <a:pt x="199" y="201"/>
                  <a:pt x="199" y="201"/>
                </a:cubicBezTo>
                <a:cubicBezTo>
                  <a:pt x="199" y="202"/>
                  <a:pt x="199" y="202"/>
                  <a:pt x="200" y="202"/>
                </a:cubicBezTo>
                <a:cubicBezTo>
                  <a:pt x="197" y="207"/>
                  <a:pt x="195" y="212"/>
                  <a:pt x="194" y="217"/>
                </a:cubicBezTo>
                <a:cubicBezTo>
                  <a:pt x="193" y="223"/>
                  <a:pt x="193" y="229"/>
                  <a:pt x="191" y="235"/>
                </a:cubicBezTo>
                <a:cubicBezTo>
                  <a:pt x="189" y="241"/>
                  <a:pt x="188" y="248"/>
                  <a:pt x="186" y="254"/>
                </a:cubicBezTo>
                <a:cubicBezTo>
                  <a:pt x="183" y="260"/>
                  <a:pt x="180" y="267"/>
                  <a:pt x="177" y="273"/>
                </a:cubicBezTo>
                <a:cubicBezTo>
                  <a:pt x="175" y="278"/>
                  <a:pt x="166" y="290"/>
                  <a:pt x="159" y="288"/>
                </a:cubicBezTo>
                <a:cubicBezTo>
                  <a:pt x="157" y="288"/>
                  <a:pt x="156" y="287"/>
                  <a:pt x="154" y="286"/>
                </a:cubicBezTo>
                <a:cubicBezTo>
                  <a:pt x="152" y="285"/>
                  <a:pt x="150" y="284"/>
                  <a:pt x="148" y="283"/>
                </a:cubicBezTo>
                <a:cubicBezTo>
                  <a:pt x="145" y="280"/>
                  <a:pt x="143" y="278"/>
                  <a:pt x="140" y="275"/>
                </a:cubicBezTo>
                <a:cubicBezTo>
                  <a:pt x="132" y="268"/>
                  <a:pt x="124" y="261"/>
                  <a:pt x="115" y="254"/>
                </a:cubicBezTo>
                <a:cubicBezTo>
                  <a:pt x="113" y="251"/>
                  <a:pt x="107" y="244"/>
                  <a:pt x="103" y="243"/>
                </a:cubicBezTo>
                <a:cubicBezTo>
                  <a:pt x="98" y="253"/>
                  <a:pt x="89" y="260"/>
                  <a:pt x="85" y="270"/>
                </a:cubicBezTo>
                <a:cubicBezTo>
                  <a:pt x="82" y="279"/>
                  <a:pt x="79" y="289"/>
                  <a:pt x="76" y="300"/>
                </a:cubicBezTo>
                <a:cubicBezTo>
                  <a:pt x="74" y="307"/>
                  <a:pt x="71" y="316"/>
                  <a:pt x="68" y="323"/>
                </a:cubicBezTo>
                <a:cubicBezTo>
                  <a:pt x="66" y="327"/>
                  <a:pt x="64" y="330"/>
                  <a:pt x="63" y="334"/>
                </a:cubicBezTo>
                <a:cubicBezTo>
                  <a:pt x="61" y="342"/>
                  <a:pt x="63" y="347"/>
                  <a:pt x="57" y="352"/>
                </a:cubicBezTo>
                <a:cubicBezTo>
                  <a:pt x="57" y="354"/>
                  <a:pt x="58" y="355"/>
                  <a:pt x="59" y="357"/>
                </a:cubicBezTo>
                <a:cubicBezTo>
                  <a:pt x="59" y="360"/>
                  <a:pt x="57" y="360"/>
                  <a:pt x="58" y="363"/>
                </a:cubicBezTo>
                <a:cubicBezTo>
                  <a:pt x="59" y="365"/>
                  <a:pt x="64" y="372"/>
                  <a:pt x="62" y="376"/>
                </a:cubicBezTo>
                <a:cubicBezTo>
                  <a:pt x="60" y="380"/>
                  <a:pt x="51" y="383"/>
                  <a:pt x="46" y="385"/>
                </a:cubicBezTo>
                <a:cubicBezTo>
                  <a:pt x="36" y="391"/>
                  <a:pt x="34" y="398"/>
                  <a:pt x="20" y="400"/>
                </a:cubicBezTo>
                <a:cubicBezTo>
                  <a:pt x="15" y="401"/>
                  <a:pt x="12" y="399"/>
                  <a:pt x="9" y="397"/>
                </a:cubicBezTo>
                <a:cubicBezTo>
                  <a:pt x="9" y="397"/>
                  <a:pt x="9" y="397"/>
                  <a:pt x="9" y="397"/>
                </a:cubicBezTo>
                <a:cubicBezTo>
                  <a:pt x="10" y="396"/>
                  <a:pt x="13" y="391"/>
                  <a:pt x="14" y="389"/>
                </a:cubicBezTo>
                <a:cubicBezTo>
                  <a:pt x="16" y="387"/>
                  <a:pt x="19" y="385"/>
                  <a:pt x="21" y="383"/>
                </a:cubicBezTo>
                <a:cubicBezTo>
                  <a:pt x="24" y="381"/>
                  <a:pt x="27" y="375"/>
                  <a:pt x="28" y="371"/>
                </a:cubicBezTo>
                <a:cubicBezTo>
                  <a:pt x="28" y="371"/>
                  <a:pt x="28" y="371"/>
                  <a:pt x="28" y="371"/>
                </a:cubicBezTo>
                <a:cubicBezTo>
                  <a:pt x="27" y="372"/>
                  <a:pt x="26" y="374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6" y="373"/>
                  <a:pt x="29" y="370"/>
                  <a:pt x="29" y="368"/>
                </a:cubicBezTo>
                <a:cubicBezTo>
                  <a:pt x="27" y="369"/>
                  <a:pt x="22" y="371"/>
                  <a:pt x="19" y="370"/>
                </a:cubicBezTo>
                <a:cubicBezTo>
                  <a:pt x="19" y="370"/>
                  <a:pt x="19" y="369"/>
                  <a:pt x="19" y="369"/>
                </a:cubicBezTo>
                <a:cubicBezTo>
                  <a:pt x="26" y="367"/>
                  <a:pt x="26" y="370"/>
                  <a:pt x="30" y="364"/>
                </a:cubicBezTo>
                <a:cubicBezTo>
                  <a:pt x="30" y="364"/>
                  <a:pt x="30" y="364"/>
                  <a:pt x="29" y="364"/>
                </a:cubicBezTo>
                <a:cubicBezTo>
                  <a:pt x="27" y="364"/>
                  <a:pt x="25" y="364"/>
                  <a:pt x="23" y="364"/>
                </a:cubicBezTo>
                <a:cubicBezTo>
                  <a:pt x="23" y="364"/>
                  <a:pt x="23" y="364"/>
                  <a:pt x="23" y="364"/>
                </a:cubicBezTo>
                <a:cubicBezTo>
                  <a:pt x="25" y="364"/>
                  <a:pt x="26" y="363"/>
                  <a:pt x="27" y="363"/>
                </a:cubicBezTo>
                <a:cubicBezTo>
                  <a:pt x="28" y="363"/>
                  <a:pt x="30" y="363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0" y="362"/>
                  <a:pt x="30" y="361"/>
                  <a:pt x="29" y="361"/>
                </a:cubicBezTo>
                <a:cubicBezTo>
                  <a:pt x="28" y="360"/>
                  <a:pt x="26" y="360"/>
                  <a:pt x="25" y="359"/>
                </a:cubicBezTo>
                <a:cubicBezTo>
                  <a:pt x="24" y="357"/>
                  <a:pt x="23" y="354"/>
                  <a:pt x="23" y="351"/>
                </a:cubicBezTo>
                <a:cubicBezTo>
                  <a:pt x="24" y="350"/>
                  <a:pt x="25" y="348"/>
                  <a:pt x="26" y="348"/>
                </a:cubicBezTo>
                <a:cubicBezTo>
                  <a:pt x="26" y="348"/>
                  <a:pt x="27" y="348"/>
                  <a:pt x="27" y="348"/>
                </a:cubicBezTo>
                <a:cubicBezTo>
                  <a:pt x="27" y="347"/>
                  <a:pt x="27" y="346"/>
                  <a:pt x="27" y="345"/>
                </a:cubicBezTo>
                <a:cubicBezTo>
                  <a:pt x="26" y="340"/>
                  <a:pt x="28" y="335"/>
                  <a:pt x="29" y="332"/>
                </a:cubicBezTo>
                <a:cubicBezTo>
                  <a:pt x="30" y="329"/>
                  <a:pt x="31" y="327"/>
                  <a:pt x="32" y="324"/>
                </a:cubicBezTo>
                <a:cubicBezTo>
                  <a:pt x="34" y="321"/>
                  <a:pt x="35" y="318"/>
                  <a:pt x="37" y="315"/>
                </a:cubicBezTo>
                <a:cubicBezTo>
                  <a:pt x="38" y="313"/>
                  <a:pt x="39" y="310"/>
                  <a:pt x="40" y="307"/>
                </a:cubicBezTo>
                <a:cubicBezTo>
                  <a:pt x="41" y="306"/>
                  <a:pt x="43" y="305"/>
                  <a:pt x="44" y="304"/>
                </a:cubicBezTo>
                <a:cubicBezTo>
                  <a:pt x="44" y="291"/>
                  <a:pt x="43" y="273"/>
                  <a:pt x="53" y="270"/>
                </a:cubicBezTo>
                <a:cubicBezTo>
                  <a:pt x="53" y="268"/>
                  <a:pt x="54" y="266"/>
                  <a:pt x="55" y="265"/>
                </a:cubicBezTo>
                <a:cubicBezTo>
                  <a:pt x="56" y="265"/>
                  <a:pt x="56" y="265"/>
                  <a:pt x="57" y="264"/>
                </a:cubicBezTo>
                <a:cubicBezTo>
                  <a:pt x="57" y="263"/>
                  <a:pt x="58" y="262"/>
                  <a:pt x="58" y="260"/>
                </a:cubicBezTo>
                <a:cubicBezTo>
                  <a:pt x="59" y="259"/>
                  <a:pt x="60" y="258"/>
                  <a:pt x="61" y="257"/>
                </a:cubicBezTo>
                <a:cubicBezTo>
                  <a:pt x="61" y="255"/>
                  <a:pt x="61" y="253"/>
                  <a:pt x="61" y="251"/>
                </a:cubicBezTo>
                <a:cubicBezTo>
                  <a:pt x="62" y="247"/>
                  <a:pt x="63" y="242"/>
                  <a:pt x="64" y="237"/>
                </a:cubicBezTo>
                <a:cubicBezTo>
                  <a:pt x="65" y="234"/>
                  <a:pt x="65" y="230"/>
                  <a:pt x="66" y="227"/>
                </a:cubicBezTo>
                <a:cubicBezTo>
                  <a:pt x="67" y="225"/>
                  <a:pt x="68" y="224"/>
                  <a:pt x="68" y="222"/>
                </a:cubicBezTo>
                <a:cubicBezTo>
                  <a:pt x="68" y="221"/>
                  <a:pt x="69" y="220"/>
                  <a:pt x="69" y="219"/>
                </a:cubicBezTo>
                <a:cubicBezTo>
                  <a:pt x="69" y="218"/>
                  <a:pt x="70" y="218"/>
                  <a:pt x="70" y="217"/>
                </a:cubicBezTo>
                <a:cubicBezTo>
                  <a:pt x="71" y="216"/>
                  <a:pt x="72" y="213"/>
                  <a:pt x="73" y="212"/>
                </a:cubicBezTo>
                <a:cubicBezTo>
                  <a:pt x="74" y="207"/>
                  <a:pt x="75" y="203"/>
                  <a:pt x="77" y="198"/>
                </a:cubicBezTo>
                <a:cubicBezTo>
                  <a:pt x="77" y="198"/>
                  <a:pt x="78" y="198"/>
                  <a:pt x="78" y="198"/>
                </a:cubicBezTo>
                <a:cubicBezTo>
                  <a:pt x="78" y="196"/>
                  <a:pt x="79" y="196"/>
                  <a:pt x="79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8" y="194"/>
                  <a:pt x="76" y="194"/>
                  <a:pt x="75" y="194"/>
                </a:cubicBezTo>
                <a:cubicBezTo>
                  <a:pt x="75" y="185"/>
                  <a:pt x="72" y="177"/>
                  <a:pt x="71" y="169"/>
                </a:cubicBezTo>
                <a:cubicBezTo>
                  <a:pt x="69" y="162"/>
                  <a:pt x="69" y="155"/>
                  <a:pt x="68" y="148"/>
                </a:cubicBezTo>
                <a:cubicBezTo>
                  <a:pt x="66" y="137"/>
                  <a:pt x="63" y="127"/>
                  <a:pt x="59" y="119"/>
                </a:cubicBezTo>
                <a:cubicBezTo>
                  <a:pt x="59" y="118"/>
                  <a:pt x="58" y="117"/>
                  <a:pt x="58" y="115"/>
                </a:cubicBezTo>
                <a:cubicBezTo>
                  <a:pt x="56" y="111"/>
                  <a:pt x="55" y="106"/>
                  <a:pt x="52" y="103"/>
                </a:cubicBezTo>
                <a:cubicBezTo>
                  <a:pt x="51" y="101"/>
                  <a:pt x="48" y="100"/>
                  <a:pt x="46" y="100"/>
                </a:cubicBezTo>
                <a:cubicBezTo>
                  <a:pt x="45" y="99"/>
                  <a:pt x="44" y="99"/>
                  <a:pt x="43" y="99"/>
                </a:cubicBezTo>
                <a:cubicBezTo>
                  <a:pt x="41" y="98"/>
                  <a:pt x="41" y="95"/>
                  <a:pt x="39" y="94"/>
                </a:cubicBezTo>
                <a:cubicBezTo>
                  <a:pt x="37" y="93"/>
                  <a:pt x="34" y="92"/>
                  <a:pt x="31" y="91"/>
                </a:cubicBezTo>
                <a:cubicBezTo>
                  <a:pt x="23" y="86"/>
                  <a:pt x="17" y="80"/>
                  <a:pt x="11" y="73"/>
                </a:cubicBezTo>
                <a:cubicBezTo>
                  <a:pt x="8" y="70"/>
                  <a:pt x="2" y="67"/>
                  <a:pt x="1" y="63"/>
                </a:cubicBezTo>
                <a:cubicBezTo>
                  <a:pt x="0" y="58"/>
                  <a:pt x="8" y="49"/>
                  <a:pt x="10" y="46"/>
                </a:cubicBezTo>
                <a:cubicBezTo>
                  <a:pt x="15" y="39"/>
                  <a:pt x="21" y="33"/>
                  <a:pt x="26" y="26"/>
                </a:cubicBezTo>
                <a:cubicBezTo>
                  <a:pt x="28" y="24"/>
                  <a:pt x="31" y="21"/>
                  <a:pt x="33" y="19"/>
                </a:cubicBezTo>
                <a:cubicBezTo>
                  <a:pt x="34" y="19"/>
                  <a:pt x="34" y="19"/>
                  <a:pt x="35" y="19"/>
                </a:cubicBezTo>
                <a:cubicBezTo>
                  <a:pt x="36" y="17"/>
                  <a:pt x="36" y="16"/>
                  <a:pt x="37" y="15"/>
                </a:cubicBezTo>
                <a:cubicBezTo>
                  <a:pt x="39" y="13"/>
                  <a:pt x="41" y="11"/>
                  <a:pt x="43" y="10"/>
                </a:cubicBezTo>
                <a:cubicBezTo>
                  <a:pt x="44" y="9"/>
                  <a:pt x="45" y="7"/>
                  <a:pt x="45" y="6"/>
                </a:cubicBezTo>
                <a:cubicBezTo>
                  <a:pt x="47" y="5"/>
                  <a:pt x="49" y="3"/>
                  <a:pt x="51" y="2"/>
                </a:cubicBezTo>
                <a:cubicBezTo>
                  <a:pt x="54" y="0"/>
                  <a:pt x="59" y="2"/>
                  <a:pt x="60" y="4"/>
                </a:cubicBezTo>
                <a:cubicBezTo>
                  <a:pt x="61" y="5"/>
                  <a:pt x="62" y="8"/>
                  <a:pt x="63" y="9"/>
                </a:cubicBezTo>
                <a:cubicBezTo>
                  <a:pt x="63" y="9"/>
                  <a:pt x="63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5" y="13"/>
                  <a:pt x="65" y="15"/>
                </a:cubicBezTo>
                <a:cubicBezTo>
                  <a:pt x="63" y="17"/>
                  <a:pt x="65" y="20"/>
                  <a:pt x="64" y="22"/>
                </a:cubicBezTo>
                <a:cubicBezTo>
                  <a:pt x="63" y="24"/>
                  <a:pt x="59" y="25"/>
                  <a:pt x="57" y="26"/>
                </a:cubicBezTo>
                <a:cubicBezTo>
                  <a:pt x="54" y="26"/>
                  <a:pt x="51" y="22"/>
                  <a:pt x="48" y="23"/>
                </a:cubicBezTo>
                <a:cubicBezTo>
                  <a:pt x="46" y="24"/>
                  <a:pt x="44" y="27"/>
                  <a:pt x="42" y="29"/>
                </a:cubicBezTo>
                <a:cubicBezTo>
                  <a:pt x="41" y="31"/>
                  <a:pt x="38" y="33"/>
                  <a:pt x="36" y="35"/>
                </a:cubicBezTo>
                <a:cubicBezTo>
                  <a:pt x="35" y="37"/>
                  <a:pt x="34" y="39"/>
                  <a:pt x="33" y="41"/>
                </a:cubicBezTo>
                <a:cubicBezTo>
                  <a:pt x="32" y="41"/>
                  <a:pt x="32" y="42"/>
                  <a:pt x="31" y="42"/>
                </a:cubicBezTo>
                <a:cubicBezTo>
                  <a:pt x="30" y="44"/>
                  <a:pt x="29" y="47"/>
                  <a:pt x="28" y="49"/>
                </a:cubicBezTo>
                <a:cubicBezTo>
                  <a:pt x="27" y="51"/>
                  <a:pt x="24" y="57"/>
                  <a:pt x="25" y="59"/>
                </a:cubicBezTo>
                <a:cubicBezTo>
                  <a:pt x="27" y="60"/>
                  <a:pt x="29" y="60"/>
                  <a:pt x="31" y="60"/>
                </a:cubicBezTo>
                <a:cubicBezTo>
                  <a:pt x="34" y="61"/>
                  <a:pt x="38" y="63"/>
                  <a:pt x="40" y="65"/>
                </a:cubicBezTo>
                <a:cubicBezTo>
                  <a:pt x="46" y="68"/>
                  <a:pt x="46" y="74"/>
                  <a:pt x="55" y="72"/>
                </a:cubicBezTo>
                <a:cubicBezTo>
                  <a:pt x="55" y="73"/>
                  <a:pt x="64" y="77"/>
                  <a:pt x="64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6" y="76"/>
                  <a:pt x="67" y="76"/>
                  <a:pt x="68" y="76"/>
                </a:cubicBezTo>
                <a:cubicBezTo>
                  <a:pt x="68" y="77"/>
                  <a:pt x="68" y="78"/>
                  <a:pt x="69" y="78"/>
                </a:cubicBezTo>
                <a:cubicBezTo>
                  <a:pt x="71" y="79"/>
                  <a:pt x="73" y="80"/>
                  <a:pt x="75" y="81"/>
                </a:cubicBezTo>
                <a:cubicBezTo>
                  <a:pt x="75" y="77"/>
                  <a:pt x="73" y="74"/>
                  <a:pt x="73" y="71"/>
                </a:cubicBezTo>
                <a:cubicBezTo>
                  <a:pt x="73" y="69"/>
                  <a:pt x="73" y="68"/>
                  <a:pt x="73" y="66"/>
                </a:cubicBezTo>
                <a:cubicBezTo>
                  <a:pt x="71" y="64"/>
                  <a:pt x="71" y="64"/>
                  <a:pt x="71" y="62"/>
                </a:cubicBezTo>
                <a:cubicBezTo>
                  <a:pt x="70" y="59"/>
                  <a:pt x="72" y="55"/>
                  <a:pt x="71" y="54"/>
                </a:cubicBezTo>
                <a:cubicBezTo>
                  <a:pt x="71" y="53"/>
                  <a:pt x="71" y="52"/>
                  <a:pt x="70" y="51"/>
                </a:cubicBezTo>
                <a:cubicBezTo>
                  <a:pt x="70" y="50"/>
                  <a:pt x="71" y="40"/>
                  <a:pt x="71" y="40"/>
                </a:cubicBezTo>
                <a:cubicBezTo>
                  <a:pt x="71" y="37"/>
                  <a:pt x="74" y="36"/>
                  <a:pt x="74" y="34"/>
                </a:cubicBezTo>
                <a:cubicBezTo>
                  <a:pt x="74" y="33"/>
                  <a:pt x="74" y="34"/>
                  <a:pt x="74" y="33"/>
                </a:cubicBezTo>
                <a:cubicBezTo>
                  <a:pt x="75" y="33"/>
                  <a:pt x="76" y="32"/>
                  <a:pt x="76" y="31"/>
                </a:cubicBezTo>
                <a:cubicBezTo>
                  <a:pt x="76" y="31"/>
                  <a:pt x="75" y="31"/>
                  <a:pt x="75" y="31"/>
                </a:cubicBezTo>
                <a:cubicBezTo>
                  <a:pt x="76" y="30"/>
                  <a:pt x="77" y="30"/>
                  <a:pt x="79" y="29"/>
                </a:cubicBezTo>
                <a:cubicBezTo>
                  <a:pt x="79" y="29"/>
                  <a:pt x="79" y="29"/>
                  <a:pt x="79" y="28"/>
                </a:cubicBezTo>
                <a:cubicBezTo>
                  <a:pt x="80" y="28"/>
                  <a:pt x="80" y="27"/>
                  <a:pt x="81" y="27"/>
                </a:cubicBezTo>
                <a:cubicBezTo>
                  <a:pt x="81" y="27"/>
                  <a:pt x="95" y="27"/>
                  <a:pt x="96" y="27"/>
                </a:cubicBezTo>
                <a:cubicBezTo>
                  <a:pt x="100" y="29"/>
                  <a:pt x="102" y="32"/>
                  <a:pt x="107" y="32"/>
                </a:cubicBezTo>
                <a:cubicBezTo>
                  <a:pt x="107" y="33"/>
                  <a:pt x="108" y="34"/>
                  <a:pt x="108" y="35"/>
                </a:cubicBezTo>
                <a:cubicBezTo>
                  <a:pt x="107" y="35"/>
                  <a:pt x="107" y="35"/>
                  <a:pt x="106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ubicBezTo>
                  <a:pt x="108" y="36"/>
                  <a:pt x="108" y="37"/>
                  <a:pt x="109" y="37"/>
                </a:cubicBezTo>
                <a:cubicBezTo>
                  <a:pt x="108" y="37"/>
                  <a:pt x="108" y="37"/>
                  <a:pt x="107" y="37"/>
                </a:cubicBezTo>
                <a:cubicBezTo>
                  <a:pt x="109" y="40"/>
                  <a:pt x="110" y="40"/>
                  <a:pt x="111" y="43"/>
                </a:cubicBezTo>
                <a:cubicBezTo>
                  <a:pt x="110" y="42"/>
                  <a:pt x="109" y="41"/>
                  <a:pt x="108" y="41"/>
                </a:cubicBezTo>
                <a:cubicBezTo>
                  <a:pt x="109" y="42"/>
                  <a:pt x="110" y="43"/>
                  <a:pt x="111" y="44"/>
                </a:cubicBezTo>
                <a:cubicBezTo>
                  <a:pt x="113" y="48"/>
                  <a:pt x="108" y="58"/>
                  <a:pt x="107" y="61"/>
                </a:cubicBezTo>
                <a:cubicBezTo>
                  <a:pt x="106" y="64"/>
                  <a:pt x="106" y="69"/>
                  <a:pt x="105" y="72"/>
                </a:cubicBezTo>
                <a:cubicBezTo>
                  <a:pt x="105" y="73"/>
                  <a:pt x="106" y="73"/>
                  <a:pt x="107" y="73"/>
                </a:cubicBezTo>
                <a:cubicBezTo>
                  <a:pt x="107" y="74"/>
                  <a:pt x="107" y="76"/>
                  <a:pt x="107" y="77"/>
                </a:cubicBezTo>
                <a:cubicBezTo>
                  <a:pt x="108" y="77"/>
                  <a:pt x="109" y="78"/>
                  <a:pt x="110" y="78"/>
                </a:cubicBezTo>
                <a:cubicBezTo>
                  <a:pt x="110" y="81"/>
                  <a:pt x="114" y="82"/>
                  <a:pt x="116" y="83"/>
                </a:cubicBezTo>
                <a:cubicBezTo>
                  <a:pt x="120" y="84"/>
                  <a:pt x="123" y="86"/>
                  <a:pt x="127" y="88"/>
                </a:cubicBezTo>
                <a:cubicBezTo>
                  <a:pt x="128" y="88"/>
                  <a:pt x="131" y="88"/>
                  <a:pt x="132" y="88"/>
                </a:cubicBezTo>
                <a:cubicBezTo>
                  <a:pt x="132" y="90"/>
                  <a:pt x="133" y="90"/>
                  <a:pt x="133" y="90"/>
                </a:cubicBezTo>
                <a:cubicBezTo>
                  <a:pt x="134" y="90"/>
                  <a:pt x="134" y="90"/>
                  <a:pt x="135" y="90"/>
                </a:cubicBezTo>
                <a:cubicBezTo>
                  <a:pt x="139" y="93"/>
                  <a:pt x="141" y="97"/>
                  <a:pt x="145" y="100"/>
                </a:cubicBezTo>
                <a:cubicBezTo>
                  <a:pt x="146" y="101"/>
                  <a:pt x="147" y="101"/>
                  <a:pt x="149" y="102"/>
                </a:cubicBezTo>
                <a:cubicBezTo>
                  <a:pt x="150" y="104"/>
                  <a:pt x="150" y="107"/>
                  <a:pt x="151" y="109"/>
                </a:cubicBezTo>
                <a:cubicBezTo>
                  <a:pt x="151" y="110"/>
                  <a:pt x="155" y="113"/>
                  <a:pt x="156" y="114"/>
                </a:cubicBezTo>
                <a:cubicBezTo>
                  <a:pt x="159" y="118"/>
                  <a:pt x="161" y="122"/>
                  <a:pt x="164" y="126"/>
                </a:cubicBezTo>
                <a:cubicBezTo>
                  <a:pt x="167" y="129"/>
                  <a:pt x="174" y="137"/>
                  <a:pt x="173" y="143"/>
                </a:cubicBezTo>
                <a:cubicBezTo>
                  <a:pt x="172" y="148"/>
                  <a:pt x="169" y="151"/>
                  <a:pt x="168" y="155"/>
                </a:cubicBezTo>
                <a:cubicBezTo>
                  <a:pt x="167" y="157"/>
                  <a:pt x="166" y="159"/>
                  <a:pt x="165" y="161"/>
                </a:cubicBezTo>
                <a:cubicBezTo>
                  <a:pt x="160" y="169"/>
                  <a:pt x="155" y="176"/>
                  <a:pt x="149" y="182"/>
                </a:cubicBezTo>
                <a:cubicBezTo>
                  <a:pt x="148" y="184"/>
                  <a:pt x="147" y="186"/>
                  <a:pt x="146" y="188"/>
                </a:cubicBezTo>
                <a:cubicBezTo>
                  <a:pt x="145" y="189"/>
                  <a:pt x="143" y="191"/>
                  <a:pt x="141" y="192"/>
                </a:cubicBezTo>
                <a:cubicBezTo>
                  <a:pt x="142" y="193"/>
                  <a:pt x="142" y="194"/>
                  <a:pt x="142" y="195"/>
                </a:cubicBezTo>
                <a:cubicBezTo>
                  <a:pt x="140" y="196"/>
                  <a:pt x="140" y="198"/>
                  <a:pt x="139" y="199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41" y="198"/>
                  <a:pt x="141" y="198"/>
                  <a:pt x="142" y="198"/>
                </a:cubicBezTo>
                <a:cubicBezTo>
                  <a:pt x="141" y="201"/>
                  <a:pt x="145" y="208"/>
                  <a:pt x="145" y="213"/>
                </a:cubicBezTo>
                <a:cubicBezTo>
                  <a:pt x="148" y="214"/>
                  <a:pt x="146" y="217"/>
                  <a:pt x="147" y="221"/>
                </a:cubicBezTo>
                <a:cubicBezTo>
                  <a:pt x="149" y="227"/>
                  <a:pt x="152" y="233"/>
                  <a:pt x="154" y="238"/>
                </a:cubicBezTo>
                <a:cubicBezTo>
                  <a:pt x="155" y="240"/>
                  <a:pt x="155" y="242"/>
                  <a:pt x="157" y="243"/>
                </a:cubicBezTo>
                <a:cubicBezTo>
                  <a:pt x="157" y="243"/>
                  <a:pt x="157" y="243"/>
                  <a:pt x="157" y="243"/>
                </a:cubicBezTo>
                <a:cubicBezTo>
                  <a:pt x="158" y="242"/>
                  <a:pt x="159" y="241"/>
                  <a:pt x="160" y="240"/>
                </a:cubicBezTo>
                <a:cubicBezTo>
                  <a:pt x="162" y="232"/>
                  <a:pt x="165" y="227"/>
                  <a:pt x="168" y="221"/>
                </a:cubicBezTo>
                <a:cubicBezTo>
                  <a:pt x="171" y="216"/>
                  <a:pt x="173" y="209"/>
                  <a:pt x="180" y="207"/>
                </a:cubicBezTo>
                <a:cubicBezTo>
                  <a:pt x="180" y="206"/>
                  <a:pt x="181" y="206"/>
                  <a:pt x="181" y="206"/>
                </a:cubicBezTo>
                <a:cubicBezTo>
                  <a:pt x="181" y="205"/>
                  <a:pt x="181" y="204"/>
                  <a:pt x="181" y="204"/>
                </a:cubicBezTo>
                <a:cubicBezTo>
                  <a:pt x="181" y="201"/>
                  <a:pt x="181" y="199"/>
                  <a:pt x="182" y="197"/>
                </a:cubicBezTo>
                <a:cubicBezTo>
                  <a:pt x="182" y="194"/>
                  <a:pt x="181" y="187"/>
                  <a:pt x="181" y="185"/>
                </a:cubicBezTo>
                <a:cubicBezTo>
                  <a:pt x="183" y="182"/>
                  <a:pt x="187" y="182"/>
                  <a:pt x="189" y="180"/>
                </a:cubicBezTo>
                <a:cubicBezTo>
                  <a:pt x="192" y="179"/>
                  <a:pt x="192" y="176"/>
                  <a:pt x="194" y="175"/>
                </a:cubicBezTo>
                <a:cubicBezTo>
                  <a:pt x="198" y="172"/>
                  <a:pt x="206" y="172"/>
                  <a:pt x="212" y="172"/>
                </a:cubicBezTo>
                <a:close/>
                <a:moveTo>
                  <a:pt x="57" y="18"/>
                </a:moveTo>
                <a:cubicBezTo>
                  <a:pt x="57" y="19"/>
                  <a:pt x="57" y="20"/>
                  <a:pt x="57" y="21"/>
                </a:cubicBezTo>
                <a:cubicBezTo>
                  <a:pt x="58" y="20"/>
                  <a:pt x="60" y="20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8" y="19"/>
                  <a:pt x="57" y="18"/>
                </a:cubicBezTo>
                <a:close/>
                <a:moveTo>
                  <a:pt x="137" y="129"/>
                </a:moveTo>
                <a:cubicBezTo>
                  <a:pt x="136" y="130"/>
                  <a:pt x="136" y="130"/>
                  <a:pt x="135" y="131"/>
                </a:cubicBezTo>
                <a:cubicBezTo>
                  <a:pt x="136" y="135"/>
                  <a:pt x="136" y="139"/>
                  <a:pt x="136" y="143"/>
                </a:cubicBezTo>
                <a:cubicBezTo>
                  <a:pt x="136" y="146"/>
                  <a:pt x="137" y="149"/>
                  <a:pt x="137" y="152"/>
                </a:cubicBezTo>
                <a:cubicBezTo>
                  <a:pt x="137" y="154"/>
                  <a:pt x="137" y="156"/>
                  <a:pt x="137" y="158"/>
                </a:cubicBezTo>
                <a:cubicBezTo>
                  <a:pt x="136" y="165"/>
                  <a:pt x="135" y="172"/>
                  <a:pt x="136" y="179"/>
                </a:cubicBezTo>
                <a:cubicBezTo>
                  <a:pt x="140" y="177"/>
                  <a:pt x="147" y="166"/>
                  <a:pt x="149" y="161"/>
                </a:cubicBezTo>
                <a:cubicBezTo>
                  <a:pt x="150" y="159"/>
                  <a:pt x="151" y="156"/>
                  <a:pt x="151" y="153"/>
                </a:cubicBezTo>
                <a:cubicBezTo>
                  <a:pt x="153" y="150"/>
                  <a:pt x="155" y="147"/>
                  <a:pt x="155" y="142"/>
                </a:cubicBezTo>
                <a:cubicBezTo>
                  <a:pt x="152" y="140"/>
                  <a:pt x="149" y="138"/>
                  <a:pt x="146" y="136"/>
                </a:cubicBezTo>
                <a:cubicBezTo>
                  <a:pt x="145" y="136"/>
                  <a:pt x="144" y="135"/>
                  <a:pt x="143" y="135"/>
                </a:cubicBezTo>
                <a:cubicBezTo>
                  <a:pt x="141" y="133"/>
                  <a:pt x="139" y="131"/>
                  <a:pt x="137" y="1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575273" y="2972098"/>
            <a:ext cx="1606854" cy="950114"/>
            <a:chOff x="575273" y="2972098"/>
            <a:chExt cx="1606854" cy="950114"/>
          </a:xfrm>
        </p:grpSpPr>
        <p:sp>
          <p:nvSpPr>
            <p:cNvPr id="9" name="iṥlîḋé"/>
            <p:cNvSpPr/>
            <p:nvPr/>
          </p:nvSpPr>
          <p:spPr bwMode="auto">
            <a:xfrm>
              <a:off x="575273" y="3281758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/>
                <a:t>您的内容打在这里，或者通过复制您的文本后，在此框中选择粘贴</a:t>
              </a:r>
              <a:endParaRPr lang="en-US" altLang="zh-CN" sz="1000" dirty="0"/>
            </a:p>
          </p:txBody>
        </p:sp>
        <p:sp>
          <p:nvSpPr>
            <p:cNvPr id="10" name="ïŝliḑê"/>
            <p:cNvSpPr txBox="1"/>
            <p:nvPr/>
          </p:nvSpPr>
          <p:spPr bwMode="auto">
            <a:xfrm>
              <a:off x="575274" y="2972098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dirty="0">
                  <a:solidFill>
                    <a:schemeClr val="accent1"/>
                  </a:solidFill>
                </a:rPr>
                <a:t>点击输入标题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61875" y="2972098"/>
            <a:ext cx="1606854" cy="950114"/>
            <a:chOff x="6961875" y="2972098"/>
            <a:chExt cx="1606854" cy="950114"/>
          </a:xfrm>
        </p:grpSpPr>
        <p:sp>
          <p:nvSpPr>
            <p:cNvPr id="11" name="isľîḍê"/>
            <p:cNvSpPr/>
            <p:nvPr/>
          </p:nvSpPr>
          <p:spPr bwMode="auto">
            <a:xfrm>
              <a:off x="6961875" y="3281758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/>
                <a:t>您的内容打在这里，或者通过复制您的文本后，在此框中选择粘贴</a:t>
              </a:r>
              <a:endParaRPr lang="en-US" altLang="zh-CN" sz="1000" dirty="0"/>
            </a:p>
          </p:txBody>
        </p:sp>
        <p:sp>
          <p:nvSpPr>
            <p:cNvPr id="12" name="íṧļiďè"/>
            <p:cNvSpPr txBox="1"/>
            <p:nvPr/>
          </p:nvSpPr>
          <p:spPr bwMode="auto">
            <a:xfrm>
              <a:off x="6961876" y="2972098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dirty="0">
                  <a:solidFill>
                    <a:schemeClr val="accent5"/>
                  </a:solidFill>
                </a:rPr>
                <a:t>点击输入标题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71923" y="3612551"/>
            <a:ext cx="1606854" cy="950114"/>
            <a:chOff x="2171923" y="3612551"/>
            <a:chExt cx="1606854" cy="950114"/>
          </a:xfrm>
        </p:grpSpPr>
        <p:sp>
          <p:nvSpPr>
            <p:cNvPr id="13" name="íṥḷiḓê"/>
            <p:cNvSpPr/>
            <p:nvPr/>
          </p:nvSpPr>
          <p:spPr bwMode="auto">
            <a:xfrm>
              <a:off x="2171923" y="3922211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/>
                <a:t>您的内容打在这里，或者通过复制您的文本后，在此框中选择粘贴</a:t>
              </a:r>
              <a:endParaRPr lang="en-US" altLang="zh-CN" sz="1000" dirty="0"/>
            </a:p>
          </p:txBody>
        </p:sp>
        <p:sp>
          <p:nvSpPr>
            <p:cNvPr id="14" name="iṥliḓê"/>
            <p:cNvSpPr txBox="1"/>
            <p:nvPr/>
          </p:nvSpPr>
          <p:spPr bwMode="auto">
            <a:xfrm>
              <a:off x="2171924" y="3612551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dirty="0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68574" y="2972098"/>
            <a:ext cx="1606853" cy="950114"/>
            <a:chOff x="3768574" y="2972098"/>
            <a:chExt cx="1606853" cy="950114"/>
          </a:xfrm>
        </p:grpSpPr>
        <p:sp>
          <p:nvSpPr>
            <p:cNvPr id="15" name="îṥľiḋê"/>
            <p:cNvSpPr/>
            <p:nvPr/>
          </p:nvSpPr>
          <p:spPr bwMode="auto">
            <a:xfrm>
              <a:off x="3768574" y="3281758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/>
                <a:t>您的内容打在这里，或者通过复制您的文本后，在此框中选择粘贴</a:t>
              </a:r>
              <a:endParaRPr lang="en-US" altLang="zh-CN" sz="1000" dirty="0"/>
            </a:p>
          </p:txBody>
        </p:sp>
        <p:sp>
          <p:nvSpPr>
            <p:cNvPr id="16" name="i$ḻíḑè"/>
            <p:cNvSpPr txBox="1"/>
            <p:nvPr/>
          </p:nvSpPr>
          <p:spPr bwMode="auto">
            <a:xfrm>
              <a:off x="3768574" y="2972098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dirty="0">
                  <a:solidFill>
                    <a:schemeClr val="accent3"/>
                  </a:solidFill>
                </a:rPr>
                <a:t>点击输入标题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65224" y="3612551"/>
            <a:ext cx="1606854" cy="950114"/>
            <a:chOff x="5365224" y="3612551"/>
            <a:chExt cx="1606854" cy="950114"/>
          </a:xfrm>
        </p:grpSpPr>
        <p:sp>
          <p:nvSpPr>
            <p:cNvPr id="17" name="íṡḷîḋè"/>
            <p:cNvSpPr/>
            <p:nvPr/>
          </p:nvSpPr>
          <p:spPr bwMode="auto">
            <a:xfrm>
              <a:off x="5365224" y="3922211"/>
              <a:ext cx="1606853" cy="64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/>
                <a:t>您的内容打在这里，或者通过复制您的文本后，在此框中选择粘贴</a:t>
              </a:r>
              <a:endParaRPr lang="en-US" altLang="zh-CN" sz="1000" dirty="0"/>
            </a:p>
          </p:txBody>
        </p:sp>
        <p:sp>
          <p:nvSpPr>
            <p:cNvPr id="18" name="ïšļïḋé"/>
            <p:cNvSpPr txBox="1"/>
            <p:nvPr/>
          </p:nvSpPr>
          <p:spPr bwMode="auto">
            <a:xfrm>
              <a:off x="5365225" y="3612551"/>
              <a:ext cx="1606853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dirty="0">
                  <a:solidFill>
                    <a:schemeClr val="accent4"/>
                  </a:solidFill>
                </a:rPr>
                <a:t>点击输入标题</a:t>
              </a: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2177025" y="2789654"/>
            <a:ext cx="0" cy="182855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773675" y="2789654"/>
            <a:ext cx="0" cy="181396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70325" y="2789654"/>
            <a:ext cx="0" cy="182855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966976" y="2789654"/>
            <a:ext cx="0" cy="181396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02559" y="1782987"/>
            <a:ext cx="3882522" cy="2030569"/>
            <a:chOff x="602559" y="1782987"/>
            <a:chExt cx="3882522" cy="2030569"/>
          </a:xfrm>
        </p:grpSpPr>
        <p:sp>
          <p:nvSpPr>
            <p:cNvPr id="4" name="îşḻíḍé"/>
            <p:cNvSpPr/>
            <p:nvPr/>
          </p:nvSpPr>
          <p:spPr bwMode="auto">
            <a:xfrm>
              <a:off x="1108211" y="1782987"/>
              <a:ext cx="2871220" cy="1934666"/>
            </a:xfrm>
            <a:custGeom>
              <a:avLst/>
              <a:gdLst/>
              <a:ahLst/>
              <a:cxnLst>
                <a:cxn ang="0">
                  <a:pos x="1146" y="737"/>
                </a:cxn>
                <a:cxn ang="0">
                  <a:pos x="1120" y="772"/>
                </a:cxn>
                <a:cxn ang="0">
                  <a:pos x="26" y="772"/>
                </a:cxn>
                <a:cxn ang="0">
                  <a:pos x="0" y="737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1120" y="0"/>
                </a:cxn>
                <a:cxn ang="0">
                  <a:pos x="1146" y="35"/>
                </a:cxn>
                <a:cxn ang="0">
                  <a:pos x="1146" y="737"/>
                </a:cxn>
              </a:cxnLst>
              <a:rect l="0" t="0" r="r" b="b"/>
              <a:pathLst>
                <a:path w="1146" h="772">
                  <a:moveTo>
                    <a:pt x="1146" y="737"/>
                  </a:moveTo>
                  <a:cubicBezTo>
                    <a:pt x="1146" y="756"/>
                    <a:pt x="1134" y="772"/>
                    <a:pt x="1120" y="772"/>
                  </a:cubicBezTo>
                  <a:cubicBezTo>
                    <a:pt x="26" y="772"/>
                    <a:pt x="26" y="772"/>
                    <a:pt x="26" y="772"/>
                  </a:cubicBezTo>
                  <a:cubicBezTo>
                    <a:pt x="12" y="772"/>
                    <a:pt x="0" y="756"/>
                    <a:pt x="0" y="7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26" y="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1134" y="0"/>
                    <a:pt x="1146" y="16"/>
                    <a:pt x="1146" y="35"/>
                  </a:cubicBezTo>
                  <a:cubicBezTo>
                    <a:pt x="1146" y="737"/>
                    <a:pt x="1146" y="737"/>
                    <a:pt x="1146" y="73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ïśḷïďe"/>
            <p:cNvGrpSpPr/>
            <p:nvPr/>
          </p:nvGrpSpPr>
          <p:grpSpPr>
            <a:xfrm>
              <a:off x="602559" y="3644273"/>
              <a:ext cx="3882522" cy="169283"/>
              <a:chOff x="4462463" y="2425701"/>
              <a:chExt cx="2803525" cy="122237"/>
            </a:xfrm>
          </p:grpSpPr>
          <p:sp>
            <p:nvSpPr>
              <p:cNvPr id="23" name="îśľîḋè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şḷiďé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ṥḻiďè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ïśľiḑé"/>
            <p:cNvSpPr txBox="1"/>
            <p:nvPr/>
          </p:nvSpPr>
          <p:spPr>
            <a:xfrm>
              <a:off x="1222532" y="1883927"/>
              <a:ext cx="2651372" cy="1635672"/>
            </a:xfrm>
            <a:prstGeom prst="rect">
              <a:avLst/>
            </a:prstGeom>
            <a:ln>
              <a:noFill/>
            </a:ln>
          </p:spPr>
          <p:txBody>
            <a:bodyPr bIns="457200" anchor="b">
              <a:normAutofit/>
            </a:bodyPr>
            <a:lstStyle/>
            <a:p>
              <a:r>
                <a:rPr lang="en-US"/>
                <a:t>Image Holder</a:t>
              </a:r>
            </a:p>
          </p:txBody>
        </p:sp>
        <p:sp>
          <p:nvSpPr>
            <p:cNvPr id="7" name="ï$liḑê"/>
            <p:cNvSpPr/>
            <p:nvPr/>
          </p:nvSpPr>
          <p:spPr>
            <a:xfrm>
              <a:off x="1166667" y="1852691"/>
              <a:ext cx="2754306" cy="1738820"/>
            </a:xfrm>
            <a:prstGeom prst="rect">
              <a:avLst/>
            </a:prstGeom>
            <a:blipFill>
              <a:blip r:embed="rId2"/>
              <a:srcRect/>
              <a:stretch>
                <a:fillRect t="-2800" b="-275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53009" y="1782987"/>
            <a:ext cx="3882522" cy="2030569"/>
            <a:chOff x="4653009" y="1782987"/>
            <a:chExt cx="3882522" cy="2030569"/>
          </a:xfrm>
        </p:grpSpPr>
        <p:sp>
          <p:nvSpPr>
            <p:cNvPr id="8" name="íṣḻïďé"/>
            <p:cNvSpPr/>
            <p:nvPr/>
          </p:nvSpPr>
          <p:spPr bwMode="auto">
            <a:xfrm>
              <a:off x="5158661" y="1782987"/>
              <a:ext cx="2871220" cy="1934666"/>
            </a:xfrm>
            <a:custGeom>
              <a:avLst/>
              <a:gdLst/>
              <a:ahLst/>
              <a:cxnLst>
                <a:cxn ang="0">
                  <a:pos x="1146" y="737"/>
                </a:cxn>
                <a:cxn ang="0">
                  <a:pos x="1120" y="772"/>
                </a:cxn>
                <a:cxn ang="0">
                  <a:pos x="26" y="772"/>
                </a:cxn>
                <a:cxn ang="0">
                  <a:pos x="0" y="737"/>
                </a:cxn>
                <a:cxn ang="0">
                  <a:pos x="0" y="35"/>
                </a:cxn>
                <a:cxn ang="0">
                  <a:pos x="26" y="0"/>
                </a:cxn>
                <a:cxn ang="0">
                  <a:pos x="1120" y="0"/>
                </a:cxn>
                <a:cxn ang="0">
                  <a:pos x="1146" y="35"/>
                </a:cxn>
                <a:cxn ang="0">
                  <a:pos x="1146" y="737"/>
                </a:cxn>
              </a:cxnLst>
              <a:rect l="0" t="0" r="r" b="b"/>
              <a:pathLst>
                <a:path w="1146" h="772">
                  <a:moveTo>
                    <a:pt x="1146" y="737"/>
                  </a:moveTo>
                  <a:cubicBezTo>
                    <a:pt x="1146" y="756"/>
                    <a:pt x="1134" y="772"/>
                    <a:pt x="1120" y="772"/>
                  </a:cubicBezTo>
                  <a:cubicBezTo>
                    <a:pt x="26" y="772"/>
                    <a:pt x="26" y="772"/>
                    <a:pt x="26" y="772"/>
                  </a:cubicBezTo>
                  <a:cubicBezTo>
                    <a:pt x="12" y="772"/>
                    <a:pt x="0" y="756"/>
                    <a:pt x="0" y="7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2" y="0"/>
                    <a:pt x="26" y="0"/>
                  </a:cubicBezTo>
                  <a:cubicBezTo>
                    <a:pt x="1120" y="0"/>
                    <a:pt x="1120" y="0"/>
                    <a:pt x="1120" y="0"/>
                  </a:cubicBezTo>
                  <a:cubicBezTo>
                    <a:pt x="1134" y="0"/>
                    <a:pt x="1146" y="16"/>
                    <a:pt x="1146" y="35"/>
                  </a:cubicBezTo>
                  <a:cubicBezTo>
                    <a:pt x="1146" y="737"/>
                    <a:pt x="1146" y="737"/>
                    <a:pt x="1146" y="737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ï$lïde"/>
            <p:cNvGrpSpPr/>
            <p:nvPr/>
          </p:nvGrpSpPr>
          <p:grpSpPr>
            <a:xfrm>
              <a:off x="4653009" y="3644273"/>
              <a:ext cx="3882522" cy="169283"/>
              <a:chOff x="4462463" y="2425701"/>
              <a:chExt cx="2803525" cy="122237"/>
            </a:xfrm>
          </p:grpSpPr>
          <p:sp>
            <p:nvSpPr>
              <p:cNvPr id="20" name="işḷïdé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ŝḷiḍè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ṣḻîḋe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iṡḷïḓe"/>
            <p:cNvSpPr txBox="1"/>
            <p:nvPr/>
          </p:nvSpPr>
          <p:spPr>
            <a:xfrm>
              <a:off x="5272982" y="1883927"/>
              <a:ext cx="2651372" cy="1635672"/>
            </a:xfrm>
            <a:prstGeom prst="rect">
              <a:avLst/>
            </a:prstGeom>
            <a:ln>
              <a:noFill/>
            </a:ln>
          </p:spPr>
          <p:txBody>
            <a:bodyPr bIns="457200" anchor="b">
              <a:normAutofit/>
            </a:bodyPr>
            <a:lstStyle/>
            <a:p>
              <a:r>
                <a:rPr lang="en-US"/>
                <a:t>Image Holder</a:t>
              </a:r>
            </a:p>
          </p:txBody>
        </p:sp>
        <p:sp>
          <p:nvSpPr>
            <p:cNvPr id="11" name="iṩlïḑè"/>
            <p:cNvSpPr/>
            <p:nvPr/>
          </p:nvSpPr>
          <p:spPr>
            <a:xfrm>
              <a:off x="5217117" y="1852691"/>
              <a:ext cx="2754306" cy="1738820"/>
            </a:xfrm>
            <a:prstGeom prst="rect">
              <a:avLst/>
            </a:prstGeom>
            <a:blipFill>
              <a:blip r:embed="rId3"/>
              <a:srcRect/>
              <a:stretch>
                <a:fillRect t="-3424" b="-337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îṥļíḓe"/>
          <p:cNvSpPr/>
          <p:nvPr/>
        </p:nvSpPr>
        <p:spPr>
          <a:xfrm>
            <a:off x="1302765" y="3512307"/>
            <a:ext cx="2377986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</a:bodyPr>
          <a:lstStyle/>
          <a:p>
            <a:pPr lvl="0" algn="ctr"/>
            <a:r>
              <a:rPr lang="zh-CN" altLang="en-US" sz="1865" b="1" dirty="0">
                <a:solidFill>
                  <a:srgbClr val="FFFFFF"/>
                </a:solidFill>
              </a:rPr>
              <a:t>点击输入标题</a:t>
            </a:r>
          </a:p>
        </p:txBody>
      </p:sp>
      <p:sp>
        <p:nvSpPr>
          <p:cNvPr id="13" name="î$lïdê"/>
          <p:cNvSpPr/>
          <p:nvPr/>
        </p:nvSpPr>
        <p:spPr>
          <a:xfrm>
            <a:off x="5403079" y="3527153"/>
            <a:ext cx="2377986" cy="38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</a:bodyPr>
          <a:lstStyle/>
          <a:p>
            <a:pPr lvl="0" algn="ctr"/>
            <a:r>
              <a:rPr lang="zh-CN" altLang="en-US" sz="1865" b="1" dirty="0">
                <a:solidFill>
                  <a:srgbClr val="FFFFFF"/>
                </a:solidFill>
              </a:rPr>
              <a:t>点击输入标题</a:t>
            </a:r>
          </a:p>
        </p:txBody>
      </p:sp>
      <p:grpSp>
        <p:nvGrpSpPr>
          <p:cNvPr id="14" name="í$ḷídê"/>
          <p:cNvGrpSpPr/>
          <p:nvPr/>
        </p:nvGrpSpPr>
        <p:grpSpPr>
          <a:xfrm>
            <a:off x="1767858" y="3953807"/>
            <a:ext cx="1447800" cy="562159"/>
            <a:chOff x="4466968" y="1988992"/>
            <a:chExt cx="3289810" cy="749545"/>
          </a:xfrm>
        </p:grpSpPr>
        <p:sp>
          <p:nvSpPr>
            <p:cNvPr id="18" name="ïṣḷïḓe"/>
            <p:cNvSpPr txBox="1"/>
            <p:nvPr/>
          </p:nvSpPr>
          <p:spPr>
            <a:xfrm>
              <a:off x="4466968" y="2276872"/>
              <a:ext cx="3289810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zh-CN" altLang="en-US" sz="1000" dirty="0"/>
                <a:t>您的内容打在这里，或者通过复制您的文本后，在此框中选择粘贴</a:t>
              </a:r>
            </a:p>
          </p:txBody>
        </p:sp>
        <p:sp>
          <p:nvSpPr>
            <p:cNvPr id="19" name="ïṧľîḓé"/>
            <p:cNvSpPr/>
            <p:nvPr/>
          </p:nvSpPr>
          <p:spPr>
            <a:xfrm>
              <a:off x="4466968" y="1988992"/>
              <a:ext cx="3289810" cy="27699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1"/>
                  </a:solidFill>
                </a:rPr>
                <a:t>点击输入标题</a:t>
              </a:r>
            </a:p>
          </p:txBody>
        </p:sp>
      </p:grpSp>
      <p:grpSp>
        <p:nvGrpSpPr>
          <p:cNvPr id="15" name="ïşḻïḍè"/>
          <p:cNvGrpSpPr/>
          <p:nvPr/>
        </p:nvGrpSpPr>
        <p:grpSpPr>
          <a:xfrm>
            <a:off x="5868172" y="3971548"/>
            <a:ext cx="1447800" cy="541576"/>
            <a:chOff x="4466968" y="4496751"/>
            <a:chExt cx="3289810" cy="722101"/>
          </a:xfrm>
        </p:grpSpPr>
        <p:sp>
          <p:nvSpPr>
            <p:cNvPr id="16" name="ïṡlîḓé"/>
            <p:cNvSpPr txBox="1"/>
            <p:nvPr/>
          </p:nvSpPr>
          <p:spPr>
            <a:xfrm>
              <a:off x="4466968" y="4784631"/>
              <a:ext cx="3289810" cy="4342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0000" lnSpcReduction="20000"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zh-CN" altLang="en-US" sz="1000" dirty="0"/>
                <a:t>您的内容打在这里，或者通过复制您的文本后，在此框中选择粘贴</a:t>
              </a:r>
            </a:p>
          </p:txBody>
        </p:sp>
        <p:sp>
          <p:nvSpPr>
            <p:cNvPr id="17" name="i$1îḑê"/>
            <p:cNvSpPr/>
            <p:nvPr/>
          </p:nvSpPr>
          <p:spPr>
            <a:xfrm>
              <a:off x="4466968" y="4496751"/>
              <a:ext cx="3289810" cy="27699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成功项目展示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84701" y="843552"/>
            <a:ext cx="4377926" cy="3392365"/>
            <a:chOff x="-1476672" y="-236562"/>
            <a:chExt cx="7380346" cy="5718880"/>
          </a:xfrm>
        </p:grpSpPr>
        <p:sp>
          <p:nvSpPr>
            <p:cNvPr id="86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2951 w 9580"/>
                <a:gd name="connsiteY0" fmla="*/ 880 h 9854"/>
                <a:gd name="connsiteX1" fmla="*/ 5333 w 9580"/>
                <a:gd name="connsiteY1" fmla="*/ 6 h 9854"/>
                <a:gd name="connsiteX2" fmla="*/ 7456 w 9580"/>
                <a:gd name="connsiteY2" fmla="*/ 1362 h 9854"/>
                <a:gd name="connsiteX3" fmla="*/ 9437 w 9580"/>
                <a:gd name="connsiteY3" fmla="*/ 2948 h 9854"/>
                <a:gd name="connsiteX4" fmla="*/ 9296 w 9580"/>
                <a:gd name="connsiteY4" fmla="*/ 5408 h 9854"/>
                <a:gd name="connsiteX5" fmla="*/ 8871 w 9580"/>
                <a:gd name="connsiteY5" fmla="*/ 7868 h 9854"/>
                <a:gd name="connsiteX6" fmla="*/ 6607 w 9580"/>
                <a:gd name="connsiteY6" fmla="*/ 8971 h 9854"/>
                <a:gd name="connsiteX7" fmla="*/ 4225 w 9580"/>
                <a:gd name="connsiteY7" fmla="*/ 9845 h 9854"/>
                <a:gd name="connsiteX8" fmla="*/ 2102 w 9580"/>
                <a:gd name="connsiteY8" fmla="*/ 8512 h 9854"/>
                <a:gd name="connsiteX9" fmla="*/ 145 w 9580"/>
                <a:gd name="connsiteY9" fmla="*/ 6926 h 9854"/>
                <a:gd name="connsiteX10" fmla="*/ 263 w 9580"/>
                <a:gd name="connsiteY10" fmla="*/ 4466 h 9854"/>
                <a:gd name="connsiteX11" fmla="*/ 687 w 9580"/>
                <a:gd name="connsiteY11" fmla="*/ 2006 h 9854"/>
                <a:gd name="connsiteX12" fmla="*/ 3175 w 9580"/>
                <a:gd name="connsiteY12" fmla="*/ 1098 h 9854"/>
                <a:gd name="connsiteX0-1" fmla="*/ 3080 w 10000"/>
                <a:gd name="connsiteY0-2" fmla="*/ 893 h 10000"/>
                <a:gd name="connsiteX1-3" fmla="*/ 5567 w 10000"/>
                <a:gd name="connsiteY1-4" fmla="*/ 6 h 10000"/>
                <a:gd name="connsiteX2-5" fmla="*/ 7783 w 10000"/>
                <a:gd name="connsiteY2-6" fmla="*/ 1382 h 10000"/>
                <a:gd name="connsiteX3-7" fmla="*/ 9851 w 10000"/>
                <a:gd name="connsiteY3-8" fmla="*/ 2992 h 10000"/>
                <a:gd name="connsiteX4-9" fmla="*/ 9704 w 10000"/>
                <a:gd name="connsiteY4-10" fmla="*/ 5488 h 10000"/>
                <a:gd name="connsiteX5-11" fmla="*/ 9260 w 10000"/>
                <a:gd name="connsiteY5-12" fmla="*/ 7985 h 10000"/>
                <a:gd name="connsiteX6-13" fmla="*/ 6897 w 10000"/>
                <a:gd name="connsiteY6-14" fmla="*/ 9104 h 10000"/>
                <a:gd name="connsiteX7-15" fmla="*/ 4410 w 10000"/>
                <a:gd name="connsiteY7-16" fmla="*/ 9991 h 10000"/>
                <a:gd name="connsiteX8-17" fmla="*/ 2194 w 10000"/>
                <a:gd name="connsiteY8-18" fmla="*/ 8638 h 10000"/>
                <a:gd name="connsiteX9-19" fmla="*/ 151 w 10000"/>
                <a:gd name="connsiteY9-20" fmla="*/ 7029 h 10000"/>
                <a:gd name="connsiteX10-21" fmla="*/ 275 w 10000"/>
                <a:gd name="connsiteY10-22" fmla="*/ 4532 h 10000"/>
                <a:gd name="connsiteX11-23" fmla="*/ 717 w 10000"/>
                <a:gd name="connsiteY11-24" fmla="*/ 2036 h 10000"/>
                <a:gd name="connsiteX0-25" fmla="*/ 3080 w 10000"/>
                <a:gd name="connsiteY0-26" fmla="*/ 893 h 10000"/>
                <a:gd name="connsiteX1-27" fmla="*/ 5567 w 10000"/>
                <a:gd name="connsiteY1-28" fmla="*/ 6 h 10000"/>
                <a:gd name="connsiteX2-29" fmla="*/ 7783 w 10000"/>
                <a:gd name="connsiteY2-30" fmla="*/ 1382 h 10000"/>
                <a:gd name="connsiteX3-31" fmla="*/ 9851 w 10000"/>
                <a:gd name="connsiteY3-32" fmla="*/ 2992 h 10000"/>
                <a:gd name="connsiteX4-33" fmla="*/ 9704 w 10000"/>
                <a:gd name="connsiteY4-34" fmla="*/ 5488 h 10000"/>
                <a:gd name="connsiteX5-35" fmla="*/ 9260 w 10000"/>
                <a:gd name="connsiteY5-36" fmla="*/ 7985 h 10000"/>
                <a:gd name="connsiteX6-37" fmla="*/ 6897 w 10000"/>
                <a:gd name="connsiteY6-38" fmla="*/ 9104 h 10000"/>
                <a:gd name="connsiteX7-39" fmla="*/ 4410 w 10000"/>
                <a:gd name="connsiteY7-40" fmla="*/ 9991 h 10000"/>
                <a:gd name="connsiteX8-41" fmla="*/ 2194 w 10000"/>
                <a:gd name="connsiteY8-42" fmla="*/ 8638 h 10000"/>
                <a:gd name="connsiteX9-43" fmla="*/ 151 w 10000"/>
                <a:gd name="connsiteY9-44" fmla="*/ 7029 h 10000"/>
                <a:gd name="connsiteX10-45" fmla="*/ 275 w 10000"/>
                <a:gd name="connsiteY10-46" fmla="*/ 4532 h 10000"/>
                <a:gd name="connsiteX0-47" fmla="*/ 2929 w 9849"/>
                <a:gd name="connsiteY0-48" fmla="*/ 893 h 10000"/>
                <a:gd name="connsiteX1-49" fmla="*/ 5416 w 9849"/>
                <a:gd name="connsiteY1-50" fmla="*/ 6 h 10000"/>
                <a:gd name="connsiteX2-51" fmla="*/ 7632 w 9849"/>
                <a:gd name="connsiteY2-52" fmla="*/ 1382 h 10000"/>
                <a:gd name="connsiteX3-53" fmla="*/ 9700 w 9849"/>
                <a:gd name="connsiteY3-54" fmla="*/ 2992 h 10000"/>
                <a:gd name="connsiteX4-55" fmla="*/ 9553 w 9849"/>
                <a:gd name="connsiteY4-56" fmla="*/ 5488 h 10000"/>
                <a:gd name="connsiteX5-57" fmla="*/ 9109 w 9849"/>
                <a:gd name="connsiteY5-58" fmla="*/ 7985 h 10000"/>
                <a:gd name="connsiteX6-59" fmla="*/ 6746 w 9849"/>
                <a:gd name="connsiteY6-60" fmla="*/ 9104 h 10000"/>
                <a:gd name="connsiteX7-61" fmla="*/ 4259 w 9849"/>
                <a:gd name="connsiteY7-62" fmla="*/ 9991 h 10000"/>
                <a:gd name="connsiteX8-63" fmla="*/ 2043 w 9849"/>
                <a:gd name="connsiteY8-64" fmla="*/ 8638 h 10000"/>
                <a:gd name="connsiteX9-65" fmla="*/ 0 w 9849"/>
                <a:gd name="connsiteY9-66" fmla="*/ 7029 h 10000"/>
                <a:gd name="connsiteX0-67" fmla="*/ 900 w 7926"/>
                <a:gd name="connsiteY0-68" fmla="*/ 893 h 10000"/>
                <a:gd name="connsiteX1-69" fmla="*/ 3425 w 7926"/>
                <a:gd name="connsiteY1-70" fmla="*/ 6 h 10000"/>
                <a:gd name="connsiteX2-71" fmla="*/ 5675 w 7926"/>
                <a:gd name="connsiteY2-72" fmla="*/ 1382 h 10000"/>
                <a:gd name="connsiteX3-73" fmla="*/ 7775 w 7926"/>
                <a:gd name="connsiteY3-74" fmla="*/ 2992 h 10000"/>
                <a:gd name="connsiteX4-75" fmla="*/ 7625 w 7926"/>
                <a:gd name="connsiteY4-76" fmla="*/ 5488 h 10000"/>
                <a:gd name="connsiteX5-77" fmla="*/ 7175 w 7926"/>
                <a:gd name="connsiteY5-78" fmla="*/ 7985 h 10000"/>
                <a:gd name="connsiteX6-79" fmla="*/ 4775 w 7926"/>
                <a:gd name="connsiteY6-80" fmla="*/ 9104 h 10000"/>
                <a:gd name="connsiteX7-81" fmla="*/ 2250 w 7926"/>
                <a:gd name="connsiteY7-82" fmla="*/ 9991 h 10000"/>
                <a:gd name="connsiteX8-83" fmla="*/ 0 w 7926"/>
                <a:gd name="connsiteY8-84" fmla="*/ 8638 h 10000"/>
                <a:gd name="connsiteX0-85" fmla="*/ 0 w 8864"/>
                <a:gd name="connsiteY0-86" fmla="*/ 893 h 10000"/>
                <a:gd name="connsiteX1-87" fmla="*/ 3185 w 8864"/>
                <a:gd name="connsiteY1-88" fmla="*/ 6 h 10000"/>
                <a:gd name="connsiteX2-89" fmla="*/ 6024 w 8864"/>
                <a:gd name="connsiteY2-90" fmla="*/ 1382 h 10000"/>
                <a:gd name="connsiteX3-91" fmla="*/ 8673 w 8864"/>
                <a:gd name="connsiteY3-92" fmla="*/ 2992 h 10000"/>
                <a:gd name="connsiteX4-93" fmla="*/ 8484 w 8864"/>
                <a:gd name="connsiteY4-94" fmla="*/ 5488 h 10000"/>
                <a:gd name="connsiteX5-95" fmla="*/ 7916 w 8864"/>
                <a:gd name="connsiteY5-96" fmla="*/ 7985 h 10000"/>
                <a:gd name="connsiteX6-97" fmla="*/ 4888 w 8864"/>
                <a:gd name="connsiteY6-98" fmla="*/ 9104 h 10000"/>
                <a:gd name="connsiteX7-99" fmla="*/ 1703 w 8864"/>
                <a:gd name="connsiteY7-100" fmla="*/ 9991 h 10000"/>
                <a:gd name="connsiteX0-101" fmla="*/ 0 w 10000"/>
                <a:gd name="connsiteY0-102" fmla="*/ 893 h 9104"/>
                <a:gd name="connsiteX1-103" fmla="*/ 3593 w 10000"/>
                <a:gd name="connsiteY1-104" fmla="*/ 6 h 9104"/>
                <a:gd name="connsiteX2-105" fmla="*/ 6796 w 10000"/>
                <a:gd name="connsiteY2-106" fmla="*/ 1382 h 9104"/>
                <a:gd name="connsiteX3-107" fmla="*/ 9785 w 10000"/>
                <a:gd name="connsiteY3-108" fmla="*/ 2992 h 9104"/>
                <a:gd name="connsiteX4-109" fmla="*/ 9571 w 10000"/>
                <a:gd name="connsiteY4-110" fmla="*/ 5488 h 9104"/>
                <a:gd name="connsiteX5-111" fmla="*/ 8931 w 10000"/>
                <a:gd name="connsiteY5-112" fmla="*/ 7985 h 9104"/>
                <a:gd name="connsiteX6-113" fmla="*/ 5514 w 10000"/>
                <a:gd name="connsiteY6-114" fmla="*/ 9104 h 9104"/>
                <a:gd name="connsiteX0-115" fmla="*/ 0 w 10000"/>
                <a:gd name="connsiteY0-116" fmla="*/ 981 h 10000"/>
                <a:gd name="connsiteX1-117" fmla="*/ 3593 w 10000"/>
                <a:gd name="connsiteY1-118" fmla="*/ 7 h 10000"/>
                <a:gd name="connsiteX2-119" fmla="*/ 6796 w 10000"/>
                <a:gd name="connsiteY2-120" fmla="*/ 1518 h 10000"/>
                <a:gd name="connsiteX3-121" fmla="*/ 9785 w 10000"/>
                <a:gd name="connsiteY3-122" fmla="*/ 3286 h 10000"/>
                <a:gd name="connsiteX4-123" fmla="*/ 9571 w 10000"/>
                <a:gd name="connsiteY4-124" fmla="*/ 6028 h 10000"/>
                <a:gd name="connsiteX5-125" fmla="*/ 8931 w 10000"/>
                <a:gd name="connsiteY5-126" fmla="*/ 8771 h 10000"/>
                <a:gd name="connsiteX6-127" fmla="*/ 5514 w 10000"/>
                <a:gd name="connsiteY6-128" fmla="*/ 10000 h 10000"/>
                <a:gd name="connsiteX0-129" fmla="*/ 0 w 10000"/>
                <a:gd name="connsiteY0-130" fmla="*/ 981 h 10000"/>
                <a:gd name="connsiteX1-131" fmla="*/ 3593 w 10000"/>
                <a:gd name="connsiteY1-132" fmla="*/ 7 h 10000"/>
                <a:gd name="connsiteX2-133" fmla="*/ 6796 w 10000"/>
                <a:gd name="connsiteY2-134" fmla="*/ 1518 h 10000"/>
                <a:gd name="connsiteX3-135" fmla="*/ 9785 w 10000"/>
                <a:gd name="connsiteY3-136" fmla="*/ 3286 h 10000"/>
                <a:gd name="connsiteX4-137" fmla="*/ 9571 w 10000"/>
                <a:gd name="connsiteY4-138" fmla="*/ 6028 h 10000"/>
                <a:gd name="connsiteX5-139" fmla="*/ 8931 w 10000"/>
                <a:gd name="connsiteY5-140" fmla="*/ 8771 h 10000"/>
                <a:gd name="connsiteX6-141" fmla="*/ 7258 w 10000"/>
                <a:gd name="connsiteY6-142" fmla="*/ 9454 h 10000"/>
                <a:gd name="connsiteX7-143" fmla="*/ 5514 w 10000"/>
                <a:gd name="connsiteY7-144" fmla="*/ 10000 h 10000"/>
                <a:gd name="connsiteX0-145" fmla="*/ 0 w 10000"/>
                <a:gd name="connsiteY0-146" fmla="*/ 981 h 9454"/>
                <a:gd name="connsiteX1-147" fmla="*/ 3593 w 10000"/>
                <a:gd name="connsiteY1-148" fmla="*/ 7 h 9454"/>
                <a:gd name="connsiteX2-149" fmla="*/ 6796 w 10000"/>
                <a:gd name="connsiteY2-150" fmla="*/ 1518 h 9454"/>
                <a:gd name="connsiteX3-151" fmla="*/ 9785 w 10000"/>
                <a:gd name="connsiteY3-152" fmla="*/ 3286 h 9454"/>
                <a:gd name="connsiteX4-153" fmla="*/ 9571 w 10000"/>
                <a:gd name="connsiteY4-154" fmla="*/ 6028 h 9454"/>
                <a:gd name="connsiteX5-155" fmla="*/ 8931 w 10000"/>
                <a:gd name="connsiteY5-156" fmla="*/ 8771 h 9454"/>
                <a:gd name="connsiteX6-157" fmla="*/ 7258 w 10000"/>
                <a:gd name="connsiteY6-158" fmla="*/ 9454 h 9454"/>
                <a:gd name="connsiteX0-159" fmla="*/ 0 w 6407"/>
                <a:gd name="connsiteY0-160" fmla="*/ 0 h 9993"/>
                <a:gd name="connsiteX1-161" fmla="*/ 3203 w 6407"/>
                <a:gd name="connsiteY1-162" fmla="*/ 1599 h 9993"/>
                <a:gd name="connsiteX2-163" fmla="*/ 6192 w 6407"/>
                <a:gd name="connsiteY2-164" fmla="*/ 3469 h 9993"/>
                <a:gd name="connsiteX3-165" fmla="*/ 5978 w 6407"/>
                <a:gd name="connsiteY3-166" fmla="*/ 6369 h 9993"/>
                <a:gd name="connsiteX4-167" fmla="*/ 5338 w 6407"/>
                <a:gd name="connsiteY4-168" fmla="*/ 9271 h 9993"/>
                <a:gd name="connsiteX5-169" fmla="*/ 3665 w 6407"/>
                <a:gd name="connsiteY5-170" fmla="*/ 9993 h 9993"/>
                <a:gd name="connsiteX0-171" fmla="*/ 0 w 10000"/>
                <a:gd name="connsiteY0-172" fmla="*/ 0 h 9918"/>
                <a:gd name="connsiteX1-173" fmla="*/ 4999 w 10000"/>
                <a:gd name="connsiteY1-174" fmla="*/ 1600 h 9918"/>
                <a:gd name="connsiteX2-175" fmla="*/ 9664 w 10000"/>
                <a:gd name="connsiteY2-176" fmla="*/ 3471 h 9918"/>
                <a:gd name="connsiteX3-177" fmla="*/ 9330 w 10000"/>
                <a:gd name="connsiteY3-178" fmla="*/ 6373 h 9918"/>
                <a:gd name="connsiteX4-179" fmla="*/ 8332 w 10000"/>
                <a:gd name="connsiteY4-180" fmla="*/ 9277 h 9918"/>
                <a:gd name="connsiteX5-181" fmla="*/ 6378 w 10000"/>
                <a:gd name="connsiteY5-182" fmla="*/ 9918 h 9918"/>
                <a:gd name="connsiteX0-183" fmla="*/ 0 w 10000"/>
                <a:gd name="connsiteY0-184" fmla="*/ 0 h 9886"/>
                <a:gd name="connsiteX1-185" fmla="*/ 4999 w 10000"/>
                <a:gd name="connsiteY1-186" fmla="*/ 1613 h 9886"/>
                <a:gd name="connsiteX2-187" fmla="*/ 9664 w 10000"/>
                <a:gd name="connsiteY2-188" fmla="*/ 3500 h 9886"/>
                <a:gd name="connsiteX3-189" fmla="*/ 9330 w 10000"/>
                <a:gd name="connsiteY3-190" fmla="*/ 6426 h 9886"/>
                <a:gd name="connsiteX4-191" fmla="*/ 8332 w 10000"/>
                <a:gd name="connsiteY4-192" fmla="*/ 9354 h 9886"/>
                <a:gd name="connsiteX5-193" fmla="*/ 6961 w 10000"/>
                <a:gd name="connsiteY5-194" fmla="*/ 9886 h 9886"/>
                <a:gd name="connsiteX0-195" fmla="*/ 0 w 10000"/>
                <a:gd name="connsiteY0-196" fmla="*/ 0 h 10039"/>
                <a:gd name="connsiteX1-197" fmla="*/ 4999 w 10000"/>
                <a:gd name="connsiteY1-198" fmla="*/ 1632 h 10039"/>
                <a:gd name="connsiteX2-199" fmla="*/ 9664 w 10000"/>
                <a:gd name="connsiteY2-200" fmla="*/ 3540 h 10039"/>
                <a:gd name="connsiteX3-201" fmla="*/ 9330 w 10000"/>
                <a:gd name="connsiteY3-202" fmla="*/ 6500 h 10039"/>
                <a:gd name="connsiteX4-203" fmla="*/ 8332 w 10000"/>
                <a:gd name="connsiteY4-204" fmla="*/ 9462 h 10039"/>
                <a:gd name="connsiteX5-205" fmla="*/ 6924 w 10000"/>
                <a:gd name="connsiteY5-206" fmla="*/ 10039 h 10039"/>
                <a:gd name="connsiteX0-207" fmla="*/ 0 w 10000"/>
                <a:gd name="connsiteY0-208" fmla="*/ 0 h 10019"/>
                <a:gd name="connsiteX1-209" fmla="*/ 4999 w 10000"/>
                <a:gd name="connsiteY1-210" fmla="*/ 1632 h 10019"/>
                <a:gd name="connsiteX2-211" fmla="*/ 9664 w 10000"/>
                <a:gd name="connsiteY2-212" fmla="*/ 3540 h 10019"/>
                <a:gd name="connsiteX3-213" fmla="*/ 9330 w 10000"/>
                <a:gd name="connsiteY3-214" fmla="*/ 6500 h 10019"/>
                <a:gd name="connsiteX4-215" fmla="*/ 8332 w 10000"/>
                <a:gd name="connsiteY4-216" fmla="*/ 9462 h 10019"/>
                <a:gd name="connsiteX5-217" fmla="*/ 6818 w 10000"/>
                <a:gd name="connsiteY5-218" fmla="*/ 10019 h 10019"/>
                <a:gd name="connsiteX0-219" fmla="*/ 0 w 10000"/>
                <a:gd name="connsiteY0-220" fmla="*/ 0 h 10022"/>
                <a:gd name="connsiteX1-221" fmla="*/ 4999 w 10000"/>
                <a:gd name="connsiteY1-222" fmla="*/ 1632 h 10022"/>
                <a:gd name="connsiteX2-223" fmla="*/ 9664 w 10000"/>
                <a:gd name="connsiteY2-224" fmla="*/ 3540 h 10022"/>
                <a:gd name="connsiteX3-225" fmla="*/ 9330 w 10000"/>
                <a:gd name="connsiteY3-226" fmla="*/ 6500 h 10022"/>
                <a:gd name="connsiteX4-227" fmla="*/ 8332 w 10000"/>
                <a:gd name="connsiteY4-228" fmla="*/ 9462 h 10022"/>
                <a:gd name="connsiteX5-229" fmla="*/ 6873 w 10000"/>
                <a:gd name="connsiteY5-230" fmla="*/ 10022 h 10022"/>
                <a:gd name="connsiteX0-231" fmla="*/ 0 w 10000"/>
                <a:gd name="connsiteY0-232" fmla="*/ 0 h 10022"/>
                <a:gd name="connsiteX1-233" fmla="*/ 4999 w 10000"/>
                <a:gd name="connsiteY1-234" fmla="*/ 1632 h 10022"/>
                <a:gd name="connsiteX2-235" fmla="*/ 9664 w 10000"/>
                <a:gd name="connsiteY2-236" fmla="*/ 3540 h 10022"/>
                <a:gd name="connsiteX3-237" fmla="*/ 9330 w 10000"/>
                <a:gd name="connsiteY3-238" fmla="*/ 6500 h 10022"/>
                <a:gd name="connsiteX4-239" fmla="*/ 8332 w 10000"/>
                <a:gd name="connsiteY4-240" fmla="*/ 9462 h 10022"/>
                <a:gd name="connsiteX5-241" fmla="*/ 6873 w 10000"/>
                <a:gd name="connsiteY5-242" fmla="*/ 10022 h 10022"/>
                <a:gd name="connsiteX0-243" fmla="*/ 0 w 10000"/>
                <a:gd name="connsiteY0-244" fmla="*/ 0 h 10022"/>
                <a:gd name="connsiteX1-245" fmla="*/ 4999 w 10000"/>
                <a:gd name="connsiteY1-246" fmla="*/ 1632 h 10022"/>
                <a:gd name="connsiteX2-247" fmla="*/ 9664 w 10000"/>
                <a:gd name="connsiteY2-248" fmla="*/ 3540 h 10022"/>
                <a:gd name="connsiteX3-249" fmla="*/ 9330 w 10000"/>
                <a:gd name="connsiteY3-250" fmla="*/ 6500 h 10022"/>
                <a:gd name="connsiteX4-251" fmla="*/ 8332 w 10000"/>
                <a:gd name="connsiteY4-252" fmla="*/ 9462 h 10022"/>
                <a:gd name="connsiteX5-253" fmla="*/ 6873 w 10000"/>
                <a:gd name="connsiteY5-254" fmla="*/ 10022 h 10022"/>
                <a:gd name="connsiteX0-255" fmla="*/ 0 w 10000"/>
                <a:gd name="connsiteY0-256" fmla="*/ 0 h 10022"/>
                <a:gd name="connsiteX1-257" fmla="*/ 4999 w 10000"/>
                <a:gd name="connsiteY1-258" fmla="*/ 1632 h 10022"/>
                <a:gd name="connsiteX2-259" fmla="*/ 9664 w 10000"/>
                <a:gd name="connsiteY2-260" fmla="*/ 3540 h 10022"/>
                <a:gd name="connsiteX3-261" fmla="*/ 9330 w 10000"/>
                <a:gd name="connsiteY3-262" fmla="*/ 6500 h 10022"/>
                <a:gd name="connsiteX4-263" fmla="*/ 8332 w 10000"/>
                <a:gd name="connsiteY4-264" fmla="*/ 9462 h 10022"/>
                <a:gd name="connsiteX5-265" fmla="*/ 6873 w 10000"/>
                <a:gd name="connsiteY5-266" fmla="*/ 10022 h 10022"/>
                <a:gd name="connsiteX0-267" fmla="*/ 0 w 10000"/>
                <a:gd name="connsiteY0-268" fmla="*/ 0 h 10022"/>
                <a:gd name="connsiteX1-269" fmla="*/ 4999 w 10000"/>
                <a:gd name="connsiteY1-270" fmla="*/ 1632 h 10022"/>
                <a:gd name="connsiteX2-271" fmla="*/ 9664 w 10000"/>
                <a:gd name="connsiteY2-272" fmla="*/ 3540 h 10022"/>
                <a:gd name="connsiteX3-273" fmla="*/ 9330 w 10000"/>
                <a:gd name="connsiteY3-274" fmla="*/ 6500 h 10022"/>
                <a:gd name="connsiteX4-275" fmla="*/ 8332 w 10000"/>
                <a:gd name="connsiteY4-276" fmla="*/ 9462 h 10022"/>
                <a:gd name="connsiteX5-277" fmla="*/ 6873 w 10000"/>
                <a:gd name="connsiteY5-278" fmla="*/ 10022 h 10022"/>
                <a:gd name="connsiteX0-279" fmla="*/ 0 w 10000"/>
                <a:gd name="connsiteY0-280" fmla="*/ 0 h 10022"/>
                <a:gd name="connsiteX1-281" fmla="*/ 4999 w 10000"/>
                <a:gd name="connsiteY1-282" fmla="*/ 1632 h 10022"/>
                <a:gd name="connsiteX2-283" fmla="*/ 9664 w 10000"/>
                <a:gd name="connsiteY2-284" fmla="*/ 3540 h 10022"/>
                <a:gd name="connsiteX3-285" fmla="*/ 9330 w 10000"/>
                <a:gd name="connsiteY3-286" fmla="*/ 6500 h 10022"/>
                <a:gd name="connsiteX4-287" fmla="*/ 8332 w 10000"/>
                <a:gd name="connsiteY4-288" fmla="*/ 9462 h 10022"/>
                <a:gd name="connsiteX5-289" fmla="*/ 6873 w 10000"/>
                <a:gd name="connsiteY5-290" fmla="*/ 10022 h 10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22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38100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88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296 w 9587"/>
                <a:gd name="connsiteY0" fmla="*/ 5408 h 9854"/>
                <a:gd name="connsiteX1" fmla="*/ 8871 w 9587"/>
                <a:gd name="connsiteY1" fmla="*/ 7868 h 9854"/>
                <a:gd name="connsiteX2" fmla="*/ 6607 w 9587"/>
                <a:gd name="connsiteY2" fmla="*/ 8971 h 9854"/>
                <a:gd name="connsiteX3" fmla="*/ 4225 w 9587"/>
                <a:gd name="connsiteY3" fmla="*/ 9845 h 9854"/>
                <a:gd name="connsiteX4" fmla="*/ 2102 w 9587"/>
                <a:gd name="connsiteY4" fmla="*/ 8512 h 9854"/>
                <a:gd name="connsiteX5" fmla="*/ 145 w 9587"/>
                <a:gd name="connsiteY5" fmla="*/ 6926 h 9854"/>
                <a:gd name="connsiteX6" fmla="*/ 263 w 9587"/>
                <a:gd name="connsiteY6" fmla="*/ 4466 h 9854"/>
                <a:gd name="connsiteX7" fmla="*/ 687 w 9587"/>
                <a:gd name="connsiteY7" fmla="*/ 2006 h 9854"/>
                <a:gd name="connsiteX8" fmla="*/ 2951 w 9587"/>
                <a:gd name="connsiteY8" fmla="*/ 880 h 9854"/>
                <a:gd name="connsiteX9" fmla="*/ 5333 w 9587"/>
                <a:gd name="connsiteY9" fmla="*/ 6 h 9854"/>
                <a:gd name="connsiteX10" fmla="*/ 7456 w 9587"/>
                <a:gd name="connsiteY10" fmla="*/ 1362 h 9854"/>
                <a:gd name="connsiteX11" fmla="*/ 9437 w 9587"/>
                <a:gd name="connsiteY11" fmla="*/ 2948 h 9854"/>
                <a:gd name="connsiteX12" fmla="*/ 9520 w 9587"/>
                <a:gd name="connsiteY12" fmla="*/ 5626 h 9854"/>
                <a:gd name="connsiteX0-1" fmla="*/ 9696 w 9844"/>
                <a:gd name="connsiteY0-2" fmla="*/ 5488 h 10000"/>
                <a:gd name="connsiteX1-3" fmla="*/ 9253 w 9844"/>
                <a:gd name="connsiteY1-4" fmla="*/ 7985 h 10000"/>
                <a:gd name="connsiteX2-5" fmla="*/ 6892 w 9844"/>
                <a:gd name="connsiteY2-6" fmla="*/ 9104 h 10000"/>
                <a:gd name="connsiteX3-7" fmla="*/ 4407 w 9844"/>
                <a:gd name="connsiteY3-8" fmla="*/ 9991 h 10000"/>
                <a:gd name="connsiteX4-9" fmla="*/ 2193 w 9844"/>
                <a:gd name="connsiteY4-10" fmla="*/ 8638 h 10000"/>
                <a:gd name="connsiteX5-11" fmla="*/ 151 w 9844"/>
                <a:gd name="connsiteY5-12" fmla="*/ 7029 h 10000"/>
                <a:gd name="connsiteX6-13" fmla="*/ 274 w 9844"/>
                <a:gd name="connsiteY6-14" fmla="*/ 4532 h 10000"/>
                <a:gd name="connsiteX7-15" fmla="*/ 717 w 9844"/>
                <a:gd name="connsiteY7-16" fmla="*/ 2036 h 10000"/>
                <a:gd name="connsiteX8-17" fmla="*/ 3078 w 9844"/>
                <a:gd name="connsiteY8-18" fmla="*/ 893 h 10000"/>
                <a:gd name="connsiteX9-19" fmla="*/ 5563 w 9844"/>
                <a:gd name="connsiteY9-20" fmla="*/ 6 h 10000"/>
                <a:gd name="connsiteX10-21" fmla="*/ 7777 w 9844"/>
                <a:gd name="connsiteY10-22" fmla="*/ 1382 h 10000"/>
                <a:gd name="connsiteX11-23" fmla="*/ 9844 w 9844"/>
                <a:gd name="connsiteY11-24" fmla="*/ 2992 h 10000"/>
                <a:gd name="connsiteX0-25" fmla="*/ 9850 w 9850"/>
                <a:gd name="connsiteY0-26" fmla="*/ 5488 h 10000"/>
                <a:gd name="connsiteX1-27" fmla="*/ 9400 w 9850"/>
                <a:gd name="connsiteY1-28" fmla="*/ 7985 h 10000"/>
                <a:gd name="connsiteX2-29" fmla="*/ 7001 w 9850"/>
                <a:gd name="connsiteY2-30" fmla="*/ 9104 h 10000"/>
                <a:gd name="connsiteX3-31" fmla="*/ 4477 w 9850"/>
                <a:gd name="connsiteY3-32" fmla="*/ 9991 h 10000"/>
                <a:gd name="connsiteX4-33" fmla="*/ 2228 w 9850"/>
                <a:gd name="connsiteY4-34" fmla="*/ 8638 h 10000"/>
                <a:gd name="connsiteX5-35" fmla="*/ 153 w 9850"/>
                <a:gd name="connsiteY5-36" fmla="*/ 7029 h 10000"/>
                <a:gd name="connsiteX6-37" fmla="*/ 278 w 9850"/>
                <a:gd name="connsiteY6-38" fmla="*/ 4532 h 10000"/>
                <a:gd name="connsiteX7-39" fmla="*/ 728 w 9850"/>
                <a:gd name="connsiteY7-40" fmla="*/ 2036 h 10000"/>
                <a:gd name="connsiteX8-41" fmla="*/ 3127 w 9850"/>
                <a:gd name="connsiteY8-42" fmla="*/ 893 h 10000"/>
                <a:gd name="connsiteX9-43" fmla="*/ 5651 w 9850"/>
                <a:gd name="connsiteY9-44" fmla="*/ 6 h 10000"/>
                <a:gd name="connsiteX10-45" fmla="*/ 7900 w 9850"/>
                <a:gd name="connsiteY10-46" fmla="*/ 1382 h 10000"/>
                <a:gd name="connsiteX0-47" fmla="*/ 10000 w 10000"/>
                <a:gd name="connsiteY0-48" fmla="*/ 5488 h 10000"/>
                <a:gd name="connsiteX1-49" fmla="*/ 9543 w 10000"/>
                <a:gd name="connsiteY1-50" fmla="*/ 7985 h 10000"/>
                <a:gd name="connsiteX2-51" fmla="*/ 7108 w 10000"/>
                <a:gd name="connsiteY2-52" fmla="*/ 9104 h 10000"/>
                <a:gd name="connsiteX3-53" fmla="*/ 4545 w 10000"/>
                <a:gd name="connsiteY3-54" fmla="*/ 9991 h 10000"/>
                <a:gd name="connsiteX4-55" fmla="*/ 2262 w 10000"/>
                <a:gd name="connsiteY4-56" fmla="*/ 8638 h 10000"/>
                <a:gd name="connsiteX5-57" fmla="*/ 155 w 10000"/>
                <a:gd name="connsiteY5-58" fmla="*/ 7029 h 10000"/>
                <a:gd name="connsiteX6-59" fmla="*/ 282 w 10000"/>
                <a:gd name="connsiteY6-60" fmla="*/ 4532 h 10000"/>
                <a:gd name="connsiteX7-61" fmla="*/ 739 w 10000"/>
                <a:gd name="connsiteY7-62" fmla="*/ 2036 h 10000"/>
                <a:gd name="connsiteX8-63" fmla="*/ 3175 w 10000"/>
                <a:gd name="connsiteY8-64" fmla="*/ 893 h 10000"/>
                <a:gd name="connsiteX9-65" fmla="*/ 5737 w 10000"/>
                <a:gd name="connsiteY9-66" fmla="*/ 6 h 10000"/>
                <a:gd name="connsiteX0-67" fmla="*/ 10000 w 10000"/>
                <a:gd name="connsiteY0-68" fmla="*/ 4595 h 9107"/>
                <a:gd name="connsiteX1-69" fmla="*/ 9543 w 10000"/>
                <a:gd name="connsiteY1-70" fmla="*/ 7092 h 9107"/>
                <a:gd name="connsiteX2-71" fmla="*/ 7108 w 10000"/>
                <a:gd name="connsiteY2-72" fmla="*/ 8211 h 9107"/>
                <a:gd name="connsiteX3-73" fmla="*/ 4545 w 10000"/>
                <a:gd name="connsiteY3-74" fmla="*/ 9098 h 9107"/>
                <a:gd name="connsiteX4-75" fmla="*/ 2262 w 10000"/>
                <a:gd name="connsiteY4-76" fmla="*/ 7745 h 9107"/>
                <a:gd name="connsiteX5-77" fmla="*/ 155 w 10000"/>
                <a:gd name="connsiteY5-78" fmla="*/ 6136 h 9107"/>
                <a:gd name="connsiteX6-79" fmla="*/ 282 w 10000"/>
                <a:gd name="connsiteY6-80" fmla="*/ 3639 h 9107"/>
                <a:gd name="connsiteX7-81" fmla="*/ 739 w 10000"/>
                <a:gd name="connsiteY7-82" fmla="*/ 1143 h 9107"/>
                <a:gd name="connsiteX8-83" fmla="*/ 3175 w 10000"/>
                <a:gd name="connsiteY8-84" fmla="*/ 0 h 9107"/>
                <a:gd name="connsiteX0-85" fmla="*/ 10000 w 10000"/>
                <a:gd name="connsiteY0-86" fmla="*/ 3791 h 8745"/>
                <a:gd name="connsiteX1-87" fmla="*/ 9543 w 10000"/>
                <a:gd name="connsiteY1-88" fmla="*/ 6532 h 8745"/>
                <a:gd name="connsiteX2-89" fmla="*/ 7108 w 10000"/>
                <a:gd name="connsiteY2-90" fmla="*/ 7761 h 8745"/>
                <a:gd name="connsiteX3-91" fmla="*/ 4545 w 10000"/>
                <a:gd name="connsiteY3-92" fmla="*/ 8735 h 8745"/>
                <a:gd name="connsiteX4-93" fmla="*/ 2262 w 10000"/>
                <a:gd name="connsiteY4-94" fmla="*/ 7249 h 8745"/>
                <a:gd name="connsiteX5-95" fmla="*/ 155 w 10000"/>
                <a:gd name="connsiteY5-96" fmla="*/ 5483 h 8745"/>
                <a:gd name="connsiteX6-97" fmla="*/ 282 w 10000"/>
                <a:gd name="connsiteY6-98" fmla="*/ 2741 h 8745"/>
                <a:gd name="connsiteX7-99" fmla="*/ 739 w 10000"/>
                <a:gd name="connsiteY7-100" fmla="*/ 0 h 8745"/>
                <a:gd name="connsiteX0-101" fmla="*/ 10000 w 10000"/>
                <a:gd name="connsiteY0-102" fmla="*/ 1201 h 6866"/>
                <a:gd name="connsiteX1-103" fmla="*/ 9543 w 10000"/>
                <a:gd name="connsiteY1-104" fmla="*/ 4335 h 6866"/>
                <a:gd name="connsiteX2-105" fmla="*/ 7108 w 10000"/>
                <a:gd name="connsiteY2-106" fmla="*/ 5741 h 6866"/>
                <a:gd name="connsiteX3-107" fmla="*/ 4545 w 10000"/>
                <a:gd name="connsiteY3-108" fmla="*/ 6855 h 6866"/>
                <a:gd name="connsiteX4-109" fmla="*/ 2262 w 10000"/>
                <a:gd name="connsiteY4-110" fmla="*/ 5155 h 6866"/>
                <a:gd name="connsiteX5-111" fmla="*/ 155 w 10000"/>
                <a:gd name="connsiteY5-112" fmla="*/ 3136 h 6866"/>
                <a:gd name="connsiteX6-113" fmla="*/ 282 w 10000"/>
                <a:gd name="connsiteY6-114" fmla="*/ 0 h 6866"/>
                <a:gd name="connsiteX0-115" fmla="*/ 9845 w 9845"/>
                <a:gd name="connsiteY0-116" fmla="*/ 0 h 8251"/>
                <a:gd name="connsiteX1-117" fmla="*/ 9388 w 9845"/>
                <a:gd name="connsiteY1-118" fmla="*/ 4565 h 8251"/>
                <a:gd name="connsiteX2-119" fmla="*/ 6953 w 9845"/>
                <a:gd name="connsiteY2-120" fmla="*/ 6612 h 8251"/>
                <a:gd name="connsiteX3-121" fmla="*/ 4390 w 9845"/>
                <a:gd name="connsiteY3-122" fmla="*/ 8235 h 8251"/>
                <a:gd name="connsiteX4-123" fmla="*/ 2107 w 9845"/>
                <a:gd name="connsiteY4-124" fmla="*/ 5759 h 8251"/>
                <a:gd name="connsiteX5-125" fmla="*/ 0 w 9845"/>
                <a:gd name="connsiteY5-126" fmla="*/ 2818 h 8251"/>
                <a:gd name="connsiteX0-127" fmla="*/ 7860 w 7860"/>
                <a:gd name="connsiteY0-128" fmla="*/ 0 h 10001"/>
                <a:gd name="connsiteX1-129" fmla="*/ 7396 w 7860"/>
                <a:gd name="connsiteY1-130" fmla="*/ 5533 h 10001"/>
                <a:gd name="connsiteX2-131" fmla="*/ 4922 w 7860"/>
                <a:gd name="connsiteY2-132" fmla="*/ 8014 h 10001"/>
                <a:gd name="connsiteX3-133" fmla="*/ 2319 w 7860"/>
                <a:gd name="connsiteY3-134" fmla="*/ 9981 h 10001"/>
                <a:gd name="connsiteX4-135" fmla="*/ 0 w 7860"/>
                <a:gd name="connsiteY4-136" fmla="*/ 6980 h 10001"/>
                <a:gd name="connsiteX0-137" fmla="*/ 7050 w 7050"/>
                <a:gd name="connsiteY0-138" fmla="*/ 0 h 10000"/>
                <a:gd name="connsiteX1-139" fmla="*/ 6460 w 7050"/>
                <a:gd name="connsiteY1-140" fmla="*/ 5532 h 10000"/>
                <a:gd name="connsiteX2-141" fmla="*/ 3312 w 7050"/>
                <a:gd name="connsiteY2-142" fmla="*/ 8013 h 10000"/>
                <a:gd name="connsiteX3-143" fmla="*/ 0 w 7050"/>
                <a:gd name="connsiteY3-144" fmla="*/ 9980 h 10000"/>
                <a:gd name="connsiteX0-145" fmla="*/ 9163 w 9163"/>
                <a:gd name="connsiteY0-146" fmla="*/ 0 h 4468"/>
                <a:gd name="connsiteX1-147" fmla="*/ 4698 w 9163"/>
                <a:gd name="connsiteY1-148" fmla="*/ 2481 h 4468"/>
                <a:gd name="connsiteX2-149" fmla="*/ 0 w 9163"/>
                <a:gd name="connsiteY2-150" fmla="*/ 4448 h 4468"/>
                <a:gd name="connsiteX0-151" fmla="*/ 9774 w 9774"/>
                <a:gd name="connsiteY0-152" fmla="*/ 0 h 9562"/>
                <a:gd name="connsiteX1-153" fmla="*/ 5127 w 9774"/>
                <a:gd name="connsiteY1-154" fmla="*/ 5117 h 9562"/>
                <a:gd name="connsiteX2-155" fmla="*/ 0 w 9774"/>
                <a:gd name="connsiteY2-156" fmla="*/ 9519 h 9562"/>
                <a:gd name="connsiteX0-157" fmla="*/ 9955 w 9955"/>
                <a:gd name="connsiteY0-158" fmla="*/ 0 h 9811"/>
                <a:gd name="connsiteX1-159" fmla="*/ 5246 w 9955"/>
                <a:gd name="connsiteY1-160" fmla="*/ 5163 h 9811"/>
                <a:gd name="connsiteX2-161" fmla="*/ 0 w 9955"/>
                <a:gd name="connsiteY2-162" fmla="*/ 9767 h 9811"/>
                <a:gd name="connsiteX0-163" fmla="*/ 9953 w 9953"/>
                <a:gd name="connsiteY0-164" fmla="*/ 0 h 9768"/>
                <a:gd name="connsiteX1-165" fmla="*/ 5270 w 9953"/>
                <a:gd name="connsiteY1-166" fmla="*/ 5030 h 9768"/>
                <a:gd name="connsiteX2-167" fmla="*/ 0 w 9953"/>
                <a:gd name="connsiteY2-168" fmla="*/ 9723 h 9768"/>
                <a:gd name="connsiteX0-169" fmla="*/ 9810 w 9810"/>
                <a:gd name="connsiteY0-170" fmla="*/ 0 h 8669"/>
                <a:gd name="connsiteX1-171" fmla="*/ 5295 w 9810"/>
                <a:gd name="connsiteY1-172" fmla="*/ 3821 h 8669"/>
                <a:gd name="connsiteX2-173" fmla="*/ 0 w 9810"/>
                <a:gd name="connsiteY2-174" fmla="*/ 8626 h 8669"/>
                <a:gd name="connsiteX0-175" fmla="*/ 9212 w 9212"/>
                <a:gd name="connsiteY0-176" fmla="*/ 0 h 9878"/>
                <a:gd name="connsiteX1-177" fmla="*/ 5398 w 9212"/>
                <a:gd name="connsiteY1-178" fmla="*/ 4286 h 9878"/>
                <a:gd name="connsiteX2-179" fmla="*/ 0 w 9212"/>
                <a:gd name="connsiteY2-180" fmla="*/ 9828 h 9878"/>
                <a:gd name="connsiteX0-181" fmla="*/ 9991 w 9991"/>
                <a:gd name="connsiteY0-182" fmla="*/ 0 h 9806"/>
                <a:gd name="connsiteX1-183" fmla="*/ 5860 w 9991"/>
                <a:gd name="connsiteY1-184" fmla="*/ 4146 h 9806"/>
                <a:gd name="connsiteX2-185" fmla="*/ 0 w 9991"/>
                <a:gd name="connsiteY2-186" fmla="*/ 9756 h 9806"/>
                <a:gd name="connsiteX0-187" fmla="*/ 10000 w 10000"/>
                <a:gd name="connsiteY0-188" fmla="*/ 0 h 10000"/>
                <a:gd name="connsiteX1-189" fmla="*/ 5865 w 10000"/>
                <a:gd name="connsiteY1-190" fmla="*/ 4228 h 10000"/>
                <a:gd name="connsiteX2-191" fmla="*/ 0 w 10000"/>
                <a:gd name="connsiteY2-192" fmla="*/ 9949 h 10000"/>
                <a:gd name="connsiteX0-193" fmla="*/ 10000 w 10000"/>
                <a:gd name="connsiteY0-194" fmla="*/ 0 h 10000"/>
                <a:gd name="connsiteX1-195" fmla="*/ 5865 w 10000"/>
                <a:gd name="connsiteY1-196" fmla="*/ 4228 h 10000"/>
                <a:gd name="connsiteX2-197" fmla="*/ 0 w 10000"/>
                <a:gd name="connsiteY2-198" fmla="*/ 9949 h 10000"/>
                <a:gd name="connsiteX0-199" fmla="*/ 10014 w 10014"/>
                <a:gd name="connsiteY0-200" fmla="*/ 0 h 9895"/>
                <a:gd name="connsiteX1-201" fmla="*/ 5865 w 10014"/>
                <a:gd name="connsiteY1-202" fmla="*/ 4123 h 9895"/>
                <a:gd name="connsiteX2-203" fmla="*/ 0 w 10014"/>
                <a:gd name="connsiteY2-204" fmla="*/ 9844 h 9895"/>
                <a:gd name="connsiteX0-205" fmla="*/ 10000 w 10000"/>
                <a:gd name="connsiteY0-206" fmla="*/ 0 h 10000"/>
                <a:gd name="connsiteX1-207" fmla="*/ 5857 w 10000"/>
                <a:gd name="connsiteY1-208" fmla="*/ 4167 h 10000"/>
                <a:gd name="connsiteX2-209" fmla="*/ 0 w 10000"/>
                <a:gd name="connsiteY2-210" fmla="*/ 9948 h 10000"/>
                <a:gd name="connsiteX0-211" fmla="*/ 10000 w 10000"/>
                <a:gd name="connsiteY0-212" fmla="*/ 0 h 10000"/>
                <a:gd name="connsiteX1-213" fmla="*/ 5857 w 10000"/>
                <a:gd name="connsiteY1-214" fmla="*/ 4167 h 10000"/>
                <a:gd name="connsiteX2-215" fmla="*/ 0 w 10000"/>
                <a:gd name="connsiteY2-216" fmla="*/ 9948 h 10000"/>
                <a:gd name="connsiteX0-217" fmla="*/ 10000 w 10000"/>
                <a:gd name="connsiteY0-218" fmla="*/ 0 h 10000"/>
                <a:gd name="connsiteX1-219" fmla="*/ 5857 w 10000"/>
                <a:gd name="connsiteY1-220" fmla="*/ 4167 h 10000"/>
                <a:gd name="connsiteX2-221" fmla="*/ 0 w 10000"/>
                <a:gd name="connsiteY2-222" fmla="*/ 9948 h 10000"/>
                <a:gd name="connsiteX0-223" fmla="*/ 10000 w 10000"/>
                <a:gd name="connsiteY0-224" fmla="*/ 0 h 10000"/>
                <a:gd name="connsiteX1-225" fmla="*/ 5857 w 10000"/>
                <a:gd name="connsiteY1-226" fmla="*/ 4167 h 10000"/>
                <a:gd name="connsiteX2-227" fmla="*/ 0 w 10000"/>
                <a:gd name="connsiteY2-228" fmla="*/ 9948 h 10000"/>
                <a:gd name="connsiteX0-229" fmla="*/ 10000 w 10000"/>
                <a:gd name="connsiteY0-230" fmla="*/ 0 h 10000"/>
                <a:gd name="connsiteX1-231" fmla="*/ 5857 w 10000"/>
                <a:gd name="connsiteY1-232" fmla="*/ 4167 h 10000"/>
                <a:gd name="connsiteX2-233" fmla="*/ 0 w 10000"/>
                <a:gd name="connsiteY2-234" fmla="*/ 994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38100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437 w 9580"/>
                <a:gd name="connsiteY0" fmla="*/ 2948 h 9854"/>
                <a:gd name="connsiteX1" fmla="*/ 9296 w 9580"/>
                <a:gd name="connsiteY1" fmla="*/ 5408 h 9854"/>
                <a:gd name="connsiteX2" fmla="*/ 8871 w 9580"/>
                <a:gd name="connsiteY2" fmla="*/ 7868 h 9854"/>
                <a:gd name="connsiteX3" fmla="*/ 6607 w 9580"/>
                <a:gd name="connsiteY3" fmla="*/ 8971 h 9854"/>
                <a:gd name="connsiteX4" fmla="*/ 4225 w 9580"/>
                <a:gd name="connsiteY4" fmla="*/ 9845 h 9854"/>
                <a:gd name="connsiteX5" fmla="*/ 2102 w 9580"/>
                <a:gd name="connsiteY5" fmla="*/ 8512 h 9854"/>
                <a:gd name="connsiteX6" fmla="*/ 145 w 9580"/>
                <a:gd name="connsiteY6" fmla="*/ 6926 h 9854"/>
                <a:gd name="connsiteX7" fmla="*/ 263 w 9580"/>
                <a:gd name="connsiteY7" fmla="*/ 4466 h 9854"/>
                <a:gd name="connsiteX8" fmla="*/ 687 w 9580"/>
                <a:gd name="connsiteY8" fmla="*/ 2006 h 9854"/>
                <a:gd name="connsiteX9" fmla="*/ 2951 w 9580"/>
                <a:gd name="connsiteY9" fmla="*/ 880 h 9854"/>
                <a:gd name="connsiteX10" fmla="*/ 5333 w 9580"/>
                <a:gd name="connsiteY10" fmla="*/ 6 h 9854"/>
                <a:gd name="connsiteX11" fmla="*/ 7456 w 9580"/>
                <a:gd name="connsiteY11" fmla="*/ 1362 h 9854"/>
                <a:gd name="connsiteX12" fmla="*/ 9437 w 9580"/>
                <a:gd name="connsiteY12" fmla="*/ 2948 h 9854"/>
                <a:gd name="connsiteX0-1" fmla="*/ 7783 w 10000"/>
                <a:gd name="connsiteY0-2" fmla="*/ 1382 h 10000"/>
                <a:gd name="connsiteX1-3" fmla="*/ 9851 w 10000"/>
                <a:gd name="connsiteY1-4" fmla="*/ 2992 h 10000"/>
                <a:gd name="connsiteX2-5" fmla="*/ 9704 w 10000"/>
                <a:gd name="connsiteY2-6" fmla="*/ 5488 h 10000"/>
                <a:gd name="connsiteX3-7" fmla="*/ 9260 w 10000"/>
                <a:gd name="connsiteY3-8" fmla="*/ 7985 h 10000"/>
                <a:gd name="connsiteX4-9" fmla="*/ 6897 w 10000"/>
                <a:gd name="connsiteY4-10" fmla="*/ 9104 h 10000"/>
                <a:gd name="connsiteX5-11" fmla="*/ 4410 w 10000"/>
                <a:gd name="connsiteY5-12" fmla="*/ 9991 h 10000"/>
                <a:gd name="connsiteX6-13" fmla="*/ 2194 w 10000"/>
                <a:gd name="connsiteY6-14" fmla="*/ 8638 h 10000"/>
                <a:gd name="connsiteX7-15" fmla="*/ 151 w 10000"/>
                <a:gd name="connsiteY7-16" fmla="*/ 7029 h 10000"/>
                <a:gd name="connsiteX8-17" fmla="*/ 275 w 10000"/>
                <a:gd name="connsiteY8-18" fmla="*/ 4532 h 10000"/>
                <a:gd name="connsiteX9-19" fmla="*/ 717 w 10000"/>
                <a:gd name="connsiteY9-20" fmla="*/ 2036 h 10000"/>
                <a:gd name="connsiteX10-21" fmla="*/ 3080 w 10000"/>
                <a:gd name="connsiteY10-22" fmla="*/ 893 h 10000"/>
                <a:gd name="connsiteX11-23" fmla="*/ 5567 w 10000"/>
                <a:gd name="connsiteY11-24" fmla="*/ 6 h 10000"/>
                <a:gd name="connsiteX12-25" fmla="*/ 8017 w 10000"/>
                <a:gd name="connsiteY12-26" fmla="*/ 1604 h 10000"/>
                <a:gd name="connsiteX0-27" fmla="*/ 9851 w 10000"/>
                <a:gd name="connsiteY0-28" fmla="*/ 2992 h 10000"/>
                <a:gd name="connsiteX1-29" fmla="*/ 9704 w 10000"/>
                <a:gd name="connsiteY1-30" fmla="*/ 5488 h 10000"/>
                <a:gd name="connsiteX2-31" fmla="*/ 9260 w 10000"/>
                <a:gd name="connsiteY2-32" fmla="*/ 7985 h 10000"/>
                <a:gd name="connsiteX3-33" fmla="*/ 6897 w 10000"/>
                <a:gd name="connsiteY3-34" fmla="*/ 9104 h 10000"/>
                <a:gd name="connsiteX4-35" fmla="*/ 4410 w 10000"/>
                <a:gd name="connsiteY4-36" fmla="*/ 9991 h 10000"/>
                <a:gd name="connsiteX5-37" fmla="*/ 2194 w 10000"/>
                <a:gd name="connsiteY5-38" fmla="*/ 8638 h 10000"/>
                <a:gd name="connsiteX6-39" fmla="*/ 151 w 10000"/>
                <a:gd name="connsiteY6-40" fmla="*/ 7029 h 10000"/>
                <a:gd name="connsiteX7-41" fmla="*/ 275 w 10000"/>
                <a:gd name="connsiteY7-42" fmla="*/ 4532 h 10000"/>
                <a:gd name="connsiteX8-43" fmla="*/ 717 w 10000"/>
                <a:gd name="connsiteY8-44" fmla="*/ 2036 h 10000"/>
                <a:gd name="connsiteX9-45" fmla="*/ 3080 w 10000"/>
                <a:gd name="connsiteY9-46" fmla="*/ 893 h 10000"/>
                <a:gd name="connsiteX10-47" fmla="*/ 5567 w 10000"/>
                <a:gd name="connsiteY10-48" fmla="*/ 6 h 10000"/>
                <a:gd name="connsiteX11-49" fmla="*/ 8017 w 10000"/>
                <a:gd name="connsiteY11-50" fmla="*/ 1604 h 10000"/>
                <a:gd name="connsiteX0-51" fmla="*/ 9851 w 10000"/>
                <a:gd name="connsiteY0-52" fmla="*/ 2992 h 10000"/>
                <a:gd name="connsiteX1-53" fmla="*/ 9704 w 10000"/>
                <a:gd name="connsiteY1-54" fmla="*/ 5488 h 10000"/>
                <a:gd name="connsiteX2-55" fmla="*/ 9260 w 10000"/>
                <a:gd name="connsiteY2-56" fmla="*/ 7985 h 10000"/>
                <a:gd name="connsiteX3-57" fmla="*/ 6897 w 10000"/>
                <a:gd name="connsiteY3-58" fmla="*/ 9104 h 10000"/>
                <a:gd name="connsiteX4-59" fmla="*/ 4410 w 10000"/>
                <a:gd name="connsiteY4-60" fmla="*/ 9991 h 10000"/>
                <a:gd name="connsiteX5-61" fmla="*/ 2194 w 10000"/>
                <a:gd name="connsiteY5-62" fmla="*/ 8638 h 10000"/>
                <a:gd name="connsiteX6-63" fmla="*/ 151 w 10000"/>
                <a:gd name="connsiteY6-64" fmla="*/ 7029 h 10000"/>
                <a:gd name="connsiteX7-65" fmla="*/ 275 w 10000"/>
                <a:gd name="connsiteY7-66" fmla="*/ 4532 h 10000"/>
                <a:gd name="connsiteX8-67" fmla="*/ 717 w 10000"/>
                <a:gd name="connsiteY8-68" fmla="*/ 2036 h 10000"/>
                <a:gd name="connsiteX9-69" fmla="*/ 3080 w 10000"/>
                <a:gd name="connsiteY9-70" fmla="*/ 893 h 10000"/>
                <a:gd name="connsiteX10-71" fmla="*/ 5567 w 10000"/>
                <a:gd name="connsiteY10-72" fmla="*/ 6 h 10000"/>
                <a:gd name="connsiteX0-73" fmla="*/ 9704 w 9704"/>
                <a:gd name="connsiteY0-74" fmla="*/ 5488 h 10000"/>
                <a:gd name="connsiteX1-75" fmla="*/ 9260 w 9704"/>
                <a:gd name="connsiteY1-76" fmla="*/ 7985 h 10000"/>
                <a:gd name="connsiteX2-77" fmla="*/ 6897 w 9704"/>
                <a:gd name="connsiteY2-78" fmla="*/ 9104 h 10000"/>
                <a:gd name="connsiteX3-79" fmla="*/ 4410 w 9704"/>
                <a:gd name="connsiteY3-80" fmla="*/ 9991 h 10000"/>
                <a:gd name="connsiteX4-81" fmla="*/ 2194 w 9704"/>
                <a:gd name="connsiteY4-82" fmla="*/ 8638 h 10000"/>
                <a:gd name="connsiteX5-83" fmla="*/ 151 w 9704"/>
                <a:gd name="connsiteY5-84" fmla="*/ 7029 h 10000"/>
                <a:gd name="connsiteX6-85" fmla="*/ 275 w 9704"/>
                <a:gd name="connsiteY6-86" fmla="*/ 4532 h 10000"/>
                <a:gd name="connsiteX7-87" fmla="*/ 717 w 9704"/>
                <a:gd name="connsiteY7-88" fmla="*/ 2036 h 10000"/>
                <a:gd name="connsiteX8-89" fmla="*/ 3080 w 9704"/>
                <a:gd name="connsiteY8-90" fmla="*/ 893 h 10000"/>
                <a:gd name="connsiteX9-91" fmla="*/ 5567 w 9704"/>
                <a:gd name="connsiteY9-92" fmla="*/ 6 h 10000"/>
                <a:gd name="connsiteX0-93" fmla="*/ 9542 w 9542"/>
                <a:gd name="connsiteY0-94" fmla="*/ 7985 h 10000"/>
                <a:gd name="connsiteX1-95" fmla="*/ 7107 w 9542"/>
                <a:gd name="connsiteY1-96" fmla="*/ 9104 h 10000"/>
                <a:gd name="connsiteX2-97" fmla="*/ 4545 w 9542"/>
                <a:gd name="connsiteY2-98" fmla="*/ 9991 h 10000"/>
                <a:gd name="connsiteX3-99" fmla="*/ 2261 w 9542"/>
                <a:gd name="connsiteY3-100" fmla="*/ 8638 h 10000"/>
                <a:gd name="connsiteX4-101" fmla="*/ 156 w 9542"/>
                <a:gd name="connsiteY4-102" fmla="*/ 7029 h 10000"/>
                <a:gd name="connsiteX5-103" fmla="*/ 283 w 9542"/>
                <a:gd name="connsiteY5-104" fmla="*/ 4532 h 10000"/>
                <a:gd name="connsiteX6-105" fmla="*/ 739 w 9542"/>
                <a:gd name="connsiteY6-106" fmla="*/ 2036 h 10000"/>
                <a:gd name="connsiteX7-107" fmla="*/ 3174 w 9542"/>
                <a:gd name="connsiteY7-108" fmla="*/ 893 h 10000"/>
                <a:gd name="connsiteX8-109" fmla="*/ 5737 w 9542"/>
                <a:gd name="connsiteY8-110" fmla="*/ 6 h 10000"/>
                <a:gd name="connsiteX0-111" fmla="*/ 7448 w 7448"/>
                <a:gd name="connsiteY0-112" fmla="*/ 9104 h 10000"/>
                <a:gd name="connsiteX1-113" fmla="*/ 4763 w 7448"/>
                <a:gd name="connsiteY1-114" fmla="*/ 9991 h 10000"/>
                <a:gd name="connsiteX2-115" fmla="*/ 2370 w 7448"/>
                <a:gd name="connsiteY2-116" fmla="*/ 8638 h 10000"/>
                <a:gd name="connsiteX3-117" fmla="*/ 163 w 7448"/>
                <a:gd name="connsiteY3-118" fmla="*/ 7029 h 10000"/>
                <a:gd name="connsiteX4-119" fmla="*/ 297 w 7448"/>
                <a:gd name="connsiteY4-120" fmla="*/ 4532 h 10000"/>
                <a:gd name="connsiteX5-121" fmla="*/ 774 w 7448"/>
                <a:gd name="connsiteY5-122" fmla="*/ 2036 h 10000"/>
                <a:gd name="connsiteX6-123" fmla="*/ 3326 w 7448"/>
                <a:gd name="connsiteY6-124" fmla="*/ 893 h 10000"/>
                <a:gd name="connsiteX7-125" fmla="*/ 6012 w 7448"/>
                <a:gd name="connsiteY7-126" fmla="*/ 6 h 10000"/>
                <a:gd name="connsiteX0-127" fmla="*/ 6395 w 8072"/>
                <a:gd name="connsiteY0-128" fmla="*/ 9991 h 9991"/>
                <a:gd name="connsiteX1-129" fmla="*/ 3182 w 8072"/>
                <a:gd name="connsiteY1-130" fmla="*/ 8638 h 9991"/>
                <a:gd name="connsiteX2-131" fmla="*/ 219 w 8072"/>
                <a:gd name="connsiteY2-132" fmla="*/ 7029 h 9991"/>
                <a:gd name="connsiteX3-133" fmla="*/ 399 w 8072"/>
                <a:gd name="connsiteY3-134" fmla="*/ 4532 h 9991"/>
                <a:gd name="connsiteX4-135" fmla="*/ 1039 w 8072"/>
                <a:gd name="connsiteY4-136" fmla="*/ 2036 h 9991"/>
                <a:gd name="connsiteX5-137" fmla="*/ 4466 w 8072"/>
                <a:gd name="connsiteY5-138" fmla="*/ 893 h 9991"/>
                <a:gd name="connsiteX6-139" fmla="*/ 8072 w 8072"/>
                <a:gd name="connsiteY6-140" fmla="*/ 6 h 99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072" h="9991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38100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19206" y="1373542"/>
            <a:ext cx="3641279" cy="779864"/>
            <a:chOff x="4919206" y="1373542"/>
            <a:chExt cx="3641279" cy="779864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206" y="1373542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92" name="Group 10"/>
            <p:cNvGrpSpPr/>
            <p:nvPr/>
          </p:nvGrpSpPr>
          <p:grpSpPr>
            <a:xfrm>
              <a:off x="5248063" y="1555840"/>
              <a:ext cx="3312422" cy="530914"/>
              <a:chOff x="6764723" y="1520469"/>
              <a:chExt cx="4416563" cy="707886"/>
            </a:xfrm>
          </p:grpSpPr>
          <p:sp>
            <p:nvSpPr>
              <p:cNvPr id="93" name="TextBox 11"/>
              <p:cNvSpPr txBox="1"/>
              <p:nvPr/>
            </p:nvSpPr>
            <p:spPr>
              <a:xfrm>
                <a:off x="6764723" y="1520469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grpSp>
            <p:nvGrpSpPr>
              <p:cNvPr id="94" name="Group 12"/>
              <p:cNvGrpSpPr/>
              <p:nvPr/>
            </p:nvGrpSpPr>
            <p:grpSpPr>
              <a:xfrm>
                <a:off x="7218712" y="1592796"/>
                <a:ext cx="3962574" cy="563232"/>
                <a:chOff x="3943834" y="704409"/>
                <a:chExt cx="3962574" cy="563232"/>
              </a:xfrm>
            </p:grpSpPr>
            <p:sp>
              <p:nvSpPr>
                <p:cNvPr id="95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fontScale="85000" lnSpcReduction="20000"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年度工作总结</a:t>
                  </a:r>
                </a:p>
              </p:txBody>
            </p:sp>
            <p:sp>
              <p:nvSpPr>
                <p:cNvPr id="96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  <a:endPara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4919206" y="2084304"/>
            <a:ext cx="3664723" cy="779864"/>
            <a:chOff x="4919206" y="2084304"/>
            <a:chExt cx="3664723" cy="779864"/>
          </a:xfrm>
        </p:grpSpPr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206" y="2084304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97" name="Group 15"/>
            <p:cNvGrpSpPr/>
            <p:nvPr/>
          </p:nvGrpSpPr>
          <p:grpSpPr>
            <a:xfrm>
              <a:off x="5248063" y="2274278"/>
              <a:ext cx="3335866" cy="530914"/>
              <a:chOff x="6733465" y="2527404"/>
              <a:chExt cx="4447821" cy="707886"/>
            </a:xfrm>
          </p:grpSpPr>
          <p:sp>
            <p:nvSpPr>
              <p:cNvPr id="98" name="TextBox 16"/>
              <p:cNvSpPr txBox="1"/>
              <p:nvPr/>
            </p:nvSpPr>
            <p:spPr>
              <a:xfrm>
                <a:off x="6733465" y="2527404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grpSp>
            <p:nvGrpSpPr>
              <p:cNvPr id="99" name="Group 17"/>
              <p:cNvGrpSpPr/>
              <p:nvPr/>
            </p:nvGrpSpPr>
            <p:grpSpPr>
              <a:xfrm>
                <a:off x="7218712" y="2599731"/>
                <a:ext cx="3962574" cy="563232"/>
                <a:chOff x="3943834" y="704409"/>
                <a:chExt cx="3962574" cy="563232"/>
              </a:xfrm>
            </p:grpSpPr>
            <p:sp>
              <p:nvSpPr>
                <p:cNvPr id="100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fontScale="85000" lnSpcReduction="20000"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工作完成情况</a:t>
                  </a:r>
                </a:p>
              </p:txBody>
            </p:sp>
            <p:sp>
              <p:nvSpPr>
                <p:cNvPr id="101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  <a:endPara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4919206" y="2737010"/>
            <a:ext cx="3670133" cy="779864"/>
            <a:chOff x="4919206" y="2737010"/>
            <a:chExt cx="3670133" cy="779864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206" y="2737010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102" name="Group 20"/>
            <p:cNvGrpSpPr/>
            <p:nvPr/>
          </p:nvGrpSpPr>
          <p:grpSpPr>
            <a:xfrm>
              <a:off x="5248063" y="2913945"/>
              <a:ext cx="3341276" cy="530914"/>
              <a:chOff x="6726251" y="3534339"/>
              <a:chExt cx="4455035" cy="707886"/>
            </a:xfrm>
          </p:grpSpPr>
          <p:sp>
            <p:nvSpPr>
              <p:cNvPr id="103" name="TextBox 21"/>
              <p:cNvSpPr txBox="1"/>
              <p:nvPr/>
            </p:nvSpPr>
            <p:spPr>
              <a:xfrm>
                <a:off x="6726251" y="353433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grpSp>
            <p:nvGrpSpPr>
              <p:cNvPr id="104" name="Group 22"/>
              <p:cNvGrpSpPr/>
              <p:nvPr/>
            </p:nvGrpSpPr>
            <p:grpSpPr>
              <a:xfrm>
                <a:off x="7218712" y="360666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05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fontScale="85000" lnSpcReduction="20000"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成功项目展示</a:t>
                  </a:r>
                </a:p>
              </p:txBody>
            </p:sp>
            <p:sp>
              <p:nvSpPr>
                <p:cNvPr id="106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  <a:endPara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4919206" y="3375202"/>
            <a:ext cx="3664723" cy="779864"/>
            <a:chOff x="4919206" y="3375202"/>
            <a:chExt cx="3664723" cy="779864"/>
          </a:xfrm>
        </p:grpSpPr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206" y="3375202"/>
              <a:ext cx="1006432" cy="779864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107" name="Group 25"/>
            <p:cNvGrpSpPr/>
            <p:nvPr/>
          </p:nvGrpSpPr>
          <p:grpSpPr>
            <a:xfrm>
              <a:off x="5248664" y="3553613"/>
              <a:ext cx="3335265" cy="530914"/>
              <a:chOff x="6734266" y="4541274"/>
              <a:chExt cx="4447020" cy="707886"/>
            </a:xfrm>
          </p:grpSpPr>
          <p:sp>
            <p:nvSpPr>
              <p:cNvPr id="108" name="TextBox 26"/>
              <p:cNvSpPr txBox="1"/>
              <p:nvPr/>
            </p:nvSpPr>
            <p:spPr>
              <a:xfrm>
                <a:off x="6734266" y="4541274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grpSp>
            <p:nvGrpSpPr>
              <p:cNvPr id="109" name="Group 27"/>
              <p:cNvGrpSpPr/>
              <p:nvPr/>
            </p:nvGrpSpPr>
            <p:grpSpPr>
              <a:xfrm>
                <a:off x="7218712" y="4613601"/>
                <a:ext cx="3962574" cy="563232"/>
                <a:chOff x="3943834" y="704409"/>
                <a:chExt cx="3962574" cy="563232"/>
              </a:xfrm>
            </p:grpSpPr>
            <p:sp>
              <p:nvSpPr>
                <p:cNvPr id="110" name="TextBox 2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fontScale="85000" lnSpcReduction="20000"/>
                </a:bodyPr>
                <a:lstStyle/>
                <a:p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明年工作计划</a:t>
                  </a:r>
                </a:p>
              </p:txBody>
            </p:sp>
            <p:sp>
              <p:nvSpPr>
                <p:cNvPr id="111" name="TextBox 2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5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PLEASE ADD YOUR TITLE HERE</a:t>
                  </a:r>
                  <a:endPara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12" name="组合 111"/>
          <p:cNvGrpSpPr/>
          <p:nvPr/>
        </p:nvGrpSpPr>
        <p:grpSpPr>
          <a:xfrm>
            <a:off x="1671938" y="1889202"/>
            <a:ext cx="1563233" cy="1692530"/>
            <a:chOff x="3896925" y="1033243"/>
            <a:chExt cx="1563233" cy="814890"/>
          </a:xfrm>
        </p:grpSpPr>
        <p:sp>
          <p:nvSpPr>
            <p:cNvPr id="113" name="TextBox 7"/>
            <p:cNvSpPr txBox="1"/>
            <p:nvPr/>
          </p:nvSpPr>
          <p:spPr>
            <a:xfrm>
              <a:off x="5123435" y="1257542"/>
              <a:ext cx="336723" cy="590591"/>
            </a:xfrm>
            <a:prstGeom prst="rect">
              <a:avLst/>
            </a:prstGeom>
            <a:noFill/>
          </p:spPr>
          <p:txBody>
            <a:bodyPr vert="eaVert" wrap="square" lIns="0" tIns="0" rIns="0" bIns="0" anchor="b" anchorCtr="0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  <p:sp>
          <p:nvSpPr>
            <p:cNvPr id="114" name="Rectangle 9"/>
            <p:cNvSpPr/>
            <p:nvPr/>
          </p:nvSpPr>
          <p:spPr>
            <a:xfrm>
              <a:off x="3896925" y="1033243"/>
              <a:ext cx="1350150" cy="69249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 algn="ctr"/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137625" y="192367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16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8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2951 w 9580"/>
                <a:gd name="connsiteY0" fmla="*/ 880 h 9854"/>
                <a:gd name="connsiteX1" fmla="*/ 5333 w 9580"/>
                <a:gd name="connsiteY1" fmla="*/ 6 h 9854"/>
                <a:gd name="connsiteX2" fmla="*/ 7456 w 9580"/>
                <a:gd name="connsiteY2" fmla="*/ 1362 h 9854"/>
                <a:gd name="connsiteX3" fmla="*/ 9437 w 9580"/>
                <a:gd name="connsiteY3" fmla="*/ 2948 h 9854"/>
                <a:gd name="connsiteX4" fmla="*/ 9296 w 9580"/>
                <a:gd name="connsiteY4" fmla="*/ 5408 h 9854"/>
                <a:gd name="connsiteX5" fmla="*/ 8871 w 9580"/>
                <a:gd name="connsiteY5" fmla="*/ 7868 h 9854"/>
                <a:gd name="connsiteX6" fmla="*/ 6607 w 9580"/>
                <a:gd name="connsiteY6" fmla="*/ 8971 h 9854"/>
                <a:gd name="connsiteX7" fmla="*/ 4225 w 9580"/>
                <a:gd name="connsiteY7" fmla="*/ 9845 h 9854"/>
                <a:gd name="connsiteX8" fmla="*/ 2102 w 9580"/>
                <a:gd name="connsiteY8" fmla="*/ 8512 h 9854"/>
                <a:gd name="connsiteX9" fmla="*/ 145 w 9580"/>
                <a:gd name="connsiteY9" fmla="*/ 6926 h 9854"/>
                <a:gd name="connsiteX10" fmla="*/ 263 w 9580"/>
                <a:gd name="connsiteY10" fmla="*/ 4466 h 9854"/>
                <a:gd name="connsiteX11" fmla="*/ 687 w 9580"/>
                <a:gd name="connsiteY11" fmla="*/ 2006 h 9854"/>
                <a:gd name="connsiteX12" fmla="*/ 3175 w 9580"/>
                <a:gd name="connsiteY12" fmla="*/ 1098 h 9854"/>
                <a:gd name="connsiteX0-1" fmla="*/ 3080 w 10000"/>
                <a:gd name="connsiteY0-2" fmla="*/ 893 h 10000"/>
                <a:gd name="connsiteX1-3" fmla="*/ 5567 w 10000"/>
                <a:gd name="connsiteY1-4" fmla="*/ 6 h 10000"/>
                <a:gd name="connsiteX2-5" fmla="*/ 7783 w 10000"/>
                <a:gd name="connsiteY2-6" fmla="*/ 1382 h 10000"/>
                <a:gd name="connsiteX3-7" fmla="*/ 9851 w 10000"/>
                <a:gd name="connsiteY3-8" fmla="*/ 2992 h 10000"/>
                <a:gd name="connsiteX4-9" fmla="*/ 9704 w 10000"/>
                <a:gd name="connsiteY4-10" fmla="*/ 5488 h 10000"/>
                <a:gd name="connsiteX5-11" fmla="*/ 9260 w 10000"/>
                <a:gd name="connsiteY5-12" fmla="*/ 7985 h 10000"/>
                <a:gd name="connsiteX6-13" fmla="*/ 6897 w 10000"/>
                <a:gd name="connsiteY6-14" fmla="*/ 9104 h 10000"/>
                <a:gd name="connsiteX7-15" fmla="*/ 4410 w 10000"/>
                <a:gd name="connsiteY7-16" fmla="*/ 9991 h 10000"/>
                <a:gd name="connsiteX8-17" fmla="*/ 2194 w 10000"/>
                <a:gd name="connsiteY8-18" fmla="*/ 8638 h 10000"/>
                <a:gd name="connsiteX9-19" fmla="*/ 151 w 10000"/>
                <a:gd name="connsiteY9-20" fmla="*/ 7029 h 10000"/>
                <a:gd name="connsiteX10-21" fmla="*/ 275 w 10000"/>
                <a:gd name="connsiteY10-22" fmla="*/ 4532 h 10000"/>
                <a:gd name="connsiteX11-23" fmla="*/ 717 w 10000"/>
                <a:gd name="connsiteY11-24" fmla="*/ 2036 h 10000"/>
                <a:gd name="connsiteX0-25" fmla="*/ 3080 w 10000"/>
                <a:gd name="connsiteY0-26" fmla="*/ 893 h 10000"/>
                <a:gd name="connsiteX1-27" fmla="*/ 5567 w 10000"/>
                <a:gd name="connsiteY1-28" fmla="*/ 6 h 10000"/>
                <a:gd name="connsiteX2-29" fmla="*/ 7783 w 10000"/>
                <a:gd name="connsiteY2-30" fmla="*/ 1382 h 10000"/>
                <a:gd name="connsiteX3-31" fmla="*/ 9851 w 10000"/>
                <a:gd name="connsiteY3-32" fmla="*/ 2992 h 10000"/>
                <a:gd name="connsiteX4-33" fmla="*/ 9704 w 10000"/>
                <a:gd name="connsiteY4-34" fmla="*/ 5488 h 10000"/>
                <a:gd name="connsiteX5-35" fmla="*/ 9260 w 10000"/>
                <a:gd name="connsiteY5-36" fmla="*/ 7985 h 10000"/>
                <a:gd name="connsiteX6-37" fmla="*/ 6897 w 10000"/>
                <a:gd name="connsiteY6-38" fmla="*/ 9104 h 10000"/>
                <a:gd name="connsiteX7-39" fmla="*/ 4410 w 10000"/>
                <a:gd name="connsiteY7-40" fmla="*/ 9991 h 10000"/>
                <a:gd name="connsiteX8-41" fmla="*/ 2194 w 10000"/>
                <a:gd name="connsiteY8-42" fmla="*/ 8638 h 10000"/>
                <a:gd name="connsiteX9-43" fmla="*/ 151 w 10000"/>
                <a:gd name="connsiteY9-44" fmla="*/ 7029 h 10000"/>
                <a:gd name="connsiteX10-45" fmla="*/ 275 w 10000"/>
                <a:gd name="connsiteY10-46" fmla="*/ 4532 h 10000"/>
                <a:gd name="connsiteX0-47" fmla="*/ 2929 w 9849"/>
                <a:gd name="connsiteY0-48" fmla="*/ 893 h 10000"/>
                <a:gd name="connsiteX1-49" fmla="*/ 5416 w 9849"/>
                <a:gd name="connsiteY1-50" fmla="*/ 6 h 10000"/>
                <a:gd name="connsiteX2-51" fmla="*/ 7632 w 9849"/>
                <a:gd name="connsiteY2-52" fmla="*/ 1382 h 10000"/>
                <a:gd name="connsiteX3-53" fmla="*/ 9700 w 9849"/>
                <a:gd name="connsiteY3-54" fmla="*/ 2992 h 10000"/>
                <a:gd name="connsiteX4-55" fmla="*/ 9553 w 9849"/>
                <a:gd name="connsiteY4-56" fmla="*/ 5488 h 10000"/>
                <a:gd name="connsiteX5-57" fmla="*/ 9109 w 9849"/>
                <a:gd name="connsiteY5-58" fmla="*/ 7985 h 10000"/>
                <a:gd name="connsiteX6-59" fmla="*/ 6746 w 9849"/>
                <a:gd name="connsiteY6-60" fmla="*/ 9104 h 10000"/>
                <a:gd name="connsiteX7-61" fmla="*/ 4259 w 9849"/>
                <a:gd name="connsiteY7-62" fmla="*/ 9991 h 10000"/>
                <a:gd name="connsiteX8-63" fmla="*/ 2043 w 9849"/>
                <a:gd name="connsiteY8-64" fmla="*/ 8638 h 10000"/>
                <a:gd name="connsiteX9-65" fmla="*/ 0 w 9849"/>
                <a:gd name="connsiteY9-66" fmla="*/ 7029 h 10000"/>
                <a:gd name="connsiteX0-67" fmla="*/ 900 w 7926"/>
                <a:gd name="connsiteY0-68" fmla="*/ 893 h 10000"/>
                <a:gd name="connsiteX1-69" fmla="*/ 3425 w 7926"/>
                <a:gd name="connsiteY1-70" fmla="*/ 6 h 10000"/>
                <a:gd name="connsiteX2-71" fmla="*/ 5675 w 7926"/>
                <a:gd name="connsiteY2-72" fmla="*/ 1382 h 10000"/>
                <a:gd name="connsiteX3-73" fmla="*/ 7775 w 7926"/>
                <a:gd name="connsiteY3-74" fmla="*/ 2992 h 10000"/>
                <a:gd name="connsiteX4-75" fmla="*/ 7625 w 7926"/>
                <a:gd name="connsiteY4-76" fmla="*/ 5488 h 10000"/>
                <a:gd name="connsiteX5-77" fmla="*/ 7175 w 7926"/>
                <a:gd name="connsiteY5-78" fmla="*/ 7985 h 10000"/>
                <a:gd name="connsiteX6-79" fmla="*/ 4775 w 7926"/>
                <a:gd name="connsiteY6-80" fmla="*/ 9104 h 10000"/>
                <a:gd name="connsiteX7-81" fmla="*/ 2250 w 7926"/>
                <a:gd name="connsiteY7-82" fmla="*/ 9991 h 10000"/>
                <a:gd name="connsiteX8-83" fmla="*/ 0 w 7926"/>
                <a:gd name="connsiteY8-84" fmla="*/ 8638 h 10000"/>
                <a:gd name="connsiteX0-85" fmla="*/ 0 w 8864"/>
                <a:gd name="connsiteY0-86" fmla="*/ 893 h 10000"/>
                <a:gd name="connsiteX1-87" fmla="*/ 3185 w 8864"/>
                <a:gd name="connsiteY1-88" fmla="*/ 6 h 10000"/>
                <a:gd name="connsiteX2-89" fmla="*/ 6024 w 8864"/>
                <a:gd name="connsiteY2-90" fmla="*/ 1382 h 10000"/>
                <a:gd name="connsiteX3-91" fmla="*/ 8673 w 8864"/>
                <a:gd name="connsiteY3-92" fmla="*/ 2992 h 10000"/>
                <a:gd name="connsiteX4-93" fmla="*/ 8484 w 8864"/>
                <a:gd name="connsiteY4-94" fmla="*/ 5488 h 10000"/>
                <a:gd name="connsiteX5-95" fmla="*/ 7916 w 8864"/>
                <a:gd name="connsiteY5-96" fmla="*/ 7985 h 10000"/>
                <a:gd name="connsiteX6-97" fmla="*/ 4888 w 8864"/>
                <a:gd name="connsiteY6-98" fmla="*/ 9104 h 10000"/>
                <a:gd name="connsiteX7-99" fmla="*/ 1703 w 8864"/>
                <a:gd name="connsiteY7-100" fmla="*/ 9991 h 10000"/>
                <a:gd name="connsiteX0-101" fmla="*/ 0 w 10000"/>
                <a:gd name="connsiteY0-102" fmla="*/ 893 h 9104"/>
                <a:gd name="connsiteX1-103" fmla="*/ 3593 w 10000"/>
                <a:gd name="connsiteY1-104" fmla="*/ 6 h 9104"/>
                <a:gd name="connsiteX2-105" fmla="*/ 6796 w 10000"/>
                <a:gd name="connsiteY2-106" fmla="*/ 1382 h 9104"/>
                <a:gd name="connsiteX3-107" fmla="*/ 9785 w 10000"/>
                <a:gd name="connsiteY3-108" fmla="*/ 2992 h 9104"/>
                <a:gd name="connsiteX4-109" fmla="*/ 9571 w 10000"/>
                <a:gd name="connsiteY4-110" fmla="*/ 5488 h 9104"/>
                <a:gd name="connsiteX5-111" fmla="*/ 8931 w 10000"/>
                <a:gd name="connsiteY5-112" fmla="*/ 7985 h 9104"/>
                <a:gd name="connsiteX6-113" fmla="*/ 5514 w 10000"/>
                <a:gd name="connsiteY6-114" fmla="*/ 9104 h 9104"/>
                <a:gd name="connsiteX0-115" fmla="*/ 0 w 10000"/>
                <a:gd name="connsiteY0-116" fmla="*/ 981 h 10000"/>
                <a:gd name="connsiteX1-117" fmla="*/ 3593 w 10000"/>
                <a:gd name="connsiteY1-118" fmla="*/ 7 h 10000"/>
                <a:gd name="connsiteX2-119" fmla="*/ 6796 w 10000"/>
                <a:gd name="connsiteY2-120" fmla="*/ 1518 h 10000"/>
                <a:gd name="connsiteX3-121" fmla="*/ 9785 w 10000"/>
                <a:gd name="connsiteY3-122" fmla="*/ 3286 h 10000"/>
                <a:gd name="connsiteX4-123" fmla="*/ 9571 w 10000"/>
                <a:gd name="connsiteY4-124" fmla="*/ 6028 h 10000"/>
                <a:gd name="connsiteX5-125" fmla="*/ 8931 w 10000"/>
                <a:gd name="connsiteY5-126" fmla="*/ 8771 h 10000"/>
                <a:gd name="connsiteX6-127" fmla="*/ 5514 w 10000"/>
                <a:gd name="connsiteY6-128" fmla="*/ 10000 h 10000"/>
                <a:gd name="connsiteX0-129" fmla="*/ 0 w 10000"/>
                <a:gd name="connsiteY0-130" fmla="*/ 981 h 10000"/>
                <a:gd name="connsiteX1-131" fmla="*/ 3593 w 10000"/>
                <a:gd name="connsiteY1-132" fmla="*/ 7 h 10000"/>
                <a:gd name="connsiteX2-133" fmla="*/ 6796 w 10000"/>
                <a:gd name="connsiteY2-134" fmla="*/ 1518 h 10000"/>
                <a:gd name="connsiteX3-135" fmla="*/ 9785 w 10000"/>
                <a:gd name="connsiteY3-136" fmla="*/ 3286 h 10000"/>
                <a:gd name="connsiteX4-137" fmla="*/ 9571 w 10000"/>
                <a:gd name="connsiteY4-138" fmla="*/ 6028 h 10000"/>
                <a:gd name="connsiteX5-139" fmla="*/ 8931 w 10000"/>
                <a:gd name="connsiteY5-140" fmla="*/ 8771 h 10000"/>
                <a:gd name="connsiteX6-141" fmla="*/ 7258 w 10000"/>
                <a:gd name="connsiteY6-142" fmla="*/ 9454 h 10000"/>
                <a:gd name="connsiteX7-143" fmla="*/ 5514 w 10000"/>
                <a:gd name="connsiteY7-144" fmla="*/ 10000 h 10000"/>
                <a:gd name="connsiteX0-145" fmla="*/ 0 w 10000"/>
                <a:gd name="connsiteY0-146" fmla="*/ 981 h 9454"/>
                <a:gd name="connsiteX1-147" fmla="*/ 3593 w 10000"/>
                <a:gd name="connsiteY1-148" fmla="*/ 7 h 9454"/>
                <a:gd name="connsiteX2-149" fmla="*/ 6796 w 10000"/>
                <a:gd name="connsiteY2-150" fmla="*/ 1518 h 9454"/>
                <a:gd name="connsiteX3-151" fmla="*/ 9785 w 10000"/>
                <a:gd name="connsiteY3-152" fmla="*/ 3286 h 9454"/>
                <a:gd name="connsiteX4-153" fmla="*/ 9571 w 10000"/>
                <a:gd name="connsiteY4-154" fmla="*/ 6028 h 9454"/>
                <a:gd name="connsiteX5-155" fmla="*/ 8931 w 10000"/>
                <a:gd name="connsiteY5-156" fmla="*/ 8771 h 9454"/>
                <a:gd name="connsiteX6-157" fmla="*/ 7258 w 10000"/>
                <a:gd name="connsiteY6-158" fmla="*/ 9454 h 9454"/>
                <a:gd name="connsiteX0-159" fmla="*/ 0 w 6407"/>
                <a:gd name="connsiteY0-160" fmla="*/ 0 h 9993"/>
                <a:gd name="connsiteX1-161" fmla="*/ 3203 w 6407"/>
                <a:gd name="connsiteY1-162" fmla="*/ 1599 h 9993"/>
                <a:gd name="connsiteX2-163" fmla="*/ 6192 w 6407"/>
                <a:gd name="connsiteY2-164" fmla="*/ 3469 h 9993"/>
                <a:gd name="connsiteX3-165" fmla="*/ 5978 w 6407"/>
                <a:gd name="connsiteY3-166" fmla="*/ 6369 h 9993"/>
                <a:gd name="connsiteX4-167" fmla="*/ 5338 w 6407"/>
                <a:gd name="connsiteY4-168" fmla="*/ 9271 h 9993"/>
                <a:gd name="connsiteX5-169" fmla="*/ 3665 w 6407"/>
                <a:gd name="connsiteY5-170" fmla="*/ 9993 h 9993"/>
                <a:gd name="connsiteX0-171" fmla="*/ 0 w 10000"/>
                <a:gd name="connsiteY0-172" fmla="*/ 0 h 9918"/>
                <a:gd name="connsiteX1-173" fmla="*/ 4999 w 10000"/>
                <a:gd name="connsiteY1-174" fmla="*/ 1600 h 9918"/>
                <a:gd name="connsiteX2-175" fmla="*/ 9664 w 10000"/>
                <a:gd name="connsiteY2-176" fmla="*/ 3471 h 9918"/>
                <a:gd name="connsiteX3-177" fmla="*/ 9330 w 10000"/>
                <a:gd name="connsiteY3-178" fmla="*/ 6373 h 9918"/>
                <a:gd name="connsiteX4-179" fmla="*/ 8332 w 10000"/>
                <a:gd name="connsiteY4-180" fmla="*/ 9277 h 9918"/>
                <a:gd name="connsiteX5-181" fmla="*/ 6378 w 10000"/>
                <a:gd name="connsiteY5-182" fmla="*/ 9918 h 9918"/>
                <a:gd name="connsiteX0-183" fmla="*/ 0 w 10000"/>
                <a:gd name="connsiteY0-184" fmla="*/ 0 h 9886"/>
                <a:gd name="connsiteX1-185" fmla="*/ 4999 w 10000"/>
                <a:gd name="connsiteY1-186" fmla="*/ 1613 h 9886"/>
                <a:gd name="connsiteX2-187" fmla="*/ 9664 w 10000"/>
                <a:gd name="connsiteY2-188" fmla="*/ 3500 h 9886"/>
                <a:gd name="connsiteX3-189" fmla="*/ 9330 w 10000"/>
                <a:gd name="connsiteY3-190" fmla="*/ 6426 h 9886"/>
                <a:gd name="connsiteX4-191" fmla="*/ 8332 w 10000"/>
                <a:gd name="connsiteY4-192" fmla="*/ 9354 h 9886"/>
                <a:gd name="connsiteX5-193" fmla="*/ 6961 w 10000"/>
                <a:gd name="connsiteY5-194" fmla="*/ 9886 h 9886"/>
                <a:gd name="connsiteX0-195" fmla="*/ 0 w 10000"/>
                <a:gd name="connsiteY0-196" fmla="*/ 0 h 10039"/>
                <a:gd name="connsiteX1-197" fmla="*/ 4999 w 10000"/>
                <a:gd name="connsiteY1-198" fmla="*/ 1632 h 10039"/>
                <a:gd name="connsiteX2-199" fmla="*/ 9664 w 10000"/>
                <a:gd name="connsiteY2-200" fmla="*/ 3540 h 10039"/>
                <a:gd name="connsiteX3-201" fmla="*/ 9330 w 10000"/>
                <a:gd name="connsiteY3-202" fmla="*/ 6500 h 10039"/>
                <a:gd name="connsiteX4-203" fmla="*/ 8332 w 10000"/>
                <a:gd name="connsiteY4-204" fmla="*/ 9462 h 10039"/>
                <a:gd name="connsiteX5-205" fmla="*/ 6924 w 10000"/>
                <a:gd name="connsiteY5-206" fmla="*/ 10039 h 10039"/>
                <a:gd name="connsiteX0-207" fmla="*/ 0 w 10000"/>
                <a:gd name="connsiteY0-208" fmla="*/ 0 h 10019"/>
                <a:gd name="connsiteX1-209" fmla="*/ 4999 w 10000"/>
                <a:gd name="connsiteY1-210" fmla="*/ 1632 h 10019"/>
                <a:gd name="connsiteX2-211" fmla="*/ 9664 w 10000"/>
                <a:gd name="connsiteY2-212" fmla="*/ 3540 h 10019"/>
                <a:gd name="connsiteX3-213" fmla="*/ 9330 w 10000"/>
                <a:gd name="connsiteY3-214" fmla="*/ 6500 h 10019"/>
                <a:gd name="connsiteX4-215" fmla="*/ 8332 w 10000"/>
                <a:gd name="connsiteY4-216" fmla="*/ 9462 h 10019"/>
                <a:gd name="connsiteX5-217" fmla="*/ 6818 w 10000"/>
                <a:gd name="connsiteY5-218" fmla="*/ 10019 h 10019"/>
                <a:gd name="connsiteX0-219" fmla="*/ 0 w 10000"/>
                <a:gd name="connsiteY0-220" fmla="*/ 0 h 10022"/>
                <a:gd name="connsiteX1-221" fmla="*/ 4999 w 10000"/>
                <a:gd name="connsiteY1-222" fmla="*/ 1632 h 10022"/>
                <a:gd name="connsiteX2-223" fmla="*/ 9664 w 10000"/>
                <a:gd name="connsiteY2-224" fmla="*/ 3540 h 10022"/>
                <a:gd name="connsiteX3-225" fmla="*/ 9330 w 10000"/>
                <a:gd name="connsiteY3-226" fmla="*/ 6500 h 10022"/>
                <a:gd name="connsiteX4-227" fmla="*/ 8332 w 10000"/>
                <a:gd name="connsiteY4-228" fmla="*/ 9462 h 10022"/>
                <a:gd name="connsiteX5-229" fmla="*/ 6873 w 10000"/>
                <a:gd name="connsiteY5-230" fmla="*/ 10022 h 10022"/>
                <a:gd name="connsiteX0-231" fmla="*/ 0 w 10000"/>
                <a:gd name="connsiteY0-232" fmla="*/ 0 h 10022"/>
                <a:gd name="connsiteX1-233" fmla="*/ 4999 w 10000"/>
                <a:gd name="connsiteY1-234" fmla="*/ 1632 h 10022"/>
                <a:gd name="connsiteX2-235" fmla="*/ 9664 w 10000"/>
                <a:gd name="connsiteY2-236" fmla="*/ 3540 h 10022"/>
                <a:gd name="connsiteX3-237" fmla="*/ 9330 w 10000"/>
                <a:gd name="connsiteY3-238" fmla="*/ 6500 h 10022"/>
                <a:gd name="connsiteX4-239" fmla="*/ 8332 w 10000"/>
                <a:gd name="connsiteY4-240" fmla="*/ 9462 h 10022"/>
                <a:gd name="connsiteX5-241" fmla="*/ 6873 w 10000"/>
                <a:gd name="connsiteY5-242" fmla="*/ 10022 h 10022"/>
                <a:gd name="connsiteX0-243" fmla="*/ 0 w 10000"/>
                <a:gd name="connsiteY0-244" fmla="*/ 0 h 10022"/>
                <a:gd name="connsiteX1-245" fmla="*/ 4999 w 10000"/>
                <a:gd name="connsiteY1-246" fmla="*/ 1632 h 10022"/>
                <a:gd name="connsiteX2-247" fmla="*/ 9664 w 10000"/>
                <a:gd name="connsiteY2-248" fmla="*/ 3540 h 10022"/>
                <a:gd name="connsiteX3-249" fmla="*/ 9330 w 10000"/>
                <a:gd name="connsiteY3-250" fmla="*/ 6500 h 10022"/>
                <a:gd name="connsiteX4-251" fmla="*/ 8332 w 10000"/>
                <a:gd name="connsiteY4-252" fmla="*/ 9462 h 10022"/>
                <a:gd name="connsiteX5-253" fmla="*/ 6873 w 10000"/>
                <a:gd name="connsiteY5-254" fmla="*/ 10022 h 10022"/>
                <a:gd name="connsiteX0-255" fmla="*/ 0 w 10000"/>
                <a:gd name="connsiteY0-256" fmla="*/ 0 h 10022"/>
                <a:gd name="connsiteX1-257" fmla="*/ 4999 w 10000"/>
                <a:gd name="connsiteY1-258" fmla="*/ 1632 h 10022"/>
                <a:gd name="connsiteX2-259" fmla="*/ 9664 w 10000"/>
                <a:gd name="connsiteY2-260" fmla="*/ 3540 h 10022"/>
                <a:gd name="connsiteX3-261" fmla="*/ 9330 w 10000"/>
                <a:gd name="connsiteY3-262" fmla="*/ 6500 h 10022"/>
                <a:gd name="connsiteX4-263" fmla="*/ 8332 w 10000"/>
                <a:gd name="connsiteY4-264" fmla="*/ 9462 h 10022"/>
                <a:gd name="connsiteX5-265" fmla="*/ 6873 w 10000"/>
                <a:gd name="connsiteY5-266" fmla="*/ 10022 h 10022"/>
                <a:gd name="connsiteX0-267" fmla="*/ 0 w 10000"/>
                <a:gd name="connsiteY0-268" fmla="*/ 0 h 10022"/>
                <a:gd name="connsiteX1-269" fmla="*/ 4999 w 10000"/>
                <a:gd name="connsiteY1-270" fmla="*/ 1632 h 10022"/>
                <a:gd name="connsiteX2-271" fmla="*/ 9664 w 10000"/>
                <a:gd name="connsiteY2-272" fmla="*/ 3540 h 10022"/>
                <a:gd name="connsiteX3-273" fmla="*/ 9330 w 10000"/>
                <a:gd name="connsiteY3-274" fmla="*/ 6500 h 10022"/>
                <a:gd name="connsiteX4-275" fmla="*/ 8332 w 10000"/>
                <a:gd name="connsiteY4-276" fmla="*/ 9462 h 10022"/>
                <a:gd name="connsiteX5-277" fmla="*/ 6873 w 10000"/>
                <a:gd name="connsiteY5-278" fmla="*/ 10022 h 10022"/>
                <a:gd name="connsiteX0-279" fmla="*/ 0 w 10000"/>
                <a:gd name="connsiteY0-280" fmla="*/ 0 h 10022"/>
                <a:gd name="connsiteX1-281" fmla="*/ 4999 w 10000"/>
                <a:gd name="connsiteY1-282" fmla="*/ 1632 h 10022"/>
                <a:gd name="connsiteX2-283" fmla="*/ 9664 w 10000"/>
                <a:gd name="connsiteY2-284" fmla="*/ 3540 h 10022"/>
                <a:gd name="connsiteX3-285" fmla="*/ 9330 w 10000"/>
                <a:gd name="connsiteY3-286" fmla="*/ 6500 h 10022"/>
                <a:gd name="connsiteX4-287" fmla="*/ 8332 w 10000"/>
                <a:gd name="connsiteY4-288" fmla="*/ 9462 h 10022"/>
                <a:gd name="connsiteX5-289" fmla="*/ 6873 w 10000"/>
                <a:gd name="connsiteY5-290" fmla="*/ 10022 h 10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22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0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296 w 9587"/>
                <a:gd name="connsiteY0" fmla="*/ 5408 h 9854"/>
                <a:gd name="connsiteX1" fmla="*/ 8871 w 9587"/>
                <a:gd name="connsiteY1" fmla="*/ 7868 h 9854"/>
                <a:gd name="connsiteX2" fmla="*/ 6607 w 9587"/>
                <a:gd name="connsiteY2" fmla="*/ 8971 h 9854"/>
                <a:gd name="connsiteX3" fmla="*/ 4225 w 9587"/>
                <a:gd name="connsiteY3" fmla="*/ 9845 h 9854"/>
                <a:gd name="connsiteX4" fmla="*/ 2102 w 9587"/>
                <a:gd name="connsiteY4" fmla="*/ 8512 h 9854"/>
                <a:gd name="connsiteX5" fmla="*/ 145 w 9587"/>
                <a:gd name="connsiteY5" fmla="*/ 6926 h 9854"/>
                <a:gd name="connsiteX6" fmla="*/ 263 w 9587"/>
                <a:gd name="connsiteY6" fmla="*/ 4466 h 9854"/>
                <a:gd name="connsiteX7" fmla="*/ 687 w 9587"/>
                <a:gd name="connsiteY7" fmla="*/ 2006 h 9854"/>
                <a:gd name="connsiteX8" fmla="*/ 2951 w 9587"/>
                <a:gd name="connsiteY8" fmla="*/ 880 h 9854"/>
                <a:gd name="connsiteX9" fmla="*/ 5333 w 9587"/>
                <a:gd name="connsiteY9" fmla="*/ 6 h 9854"/>
                <a:gd name="connsiteX10" fmla="*/ 7456 w 9587"/>
                <a:gd name="connsiteY10" fmla="*/ 1362 h 9854"/>
                <a:gd name="connsiteX11" fmla="*/ 9437 w 9587"/>
                <a:gd name="connsiteY11" fmla="*/ 2948 h 9854"/>
                <a:gd name="connsiteX12" fmla="*/ 9520 w 9587"/>
                <a:gd name="connsiteY12" fmla="*/ 5626 h 9854"/>
                <a:gd name="connsiteX0-1" fmla="*/ 9696 w 9844"/>
                <a:gd name="connsiteY0-2" fmla="*/ 5488 h 10000"/>
                <a:gd name="connsiteX1-3" fmla="*/ 9253 w 9844"/>
                <a:gd name="connsiteY1-4" fmla="*/ 7985 h 10000"/>
                <a:gd name="connsiteX2-5" fmla="*/ 6892 w 9844"/>
                <a:gd name="connsiteY2-6" fmla="*/ 9104 h 10000"/>
                <a:gd name="connsiteX3-7" fmla="*/ 4407 w 9844"/>
                <a:gd name="connsiteY3-8" fmla="*/ 9991 h 10000"/>
                <a:gd name="connsiteX4-9" fmla="*/ 2193 w 9844"/>
                <a:gd name="connsiteY4-10" fmla="*/ 8638 h 10000"/>
                <a:gd name="connsiteX5-11" fmla="*/ 151 w 9844"/>
                <a:gd name="connsiteY5-12" fmla="*/ 7029 h 10000"/>
                <a:gd name="connsiteX6-13" fmla="*/ 274 w 9844"/>
                <a:gd name="connsiteY6-14" fmla="*/ 4532 h 10000"/>
                <a:gd name="connsiteX7-15" fmla="*/ 717 w 9844"/>
                <a:gd name="connsiteY7-16" fmla="*/ 2036 h 10000"/>
                <a:gd name="connsiteX8-17" fmla="*/ 3078 w 9844"/>
                <a:gd name="connsiteY8-18" fmla="*/ 893 h 10000"/>
                <a:gd name="connsiteX9-19" fmla="*/ 5563 w 9844"/>
                <a:gd name="connsiteY9-20" fmla="*/ 6 h 10000"/>
                <a:gd name="connsiteX10-21" fmla="*/ 7777 w 9844"/>
                <a:gd name="connsiteY10-22" fmla="*/ 1382 h 10000"/>
                <a:gd name="connsiteX11-23" fmla="*/ 9844 w 9844"/>
                <a:gd name="connsiteY11-24" fmla="*/ 2992 h 10000"/>
                <a:gd name="connsiteX0-25" fmla="*/ 9850 w 9850"/>
                <a:gd name="connsiteY0-26" fmla="*/ 5488 h 10000"/>
                <a:gd name="connsiteX1-27" fmla="*/ 9400 w 9850"/>
                <a:gd name="connsiteY1-28" fmla="*/ 7985 h 10000"/>
                <a:gd name="connsiteX2-29" fmla="*/ 7001 w 9850"/>
                <a:gd name="connsiteY2-30" fmla="*/ 9104 h 10000"/>
                <a:gd name="connsiteX3-31" fmla="*/ 4477 w 9850"/>
                <a:gd name="connsiteY3-32" fmla="*/ 9991 h 10000"/>
                <a:gd name="connsiteX4-33" fmla="*/ 2228 w 9850"/>
                <a:gd name="connsiteY4-34" fmla="*/ 8638 h 10000"/>
                <a:gd name="connsiteX5-35" fmla="*/ 153 w 9850"/>
                <a:gd name="connsiteY5-36" fmla="*/ 7029 h 10000"/>
                <a:gd name="connsiteX6-37" fmla="*/ 278 w 9850"/>
                <a:gd name="connsiteY6-38" fmla="*/ 4532 h 10000"/>
                <a:gd name="connsiteX7-39" fmla="*/ 728 w 9850"/>
                <a:gd name="connsiteY7-40" fmla="*/ 2036 h 10000"/>
                <a:gd name="connsiteX8-41" fmla="*/ 3127 w 9850"/>
                <a:gd name="connsiteY8-42" fmla="*/ 893 h 10000"/>
                <a:gd name="connsiteX9-43" fmla="*/ 5651 w 9850"/>
                <a:gd name="connsiteY9-44" fmla="*/ 6 h 10000"/>
                <a:gd name="connsiteX10-45" fmla="*/ 7900 w 9850"/>
                <a:gd name="connsiteY10-46" fmla="*/ 1382 h 10000"/>
                <a:gd name="connsiteX0-47" fmla="*/ 10000 w 10000"/>
                <a:gd name="connsiteY0-48" fmla="*/ 5488 h 10000"/>
                <a:gd name="connsiteX1-49" fmla="*/ 9543 w 10000"/>
                <a:gd name="connsiteY1-50" fmla="*/ 7985 h 10000"/>
                <a:gd name="connsiteX2-51" fmla="*/ 7108 w 10000"/>
                <a:gd name="connsiteY2-52" fmla="*/ 9104 h 10000"/>
                <a:gd name="connsiteX3-53" fmla="*/ 4545 w 10000"/>
                <a:gd name="connsiteY3-54" fmla="*/ 9991 h 10000"/>
                <a:gd name="connsiteX4-55" fmla="*/ 2262 w 10000"/>
                <a:gd name="connsiteY4-56" fmla="*/ 8638 h 10000"/>
                <a:gd name="connsiteX5-57" fmla="*/ 155 w 10000"/>
                <a:gd name="connsiteY5-58" fmla="*/ 7029 h 10000"/>
                <a:gd name="connsiteX6-59" fmla="*/ 282 w 10000"/>
                <a:gd name="connsiteY6-60" fmla="*/ 4532 h 10000"/>
                <a:gd name="connsiteX7-61" fmla="*/ 739 w 10000"/>
                <a:gd name="connsiteY7-62" fmla="*/ 2036 h 10000"/>
                <a:gd name="connsiteX8-63" fmla="*/ 3175 w 10000"/>
                <a:gd name="connsiteY8-64" fmla="*/ 893 h 10000"/>
                <a:gd name="connsiteX9-65" fmla="*/ 5737 w 10000"/>
                <a:gd name="connsiteY9-66" fmla="*/ 6 h 10000"/>
                <a:gd name="connsiteX0-67" fmla="*/ 10000 w 10000"/>
                <a:gd name="connsiteY0-68" fmla="*/ 4595 h 9107"/>
                <a:gd name="connsiteX1-69" fmla="*/ 9543 w 10000"/>
                <a:gd name="connsiteY1-70" fmla="*/ 7092 h 9107"/>
                <a:gd name="connsiteX2-71" fmla="*/ 7108 w 10000"/>
                <a:gd name="connsiteY2-72" fmla="*/ 8211 h 9107"/>
                <a:gd name="connsiteX3-73" fmla="*/ 4545 w 10000"/>
                <a:gd name="connsiteY3-74" fmla="*/ 9098 h 9107"/>
                <a:gd name="connsiteX4-75" fmla="*/ 2262 w 10000"/>
                <a:gd name="connsiteY4-76" fmla="*/ 7745 h 9107"/>
                <a:gd name="connsiteX5-77" fmla="*/ 155 w 10000"/>
                <a:gd name="connsiteY5-78" fmla="*/ 6136 h 9107"/>
                <a:gd name="connsiteX6-79" fmla="*/ 282 w 10000"/>
                <a:gd name="connsiteY6-80" fmla="*/ 3639 h 9107"/>
                <a:gd name="connsiteX7-81" fmla="*/ 739 w 10000"/>
                <a:gd name="connsiteY7-82" fmla="*/ 1143 h 9107"/>
                <a:gd name="connsiteX8-83" fmla="*/ 3175 w 10000"/>
                <a:gd name="connsiteY8-84" fmla="*/ 0 h 9107"/>
                <a:gd name="connsiteX0-85" fmla="*/ 10000 w 10000"/>
                <a:gd name="connsiteY0-86" fmla="*/ 3791 h 8745"/>
                <a:gd name="connsiteX1-87" fmla="*/ 9543 w 10000"/>
                <a:gd name="connsiteY1-88" fmla="*/ 6532 h 8745"/>
                <a:gd name="connsiteX2-89" fmla="*/ 7108 w 10000"/>
                <a:gd name="connsiteY2-90" fmla="*/ 7761 h 8745"/>
                <a:gd name="connsiteX3-91" fmla="*/ 4545 w 10000"/>
                <a:gd name="connsiteY3-92" fmla="*/ 8735 h 8745"/>
                <a:gd name="connsiteX4-93" fmla="*/ 2262 w 10000"/>
                <a:gd name="connsiteY4-94" fmla="*/ 7249 h 8745"/>
                <a:gd name="connsiteX5-95" fmla="*/ 155 w 10000"/>
                <a:gd name="connsiteY5-96" fmla="*/ 5483 h 8745"/>
                <a:gd name="connsiteX6-97" fmla="*/ 282 w 10000"/>
                <a:gd name="connsiteY6-98" fmla="*/ 2741 h 8745"/>
                <a:gd name="connsiteX7-99" fmla="*/ 739 w 10000"/>
                <a:gd name="connsiteY7-100" fmla="*/ 0 h 8745"/>
                <a:gd name="connsiteX0-101" fmla="*/ 10000 w 10000"/>
                <a:gd name="connsiteY0-102" fmla="*/ 1201 h 6866"/>
                <a:gd name="connsiteX1-103" fmla="*/ 9543 w 10000"/>
                <a:gd name="connsiteY1-104" fmla="*/ 4335 h 6866"/>
                <a:gd name="connsiteX2-105" fmla="*/ 7108 w 10000"/>
                <a:gd name="connsiteY2-106" fmla="*/ 5741 h 6866"/>
                <a:gd name="connsiteX3-107" fmla="*/ 4545 w 10000"/>
                <a:gd name="connsiteY3-108" fmla="*/ 6855 h 6866"/>
                <a:gd name="connsiteX4-109" fmla="*/ 2262 w 10000"/>
                <a:gd name="connsiteY4-110" fmla="*/ 5155 h 6866"/>
                <a:gd name="connsiteX5-111" fmla="*/ 155 w 10000"/>
                <a:gd name="connsiteY5-112" fmla="*/ 3136 h 6866"/>
                <a:gd name="connsiteX6-113" fmla="*/ 282 w 10000"/>
                <a:gd name="connsiteY6-114" fmla="*/ 0 h 6866"/>
                <a:gd name="connsiteX0-115" fmla="*/ 9845 w 9845"/>
                <a:gd name="connsiteY0-116" fmla="*/ 0 h 8251"/>
                <a:gd name="connsiteX1-117" fmla="*/ 9388 w 9845"/>
                <a:gd name="connsiteY1-118" fmla="*/ 4565 h 8251"/>
                <a:gd name="connsiteX2-119" fmla="*/ 6953 w 9845"/>
                <a:gd name="connsiteY2-120" fmla="*/ 6612 h 8251"/>
                <a:gd name="connsiteX3-121" fmla="*/ 4390 w 9845"/>
                <a:gd name="connsiteY3-122" fmla="*/ 8235 h 8251"/>
                <a:gd name="connsiteX4-123" fmla="*/ 2107 w 9845"/>
                <a:gd name="connsiteY4-124" fmla="*/ 5759 h 8251"/>
                <a:gd name="connsiteX5-125" fmla="*/ 0 w 9845"/>
                <a:gd name="connsiteY5-126" fmla="*/ 2818 h 8251"/>
                <a:gd name="connsiteX0-127" fmla="*/ 7860 w 7860"/>
                <a:gd name="connsiteY0-128" fmla="*/ 0 h 10001"/>
                <a:gd name="connsiteX1-129" fmla="*/ 7396 w 7860"/>
                <a:gd name="connsiteY1-130" fmla="*/ 5533 h 10001"/>
                <a:gd name="connsiteX2-131" fmla="*/ 4922 w 7860"/>
                <a:gd name="connsiteY2-132" fmla="*/ 8014 h 10001"/>
                <a:gd name="connsiteX3-133" fmla="*/ 2319 w 7860"/>
                <a:gd name="connsiteY3-134" fmla="*/ 9981 h 10001"/>
                <a:gd name="connsiteX4-135" fmla="*/ 0 w 7860"/>
                <a:gd name="connsiteY4-136" fmla="*/ 6980 h 10001"/>
                <a:gd name="connsiteX0-137" fmla="*/ 7050 w 7050"/>
                <a:gd name="connsiteY0-138" fmla="*/ 0 h 10000"/>
                <a:gd name="connsiteX1-139" fmla="*/ 6460 w 7050"/>
                <a:gd name="connsiteY1-140" fmla="*/ 5532 h 10000"/>
                <a:gd name="connsiteX2-141" fmla="*/ 3312 w 7050"/>
                <a:gd name="connsiteY2-142" fmla="*/ 8013 h 10000"/>
                <a:gd name="connsiteX3-143" fmla="*/ 0 w 7050"/>
                <a:gd name="connsiteY3-144" fmla="*/ 9980 h 10000"/>
                <a:gd name="connsiteX0-145" fmla="*/ 9163 w 9163"/>
                <a:gd name="connsiteY0-146" fmla="*/ 0 h 4468"/>
                <a:gd name="connsiteX1-147" fmla="*/ 4698 w 9163"/>
                <a:gd name="connsiteY1-148" fmla="*/ 2481 h 4468"/>
                <a:gd name="connsiteX2-149" fmla="*/ 0 w 9163"/>
                <a:gd name="connsiteY2-150" fmla="*/ 4448 h 4468"/>
                <a:gd name="connsiteX0-151" fmla="*/ 9774 w 9774"/>
                <a:gd name="connsiteY0-152" fmla="*/ 0 h 9562"/>
                <a:gd name="connsiteX1-153" fmla="*/ 5127 w 9774"/>
                <a:gd name="connsiteY1-154" fmla="*/ 5117 h 9562"/>
                <a:gd name="connsiteX2-155" fmla="*/ 0 w 9774"/>
                <a:gd name="connsiteY2-156" fmla="*/ 9519 h 9562"/>
                <a:gd name="connsiteX0-157" fmla="*/ 9955 w 9955"/>
                <a:gd name="connsiteY0-158" fmla="*/ 0 h 9811"/>
                <a:gd name="connsiteX1-159" fmla="*/ 5246 w 9955"/>
                <a:gd name="connsiteY1-160" fmla="*/ 5163 h 9811"/>
                <a:gd name="connsiteX2-161" fmla="*/ 0 w 9955"/>
                <a:gd name="connsiteY2-162" fmla="*/ 9767 h 9811"/>
                <a:gd name="connsiteX0-163" fmla="*/ 9953 w 9953"/>
                <a:gd name="connsiteY0-164" fmla="*/ 0 h 9768"/>
                <a:gd name="connsiteX1-165" fmla="*/ 5270 w 9953"/>
                <a:gd name="connsiteY1-166" fmla="*/ 5030 h 9768"/>
                <a:gd name="connsiteX2-167" fmla="*/ 0 w 9953"/>
                <a:gd name="connsiteY2-168" fmla="*/ 9723 h 9768"/>
                <a:gd name="connsiteX0-169" fmla="*/ 9810 w 9810"/>
                <a:gd name="connsiteY0-170" fmla="*/ 0 h 8669"/>
                <a:gd name="connsiteX1-171" fmla="*/ 5295 w 9810"/>
                <a:gd name="connsiteY1-172" fmla="*/ 3821 h 8669"/>
                <a:gd name="connsiteX2-173" fmla="*/ 0 w 9810"/>
                <a:gd name="connsiteY2-174" fmla="*/ 8626 h 8669"/>
                <a:gd name="connsiteX0-175" fmla="*/ 9212 w 9212"/>
                <a:gd name="connsiteY0-176" fmla="*/ 0 h 9878"/>
                <a:gd name="connsiteX1-177" fmla="*/ 5398 w 9212"/>
                <a:gd name="connsiteY1-178" fmla="*/ 4286 h 9878"/>
                <a:gd name="connsiteX2-179" fmla="*/ 0 w 9212"/>
                <a:gd name="connsiteY2-180" fmla="*/ 9828 h 9878"/>
                <a:gd name="connsiteX0-181" fmla="*/ 9991 w 9991"/>
                <a:gd name="connsiteY0-182" fmla="*/ 0 h 9806"/>
                <a:gd name="connsiteX1-183" fmla="*/ 5860 w 9991"/>
                <a:gd name="connsiteY1-184" fmla="*/ 4146 h 9806"/>
                <a:gd name="connsiteX2-185" fmla="*/ 0 w 9991"/>
                <a:gd name="connsiteY2-186" fmla="*/ 9756 h 9806"/>
                <a:gd name="connsiteX0-187" fmla="*/ 10000 w 10000"/>
                <a:gd name="connsiteY0-188" fmla="*/ 0 h 10000"/>
                <a:gd name="connsiteX1-189" fmla="*/ 5865 w 10000"/>
                <a:gd name="connsiteY1-190" fmla="*/ 4228 h 10000"/>
                <a:gd name="connsiteX2-191" fmla="*/ 0 w 10000"/>
                <a:gd name="connsiteY2-192" fmla="*/ 9949 h 10000"/>
                <a:gd name="connsiteX0-193" fmla="*/ 10000 w 10000"/>
                <a:gd name="connsiteY0-194" fmla="*/ 0 h 10000"/>
                <a:gd name="connsiteX1-195" fmla="*/ 5865 w 10000"/>
                <a:gd name="connsiteY1-196" fmla="*/ 4228 h 10000"/>
                <a:gd name="connsiteX2-197" fmla="*/ 0 w 10000"/>
                <a:gd name="connsiteY2-198" fmla="*/ 9949 h 10000"/>
                <a:gd name="connsiteX0-199" fmla="*/ 10014 w 10014"/>
                <a:gd name="connsiteY0-200" fmla="*/ 0 h 9895"/>
                <a:gd name="connsiteX1-201" fmla="*/ 5865 w 10014"/>
                <a:gd name="connsiteY1-202" fmla="*/ 4123 h 9895"/>
                <a:gd name="connsiteX2-203" fmla="*/ 0 w 10014"/>
                <a:gd name="connsiteY2-204" fmla="*/ 9844 h 9895"/>
                <a:gd name="connsiteX0-205" fmla="*/ 10000 w 10000"/>
                <a:gd name="connsiteY0-206" fmla="*/ 0 h 10000"/>
                <a:gd name="connsiteX1-207" fmla="*/ 5857 w 10000"/>
                <a:gd name="connsiteY1-208" fmla="*/ 4167 h 10000"/>
                <a:gd name="connsiteX2-209" fmla="*/ 0 w 10000"/>
                <a:gd name="connsiteY2-210" fmla="*/ 9948 h 10000"/>
                <a:gd name="connsiteX0-211" fmla="*/ 10000 w 10000"/>
                <a:gd name="connsiteY0-212" fmla="*/ 0 h 10000"/>
                <a:gd name="connsiteX1-213" fmla="*/ 5857 w 10000"/>
                <a:gd name="connsiteY1-214" fmla="*/ 4167 h 10000"/>
                <a:gd name="connsiteX2-215" fmla="*/ 0 w 10000"/>
                <a:gd name="connsiteY2-216" fmla="*/ 9948 h 10000"/>
                <a:gd name="connsiteX0-217" fmla="*/ 10000 w 10000"/>
                <a:gd name="connsiteY0-218" fmla="*/ 0 h 10000"/>
                <a:gd name="connsiteX1-219" fmla="*/ 5857 w 10000"/>
                <a:gd name="connsiteY1-220" fmla="*/ 4167 h 10000"/>
                <a:gd name="connsiteX2-221" fmla="*/ 0 w 10000"/>
                <a:gd name="connsiteY2-222" fmla="*/ 9948 h 10000"/>
                <a:gd name="connsiteX0-223" fmla="*/ 10000 w 10000"/>
                <a:gd name="connsiteY0-224" fmla="*/ 0 h 10000"/>
                <a:gd name="connsiteX1-225" fmla="*/ 5857 w 10000"/>
                <a:gd name="connsiteY1-226" fmla="*/ 4167 h 10000"/>
                <a:gd name="connsiteX2-227" fmla="*/ 0 w 10000"/>
                <a:gd name="connsiteY2-228" fmla="*/ 9948 h 10000"/>
                <a:gd name="connsiteX0-229" fmla="*/ 10000 w 10000"/>
                <a:gd name="connsiteY0-230" fmla="*/ 0 h 10000"/>
                <a:gd name="connsiteX1-231" fmla="*/ 5857 w 10000"/>
                <a:gd name="connsiteY1-232" fmla="*/ 4167 h 10000"/>
                <a:gd name="connsiteX2-233" fmla="*/ 0 w 10000"/>
                <a:gd name="connsiteY2-234" fmla="*/ 994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437 w 9580"/>
                <a:gd name="connsiteY0" fmla="*/ 2948 h 9854"/>
                <a:gd name="connsiteX1" fmla="*/ 9296 w 9580"/>
                <a:gd name="connsiteY1" fmla="*/ 5408 h 9854"/>
                <a:gd name="connsiteX2" fmla="*/ 8871 w 9580"/>
                <a:gd name="connsiteY2" fmla="*/ 7868 h 9854"/>
                <a:gd name="connsiteX3" fmla="*/ 6607 w 9580"/>
                <a:gd name="connsiteY3" fmla="*/ 8971 h 9854"/>
                <a:gd name="connsiteX4" fmla="*/ 4225 w 9580"/>
                <a:gd name="connsiteY4" fmla="*/ 9845 h 9854"/>
                <a:gd name="connsiteX5" fmla="*/ 2102 w 9580"/>
                <a:gd name="connsiteY5" fmla="*/ 8512 h 9854"/>
                <a:gd name="connsiteX6" fmla="*/ 145 w 9580"/>
                <a:gd name="connsiteY6" fmla="*/ 6926 h 9854"/>
                <a:gd name="connsiteX7" fmla="*/ 263 w 9580"/>
                <a:gd name="connsiteY7" fmla="*/ 4466 h 9854"/>
                <a:gd name="connsiteX8" fmla="*/ 687 w 9580"/>
                <a:gd name="connsiteY8" fmla="*/ 2006 h 9854"/>
                <a:gd name="connsiteX9" fmla="*/ 2951 w 9580"/>
                <a:gd name="connsiteY9" fmla="*/ 880 h 9854"/>
                <a:gd name="connsiteX10" fmla="*/ 5333 w 9580"/>
                <a:gd name="connsiteY10" fmla="*/ 6 h 9854"/>
                <a:gd name="connsiteX11" fmla="*/ 7456 w 9580"/>
                <a:gd name="connsiteY11" fmla="*/ 1362 h 9854"/>
                <a:gd name="connsiteX12" fmla="*/ 9437 w 9580"/>
                <a:gd name="connsiteY12" fmla="*/ 2948 h 9854"/>
                <a:gd name="connsiteX0-1" fmla="*/ 7783 w 10000"/>
                <a:gd name="connsiteY0-2" fmla="*/ 1382 h 10000"/>
                <a:gd name="connsiteX1-3" fmla="*/ 9851 w 10000"/>
                <a:gd name="connsiteY1-4" fmla="*/ 2992 h 10000"/>
                <a:gd name="connsiteX2-5" fmla="*/ 9704 w 10000"/>
                <a:gd name="connsiteY2-6" fmla="*/ 5488 h 10000"/>
                <a:gd name="connsiteX3-7" fmla="*/ 9260 w 10000"/>
                <a:gd name="connsiteY3-8" fmla="*/ 7985 h 10000"/>
                <a:gd name="connsiteX4-9" fmla="*/ 6897 w 10000"/>
                <a:gd name="connsiteY4-10" fmla="*/ 9104 h 10000"/>
                <a:gd name="connsiteX5-11" fmla="*/ 4410 w 10000"/>
                <a:gd name="connsiteY5-12" fmla="*/ 9991 h 10000"/>
                <a:gd name="connsiteX6-13" fmla="*/ 2194 w 10000"/>
                <a:gd name="connsiteY6-14" fmla="*/ 8638 h 10000"/>
                <a:gd name="connsiteX7-15" fmla="*/ 151 w 10000"/>
                <a:gd name="connsiteY7-16" fmla="*/ 7029 h 10000"/>
                <a:gd name="connsiteX8-17" fmla="*/ 275 w 10000"/>
                <a:gd name="connsiteY8-18" fmla="*/ 4532 h 10000"/>
                <a:gd name="connsiteX9-19" fmla="*/ 717 w 10000"/>
                <a:gd name="connsiteY9-20" fmla="*/ 2036 h 10000"/>
                <a:gd name="connsiteX10-21" fmla="*/ 3080 w 10000"/>
                <a:gd name="connsiteY10-22" fmla="*/ 893 h 10000"/>
                <a:gd name="connsiteX11-23" fmla="*/ 5567 w 10000"/>
                <a:gd name="connsiteY11-24" fmla="*/ 6 h 10000"/>
                <a:gd name="connsiteX12-25" fmla="*/ 8017 w 10000"/>
                <a:gd name="connsiteY12-26" fmla="*/ 1604 h 10000"/>
                <a:gd name="connsiteX0-27" fmla="*/ 9851 w 10000"/>
                <a:gd name="connsiteY0-28" fmla="*/ 2992 h 10000"/>
                <a:gd name="connsiteX1-29" fmla="*/ 9704 w 10000"/>
                <a:gd name="connsiteY1-30" fmla="*/ 5488 h 10000"/>
                <a:gd name="connsiteX2-31" fmla="*/ 9260 w 10000"/>
                <a:gd name="connsiteY2-32" fmla="*/ 7985 h 10000"/>
                <a:gd name="connsiteX3-33" fmla="*/ 6897 w 10000"/>
                <a:gd name="connsiteY3-34" fmla="*/ 9104 h 10000"/>
                <a:gd name="connsiteX4-35" fmla="*/ 4410 w 10000"/>
                <a:gd name="connsiteY4-36" fmla="*/ 9991 h 10000"/>
                <a:gd name="connsiteX5-37" fmla="*/ 2194 w 10000"/>
                <a:gd name="connsiteY5-38" fmla="*/ 8638 h 10000"/>
                <a:gd name="connsiteX6-39" fmla="*/ 151 w 10000"/>
                <a:gd name="connsiteY6-40" fmla="*/ 7029 h 10000"/>
                <a:gd name="connsiteX7-41" fmla="*/ 275 w 10000"/>
                <a:gd name="connsiteY7-42" fmla="*/ 4532 h 10000"/>
                <a:gd name="connsiteX8-43" fmla="*/ 717 w 10000"/>
                <a:gd name="connsiteY8-44" fmla="*/ 2036 h 10000"/>
                <a:gd name="connsiteX9-45" fmla="*/ 3080 w 10000"/>
                <a:gd name="connsiteY9-46" fmla="*/ 893 h 10000"/>
                <a:gd name="connsiteX10-47" fmla="*/ 5567 w 10000"/>
                <a:gd name="connsiteY10-48" fmla="*/ 6 h 10000"/>
                <a:gd name="connsiteX11-49" fmla="*/ 8017 w 10000"/>
                <a:gd name="connsiteY11-50" fmla="*/ 1604 h 10000"/>
                <a:gd name="connsiteX0-51" fmla="*/ 9851 w 10000"/>
                <a:gd name="connsiteY0-52" fmla="*/ 2992 h 10000"/>
                <a:gd name="connsiteX1-53" fmla="*/ 9704 w 10000"/>
                <a:gd name="connsiteY1-54" fmla="*/ 5488 h 10000"/>
                <a:gd name="connsiteX2-55" fmla="*/ 9260 w 10000"/>
                <a:gd name="connsiteY2-56" fmla="*/ 7985 h 10000"/>
                <a:gd name="connsiteX3-57" fmla="*/ 6897 w 10000"/>
                <a:gd name="connsiteY3-58" fmla="*/ 9104 h 10000"/>
                <a:gd name="connsiteX4-59" fmla="*/ 4410 w 10000"/>
                <a:gd name="connsiteY4-60" fmla="*/ 9991 h 10000"/>
                <a:gd name="connsiteX5-61" fmla="*/ 2194 w 10000"/>
                <a:gd name="connsiteY5-62" fmla="*/ 8638 h 10000"/>
                <a:gd name="connsiteX6-63" fmla="*/ 151 w 10000"/>
                <a:gd name="connsiteY6-64" fmla="*/ 7029 h 10000"/>
                <a:gd name="connsiteX7-65" fmla="*/ 275 w 10000"/>
                <a:gd name="connsiteY7-66" fmla="*/ 4532 h 10000"/>
                <a:gd name="connsiteX8-67" fmla="*/ 717 w 10000"/>
                <a:gd name="connsiteY8-68" fmla="*/ 2036 h 10000"/>
                <a:gd name="connsiteX9-69" fmla="*/ 3080 w 10000"/>
                <a:gd name="connsiteY9-70" fmla="*/ 893 h 10000"/>
                <a:gd name="connsiteX10-71" fmla="*/ 5567 w 10000"/>
                <a:gd name="connsiteY10-72" fmla="*/ 6 h 10000"/>
                <a:gd name="connsiteX0-73" fmla="*/ 9704 w 9704"/>
                <a:gd name="connsiteY0-74" fmla="*/ 5488 h 10000"/>
                <a:gd name="connsiteX1-75" fmla="*/ 9260 w 9704"/>
                <a:gd name="connsiteY1-76" fmla="*/ 7985 h 10000"/>
                <a:gd name="connsiteX2-77" fmla="*/ 6897 w 9704"/>
                <a:gd name="connsiteY2-78" fmla="*/ 9104 h 10000"/>
                <a:gd name="connsiteX3-79" fmla="*/ 4410 w 9704"/>
                <a:gd name="connsiteY3-80" fmla="*/ 9991 h 10000"/>
                <a:gd name="connsiteX4-81" fmla="*/ 2194 w 9704"/>
                <a:gd name="connsiteY4-82" fmla="*/ 8638 h 10000"/>
                <a:gd name="connsiteX5-83" fmla="*/ 151 w 9704"/>
                <a:gd name="connsiteY5-84" fmla="*/ 7029 h 10000"/>
                <a:gd name="connsiteX6-85" fmla="*/ 275 w 9704"/>
                <a:gd name="connsiteY6-86" fmla="*/ 4532 h 10000"/>
                <a:gd name="connsiteX7-87" fmla="*/ 717 w 9704"/>
                <a:gd name="connsiteY7-88" fmla="*/ 2036 h 10000"/>
                <a:gd name="connsiteX8-89" fmla="*/ 3080 w 9704"/>
                <a:gd name="connsiteY8-90" fmla="*/ 893 h 10000"/>
                <a:gd name="connsiteX9-91" fmla="*/ 5567 w 9704"/>
                <a:gd name="connsiteY9-92" fmla="*/ 6 h 10000"/>
                <a:gd name="connsiteX0-93" fmla="*/ 9542 w 9542"/>
                <a:gd name="connsiteY0-94" fmla="*/ 7985 h 10000"/>
                <a:gd name="connsiteX1-95" fmla="*/ 7107 w 9542"/>
                <a:gd name="connsiteY1-96" fmla="*/ 9104 h 10000"/>
                <a:gd name="connsiteX2-97" fmla="*/ 4545 w 9542"/>
                <a:gd name="connsiteY2-98" fmla="*/ 9991 h 10000"/>
                <a:gd name="connsiteX3-99" fmla="*/ 2261 w 9542"/>
                <a:gd name="connsiteY3-100" fmla="*/ 8638 h 10000"/>
                <a:gd name="connsiteX4-101" fmla="*/ 156 w 9542"/>
                <a:gd name="connsiteY4-102" fmla="*/ 7029 h 10000"/>
                <a:gd name="connsiteX5-103" fmla="*/ 283 w 9542"/>
                <a:gd name="connsiteY5-104" fmla="*/ 4532 h 10000"/>
                <a:gd name="connsiteX6-105" fmla="*/ 739 w 9542"/>
                <a:gd name="connsiteY6-106" fmla="*/ 2036 h 10000"/>
                <a:gd name="connsiteX7-107" fmla="*/ 3174 w 9542"/>
                <a:gd name="connsiteY7-108" fmla="*/ 893 h 10000"/>
                <a:gd name="connsiteX8-109" fmla="*/ 5737 w 9542"/>
                <a:gd name="connsiteY8-110" fmla="*/ 6 h 10000"/>
                <a:gd name="connsiteX0-111" fmla="*/ 7448 w 7448"/>
                <a:gd name="connsiteY0-112" fmla="*/ 9104 h 10000"/>
                <a:gd name="connsiteX1-113" fmla="*/ 4763 w 7448"/>
                <a:gd name="connsiteY1-114" fmla="*/ 9991 h 10000"/>
                <a:gd name="connsiteX2-115" fmla="*/ 2370 w 7448"/>
                <a:gd name="connsiteY2-116" fmla="*/ 8638 h 10000"/>
                <a:gd name="connsiteX3-117" fmla="*/ 163 w 7448"/>
                <a:gd name="connsiteY3-118" fmla="*/ 7029 h 10000"/>
                <a:gd name="connsiteX4-119" fmla="*/ 297 w 7448"/>
                <a:gd name="connsiteY4-120" fmla="*/ 4532 h 10000"/>
                <a:gd name="connsiteX5-121" fmla="*/ 774 w 7448"/>
                <a:gd name="connsiteY5-122" fmla="*/ 2036 h 10000"/>
                <a:gd name="connsiteX6-123" fmla="*/ 3326 w 7448"/>
                <a:gd name="connsiteY6-124" fmla="*/ 893 h 10000"/>
                <a:gd name="connsiteX7-125" fmla="*/ 6012 w 7448"/>
                <a:gd name="connsiteY7-126" fmla="*/ 6 h 10000"/>
                <a:gd name="connsiteX0-127" fmla="*/ 6395 w 8072"/>
                <a:gd name="connsiteY0-128" fmla="*/ 9991 h 9991"/>
                <a:gd name="connsiteX1-129" fmla="*/ 3182 w 8072"/>
                <a:gd name="connsiteY1-130" fmla="*/ 8638 h 9991"/>
                <a:gd name="connsiteX2-131" fmla="*/ 219 w 8072"/>
                <a:gd name="connsiteY2-132" fmla="*/ 7029 h 9991"/>
                <a:gd name="connsiteX3-133" fmla="*/ 399 w 8072"/>
                <a:gd name="connsiteY3-134" fmla="*/ 4532 h 9991"/>
                <a:gd name="connsiteX4-135" fmla="*/ 1039 w 8072"/>
                <a:gd name="connsiteY4-136" fmla="*/ 2036 h 9991"/>
                <a:gd name="connsiteX5-137" fmla="*/ 4466 w 8072"/>
                <a:gd name="connsiteY5-138" fmla="*/ 893 h 9991"/>
                <a:gd name="connsiteX6-139" fmla="*/ 8072 w 8072"/>
                <a:gd name="connsiteY6-140" fmla="*/ 6 h 99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072" h="9991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80736" y="1574257"/>
            <a:ext cx="1824153" cy="1824153"/>
            <a:chOff x="14382607" y="3858443"/>
            <a:chExt cx="4864408" cy="4864408"/>
          </a:xfrm>
        </p:grpSpPr>
        <p:sp>
          <p:nvSpPr>
            <p:cNvPr id="26" name="椭圆 25"/>
            <p:cNvSpPr/>
            <p:nvPr/>
          </p:nvSpPr>
          <p:spPr>
            <a:xfrm>
              <a:off x="14791898" y="4248047"/>
              <a:ext cx="4144194" cy="414419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4382607" y="3858443"/>
              <a:ext cx="4864408" cy="4864408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62521" y="2614803"/>
            <a:ext cx="1106364" cy="1106364"/>
            <a:chOff x="13800701" y="6633228"/>
            <a:chExt cx="2950304" cy="2950304"/>
          </a:xfrm>
        </p:grpSpPr>
        <p:sp>
          <p:nvSpPr>
            <p:cNvPr id="24" name="椭圆 23"/>
            <p:cNvSpPr/>
            <p:nvPr/>
          </p:nvSpPr>
          <p:spPr>
            <a:xfrm>
              <a:off x="14047153" y="6850109"/>
              <a:ext cx="2513488" cy="251348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3800701" y="6633228"/>
              <a:ext cx="2950304" cy="2950304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03051" y="1886192"/>
            <a:ext cx="1534102" cy="1534102"/>
            <a:chOff x="12042112" y="4690267"/>
            <a:chExt cx="4090937" cy="4090937"/>
          </a:xfrm>
        </p:grpSpPr>
        <p:sp>
          <p:nvSpPr>
            <p:cNvPr id="22" name="椭圆 21"/>
            <p:cNvSpPr/>
            <p:nvPr/>
          </p:nvSpPr>
          <p:spPr>
            <a:xfrm>
              <a:off x="12384220" y="4995355"/>
              <a:ext cx="3485242" cy="348524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2042112" y="4690267"/>
              <a:ext cx="4090937" cy="4090937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78321" y="1462582"/>
            <a:ext cx="473647" cy="896357"/>
            <a:chOff x="5178321" y="1462582"/>
            <a:chExt cx="473647" cy="896357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5178321" y="1480079"/>
              <a:ext cx="437672" cy="878860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580017" y="1462582"/>
              <a:ext cx="71951" cy="71951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文本框 55"/>
          <p:cNvSpPr txBox="1"/>
          <p:nvPr/>
        </p:nvSpPr>
        <p:spPr>
          <a:xfrm>
            <a:off x="5672227" y="1380417"/>
            <a:ext cx="916917" cy="242374"/>
          </a:xfrm>
          <a:prstGeom prst="rect">
            <a:avLst/>
          </a:prstGeom>
          <a:noFill/>
        </p:spPr>
        <p:txBody>
          <a:bodyPr wrap="square">
            <a:normAutofit fontScale="62500" lnSpcReduction="20000"/>
          </a:bodyPr>
          <a:lstStyle/>
          <a:p>
            <a:r>
              <a:rPr lang="de-DE" sz="150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Europe (2017)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390311" y="1733867"/>
            <a:ext cx="595608" cy="775051"/>
            <a:chOff x="3390311" y="1733867"/>
            <a:chExt cx="595608" cy="77505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432259" y="1785704"/>
              <a:ext cx="553660" cy="7232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3390311" y="1733867"/>
              <a:ext cx="71951" cy="719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文本框 61"/>
          <p:cNvSpPr txBox="1"/>
          <p:nvPr/>
        </p:nvSpPr>
        <p:spPr>
          <a:xfrm>
            <a:off x="2428014" y="1639488"/>
            <a:ext cx="916917" cy="242374"/>
          </a:xfrm>
          <a:prstGeom prst="rect">
            <a:avLst/>
          </a:prstGeom>
          <a:noFill/>
        </p:spPr>
        <p:txBody>
          <a:bodyPr wrap="square">
            <a:normAutofit fontScale="62500" lnSpcReduction="20000"/>
          </a:bodyPr>
          <a:lstStyle/>
          <a:p>
            <a:pPr algn="r"/>
            <a:r>
              <a:rPr lang="de-DE" sz="1500" dirty="0">
                <a:solidFill>
                  <a:schemeClr val="accent1"/>
                </a:solidFill>
                <a:cs typeface="+mn-ea"/>
                <a:sym typeface="+mn-lt"/>
              </a:rPr>
              <a:t>U.S.A. (2017)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584392" y="3292500"/>
            <a:ext cx="593830" cy="759191"/>
            <a:chOff x="4584392" y="3292500"/>
            <a:chExt cx="593830" cy="759191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584392" y="3292500"/>
              <a:ext cx="553660" cy="723214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106271" y="3979740"/>
              <a:ext cx="71951" cy="71951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文本框 66"/>
          <p:cNvSpPr txBox="1"/>
          <p:nvPr/>
        </p:nvSpPr>
        <p:spPr>
          <a:xfrm>
            <a:off x="5214942" y="3908118"/>
            <a:ext cx="916917" cy="242374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de-DE" sz="150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Asia (2017)</a:t>
            </a:r>
          </a:p>
        </p:txBody>
      </p:sp>
      <p:sp>
        <p:nvSpPr>
          <p:cNvPr id="16" name="文本框 67"/>
          <p:cNvSpPr txBox="1"/>
          <p:nvPr/>
        </p:nvSpPr>
        <p:spPr>
          <a:xfrm>
            <a:off x="1255697" y="1639488"/>
            <a:ext cx="1327605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7" name="文本框 68"/>
          <p:cNvSpPr txBox="1"/>
          <p:nvPr/>
        </p:nvSpPr>
        <p:spPr>
          <a:xfrm>
            <a:off x="6532960" y="1389234"/>
            <a:ext cx="1300576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8" name="文本框 69"/>
          <p:cNvSpPr txBox="1"/>
          <p:nvPr/>
        </p:nvSpPr>
        <p:spPr>
          <a:xfrm>
            <a:off x="6167857" y="3527244"/>
            <a:ext cx="1284463" cy="6232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9" name="椭圆 18"/>
          <p:cNvSpPr/>
          <p:nvPr/>
        </p:nvSpPr>
        <p:spPr>
          <a:xfrm>
            <a:off x="4868694" y="2228651"/>
            <a:ext cx="517346" cy="517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de-DE" sz="15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86</a:t>
            </a:r>
          </a:p>
        </p:txBody>
      </p:sp>
      <p:sp>
        <p:nvSpPr>
          <p:cNvPr id="20" name="椭圆 19"/>
          <p:cNvSpPr/>
          <p:nvPr/>
        </p:nvSpPr>
        <p:spPr>
          <a:xfrm>
            <a:off x="3798637" y="2360618"/>
            <a:ext cx="517346" cy="517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de-DE" sz="15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64</a:t>
            </a:r>
          </a:p>
        </p:txBody>
      </p:sp>
      <p:sp>
        <p:nvSpPr>
          <p:cNvPr id="21" name="椭圆 20"/>
          <p:cNvSpPr/>
          <p:nvPr/>
        </p:nvSpPr>
        <p:spPr>
          <a:xfrm>
            <a:off x="4274229" y="2949922"/>
            <a:ext cx="517346" cy="5173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/>
            <a:r>
              <a:rPr lang="de-DE" sz="15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49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32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şḻiďè"/>
          <p:cNvSpPr txBox="1"/>
          <p:nvPr/>
        </p:nvSpPr>
        <p:spPr>
          <a:xfrm>
            <a:off x="1043608" y="3483064"/>
            <a:ext cx="1890210" cy="253916"/>
          </a:xfrm>
          <a:prstGeom prst="rect">
            <a:avLst/>
          </a:prstGeom>
        </p:spPr>
        <p:txBody>
          <a:bodyPr vert="horz" wrap="none" lIns="0">
            <a:normAutofit fontScale="77500" lnSpcReduction="20000"/>
          </a:bodyPr>
          <a:lstStyle/>
          <a:p>
            <a:pPr algn="ctr"/>
            <a:r>
              <a:rPr lang="zh-CN" altLang="en-US" sz="1600" kern="900" dirty="0">
                <a:solidFill>
                  <a:schemeClr val="accent1"/>
                </a:solidFill>
              </a:rPr>
              <a:t>点击输入标题</a:t>
            </a:r>
          </a:p>
        </p:txBody>
      </p:sp>
      <p:sp>
        <p:nvSpPr>
          <p:cNvPr id="65" name="ïṧļîḍé"/>
          <p:cNvSpPr txBox="1"/>
          <p:nvPr/>
        </p:nvSpPr>
        <p:spPr>
          <a:xfrm>
            <a:off x="1043608" y="3736979"/>
            <a:ext cx="1890210" cy="360821"/>
          </a:xfrm>
          <a:prstGeom prst="rect">
            <a:avLst/>
          </a:prstGeom>
        </p:spPr>
        <p:txBody>
          <a:bodyPr vert="horz" wrap="square" lIns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您的内容打在这里，或者通过复制您的文本后，在此框中选择粘贴</a:t>
            </a:r>
          </a:p>
        </p:txBody>
      </p:sp>
      <p:sp>
        <p:nvSpPr>
          <p:cNvPr id="66" name="îṩḷïdè"/>
          <p:cNvSpPr txBox="1"/>
          <p:nvPr/>
        </p:nvSpPr>
        <p:spPr>
          <a:xfrm>
            <a:off x="3753065" y="3483064"/>
            <a:ext cx="1890210" cy="253916"/>
          </a:xfrm>
          <a:prstGeom prst="rect">
            <a:avLst/>
          </a:prstGeom>
        </p:spPr>
        <p:txBody>
          <a:bodyPr vert="horz" wrap="none" lIns="0">
            <a:normAutofit fontScale="77500" lnSpcReduction="20000"/>
          </a:bodyPr>
          <a:lstStyle/>
          <a:p>
            <a:pPr algn="ctr"/>
            <a:r>
              <a:rPr lang="zh-CN" altLang="en-US" sz="1600" kern="900" dirty="0">
                <a:solidFill>
                  <a:schemeClr val="accent2"/>
                </a:solidFill>
              </a:rPr>
              <a:t>点击输入标题</a:t>
            </a:r>
          </a:p>
        </p:txBody>
      </p:sp>
      <p:sp>
        <p:nvSpPr>
          <p:cNvPr id="67" name="ïs1íḓê"/>
          <p:cNvSpPr txBox="1"/>
          <p:nvPr/>
        </p:nvSpPr>
        <p:spPr>
          <a:xfrm>
            <a:off x="3753065" y="3736979"/>
            <a:ext cx="1890210" cy="360821"/>
          </a:xfrm>
          <a:prstGeom prst="rect">
            <a:avLst/>
          </a:prstGeom>
        </p:spPr>
        <p:txBody>
          <a:bodyPr vert="horz" wrap="square" lIns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您的内容打在这里，或者通过复制您的文本后，在此框中选择粘贴</a:t>
            </a:r>
          </a:p>
        </p:txBody>
      </p:sp>
      <p:sp>
        <p:nvSpPr>
          <p:cNvPr id="68" name="îṧḻiḍe"/>
          <p:cNvSpPr txBox="1"/>
          <p:nvPr/>
        </p:nvSpPr>
        <p:spPr>
          <a:xfrm>
            <a:off x="6462522" y="3483064"/>
            <a:ext cx="1890210" cy="253916"/>
          </a:xfrm>
          <a:prstGeom prst="rect">
            <a:avLst/>
          </a:prstGeom>
        </p:spPr>
        <p:txBody>
          <a:bodyPr vert="horz" wrap="none" lIns="0">
            <a:normAutofit fontScale="77500" lnSpcReduction="20000"/>
          </a:bodyPr>
          <a:lstStyle/>
          <a:p>
            <a:pPr algn="ctr"/>
            <a:r>
              <a:rPr lang="zh-CN" altLang="en-US" sz="1600" kern="900" dirty="0">
                <a:solidFill>
                  <a:schemeClr val="accent3"/>
                </a:solidFill>
              </a:rPr>
              <a:t>点击输入标题</a:t>
            </a:r>
          </a:p>
        </p:txBody>
      </p:sp>
      <p:sp>
        <p:nvSpPr>
          <p:cNvPr id="69" name="iṥľíďé"/>
          <p:cNvSpPr txBox="1"/>
          <p:nvPr/>
        </p:nvSpPr>
        <p:spPr>
          <a:xfrm>
            <a:off x="6462522" y="3736979"/>
            <a:ext cx="1890210" cy="360821"/>
          </a:xfrm>
          <a:prstGeom prst="rect">
            <a:avLst/>
          </a:prstGeom>
        </p:spPr>
        <p:txBody>
          <a:bodyPr vert="horz" wrap="square" lIns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您的内容打在这里，或者通过复制您的文本后，在此框中选择粘贴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82234" y="1563638"/>
            <a:ext cx="6913030" cy="1848554"/>
            <a:chOff x="1182234" y="1563638"/>
            <a:chExt cx="6913030" cy="1848554"/>
          </a:xfrm>
        </p:grpSpPr>
        <p:sp>
          <p:nvSpPr>
            <p:cNvPr id="7" name="ïşļîḓê"/>
            <p:cNvSpPr/>
            <p:nvPr/>
          </p:nvSpPr>
          <p:spPr bwMode="auto">
            <a:xfrm>
              <a:off x="5938014" y="1903566"/>
              <a:ext cx="2157250" cy="140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$1ïdè"/>
            <p:cNvSpPr/>
            <p:nvPr/>
          </p:nvSpPr>
          <p:spPr bwMode="auto">
            <a:xfrm>
              <a:off x="5938014" y="1903566"/>
              <a:ext cx="2157250" cy="64655"/>
            </a:xfrm>
            <a:custGeom>
              <a:avLst/>
              <a:gdLst>
                <a:gd name="T0" fmla="*/ 19 w 1574"/>
                <a:gd name="T1" fmla="*/ 4 h 47"/>
                <a:gd name="T2" fmla="*/ 243 w 1574"/>
                <a:gd name="T3" fmla="*/ 4 h 47"/>
                <a:gd name="T4" fmla="*/ 255 w 1574"/>
                <a:gd name="T5" fmla="*/ 14 h 47"/>
                <a:gd name="T6" fmla="*/ 265 w 1574"/>
                <a:gd name="T7" fmla="*/ 47 h 47"/>
                <a:gd name="T8" fmla="*/ 1574 w 1574"/>
                <a:gd name="T9" fmla="*/ 47 h 47"/>
                <a:gd name="T10" fmla="*/ 1574 w 1574"/>
                <a:gd name="T11" fmla="*/ 0 h 47"/>
                <a:gd name="T12" fmla="*/ 0 w 1574"/>
                <a:gd name="T13" fmla="*/ 0 h 47"/>
                <a:gd name="T14" fmla="*/ 0 w 1574"/>
                <a:gd name="T15" fmla="*/ 41 h 47"/>
                <a:gd name="T16" fmla="*/ 19 w 1574"/>
                <a:gd name="T1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4" h="47">
                  <a:moveTo>
                    <a:pt x="19" y="4"/>
                  </a:moveTo>
                  <a:cubicBezTo>
                    <a:pt x="28" y="4"/>
                    <a:pt x="234" y="4"/>
                    <a:pt x="243" y="4"/>
                  </a:cubicBezTo>
                  <a:cubicBezTo>
                    <a:pt x="252" y="4"/>
                    <a:pt x="253" y="8"/>
                    <a:pt x="255" y="14"/>
                  </a:cubicBezTo>
                  <a:cubicBezTo>
                    <a:pt x="258" y="21"/>
                    <a:pt x="265" y="47"/>
                    <a:pt x="265" y="47"/>
                  </a:cubicBezTo>
                  <a:cubicBezTo>
                    <a:pt x="1574" y="47"/>
                    <a:pt x="1574" y="47"/>
                    <a:pt x="1574" y="47"/>
                  </a:cubicBezTo>
                  <a:cubicBezTo>
                    <a:pt x="1574" y="0"/>
                    <a:pt x="1574" y="0"/>
                    <a:pt x="15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29"/>
                    <a:pt x="12" y="4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šḷíḓè"/>
            <p:cNvSpPr/>
            <p:nvPr/>
          </p:nvSpPr>
          <p:spPr bwMode="auto">
            <a:xfrm>
              <a:off x="5936771" y="1959517"/>
              <a:ext cx="1244" cy="8704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şliḍè"/>
            <p:cNvSpPr/>
            <p:nvPr/>
          </p:nvSpPr>
          <p:spPr bwMode="auto">
            <a:xfrm>
              <a:off x="5938014" y="1909783"/>
              <a:ext cx="363065" cy="58439"/>
            </a:xfrm>
            <a:custGeom>
              <a:avLst/>
              <a:gdLst>
                <a:gd name="T0" fmla="*/ 255 w 265"/>
                <a:gd name="T1" fmla="*/ 10 h 43"/>
                <a:gd name="T2" fmla="*/ 243 w 265"/>
                <a:gd name="T3" fmla="*/ 0 h 43"/>
                <a:gd name="T4" fmla="*/ 19 w 265"/>
                <a:gd name="T5" fmla="*/ 0 h 43"/>
                <a:gd name="T6" fmla="*/ 0 w 265"/>
                <a:gd name="T7" fmla="*/ 37 h 43"/>
                <a:gd name="T8" fmla="*/ 0 w 265"/>
                <a:gd name="T9" fmla="*/ 43 h 43"/>
                <a:gd name="T10" fmla="*/ 265 w 265"/>
                <a:gd name="T11" fmla="*/ 43 h 43"/>
                <a:gd name="T12" fmla="*/ 255 w 265"/>
                <a:gd name="T1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43">
                  <a:moveTo>
                    <a:pt x="255" y="10"/>
                  </a:moveTo>
                  <a:cubicBezTo>
                    <a:pt x="253" y="4"/>
                    <a:pt x="252" y="0"/>
                    <a:pt x="243" y="0"/>
                  </a:cubicBezTo>
                  <a:cubicBezTo>
                    <a:pt x="234" y="0"/>
                    <a:pt x="28" y="0"/>
                    <a:pt x="19" y="0"/>
                  </a:cubicBezTo>
                  <a:cubicBezTo>
                    <a:pt x="12" y="0"/>
                    <a:pt x="4" y="25"/>
                    <a:pt x="0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265" y="43"/>
                    <a:pt x="258" y="17"/>
                    <a:pt x="255" y="1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š1iḑé"/>
            <p:cNvSpPr/>
            <p:nvPr/>
          </p:nvSpPr>
          <p:spPr bwMode="auto">
            <a:xfrm>
              <a:off x="6136954" y="1973194"/>
              <a:ext cx="1858841" cy="59682"/>
            </a:xfrm>
            <a:custGeom>
              <a:avLst/>
              <a:gdLst>
                <a:gd name="T0" fmla="*/ 1357 w 1357"/>
                <a:gd name="T1" fmla="*/ 31 h 43"/>
                <a:gd name="T2" fmla="*/ 1346 w 1357"/>
                <a:gd name="T3" fmla="*/ 43 h 43"/>
                <a:gd name="T4" fmla="*/ 12 w 1357"/>
                <a:gd name="T5" fmla="*/ 43 h 43"/>
                <a:gd name="T6" fmla="*/ 0 w 1357"/>
                <a:gd name="T7" fmla="*/ 31 h 43"/>
                <a:gd name="T8" fmla="*/ 0 w 1357"/>
                <a:gd name="T9" fmla="*/ 12 h 43"/>
                <a:gd name="T10" fmla="*/ 12 w 1357"/>
                <a:gd name="T11" fmla="*/ 0 h 43"/>
                <a:gd name="T12" fmla="*/ 1346 w 1357"/>
                <a:gd name="T13" fmla="*/ 0 h 43"/>
                <a:gd name="T14" fmla="*/ 1357 w 1357"/>
                <a:gd name="T15" fmla="*/ 12 h 43"/>
                <a:gd name="T16" fmla="*/ 1357 w 1357"/>
                <a:gd name="T1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7" h="43">
                  <a:moveTo>
                    <a:pt x="1357" y="31"/>
                  </a:moveTo>
                  <a:cubicBezTo>
                    <a:pt x="1357" y="37"/>
                    <a:pt x="1352" y="43"/>
                    <a:pt x="1346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352" y="0"/>
                    <a:pt x="1357" y="6"/>
                    <a:pt x="1357" y="12"/>
                  </a:cubicBezTo>
                  <a:lnTo>
                    <a:pt x="1357" y="3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ṧḻíde"/>
            <p:cNvSpPr/>
            <p:nvPr/>
          </p:nvSpPr>
          <p:spPr bwMode="auto">
            <a:xfrm>
              <a:off x="8020661" y="1985629"/>
              <a:ext cx="53465" cy="8704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$ľîḋê"/>
            <p:cNvSpPr/>
            <p:nvPr/>
          </p:nvSpPr>
          <p:spPr bwMode="auto">
            <a:xfrm>
              <a:off x="7946059" y="1943353"/>
              <a:ext cx="36059" cy="7460"/>
            </a:xfrm>
            <a:custGeom>
              <a:avLst/>
              <a:gdLst>
                <a:gd name="T0" fmla="*/ 27 w 27"/>
                <a:gd name="T1" fmla="*/ 2 h 5"/>
                <a:gd name="T2" fmla="*/ 25 w 27"/>
                <a:gd name="T3" fmla="*/ 5 h 5"/>
                <a:gd name="T4" fmla="*/ 2 w 27"/>
                <a:gd name="T5" fmla="*/ 5 h 5"/>
                <a:gd name="T6" fmla="*/ 0 w 27"/>
                <a:gd name="T7" fmla="*/ 2 h 5"/>
                <a:gd name="T8" fmla="*/ 0 w 27"/>
                <a:gd name="T9" fmla="*/ 2 h 5"/>
                <a:gd name="T10" fmla="*/ 2 w 27"/>
                <a:gd name="T11" fmla="*/ 0 h 5"/>
                <a:gd name="T12" fmla="*/ 25 w 27"/>
                <a:gd name="T13" fmla="*/ 0 h 5"/>
                <a:gd name="T14" fmla="*/ 27 w 27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">
                  <a:moveTo>
                    <a:pt x="27" y="2"/>
                  </a:moveTo>
                  <a:cubicBezTo>
                    <a:pt x="27" y="4"/>
                    <a:pt x="26" y="5"/>
                    <a:pt x="2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ṡlídè"/>
            <p:cNvSpPr/>
            <p:nvPr/>
          </p:nvSpPr>
          <p:spPr bwMode="auto">
            <a:xfrm>
              <a:off x="8044285" y="1924703"/>
              <a:ext cx="28598" cy="27354"/>
            </a:xfrm>
            <a:custGeom>
              <a:avLst/>
              <a:gdLst>
                <a:gd name="T0" fmla="*/ 20 w 21"/>
                <a:gd name="T1" fmla="*/ 16 h 20"/>
                <a:gd name="T2" fmla="*/ 14 w 21"/>
                <a:gd name="T3" fmla="*/ 10 h 20"/>
                <a:gd name="T4" fmla="*/ 20 w 21"/>
                <a:gd name="T5" fmla="*/ 4 h 20"/>
                <a:gd name="T6" fmla="*/ 20 w 21"/>
                <a:gd name="T7" fmla="*/ 1 h 20"/>
                <a:gd name="T8" fmla="*/ 17 w 21"/>
                <a:gd name="T9" fmla="*/ 1 h 20"/>
                <a:gd name="T10" fmla="*/ 11 w 21"/>
                <a:gd name="T11" fmla="*/ 7 h 20"/>
                <a:gd name="T12" fmla="*/ 4 w 21"/>
                <a:gd name="T13" fmla="*/ 1 h 20"/>
                <a:gd name="T14" fmla="*/ 1 w 21"/>
                <a:gd name="T15" fmla="*/ 1 h 20"/>
                <a:gd name="T16" fmla="*/ 1 w 21"/>
                <a:gd name="T17" fmla="*/ 4 h 20"/>
                <a:gd name="T18" fmla="*/ 7 w 21"/>
                <a:gd name="T19" fmla="*/ 10 h 20"/>
                <a:gd name="T20" fmla="*/ 1 w 21"/>
                <a:gd name="T21" fmla="*/ 16 h 20"/>
                <a:gd name="T22" fmla="*/ 1 w 21"/>
                <a:gd name="T23" fmla="*/ 19 h 20"/>
                <a:gd name="T24" fmla="*/ 4 w 21"/>
                <a:gd name="T25" fmla="*/ 19 h 20"/>
                <a:gd name="T26" fmla="*/ 11 w 21"/>
                <a:gd name="T27" fmla="*/ 13 h 20"/>
                <a:gd name="T28" fmla="*/ 17 w 21"/>
                <a:gd name="T29" fmla="*/ 19 h 20"/>
                <a:gd name="T30" fmla="*/ 20 w 21"/>
                <a:gd name="T31" fmla="*/ 19 h 20"/>
                <a:gd name="T32" fmla="*/ 20 w 21"/>
                <a:gd name="T3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20" y="16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1" y="17"/>
                    <a:pt x="2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líḓè"/>
            <p:cNvSpPr/>
            <p:nvPr/>
          </p:nvSpPr>
          <p:spPr bwMode="auto">
            <a:xfrm>
              <a:off x="8020661" y="1999305"/>
              <a:ext cx="53465" cy="8704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ṧļidê"/>
            <p:cNvSpPr/>
            <p:nvPr/>
          </p:nvSpPr>
          <p:spPr bwMode="auto">
            <a:xfrm>
              <a:off x="8020661" y="2012983"/>
              <a:ext cx="53465" cy="8704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ṥļíďe"/>
            <p:cNvSpPr/>
            <p:nvPr/>
          </p:nvSpPr>
          <p:spPr bwMode="auto">
            <a:xfrm>
              <a:off x="8002010" y="1923460"/>
              <a:ext cx="23624" cy="23624"/>
            </a:xfrm>
            <a:custGeom>
              <a:avLst/>
              <a:gdLst>
                <a:gd name="T0" fmla="*/ 0 w 19"/>
                <a:gd name="T1" fmla="*/ 19 h 19"/>
                <a:gd name="T2" fmla="*/ 12 w 19"/>
                <a:gd name="T3" fmla="*/ 19 h 19"/>
                <a:gd name="T4" fmla="*/ 12 w 19"/>
                <a:gd name="T5" fmla="*/ 6 h 19"/>
                <a:gd name="T6" fmla="*/ 0 w 19"/>
                <a:gd name="T7" fmla="*/ 6 h 19"/>
                <a:gd name="T8" fmla="*/ 0 w 19"/>
                <a:gd name="T9" fmla="*/ 19 h 19"/>
                <a:gd name="T10" fmla="*/ 5 w 19"/>
                <a:gd name="T11" fmla="*/ 0 h 19"/>
                <a:gd name="T12" fmla="*/ 5 w 19"/>
                <a:gd name="T13" fmla="*/ 4 h 19"/>
                <a:gd name="T14" fmla="*/ 14 w 19"/>
                <a:gd name="T15" fmla="*/ 4 h 19"/>
                <a:gd name="T16" fmla="*/ 14 w 19"/>
                <a:gd name="T17" fmla="*/ 12 h 19"/>
                <a:gd name="T18" fmla="*/ 19 w 19"/>
                <a:gd name="T19" fmla="*/ 12 h 19"/>
                <a:gd name="T20" fmla="*/ 19 w 19"/>
                <a:gd name="T21" fmla="*/ 0 h 19"/>
                <a:gd name="T22" fmla="*/ 5 w 19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12" y="1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9"/>
                  </a:lnTo>
                  <a:close/>
                  <a:moveTo>
                    <a:pt x="5" y="0"/>
                  </a:moveTo>
                  <a:lnTo>
                    <a:pt x="5" y="4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şḷïḓè"/>
            <p:cNvSpPr/>
            <p:nvPr/>
          </p:nvSpPr>
          <p:spPr bwMode="auto">
            <a:xfrm>
              <a:off x="6017590" y="1991845"/>
              <a:ext cx="33572" cy="22381"/>
            </a:xfrm>
            <a:custGeom>
              <a:avLst/>
              <a:gdLst>
                <a:gd name="T0" fmla="*/ 18 w 27"/>
                <a:gd name="T1" fmla="*/ 0 h 18"/>
                <a:gd name="T2" fmla="*/ 14 w 27"/>
                <a:gd name="T3" fmla="*/ 2 h 18"/>
                <a:gd name="T4" fmla="*/ 19 w 27"/>
                <a:gd name="T5" fmla="*/ 6 h 18"/>
                <a:gd name="T6" fmla="*/ 0 w 27"/>
                <a:gd name="T7" fmla="*/ 6 h 18"/>
                <a:gd name="T8" fmla="*/ 0 w 27"/>
                <a:gd name="T9" fmla="*/ 12 h 18"/>
                <a:gd name="T10" fmla="*/ 19 w 27"/>
                <a:gd name="T11" fmla="*/ 12 h 18"/>
                <a:gd name="T12" fmla="*/ 14 w 27"/>
                <a:gd name="T13" fmla="*/ 16 h 18"/>
                <a:gd name="T14" fmla="*/ 18 w 27"/>
                <a:gd name="T15" fmla="*/ 18 h 18"/>
                <a:gd name="T16" fmla="*/ 27 w 27"/>
                <a:gd name="T17" fmla="*/ 10 h 18"/>
                <a:gd name="T18" fmla="*/ 18 w 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8" y="0"/>
                  </a:moveTo>
                  <a:lnTo>
                    <a:pt x="14" y="2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ṧḷíde"/>
            <p:cNvSpPr/>
            <p:nvPr/>
          </p:nvSpPr>
          <p:spPr bwMode="auto">
            <a:xfrm>
              <a:off x="5961639" y="1991845"/>
              <a:ext cx="32328" cy="22381"/>
            </a:xfrm>
            <a:custGeom>
              <a:avLst/>
              <a:gdLst>
                <a:gd name="T0" fmla="*/ 9 w 26"/>
                <a:gd name="T1" fmla="*/ 0 h 18"/>
                <a:gd name="T2" fmla="*/ 12 w 26"/>
                <a:gd name="T3" fmla="*/ 2 h 18"/>
                <a:gd name="T4" fmla="*/ 8 w 26"/>
                <a:gd name="T5" fmla="*/ 6 h 18"/>
                <a:gd name="T6" fmla="*/ 26 w 26"/>
                <a:gd name="T7" fmla="*/ 6 h 18"/>
                <a:gd name="T8" fmla="*/ 26 w 26"/>
                <a:gd name="T9" fmla="*/ 12 h 18"/>
                <a:gd name="T10" fmla="*/ 8 w 26"/>
                <a:gd name="T11" fmla="*/ 12 h 18"/>
                <a:gd name="T12" fmla="*/ 12 w 26"/>
                <a:gd name="T13" fmla="*/ 16 h 18"/>
                <a:gd name="T14" fmla="*/ 9 w 26"/>
                <a:gd name="T15" fmla="*/ 18 h 18"/>
                <a:gd name="T16" fmla="*/ 0 w 26"/>
                <a:gd name="T17" fmla="*/ 10 h 18"/>
                <a:gd name="T18" fmla="*/ 9 w 2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8">
                  <a:moveTo>
                    <a:pt x="9" y="0"/>
                  </a:moveTo>
                  <a:lnTo>
                    <a:pt x="12" y="2"/>
                  </a:lnTo>
                  <a:lnTo>
                    <a:pt x="8" y="6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ṡḷïḋê"/>
            <p:cNvSpPr/>
            <p:nvPr/>
          </p:nvSpPr>
          <p:spPr bwMode="auto">
            <a:xfrm>
              <a:off x="6072298" y="1978168"/>
              <a:ext cx="38545" cy="43518"/>
            </a:xfrm>
            <a:custGeom>
              <a:avLst/>
              <a:gdLst>
                <a:gd name="T0" fmla="*/ 23 w 28"/>
                <a:gd name="T1" fmla="*/ 20 h 32"/>
                <a:gd name="T2" fmla="*/ 14 w 28"/>
                <a:gd name="T3" fmla="*/ 27 h 32"/>
                <a:gd name="T4" fmla="*/ 5 w 28"/>
                <a:gd name="T5" fmla="*/ 18 h 32"/>
                <a:gd name="T6" fmla="*/ 14 w 28"/>
                <a:gd name="T7" fmla="*/ 9 h 32"/>
                <a:gd name="T8" fmla="*/ 17 w 28"/>
                <a:gd name="T9" fmla="*/ 10 h 32"/>
                <a:gd name="T10" fmla="*/ 14 w 28"/>
                <a:gd name="T11" fmla="*/ 15 h 32"/>
                <a:gd name="T12" fmla="*/ 26 w 28"/>
                <a:gd name="T13" fmla="*/ 11 h 32"/>
                <a:gd name="T14" fmla="*/ 22 w 28"/>
                <a:gd name="T15" fmla="*/ 0 h 32"/>
                <a:gd name="T16" fmla="*/ 19 w 28"/>
                <a:gd name="T17" fmla="*/ 5 h 32"/>
                <a:gd name="T18" fmla="*/ 14 w 28"/>
                <a:gd name="T19" fmla="*/ 4 h 32"/>
                <a:gd name="T20" fmla="*/ 0 w 28"/>
                <a:gd name="T21" fmla="*/ 18 h 32"/>
                <a:gd name="T22" fmla="*/ 14 w 28"/>
                <a:gd name="T23" fmla="*/ 32 h 32"/>
                <a:gd name="T24" fmla="*/ 28 w 28"/>
                <a:gd name="T25" fmla="*/ 20 h 32"/>
                <a:gd name="T26" fmla="*/ 23 w 28"/>
                <a:gd name="T2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2">
                  <a:moveTo>
                    <a:pt x="23" y="20"/>
                  </a:moveTo>
                  <a:cubicBezTo>
                    <a:pt x="22" y="24"/>
                    <a:pt x="19" y="27"/>
                    <a:pt x="14" y="27"/>
                  </a:cubicBezTo>
                  <a:cubicBezTo>
                    <a:pt x="9" y="27"/>
                    <a:pt x="5" y="23"/>
                    <a:pt x="5" y="18"/>
                  </a:cubicBezTo>
                  <a:cubicBezTo>
                    <a:pt x="5" y="13"/>
                    <a:pt x="9" y="9"/>
                    <a:pt x="14" y="9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6" y="4"/>
                    <a:pt x="14" y="4"/>
                  </a:cubicBezTo>
                  <a:cubicBezTo>
                    <a:pt x="6" y="4"/>
                    <a:pt x="0" y="11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21" y="32"/>
                    <a:pt x="27" y="27"/>
                    <a:pt x="28" y="20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ṣ1ídè"/>
            <p:cNvSpPr/>
            <p:nvPr/>
          </p:nvSpPr>
          <p:spPr bwMode="auto">
            <a:xfrm>
              <a:off x="6256317" y="1930920"/>
              <a:ext cx="17408" cy="17408"/>
            </a:xfrm>
            <a:custGeom>
              <a:avLst/>
              <a:gdLst>
                <a:gd name="T0" fmla="*/ 12 w 13"/>
                <a:gd name="T1" fmla="*/ 11 h 13"/>
                <a:gd name="T2" fmla="*/ 8 w 13"/>
                <a:gd name="T3" fmla="*/ 7 h 13"/>
                <a:gd name="T4" fmla="*/ 12 w 13"/>
                <a:gd name="T5" fmla="*/ 3 h 13"/>
                <a:gd name="T6" fmla="*/ 12 w 13"/>
                <a:gd name="T7" fmla="*/ 1 h 13"/>
                <a:gd name="T8" fmla="*/ 10 w 13"/>
                <a:gd name="T9" fmla="*/ 1 h 13"/>
                <a:gd name="T10" fmla="*/ 6 w 13"/>
                <a:gd name="T11" fmla="*/ 5 h 13"/>
                <a:gd name="T12" fmla="*/ 2 w 13"/>
                <a:gd name="T13" fmla="*/ 1 h 13"/>
                <a:gd name="T14" fmla="*/ 1 w 13"/>
                <a:gd name="T15" fmla="*/ 1 h 13"/>
                <a:gd name="T16" fmla="*/ 1 w 13"/>
                <a:gd name="T17" fmla="*/ 3 h 13"/>
                <a:gd name="T18" fmla="*/ 4 w 13"/>
                <a:gd name="T19" fmla="*/ 7 h 13"/>
                <a:gd name="T20" fmla="*/ 1 w 13"/>
                <a:gd name="T21" fmla="*/ 11 h 13"/>
                <a:gd name="T22" fmla="*/ 1 w 13"/>
                <a:gd name="T23" fmla="*/ 12 h 13"/>
                <a:gd name="T24" fmla="*/ 2 w 13"/>
                <a:gd name="T25" fmla="*/ 12 h 13"/>
                <a:gd name="T26" fmla="*/ 6 w 13"/>
                <a:gd name="T27" fmla="*/ 8 h 13"/>
                <a:gd name="T28" fmla="*/ 10 w 13"/>
                <a:gd name="T29" fmla="*/ 12 h 13"/>
                <a:gd name="T30" fmla="*/ 12 w 13"/>
                <a:gd name="T31" fmla="*/ 12 h 13"/>
                <a:gd name="T32" fmla="*/ 12 w 13"/>
                <a:gd name="T3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12" y="1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ṥlîḓé"/>
            <p:cNvSpPr/>
            <p:nvPr/>
          </p:nvSpPr>
          <p:spPr bwMode="auto">
            <a:xfrm>
              <a:off x="6306052" y="1919729"/>
              <a:ext cx="63413" cy="36059"/>
            </a:xfrm>
            <a:custGeom>
              <a:avLst/>
              <a:gdLst>
                <a:gd name="T0" fmla="*/ 11 w 47"/>
                <a:gd name="T1" fmla="*/ 25 h 26"/>
                <a:gd name="T2" fmla="*/ 7 w 47"/>
                <a:gd name="T3" fmla="*/ 22 h 26"/>
                <a:gd name="T4" fmla="*/ 1 w 47"/>
                <a:gd name="T5" fmla="*/ 5 h 26"/>
                <a:gd name="T6" fmla="*/ 4 w 47"/>
                <a:gd name="T7" fmla="*/ 0 h 26"/>
                <a:gd name="T8" fmla="*/ 35 w 47"/>
                <a:gd name="T9" fmla="*/ 0 h 26"/>
                <a:gd name="T10" fmla="*/ 41 w 47"/>
                <a:gd name="T11" fmla="*/ 4 h 26"/>
                <a:gd name="T12" fmla="*/ 46 w 47"/>
                <a:gd name="T13" fmla="*/ 21 h 26"/>
                <a:gd name="T14" fmla="*/ 42 w 47"/>
                <a:gd name="T15" fmla="*/ 25 h 26"/>
                <a:gd name="T16" fmla="*/ 11 w 47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6">
                  <a:moveTo>
                    <a:pt x="11" y="25"/>
                  </a:moveTo>
                  <a:cubicBezTo>
                    <a:pt x="11" y="25"/>
                    <a:pt x="8" y="26"/>
                    <a:pt x="7" y="22"/>
                  </a:cubicBezTo>
                  <a:cubicBezTo>
                    <a:pt x="5" y="19"/>
                    <a:pt x="2" y="8"/>
                    <a:pt x="1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7" y="0"/>
                    <a:pt x="29" y="0"/>
                    <a:pt x="35" y="0"/>
                  </a:cubicBezTo>
                  <a:cubicBezTo>
                    <a:pt x="40" y="0"/>
                    <a:pt x="40" y="1"/>
                    <a:pt x="41" y="4"/>
                  </a:cubicBezTo>
                  <a:cubicBezTo>
                    <a:pt x="42" y="6"/>
                    <a:pt x="46" y="18"/>
                    <a:pt x="46" y="21"/>
                  </a:cubicBezTo>
                  <a:cubicBezTo>
                    <a:pt x="47" y="24"/>
                    <a:pt x="46" y="25"/>
                    <a:pt x="42" y="25"/>
                  </a:cubicBezTo>
                  <a:cubicBezTo>
                    <a:pt x="37" y="25"/>
                    <a:pt x="11" y="25"/>
                    <a:pt x="11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ṣľïḓe"/>
            <p:cNvSpPr/>
            <p:nvPr/>
          </p:nvSpPr>
          <p:spPr bwMode="auto">
            <a:xfrm>
              <a:off x="6155605" y="1991845"/>
              <a:ext cx="27354" cy="27354"/>
            </a:xfrm>
            <a:custGeom>
              <a:avLst/>
              <a:gdLst>
                <a:gd name="T0" fmla="*/ 19 w 20"/>
                <a:gd name="T1" fmla="*/ 20 h 20"/>
                <a:gd name="T2" fmla="*/ 18 w 20"/>
                <a:gd name="T3" fmla="*/ 20 h 20"/>
                <a:gd name="T4" fmla="*/ 11 w 20"/>
                <a:gd name="T5" fmla="*/ 13 h 20"/>
                <a:gd name="T6" fmla="*/ 7 w 20"/>
                <a:gd name="T7" fmla="*/ 15 h 20"/>
                <a:gd name="T8" fmla="*/ 0 w 20"/>
                <a:gd name="T9" fmla="*/ 7 h 20"/>
                <a:gd name="T10" fmla="*/ 7 w 20"/>
                <a:gd name="T11" fmla="*/ 0 h 20"/>
                <a:gd name="T12" fmla="*/ 14 w 20"/>
                <a:gd name="T13" fmla="*/ 7 h 20"/>
                <a:gd name="T14" fmla="*/ 13 w 20"/>
                <a:gd name="T15" fmla="*/ 11 h 20"/>
                <a:gd name="T16" fmla="*/ 19 w 20"/>
                <a:gd name="T17" fmla="*/ 18 h 20"/>
                <a:gd name="T18" fmla="*/ 20 w 20"/>
                <a:gd name="T19" fmla="*/ 19 h 20"/>
                <a:gd name="T20" fmla="*/ 19 w 20"/>
                <a:gd name="T21" fmla="*/ 20 h 20"/>
                <a:gd name="T22" fmla="*/ 7 w 20"/>
                <a:gd name="T23" fmla="*/ 2 h 20"/>
                <a:gd name="T24" fmla="*/ 2 w 20"/>
                <a:gd name="T25" fmla="*/ 7 h 20"/>
                <a:gd name="T26" fmla="*/ 7 w 20"/>
                <a:gd name="T27" fmla="*/ 12 h 20"/>
                <a:gd name="T28" fmla="*/ 12 w 20"/>
                <a:gd name="T29" fmla="*/ 7 h 20"/>
                <a:gd name="T30" fmla="*/ 7 w 20"/>
                <a:gd name="T3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9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19" y="20"/>
                    <a:pt x="19" y="20"/>
                  </a:cubicBezTo>
                  <a:close/>
                  <a:moveTo>
                    <a:pt x="7" y="2"/>
                  </a:moveTo>
                  <a:cubicBezTo>
                    <a:pt x="4" y="2"/>
                    <a:pt x="2" y="4"/>
                    <a:pt x="2" y="7"/>
                  </a:cubicBezTo>
                  <a:cubicBezTo>
                    <a:pt x="2" y="10"/>
                    <a:pt x="4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4"/>
                    <a:pt x="10" y="2"/>
                    <a:pt x="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$1îḍê"/>
            <p:cNvSpPr/>
            <p:nvPr/>
          </p:nvSpPr>
          <p:spPr bwMode="auto">
            <a:xfrm>
              <a:off x="7942329" y="1980655"/>
              <a:ext cx="47248" cy="43518"/>
            </a:xfrm>
            <a:custGeom>
              <a:avLst/>
              <a:gdLst>
                <a:gd name="T0" fmla="*/ 25 w 34"/>
                <a:gd name="T1" fmla="*/ 32 h 32"/>
                <a:gd name="T2" fmla="*/ 17 w 34"/>
                <a:gd name="T3" fmla="*/ 26 h 32"/>
                <a:gd name="T4" fmla="*/ 9 w 34"/>
                <a:gd name="T5" fmla="*/ 32 h 32"/>
                <a:gd name="T6" fmla="*/ 6 w 34"/>
                <a:gd name="T7" fmla="*/ 32 h 32"/>
                <a:gd name="T8" fmla="*/ 6 w 34"/>
                <a:gd name="T9" fmla="*/ 32 h 32"/>
                <a:gd name="T10" fmla="*/ 6 w 34"/>
                <a:gd name="T11" fmla="*/ 30 h 32"/>
                <a:gd name="T12" fmla="*/ 6 w 34"/>
                <a:gd name="T13" fmla="*/ 30 h 32"/>
                <a:gd name="T14" fmla="*/ 9 w 34"/>
                <a:gd name="T15" fmla="*/ 20 h 32"/>
                <a:gd name="T16" fmla="*/ 1 w 34"/>
                <a:gd name="T17" fmla="*/ 15 h 32"/>
                <a:gd name="T18" fmla="*/ 0 w 34"/>
                <a:gd name="T19" fmla="*/ 12 h 32"/>
                <a:gd name="T20" fmla="*/ 0 w 34"/>
                <a:gd name="T21" fmla="*/ 12 h 32"/>
                <a:gd name="T22" fmla="*/ 2 w 34"/>
                <a:gd name="T23" fmla="*/ 11 h 32"/>
                <a:gd name="T24" fmla="*/ 2 w 34"/>
                <a:gd name="T25" fmla="*/ 11 h 32"/>
                <a:gd name="T26" fmla="*/ 12 w 34"/>
                <a:gd name="T27" fmla="*/ 11 h 32"/>
                <a:gd name="T28" fmla="*/ 15 w 34"/>
                <a:gd name="T29" fmla="*/ 2 h 32"/>
                <a:gd name="T30" fmla="*/ 17 w 34"/>
                <a:gd name="T31" fmla="*/ 0 h 32"/>
                <a:gd name="T32" fmla="*/ 17 w 34"/>
                <a:gd name="T33" fmla="*/ 0 h 32"/>
                <a:gd name="T34" fmla="*/ 19 w 34"/>
                <a:gd name="T35" fmla="*/ 2 h 32"/>
                <a:gd name="T36" fmla="*/ 19 w 34"/>
                <a:gd name="T37" fmla="*/ 2 h 32"/>
                <a:gd name="T38" fmla="*/ 22 w 34"/>
                <a:gd name="T39" fmla="*/ 11 h 32"/>
                <a:gd name="T40" fmla="*/ 31 w 34"/>
                <a:gd name="T41" fmla="*/ 11 h 32"/>
                <a:gd name="T42" fmla="*/ 33 w 34"/>
                <a:gd name="T43" fmla="*/ 12 h 32"/>
                <a:gd name="T44" fmla="*/ 33 w 34"/>
                <a:gd name="T45" fmla="*/ 12 h 32"/>
                <a:gd name="T46" fmla="*/ 33 w 34"/>
                <a:gd name="T47" fmla="*/ 15 h 32"/>
                <a:gd name="T48" fmla="*/ 33 w 34"/>
                <a:gd name="T49" fmla="*/ 15 h 32"/>
                <a:gd name="T50" fmla="*/ 25 w 34"/>
                <a:gd name="T51" fmla="*/ 20 h 32"/>
                <a:gd name="T52" fmla="*/ 28 w 34"/>
                <a:gd name="T53" fmla="*/ 30 h 32"/>
                <a:gd name="T54" fmla="*/ 27 w 34"/>
                <a:gd name="T55" fmla="*/ 32 h 32"/>
                <a:gd name="T56" fmla="*/ 27 w 34"/>
                <a:gd name="T57" fmla="*/ 32 h 32"/>
                <a:gd name="T58" fmla="*/ 26 w 34"/>
                <a:gd name="T59" fmla="*/ 32 h 32"/>
                <a:gd name="T60" fmla="*/ 26 w 34"/>
                <a:gd name="T61" fmla="*/ 32 h 32"/>
                <a:gd name="T62" fmla="*/ 25 w 34"/>
                <a:gd name="T63" fmla="*/ 32 h 32"/>
                <a:gd name="T64" fmla="*/ 18 w 34"/>
                <a:gd name="T65" fmla="*/ 22 h 32"/>
                <a:gd name="T66" fmla="*/ 22 w 34"/>
                <a:gd name="T67" fmla="*/ 25 h 32"/>
                <a:gd name="T68" fmla="*/ 20 w 34"/>
                <a:gd name="T69" fmla="*/ 20 h 32"/>
                <a:gd name="T70" fmla="*/ 21 w 34"/>
                <a:gd name="T71" fmla="*/ 18 h 32"/>
                <a:gd name="T72" fmla="*/ 21 w 34"/>
                <a:gd name="T73" fmla="*/ 18 h 32"/>
                <a:gd name="T74" fmla="*/ 25 w 34"/>
                <a:gd name="T75" fmla="*/ 15 h 32"/>
                <a:gd name="T76" fmla="*/ 20 w 34"/>
                <a:gd name="T77" fmla="*/ 15 h 32"/>
                <a:gd name="T78" fmla="*/ 18 w 34"/>
                <a:gd name="T79" fmla="*/ 14 h 32"/>
                <a:gd name="T80" fmla="*/ 18 w 34"/>
                <a:gd name="T81" fmla="*/ 14 h 32"/>
                <a:gd name="T82" fmla="*/ 17 w 34"/>
                <a:gd name="T83" fmla="*/ 9 h 32"/>
                <a:gd name="T84" fmla="*/ 15 w 34"/>
                <a:gd name="T85" fmla="*/ 14 h 32"/>
                <a:gd name="T86" fmla="*/ 13 w 34"/>
                <a:gd name="T87" fmla="*/ 15 h 32"/>
                <a:gd name="T88" fmla="*/ 13 w 34"/>
                <a:gd name="T89" fmla="*/ 15 h 32"/>
                <a:gd name="T90" fmla="*/ 8 w 34"/>
                <a:gd name="T91" fmla="*/ 15 h 32"/>
                <a:gd name="T92" fmla="*/ 12 w 34"/>
                <a:gd name="T93" fmla="*/ 18 h 32"/>
                <a:gd name="T94" fmla="*/ 13 w 34"/>
                <a:gd name="T95" fmla="*/ 20 h 32"/>
                <a:gd name="T96" fmla="*/ 13 w 34"/>
                <a:gd name="T97" fmla="*/ 20 h 32"/>
                <a:gd name="T98" fmla="*/ 11 w 34"/>
                <a:gd name="T99" fmla="*/ 25 h 32"/>
                <a:gd name="T100" fmla="*/ 16 w 34"/>
                <a:gd name="T101" fmla="*/ 22 h 32"/>
                <a:gd name="T102" fmla="*/ 17 w 34"/>
                <a:gd name="T103" fmla="*/ 22 h 32"/>
                <a:gd name="T104" fmla="*/ 17 w 34"/>
                <a:gd name="T105" fmla="*/ 22 h 32"/>
                <a:gd name="T106" fmla="*/ 18 w 34"/>
                <a:gd name="T107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32">
                  <a:moveTo>
                    <a:pt x="25" y="3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5" y="31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šḷîḓé"/>
            <p:cNvSpPr/>
            <p:nvPr/>
          </p:nvSpPr>
          <p:spPr>
            <a:xfrm>
              <a:off x="5936771" y="2039093"/>
              <a:ext cx="2158493" cy="1259380"/>
            </a:xfrm>
            <a:prstGeom prst="rect">
              <a:avLst/>
            </a:prstGeom>
            <a:blipFill>
              <a:blip r:embed="rId2"/>
              <a:srcRect/>
              <a:stretch>
                <a:fillRect t="-7181" b="-703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şľïďè"/>
            <p:cNvSpPr/>
            <p:nvPr/>
          </p:nvSpPr>
          <p:spPr bwMode="auto">
            <a:xfrm>
              <a:off x="1183477" y="1903566"/>
              <a:ext cx="2157250" cy="140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$ḻíḋe"/>
            <p:cNvSpPr/>
            <p:nvPr/>
          </p:nvSpPr>
          <p:spPr bwMode="auto">
            <a:xfrm>
              <a:off x="1183477" y="1903566"/>
              <a:ext cx="2157250" cy="64655"/>
            </a:xfrm>
            <a:custGeom>
              <a:avLst/>
              <a:gdLst>
                <a:gd name="T0" fmla="*/ 19 w 1574"/>
                <a:gd name="T1" fmla="*/ 4 h 47"/>
                <a:gd name="T2" fmla="*/ 243 w 1574"/>
                <a:gd name="T3" fmla="*/ 4 h 47"/>
                <a:gd name="T4" fmla="*/ 255 w 1574"/>
                <a:gd name="T5" fmla="*/ 14 h 47"/>
                <a:gd name="T6" fmla="*/ 265 w 1574"/>
                <a:gd name="T7" fmla="*/ 47 h 47"/>
                <a:gd name="T8" fmla="*/ 1574 w 1574"/>
                <a:gd name="T9" fmla="*/ 47 h 47"/>
                <a:gd name="T10" fmla="*/ 1574 w 1574"/>
                <a:gd name="T11" fmla="*/ 0 h 47"/>
                <a:gd name="T12" fmla="*/ 0 w 1574"/>
                <a:gd name="T13" fmla="*/ 0 h 47"/>
                <a:gd name="T14" fmla="*/ 0 w 1574"/>
                <a:gd name="T15" fmla="*/ 41 h 47"/>
                <a:gd name="T16" fmla="*/ 19 w 1574"/>
                <a:gd name="T1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4" h="47">
                  <a:moveTo>
                    <a:pt x="19" y="4"/>
                  </a:moveTo>
                  <a:cubicBezTo>
                    <a:pt x="28" y="4"/>
                    <a:pt x="234" y="4"/>
                    <a:pt x="243" y="4"/>
                  </a:cubicBezTo>
                  <a:cubicBezTo>
                    <a:pt x="252" y="4"/>
                    <a:pt x="253" y="8"/>
                    <a:pt x="255" y="14"/>
                  </a:cubicBezTo>
                  <a:cubicBezTo>
                    <a:pt x="258" y="21"/>
                    <a:pt x="265" y="47"/>
                    <a:pt x="265" y="47"/>
                  </a:cubicBezTo>
                  <a:cubicBezTo>
                    <a:pt x="1574" y="47"/>
                    <a:pt x="1574" y="47"/>
                    <a:pt x="1574" y="47"/>
                  </a:cubicBezTo>
                  <a:cubicBezTo>
                    <a:pt x="1574" y="0"/>
                    <a:pt x="1574" y="0"/>
                    <a:pt x="15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29"/>
                    <a:pt x="12" y="4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ṩ1iḋè"/>
            <p:cNvSpPr/>
            <p:nvPr/>
          </p:nvSpPr>
          <p:spPr bwMode="auto">
            <a:xfrm>
              <a:off x="1182234" y="1959517"/>
              <a:ext cx="1244" cy="8704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śḷîḋê"/>
            <p:cNvSpPr/>
            <p:nvPr/>
          </p:nvSpPr>
          <p:spPr bwMode="auto">
            <a:xfrm>
              <a:off x="1183477" y="1909783"/>
              <a:ext cx="363065" cy="58439"/>
            </a:xfrm>
            <a:custGeom>
              <a:avLst/>
              <a:gdLst>
                <a:gd name="T0" fmla="*/ 255 w 265"/>
                <a:gd name="T1" fmla="*/ 10 h 43"/>
                <a:gd name="T2" fmla="*/ 243 w 265"/>
                <a:gd name="T3" fmla="*/ 0 h 43"/>
                <a:gd name="T4" fmla="*/ 19 w 265"/>
                <a:gd name="T5" fmla="*/ 0 h 43"/>
                <a:gd name="T6" fmla="*/ 0 w 265"/>
                <a:gd name="T7" fmla="*/ 37 h 43"/>
                <a:gd name="T8" fmla="*/ 0 w 265"/>
                <a:gd name="T9" fmla="*/ 43 h 43"/>
                <a:gd name="T10" fmla="*/ 265 w 265"/>
                <a:gd name="T11" fmla="*/ 43 h 43"/>
                <a:gd name="T12" fmla="*/ 255 w 265"/>
                <a:gd name="T1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43">
                  <a:moveTo>
                    <a:pt x="255" y="10"/>
                  </a:moveTo>
                  <a:cubicBezTo>
                    <a:pt x="253" y="4"/>
                    <a:pt x="252" y="0"/>
                    <a:pt x="243" y="0"/>
                  </a:cubicBezTo>
                  <a:cubicBezTo>
                    <a:pt x="234" y="0"/>
                    <a:pt x="28" y="0"/>
                    <a:pt x="19" y="0"/>
                  </a:cubicBezTo>
                  <a:cubicBezTo>
                    <a:pt x="12" y="0"/>
                    <a:pt x="4" y="25"/>
                    <a:pt x="0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265" y="43"/>
                    <a:pt x="258" y="17"/>
                    <a:pt x="255" y="1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ŝ1iḓe"/>
            <p:cNvSpPr/>
            <p:nvPr/>
          </p:nvSpPr>
          <p:spPr bwMode="auto">
            <a:xfrm>
              <a:off x="1382417" y="1973194"/>
              <a:ext cx="1858841" cy="59682"/>
            </a:xfrm>
            <a:custGeom>
              <a:avLst/>
              <a:gdLst>
                <a:gd name="T0" fmla="*/ 1357 w 1357"/>
                <a:gd name="T1" fmla="*/ 31 h 43"/>
                <a:gd name="T2" fmla="*/ 1346 w 1357"/>
                <a:gd name="T3" fmla="*/ 43 h 43"/>
                <a:gd name="T4" fmla="*/ 12 w 1357"/>
                <a:gd name="T5" fmla="*/ 43 h 43"/>
                <a:gd name="T6" fmla="*/ 0 w 1357"/>
                <a:gd name="T7" fmla="*/ 31 h 43"/>
                <a:gd name="T8" fmla="*/ 0 w 1357"/>
                <a:gd name="T9" fmla="*/ 12 h 43"/>
                <a:gd name="T10" fmla="*/ 12 w 1357"/>
                <a:gd name="T11" fmla="*/ 0 h 43"/>
                <a:gd name="T12" fmla="*/ 1346 w 1357"/>
                <a:gd name="T13" fmla="*/ 0 h 43"/>
                <a:gd name="T14" fmla="*/ 1357 w 1357"/>
                <a:gd name="T15" fmla="*/ 12 h 43"/>
                <a:gd name="T16" fmla="*/ 1357 w 1357"/>
                <a:gd name="T1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7" h="43">
                  <a:moveTo>
                    <a:pt x="1357" y="31"/>
                  </a:moveTo>
                  <a:cubicBezTo>
                    <a:pt x="1357" y="37"/>
                    <a:pt x="1352" y="43"/>
                    <a:pt x="1346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352" y="0"/>
                    <a:pt x="1357" y="6"/>
                    <a:pt x="1357" y="12"/>
                  </a:cubicBezTo>
                  <a:lnTo>
                    <a:pt x="1357" y="3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šḷîḍê"/>
            <p:cNvSpPr/>
            <p:nvPr/>
          </p:nvSpPr>
          <p:spPr bwMode="auto">
            <a:xfrm>
              <a:off x="3266124" y="1985629"/>
              <a:ext cx="53465" cy="8704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ṡḷiḓé"/>
            <p:cNvSpPr/>
            <p:nvPr/>
          </p:nvSpPr>
          <p:spPr bwMode="auto">
            <a:xfrm>
              <a:off x="3191523" y="1943353"/>
              <a:ext cx="36059" cy="7460"/>
            </a:xfrm>
            <a:custGeom>
              <a:avLst/>
              <a:gdLst>
                <a:gd name="T0" fmla="*/ 27 w 27"/>
                <a:gd name="T1" fmla="*/ 2 h 5"/>
                <a:gd name="T2" fmla="*/ 25 w 27"/>
                <a:gd name="T3" fmla="*/ 5 h 5"/>
                <a:gd name="T4" fmla="*/ 2 w 27"/>
                <a:gd name="T5" fmla="*/ 5 h 5"/>
                <a:gd name="T6" fmla="*/ 0 w 27"/>
                <a:gd name="T7" fmla="*/ 2 h 5"/>
                <a:gd name="T8" fmla="*/ 0 w 27"/>
                <a:gd name="T9" fmla="*/ 2 h 5"/>
                <a:gd name="T10" fmla="*/ 2 w 27"/>
                <a:gd name="T11" fmla="*/ 0 h 5"/>
                <a:gd name="T12" fmla="*/ 25 w 27"/>
                <a:gd name="T13" fmla="*/ 0 h 5"/>
                <a:gd name="T14" fmla="*/ 27 w 27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">
                  <a:moveTo>
                    <a:pt x="27" y="2"/>
                  </a:moveTo>
                  <a:cubicBezTo>
                    <a:pt x="27" y="4"/>
                    <a:pt x="26" y="5"/>
                    <a:pt x="2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sḻïḍê"/>
            <p:cNvSpPr/>
            <p:nvPr/>
          </p:nvSpPr>
          <p:spPr bwMode="auto">
            <a:xfrm>
              <a:off x="3289749" y="1924703"/>
              <a:ext cx="28598" cy="27354"/>
            </a:xfrm>
            <a:custGeom>
              <a:avLst/>
              <a:gdLst>
                <a:gd name="T0" fmla="*/ 20 w 21"/>
                <a:gd name="T1" fmla="*/ 16 h 20"/>
                <a:gd name="T2" fmla="*/ 14 w 21"/>
                <a:gd name="T3" fmla="*/ 10 h 20"/>
                <a:gd name="T4" fmla="*/ 20 w 21"/>
                <a:gd name="T5" fmla="*/ 4 h 20"/>
                <a:gd name="T6" fmla="*/ 20 w 21"/>
                <a:gd name="T7" fmla="*/ 1 h 20"/>
                <a:gd name="T8" fmla="*/ 17 w 21"/>
                <a:gd name="T9" fmla="*/ 1 h 20"/>
                <a:gd name="T10" fmla="*/ 11 w 21"/>
                <a:gd name="T11" fmla="*/ 7 h 20"/>
                <a:gd name="T12" fmla="*/ 4 w 21"/>
                <a:gd name="T13" fmla="*/ 1 h 20"/>
                <a:gd name="T14" fmla="*/ 1 w 21"/>
                <a:gd name="T15" fmla="*/ 1 h 20"/>
                <a:gd name="T16" fmla="*/ 1 w 21"/>
                <a:gd name="T17" fmla="*/ 4 h 20"/>
                <a:gd name="T18" fmla="*/ 7 w 21"/>
                <a:gd name="T19" fmla="*/ 10 h 20"/>
                <a:gd name="T20" fmla="*/ 1 w 21"/>
                <a:gd name="T21" fmla="*/ 16 h 20"/>
                <a:gd name="T22" fmla="*/ 1 w 21"/>
                <a:gd name="T23" fmla="*/ 19 h 20"/>
                <a:gd name="T24" fmla="*/ 4 w 21"/>
                <a:gd name="T25" fmla="*/ 19 h 20"/>
                <a:gd name="T26" fmla="*/ 11 w 21"/>
                <a:gd name="T27" fmla="*/ 13 h 20"/>
                <a:gd name="T28" fmla="*/ 17 w 21"/>
                <a:gd name="T29" fmla="*/ 19 h 20"/>
                <a:gd name="T30" fmla="*/ 20 w 21"/>
                <a:gd name="T31" fmla="*/ 19 h 20"/>
                <a:gd name="T32" fmla="*/ 20 w 21"/>
                <a:gd name="T3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20" y="16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1" y="17"/>
                    <a:pt x="2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ṥļíďé"/>
            <p:cNvSpPr/>
            <p:nvPr/>
          </p:nvSpPr>
          <p:spPr bwMode="auto">
            <a:xfrm>
              <a:off x="3266124" y="1999305"/>
              <a:ext cx="53465" cy="8704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ṡļíďè"/>
            <p:cNvSpPr/>
            <p:nvPr/>
          </p:nvSpPr>
          <p:spPr bwMode="auto">
            <a:xfrm>
              <a:off x="3266124" y="2012983"/>
              <a:ext cx="53465" cy="8704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ľîḓè"/>
            <p:cNvSpPr/>
            <p:nvPr/>
          </p:nvSpPr>
          <p:spPr bwMode="auto">
            <a:xfrm>
              <a:off x="3247473" y="1923460"/>
              <a:ext cx="23624" cy="23624"/>
            </a:xfrm>
            <a:custGeom>
              <a:avLst/>
              <a:gdLst>
                <a:gd name="T0" fmla="*/ 0 w 19"/>
                <a:gd name="T1" fmla="*/ 19 h 19"/>
                <a:gd name="T2" fmla="*/ 12 w 19"/>
                <a:gd name="T3" fmla="*/ 19 h 19"/>
                <a:gd name="T4" fmla="*/ 12 w 19"/>
                <a:gd name="T5" fmla="*/ 6 h 19"/>
                <a:gd name="T6" fmla="*/ 0 w 19"/>
                <a:gd name="T7" fmla="*/ 6 h 19"/>
                <a:gd name="T8" fmla="*/ 0 w 19"/>
                <a:gd name="T9" fmla="*/ 19 h 19"/>
                <a:gd name="T10" fmla="*/ 5 w 19"/>
                <a:gd name="T11" fmla="*/ 0 h 19"/>
                <a:gd name="T12" fmla="*/ 5 w 19"/>
                <a:gd name="T13" fmla="*/ 4 h 19"/>
                <a:gd name="T14" fmla="*/ 14 w 19"/>
                <a:gd name="T15" fmla="*/ 4 h 19"/>
                <a:gd name="T16" fmla="*/ 14 w 19"/>
                <a:gd name="T17" fmla="*/ 12 h 19"/>
                <a:gd name="T18" fmla="*/ 19 w 19"/>
                <a:gd name="T19" fmla="*/ 12 h 19"/>
                <a:gd name="T20" fmla="*/ 19 w 19"/>
                <a:gd name="T21" fmla="*/ 0 h 19"/>
                <a:gd name="T22" fmla="*/ 5 w 19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12" y="1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9"/>
                  </a:lnTo>
                  <a:close/>
                  <a:moveTo>
                    <a:pt x="5" y="0"/>
                  </a:moveTo>
                  <a:lnTo>
                    <a:pt x="5" y="4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ṣ1iḓê"/>
            <p:cNvSpPr/>
            <p:nvPr/>
          </p:nvSpPr>
          <p:spPr bwMode="auto">
            <a:xfrm>
              <a:off x="1263053" y="1991845"/>
              <a:ext cx="33572" cy="22381"/>
            </a:xfrm>
            <a:custGeom>
              <a:avLst/>
              <a:gdLst>
                <a:gd name="T0" fmla="*/ 18 w 27"/>
                <a:gd name="T1" fmla="*/ 0 h 18"/>
                <a:gd name="T2" fmla="*/ 14 w 27"/>
                <a:gd name="T3" fmla="*/ 2 h 18"/>
                <a:gd name="T4" fmla="*/ 19 w 27"/>
                <a:gd name="T5" fmla="*/ 6 h 18"/>
                <a:gd name="T6" fmla="*/ 0 w 27"/>
                <a:gd name="T7" fmla="*/ 6 h 18"/>
                <a:gd name="T8" fmla="*/ 0 w 27"/>
                <a:gd name="T9" fmla="*/ 12 h 18"/>
                <a:gd name="T10" fmla="*/ 19 w 27"/>
                <a:gd name="T11" fmla="*/ 12 h 18"/>
                <a:gd name="T12" fmla="*/ 14 w 27"/>
                <a:gd name="T13" fmla="*/ 16 h 18"/>
                <a:gd name="T14" fmla="*/ 18 w 27"/>
                <a:gd name="T15" fmla="*/ 18 h 18"/>
                <a:gd name="T16" fmla="*/ 27 w 27"/>
                <a:gd name="T17" fmla="*/ 10 h 18"/>
                <a:gd name="T18" fmla="*/ 18 w 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8" y="0"/>
                  </a:moveTo>
                  <a:lnTo>
                    <a:pt x="14" y="2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ṩľiḑe"/>
            <p:cNvSpPr/>
            <p:nvPr/>
          </p:nvSpPr>
          <p:spPr bwMode="auto">
            <a:xfrm>
              <a:off x="1207102" y="1991845"/>
              <a:ext cx="32328" cy="22381"/>
            </a:xfrm>
            <a:custGeom>
              <a:avLst/>
              <a:gdLst>
                <a:gd name="T0" fmla="*/ 9 w 26"/>
                <a:gd name="T1" fmla="*/ 0 h 18"/>
                <a:gd name="T2" fmla="*/ 12 w 26"/>
                <a:gd name="T3" fmla="*/ 2 h 18"/>
                <a:gd name="T4" fmla="*/ 8 w 26"/>
                <a:gd name="T5" fmla="*/ 6 h 18"/>
                <a:gd name="T6" fmla="*/ 26 w 26"/>
                <a:gd name="T7" fmla="*/ 6 h 18"/>
                <a:gd name="T8" fmla="*/ 26 w 26"/>
                <a:gd name="T9" fmla="*/ 12 h 18"/>
                <a:gd name="T10" fmla="*/ 8 w 26"/>
                <a:gd name="T11" fmla="*/ 12 h 18"/>
                <a:gd name="T12" fmla="*/ 12 w 26"/>
                <a:gd name="T13" fmla="*/ 16 h 18"/>
                <a:gd name="T14" fmla="*/ 9 w 26"/>
                <a:gd name="T15" fmla="*/ 18 h 18"/>
                <a:gd name="T16" fmla="*/ 0 w 26"/>
                <a:gd name="T17" fmla="*/ 10 h 18"/>
                <a:gd name="T18" fmla="*/ 9 w 2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8">
                  <a:moveTo>
                    <a:pt x="9" y="0"/>
                  </a:moveTo>
                  <a:lnTo>
                    <a:pt x="12" y="2"/>
                  </a:lnTo>
                  <a:lnTo>
                    <a:pt x="8" y="6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şlide"/>
            <p:cNvSpPr/>
            <p:nvPr/>
          </p:nvSpPr>
          <p:spPr bwMode="auto">
            <a:xfrm>
              <a:off x="1317762" y="1978168"/>
              <a:ext cx="38545" cy="43518"/>
            </a:xfrm>
            <a:custGeom>
              <a:avLst/>
              <a:gdLst>
                <a:gd name="T0" fmla="*/ 23 w 28"/>
                <a:gd name="T1" fmla="*/ 20 h 32"/>
                <a:gd name="T2" fmla="*/ 14 w 28"/>
                <a:gd name="T3" fmla="*/ 27 h 32"/>
                <a:gd name="T4" fmla="*/ 5 w 28"/>
                <a:gd name="T5" fmla="*/ 18 h 32"/>
                <a:gd name="T6" fmla="*/ 14 w 28"/>
                <a:gd name="T7" fmla="*/ 9 h 32"/>
                <a:gd name="T8" fmla="*/ 17 w 28"/>
                <a:gd name="T9" fmla="*/ 10 h 32"/>
                <a:gd name="T10" fmla="*/ 14 w 28"/>
                <a:gd name="T11" fmla="*/ 15 h 32"/>
                <a:gd name="T12" fmla="*/ 26 w 28"/>
                <a:gd name="T13" fmla="*/ 11 h 32"/>
                <a:gd name="T14" fmla="*/ 22 w 28"/>
                <a:gd name="T15" fmla="*/ 0 h 32"/>
                <a:gd name="T16" fmla="*/ 19 w 28"/>
                <a:gd name="T17" fmla="*/ 5 h 32"/>
                <a:gd name="T18" fmla="*/ 14 w 28"/>
                <a:gd name="T19" fmla="*/ 4 h 32"/>
                <a:gd name="T20" fmla="*/ 0 w 28"/>
                <a:gd name="T21" fmla="*/ 18 h 32"/>
                <a:gd name="T22" fmla="*/ 14 w 28"/>
                <a:gd name="T23" fmla="*/ 32 h 32"/>
                <a:gd name="T24" fmla="*/ 28 w 28"/>
                <a:gd name="T25" fmla="*/ 20 h 32"/>
                <a:gd name="T26" fmla="*/ 23 w 28"/>
                <a:gd name="T2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2">
                  <a:moveTo>
                    <a:pt x="23" y="20"/>
                  </a:moveTo>
                  <a:cubicBezTo>
                    <a:pt x="22" y="24"/>
                    <a:pt x="19" y="27"/>
                    <a:pt x="14" y="27"/>
                  </a:cubicBezTo>
                  <a:cubicBezTo>
                    <a:pt x="9" y="27"/>
                    <a:pt x="5" y="23"/>
                    <a:pt x="5" y="18"/>
                  </a:cubicBezTo>
                  <a:cubicBezTo>
                    <a:pt x="5" y="13"/>
                    <a:pt x="9" y="9"/>
                    <a:pt x="14" y="9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6" y="4"/>
                    <a:pt x="14" y="4"/>
                  </a:cubicBezTo>
                  <a:cubicBezTo>
                    <a:pt x="6" y="4"/>
                    <a:pt x="0" y="11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21" y="32"/>
                    <a:pt x="27" y="27"/>
                    <a:pt x="28" y="20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$ḻiḓe"/>
            <p:cNvSpPr/>
            <p:nvPr/>
          </p:nvSpPr>
          <p:spPr bwMode="auto">
            <a:xfrm>
              <a:off x="1501780" y="1930920"/>
              <a:ext cx="17408" cy="17408"/>
            </a:xfrm>
            <a:custGeom>
              <a:avLst/>
              <a:gdLst>
                <a:gd name="T0" fmla="*/ 12 w 13"/>
                <a:gd name="T1" fmla="*/ 11 h 13"/>
                <a:gd name="T2" fmla="*/ 8 w 13"/>
                <a:gd name="T3" fmla="*/ 7 h 13"/>
                <a:gd name="T4" fmla="*/ 12 w 13"/>
                <a:gd name="T5" fmla="*/ 3 h 13"/>
                <a:gd name="T6" fmla="*/ 12 w 13"/>
                <a:gd name="T7" fmla="*/ 1 h 13"/>
                <a:gd name="T8" fmla="*/ 10 w 13"/>
                <a:gd name="T9" fmla="*/ 1 h 13"/>
                <a:gd name="T10" fmla="*/ 6 w 13"/>
                <a:gd name="T11" fmla="*/ 5 h 13"/>
                <a:gd name="T12" fmla="*/ 2 w 13"/>
                <a:gd name="T13" fmla="*/ 1 h 13"/>
                <a:gd name="T14" fmla="*/ 1 w 13"/>
                <a:gd name="T15" fmla="*/ 1 h 13"/>
                <a:gd name="T16" fmla="*/ 1 w 13"/>
                <a:gd name="T17" fmla="*/ 3 h 13"/>
                <a:gd name="T18" fmla="*/ 4 w 13"/>
                <a:gd name="T19" fmla="*/ 7 h 13"/>
                <a:gd name="T20" fmla="*/ 1 w 13"/>
                <a:gd name="T21" fmla="*/ 11 h 13"/>
                <a:gd name="T22" fmla="*/ 1 w 13"/>
                <a:gd name="T23" fmla="*/ 12 h 13"/>
                <a:gd name="T24" fmla="*/ 2 w 13"/>
                <a:gd name="T25" fmla="*/ 12 h 13"/>
                <a:gd name="T26" fmla="*/ 6 w 13"/>
                <a:gd name="T27" fmla="*/ 8 h 13"/>
                <a:gd name="T28" fmla="*/ 10 w 13"/>
                <a:gd name="T29" fmla="*/ 12 h 13"/>
                <a:gd name="T30" fmla="*/ 12 w 13"/>
                <a:gd name="T31" fmla="*/ 12 h 13"/>
                <a:gd name="T32" fmla="*/ 12 w 13"/>
                <a:gd name="T3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12" y="1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šľíďé"/>
            <p:cNvSpPr/>
            <p:nvPr/>
          </p:nvSpPr>
          <p:spPr bwMode="auto">
            <a:xfrm>
              <a:off x="1551515" y="1919729"/>
              <a:ext cx="63413" cy="36059"/>
            </a:xfrm>
            <a:custGeom>
              <a:avLst/>
              <a:gdLst>
                <a:gd name="T0" fmla="*/ 11 w 47"/>
                <a:gd name="T1" fmla="*/ 25 h 26"/>
                <a:gd name="T2" fmla="*/ 7 w 47"/>
                <a:gd name="T3" fmla="*/ 22 h 26"/>
                <a:gd name="T4" fmla="*/ 1 w 47"/>
                <a:gd name="T5" fmla="*/ 5 h 26"/>
                <a:gd name="T6" fmla="*/ 4 w 47"/>
                <a:gd name="T7" fmla="*/ 0 h 26"/>
                <a:gd name="T8" fmla="*/ 35 w 47"/>
                <a:gd name="T9" fmla="*/ 0 h 26"/>
                <a:gd name="T10" fmla="*/ 41 w 47"/>
                <a:gd name="T11" fmla="*/ 4 h 26"/>
                <a:gd name="T12" fmla="*/ 46 w 47"/>
                <a:gd name="T13" fmla="*/ 21 h 26"/>
                <a:gd name="T14" fmla="*/ 42 w 47"/>
                <a:gd name="T15" fmla="*/ 25 h 26"/>
                <a:gd name="T16" fmla="*/ 11 w 47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6">
                  <a:moveTo>
                    <a:pt x="11" y="25"/>
                  </a:moveTo>
                  <a:cubicBezTo>
                    <a:pt x="11" y="25"/>
                    <a:pt x="8" y="26"/>
                    <a:pt x="7" y="22"/>
                  </a:cubicBezTo>
                  <a:cubicBezTo>
                    <a:pt x="5" y="19"/>
                    <a:pt x="2" y="8"/>
                    <a:pt x="1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7" y="0"/>
                    <a:pt x="29" y="0"/>
                    <a:pt x="35" y="0"/>
                  </a:cubicBezTo>
                  <a:cubicBezTo>
                    <a:pt x="40" y="0"/>
                    <a:pt x="40" y="1"/>
                    <a:pt x="41" y="4"/>
                  </a:cubicBezTo>
                  <a:cubicBezTo>
                    <a:pt x="42" y="6"/>
                    <a:pt x="46" y="18"/>
                    <a:pt x="46" y="21"/>
                  </a:cubicBezTo>
                  <a:cubicBezTo>
                    <a:pt x="47" y="24"/>
                    <a:pt x="46" y="25"/>
                    <a:pt x="42" y="25"/>
                  </a:cubicBezTo>
                  <a:cubicBezTo>
                    <a:pt x="37" y="25"/>
                    <a:pt x="11" y="25"/>
                    <a:pt x="11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ṥlíḍê"/>
            <p:cNvSpPr/>
            <p:nvPr/>
          </p:nvSpPr>
          <p:spPr bwMode="auto">
            <a:xfrm>
              <a:off x="1401068" y="1991845"/>
              <a:ext cx="27354" cy="27354"/>
            </a:xfrm>
            <a:custGeom>
              <a:avLst/>
              <a:gdLst>
                <a:gd name="T0" fmla="*/ 19 w 20"/>
                <a:gd name="T1" fmla="*/ 20 h 20"/>
                <a:gd name="T2" fmla="*/ 18 w 20"/>
                <a:gd name="T3" fmla="*/ 20 h 20"/>
                <a:gd name="T4" fmla="*/ 11 w 20"/>
                <a:gd name="T5" fmla="*/ 13 h 20"/>
                <a:gd name="T6" fmla="*/ 7 w 20"/>
                <a:gd name="T7" fmla="*/ 15 h 20"/>
                <a:gd name="T8" fmla="*/ 0 w 20"/>
                <a:gd name="T9" fmla="*/ 7 h 20"/>
                <a:gd name="T10" fmla="*/ 7 w 20"/>
                <a:gd name="T11" fmla="*/ 0 h 20"/>
                <a:gd name="T12" fmla="*/ 14 w 20"/>
                <a:gd name="T13" fmla="*/ 7 h 20"/>
                <a:gd name="T14" fmla="*/ 13 w 20"/>
                <a:gd name="T15" fmla="*/ 11 h 20"/>
                <a:gd name="T16" fmla="*/ 19 w 20"/>
                <a:gd name="T17" fmla="*/ 18 h 20"/>
                <a:gd name="T18" fmla="*/ 20 w 20"/>
                <a:gd name="T19" fmla="*/ 19 h 20"/>
                <a:gd name="T20" fmla="*/ 19 w 20"/>
                <a:gd name="T21" fmla="*/ 20 h 20"/>
                <a:gd name="T22" fmla="*/ 7 w 20"/>
                <a:gd name="T23" fmla="*/ 2 h 20"/>
                <a:gd name="T24" fmla="*/ 2 w 20"/>
                <a:gd name="T25" fmla="*/ 7 h 20"/>
                <a:gd name="T26" fmla="*/ 7 w 20"/>
                <a:gd name="T27" fmla="*/ 12 h 20"/>
                <a:gd name="T28" fmla="*/ 12 w 20"/>
                <a:gd name="T29" fmla="*/ 7 h 20"/>
                <a:gd name="T30" fmla="*/ 7 w 20"/>
                <a:gd name="T3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9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19" y="20"/>
                    <a:pt x="19" y="20"/>
                  </a:cubicBezTo>
                  <a:close/>
                  <a:moveTo>
                    <a:pt x="7" y="2"/>
                  </a:moveTo>
                  <a:cubicBezTo>
                    <a:pt x="4" y="2"/>
                    <a:pt x="2" y="4"/>
                    <a:pt x="2" y="7"/>
                  </a:cubicBezTo>
                  <a:cubicBezTo>
                    <a:pt x="2" y="10"/>
                    <a:pt x="4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4"/>
                    <a:pt x="10" y="2"/>
                    <a:pt x="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ṧḷïḓé"/>
            <p:cNvSpPr/>
            <p:nvPr/>
          </p:nvSpPr>
          <p:spPr bwMode="auto">
            <a:xfrm>
              <a:off x="3187792" y="1980655"/>
              <a:ext cx="47248" cy="43518"/>
            </a:xfrm>
            <a:custGeom>
              <a:avLst/>
              <a:gdLst>
                <a:gd name="T0" fmla="*/ 25 w 34"/>
                <a:gd name="T1" fmla="*/ 32 h 32"/>
                <a:gd name="T2" fmla="*/ 17 w 34"/>
                <a:gd name="T3" fmla="*/ 26 h 32"/>
                <a:gd name="T4" fmla="*/ 9 w 34"/>
                <a:gd name="T5" fmla="*/ 32 h 32"/>
                <a:gd name="T6" fmla="*/ 6 w 34"/>
                <a:gd name="T7" fmla="*/ 32 h 32"/>
                <a:gd name="T8" fmla="*/ 6 w 34"/>
                <a:gd name="T9" fmla="*/ 32 h 32"/>
                <a:gd name="T10" fmla="*/ 6 w 34"/>
                <a:gd name="T11" fmla="*/ 30 h 32"/>
                <a:gd name="T12" fmla="*/ 6 w 34"/>
                <a:gd name="T13" fmla="*/ 30 h 32"/>
                <a:gd name="T14" fmla="*/ 9 w 34"/>
                <a:gd name="T15" fmla="*/ 20 h 32"/>
                <a:gd name="T16" fmla="*/ 1 w 34"/>
                <a:gd name="T17" fmla="*/ 15 h 32"/>
                <a:gd name="T18" fmla="*/ 0 w 34"/>
                <a:gd name="T19" fmla="*/ 12 h 32"/>
                <a:gd name="T20" fmla="*/ 0 w 34"/>
                <a:gd name="T21" fmla="*/ 12 h 32"/>
                <a:gd name="T22" fmla="*/ 2 w 34"/>
                <a:gd name="T23" fmla="*/ 11 h 32"/>
                <a:gd name="T24" fmla="*/ 2 w 34"/>
                <a:gd name="T25" fmla="*/ 11 h 32"/>
                <a:gd name="T26" fmla="*/ 12 w 34"/>
                <a:gd name="T27" fmla="*/ 11 h 32"/>
                <a:gd name="T28" fmla="*/ 15 w 34"/>
                <a:gd name="T29" fmla="*/ 2 h 32"/>
                <a:gd name="T30" fmla="*/ 17 w 34"/>
                <a:gd name="T31" fmla="*/ 0 h 32"/>
                <a:gd name="T32" fmla="*/ 17 w 34"/>
                <a:gd name="T33" fmla="*/ 0 h 32"/>
                <a:gd name="T34" fmla="*/ 19 w 34"/>
                <a:gd name="T35" fmla="*/ 2 h 32"/>
                <a:gd name="T36" fmla="*/ 19 w 34"/>
                <a:gd name="T37" fmla="*/ 2 h 32"/>
                <a:gd name="T38" fmla="*/ 22 w 34"/>
                <a:gd name="T39" fmla="*/ 11 h 32"/>
                <a:gd name="T40" fmla="*/ 31 w 34"/>
                <a:gd name="T41" fmla="*/ 11 h 32"/>
                <a:gd name="T42" fmla="*/ 33 w 34"/>
                <a:gd name="T43" fmla="*/ 12 h 32"/>
                <a:gd name="T44" fmla="*/ 33 w 34"/>
                <a:gd name="T45" fmla="*/ 12 h 32"/>
                <a:gd name="T46" fmla="*/ 33 w 34"/>
                <a:gd name="T47" fmla="*/ 15 h 32"/>
                <a:gd name="T48" fmla="*/ 33 w 34"/>
                <a:gd name="T49" fmla="*/ 15 h 32"/>
                <a:gd name="T50" fmla="*/ 25 w 34"/>
                <a:gd name="T51" fmla="*/ 20 h 32"/>
                <a:gd name="T52" fmla="*/ 28 w 34"/>
                <a:gd name="T53" fmla="*/ 30 h 32"/>
                <a:gd name="T54" fmla="*/ 27 w 34"/>
                <a:gd name="T55" fmla="*/ 32 h 32"/>
                <a:gd name="T56" fmla="*/ 27 w 34"/>
                <a:gd name="T57" fmla="*/ 32 h 32"/>
                <a:gd name="T58" fmla="*/ 26 w 34"/>
                <a:gd name="T59" fmla="*/ 32 h 32"/>
                <a:gd name="T60" fmla="*/ 26 w 34"/>
                <a:gd name="T61" fmla="*/ 32 h 32"/>
                <a:gd name="T62" fmla="*/ 25 w 34"/>
                <a:gd name="T63" fmla="*/ 32 h 32"/>
                <a:gd name="T64" fmla="*/ 18 w 34"/>
                <a:gd name="T65" fmla="*/ 22 h 32"/>
                <a:gd name="T66" fmla="*/ 22 w 34"/>
                <a:gd name="T67" fmla="*/ 25 h 32"/>
                <a:gd name="T68" fmla="*/ 20 w 34"/>
                <a:gd name="T69" fmla="*/ 20 h 32"/>
                <a:gd name="T70" fmla="*/ 21 w 34"/>
                <a:gd name="T71" fmla="*/ 18 h 32"/>
                <a:gd name="T72" fmla="*/ 21 w 34"/>
                <a:gd name="T73" fmla="*/ 18 h 32"/>
                <a:gd name="T74" fmla="*/ 25 w 34"/>
                <a:gd name="T75" fmla="*/ 15 h 32"/>
                <a:gd name="T76" fmla="*/ 20 w 34"/>
                <a:gd name="T77" fmla="*/ 15 h 32"/>
                <a:gd name="T78" fmla="*/ 18 w 34"/>
                <a:gd name="T79" fmla="*/ 14 h 32"/>
                <a:gd name="T80" fmla="*/ 18 w 34"/>
                <a:gd name="T81" fmla="*/ 14 h 32"/>
                <a:gd name="T82" fmla="*/ 17 w 34"/>
                <a:gd name="T83" fmla="*/ 9 h 32"/>
                <a:gd name="T84" fmla="*/ 15 w 34"/>
                <a:gd name="T85" fmla="*/ 14 h 32"/>
                <a:gd name="T86" fmla="*/ 13 w 34"/>
                <a:gd name="T87" fmla="*/ 15 h 32"/>
                <a:gd name="T88" fmla="*/ 13 w 34"/>
                <a:gd name="T89" fmla="*/ 15 h 32"/>
                <a:gd name="T90" fmla="*/ 8 w 34"/>
                <a:gd name="T91" fmla="*/ 15 h 32"/>
                <a:gd name="T92" fmla="*/ 12 w 34"/>
                <a:gd name="T93" fmla="*/ 18 h 32"/>
                <a:gd name="T94" fmla="*/ 13 w 34"/>
                <a:gd name="T95" fmla="*/ 20 h 32"/>
                <a:gd name="T96" fmla="*/ 13 w 34"/>
                <a:gd name="T97" fmla="*/ 20 h 32"/>
                <a:gd name="T98" fmla="*/ 11 w 34"/>
                <a:gd name="T99" fmla="*/ 25 h 32"/>
                <a:gd name="T100" fmla="*/ 16 w 34"/>
                <a:gd name="T101" fmla="*/ 22 h 32"/>
                <a:gd name="T102" fmla="*/ 17 w 34"/>
                <a:gd name="T103" fmla="*/ 22 h 32"/>
                <a:gd name="T104" fmla="*/ 17 w 34"/>
                <a:gd name="T105" fmla="*/ 22 h 32"/>
                <a:gd name="T106" fmla="*/ 18 w 34"/>
                <a:gd name="T107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32">
                  <a:moveTo>
                    <a:pt x="25" y="3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5" y="31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ṧḻíḍê"/>
            <p:cNvSpPr/>
            <p:nvPr/>
          </p:nvSpPr>
          <p:spPr>
            <a:xfrm>
              <a:off x="1182234" y="2039093"/>
              <a:ext cx="2158493" cy="1259380"/>
            </a:xfrm>
            <a:prstGeom prst="rect">
              <a:avLst/>
            </a:prstGeom>
            <a:blipFill>
              <a:blip r:embed="rId3"/>
              <a:srcRect/>
              <a:stretch>
                <a:fillRect t="-6775" b="-663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şḻídé"/>
            <p:cNvSpPr/>
            <p:nvPr/>
          </p:nvSpPr>
          <p:spPr>
            <a:xfrm>
              <a:off x="3178889" y="1755687"/>
              <a:ext cx="2871299" cy="1656505"/>
            </a:xfrm>
            <a:prstGeom prst="rect">
              <a:avLst/>
            </a:prstGeom>
            <a:blipFill>
              <a:blip r:embed="rId4"/>
              <a:srcRect/>
              <a:stretch>
                <a:fillRect t="-15115" b="-1488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$ḻïdê"/>
            <p:cNvSpPr/>
            <p:nvPr/>
          </p:nvSpPr>
          <p:spPr bwMode="auto">
            <a:xfrm>
              <a:off x="3178890" y="1563638"/>
              <a:ext cx="2871298" cy="1870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śľîdê"/>
            <p:cNvSpPr/>
            <p:nvPr/>
          </p:nvSpPr>
          <p:spPr bwMode="auto">
            <a:xfrm>
              <a:off x="3178890" y="1563638"/>
              <a:ext cx="2871298" cy="86057"/>
            </a:xfrm>
            <a:custGeom>
              <a:avLst/>
              <a:gdLst>
                <a:gd name="T0" fmla="*/ 19 w 1574"/>
                <a:gd name="T1" fmla="*/ 4 h 47"/>
                <a:gd name="T2" fmla="*/ 243 w 1574"/>
                <a:gd name="T3" fmla="*/ 4 h 47"/>
                <a:gd name="T4" fmla="*/ 255 w 1574"/>
                <a:gd name="T5" fmla="*/ 14 h 47"/>
                <a:gd name="T6" fmla="*/ 265 w 1574"/>
                <a:gd name="T7" fmla="*/ 47 h 47"/>
                <a:gd name="T8" fmla="*/ 1574 w 1574"/>
                <a:gd name="T9" fmla="*/ 47 h 47"/>
                <a:gd name="T10" fmla="*/ 1574 w 1574"/>
                <a:gd name="T11" fmla="*/ 0 h 47"/>
                <a:gd name="T12" fmla="*/ 0 w 1574"/>
                <a:gd name="T13" fmla="*/ 0 h 47"/>
                <a:gd name="T14" fmla="*/ 0 w 1574"/>
                <a:gd name="T15" fmla="*/ 41 h 47"/>
                <a:gd name="T16" fmla="*/ 19 w 1574"/>
                <a:gd name="T1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4" h="47">
                  <a:moveTo>
                    <a:pt x="19" y="4"/>
                  </a:moveTo>
                  <a:cubicBezTo>
                    <a:pt x="28" y="4"/>
                    <a:pt x="234" y="4"/>
                    <a:pt x="243" y="4"/>
                  </a:cubicBezTo>
                  <a:cubicBezTo>
                    <a:pt x="252" y="4"/>
                    <a:pt x="253" y="8"/>
                    <a:pt x="255" y="14"/>
                  </a:cubicBezTo>
                  <a:cubicBezTo>
                    <a:pt x="258" y="21"/>
                    <a:pt x="265" y="47"/>
                    <a:pt x="265" y="47"/>
                  </a:cubicBezTo>
                  <a:cubicBezTo>
                    <a:pt x="1574" y="47"/>
                    <a:pt x="1574" y="47"/>
                    <a:pt x="1574" y="47"/>
                  </a:cubicBezTo>
                  <a:cubicBezTo>
                    <a:pt x="1574" y="0"/>
                    <a:pt x="1574" y="0"/>
                    <a:pt x="15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29"/>
                    <a:pt x="12" y="4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ṥļíḋè"/>
            <p:cNvSpPr/>
            <p:nvPr/>
          </p:nvSpPr>
          <p:spPr bwMode="auto">
            <a:xfrm>
              <a:off x="3177235" y="1638109"/>
              <a:ext cx="1655" cy="11585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ŝļíḋê"/>
            <p:cNvSpPr/>
            <p:nvPr/>
          </p:nvSpPr>
          <p:spPr bwMode="auto">
            <a:xfrm>
              <a:off x="3178890" y="1571912"/>
              <a:ext cx="483239" cy="77782"/>
            </a:xfrm>
            <a:custGeom>
              <a:avLst/>
              <a:gdLst>
                <a:gd name="T0" fmla="*/ 255 w 265"/>
                <a:gd name="T1" fmla="*/ 10 h 43"/>
                <a:gd name="T2" fmla="*/ 243 w 265"/>
                <a:gd name="T3" fmla="*/ 0 h 43"/>
                <a:gd name="T4" fmla="*/ 19 w 265"/>
                <a:gd name="T5" fmla="*/ 0 h 43"/>
                <a:gd name="T6" fmla="*/ 0 w 265"/>
                <a:gd name="T7" fmla="*/ 37 h 43"/>
                <a:gd name="T8" fmla="*/ 0 w 265"/>
                <a:gd name="T9" fmla="*/ 43 h 43"/>
                <a:gd name="T10" fmla="*/ 265 w 265"/>
                <a:gd name="T11" fmla="*/ 43 h 43"/>
                <a:gd name="T12" fmla="*/ 255 w 265"/>
                <a:gd name="T1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43">
                  <a:moveTo>
                    <a:pt x="255" y="10"/>
                  </a:moveTo>
                  <a:cubicBezTo>
                    <a:pt x="253" y="4"/>
                    <a:pt x="252" y="0"/>
                    <a:pt x="243" y="0"/>
                  </a:cubicBezTo>
                  <a:cubicBezTo>
                    <a:pt x="234" y="0"/>
                    <a:pt x="28" y="0"/>
                    <a:pt x="19" y="0"/>
                  </a:cubicBezTo>
                  <a:cubicBezTo>
                    <a:pt x="12" y="0"/>
                    <a:pt x="4" y="25"/>
                    <a:pt x="0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65" y="43"/>
                    <a:pt x="265" y="43"/>
                    <a:pt x="265" y="43"/>
                  </a:cubicBezTo>
                  <a:cubicBezTo>
                    <a:pt x="265" y="43"/>
                    <a:pt x="258" y="17"/>
                    <a:pt x="255" y="1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ṧľîḋê"/>
            <p:cNvSpPr/>
            <p:nvPr/>
          </p:nvSpPr>
          <p:spPr bwMode="auto">
            <a:xfrm>
              <a:off x="3443678" y="1656314"/>
              <a:ext cx="2474116" cy="79436"/>
            </a:xfrm>
            <a:custGeom>
              <a:avLst/>
              <a:gdLst>
                <a:gd name="T0" fmla="*/ 1357 w 1357"/>
                <a:gd name="T1" fmla="*/ 31 h 43"/>
                <a:gd name="T2" fmla="*/ 1346 w 1357"/>
                <a:gd name="T3" fmla="*/ 43 h 43"/>
                <a:gd name="T4" fmla="*/ 12 w 1357"/>
                <a:gd name="T5" fmla="*/ 43 h 43"/>
                <a:gd name="T6" fmla="*/ 0 w 1357"/>
                <a:gd name="T7" fmla="*/ 31 h 43"/>
                <a:gd name="T8" fmla="*/ 0 w 1357"/>
                <a:gd name="T9" fmla="*/ 12 h 43"/>
                <a:gd name="T10" fmla="*/ 12 w 1357"/>
                <a:gd name="T11" fmla="*/ 0 h 43"/>
                <a:gd name="T12" fmla="*/ 1346 w 1357"/>
                <a:gd name="T13" fmla="*/ 0 h 43"/>
                <a:gd name="T14" fmla="*/ 1357 w 1357"/>
                <a:gd name="T15" fmla="*/ 12 h 43"/>
                <a:gd name="T16" fmla="*/ 1357 w 1357"/>
                <a:gd name="T1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7" h="43">
                  <a:moveTo>
                    <a:pt x="1357" y="31"/>
                  </a:moveTo>
                  <a:cubicBezTo>
                    <a:pt x="1357" y="37"/>
                    <a:pt x="1352" y="43"/>
                    <a:pt x="1346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5" y="43"/>
                    <a:pt x="0" y="37"/>
                    <a:pt x="0" y="3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352" y="0"/>
                    <a:pt x="1357" y="6"/>
                    <a:pt x="1357" y="12"/>
                  </a:cubicBezTo>
                  <a:lnTo>
                    <a:pt x="1357" y="31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ŝľîďe"/>
            <p:cNvSpPr/>
            <p:nvPr/>
          </p:nvSpPr>
          <p:spPr bwMode="auto">
            <a:xfrm>
              <a:off x="5950892" y="1672864"/>
              <a:ext cx="71162" cy="11585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Sḷïḑè"/>
            <p:cNvSpPr/>
            <p:nvPr/>
          </p:nvSpPr>
          <p:spPr bwMode="auto">
            <a:xfrm>
              <a:off x="5851597" y="1616596"/>
              <a:ext cx="47993" cy="9929"/>
            </a:xfrm>
            <a:custGeom>
              <a:avLst/>
              <a:gdLst>
                <a:gd name="T0" fmla="*/ 27 w 27"/>
                <a:gd name="T1" fmla="*/ 2 h 5"/>
                <a:gd name="T2" fmla="*/ 25 w 27"/>
                <a:gd name="T3" fmla="*/ 5 h 5"/>
                <a:gd name="T4" fmla="*/ 2 w 27"/>
                <a:gd name="T5" fmla="*/ 5 h 5"/>
                <a:gd name="T6" fmla="*/ 0 w 27"/>
                <a:gd name="T7" fmla="*/ 2 h 5"/>
                <a:gd name="T8" fmla="*/ 0 w 27"/>
                <a:gd name="T9" fmla="*/ 2 h 5"/>
                <a:gd name="T10" fmla="*/ 2 w 27"/>
                <a:gd name="T11" fmla="*/ 0 h 5"/>
                <a:gd name="T12" fmla="*/ 25 w 27"/>
                <a:gd name="T13" fmla="*/ 0 h 5"/>
                <a:gd name="T14" fmla="*/ 27 w 27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">
                  <a:moveTo>
                    <a:pt x="27" y="2"/>
                  </a:moveTo>
                  <a:cubicBezTo>
                    <a:pt x="27" y="4"/>
                    <a:pt x="26" y="5"/>
                    <a:pt x="2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śḷïḍê"/>
            <p:cNvSpPr/>
            <p:nvPr/>
          </p:nvSpPr>
          <p:spPr bwMode="auto">
            <a:xfrm>
              <a:off x="5982335" y="1591771"/>
              <a:ext cx="38064" cy="36409"/>
            </a:xfrm>
            <a:custGeom>
              <a:avLst/>
              <a:gdLst>
                <a:gd name="T0" fmla="*/ 20 w 21"/>
                <a:gd name="T1" fmla="*/ 16 h 20"/>
                <a:gd name="T2" fmla="*/ 14 w 21"/>
                <a:gd name="T3" fmla="*/ 10 h 20"/>
                <a:gd name="T4" fmla="*/ 20 w 21"/>
                <a:gd name="T5" fmla="*/ 4 h 20"/>
                <a:gd name="T6" fmla="*/ 20 w 21"/>
                <a:gd name="T7" fmla="*/ 1 h 20"/>
                <a:gd name="T8" fmla="*/ 17 w 21"/>
                <a:gd name="T9" fmla="*/ 1 h 20"/>
                <a:gd name="T10" fmla="*/ 11 w 21"/>
                <a:gd name="T11" fmla="*/ 7 h 20"/>
                <a:gd name="T12" fmla="*/ 4 w 21"/>
                <a:gd name="T13" fmla="*/ 1 h 20"/>
                <a:gd name="T14" fmla="*/ 1 w 21"/>
                <a:gd name="T15" fmla="*/ 1 h 20"/>
                <a:gd name="T16" fmla="*/ 1 w 21"/>
                <a:gd name="T17" fmla="*/ 4 h 20"/>
                <a:gd name="T18" fmla="*/ 7 w 21"/>
                <a:gd name="T19" fmla="*/ 10 h 20"/>
                <a:gd name="T20" fmla="*/ 1 w 21"/>
                <a:gd name="T21" fmla="*/ 16 h 20"/>
                <a:gd name="T22" fmla="*/ 1 w 21"/>
                <a:gd name="T23" fmla="*/ 19 h 20"/>
                <a:gd name="T24" fmla="*/ 4 w 21"/>
                <a:gd name="T25" fmla="*/ 19 h 20"/>
                <a:gd name="T26" fmla="*/ 11 w 21"/>
                <a:gd name="T27" fmla="*/ 13 h 20"/>
                <a:gd name="T28" fmla="*/ 17 w 21"/>
                <a:gd name="T29" fmla="*/ 19 h 20"/>
                <a:gd name="T30" fmla="*/ 20 w 21"/>
                <a:gd name="T31" fmla="*/ 19 h 20"/>
                <a:gd name="T32" fmla="*/ 20 w 21"/>
                <a:gd name="T3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0">
                  <a:moveTo>
                    <a:pt x="20" y="16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1" y="17"/>
                    <a:pt x="2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ṧḷîďè"/>
            <p:cNvSpPr/>
            <p:nvPr/>
          </p:nvSpPr>
          <p:spPr bwMode="auto">
            <a:xfrm>
              <a:off x="5950892" y="1691067"/>
              <a:ext cx="71162" cy="11585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$1iḓe"/>
            <p:cNvSpPr/>
            <p:nvPr/>
          </p:nvSpPr>
          <p:spPr bwMode="auto">
            <a:xfrm>
              <a:off x="5950892" y="1709272"/>
              <a:ext cx="71162" cy="11585"/>
            </a:xfrm>
            <a:custGeom>
              <a:avLst/>
              <a:gdLst>
                <a:gd name="T0" fmla="*/ 39 w 39"/>
                <a:gd name="T1" fmla="*/ 3 h 6"/>
                <a:gd name="T2" fmla="*/ 36 w 39"/>
                <a:gd name="T3" fmla="*/ 6 h 6"/>
                <a:gd name="T4" fmla="*/ 3 w 39"/>
                <a:gd name="T5" fmla="*/ 6 h 6"/>
                <a:gd name="T6" fmla="*/ 0 w 39"/>
                <a:gd name="T7" fmla="*/ 3 h 6"/>
                <a:gd name="T8" fmla="*/ 0 w 39"/>
                <a:gd name="T9" fmla="*/ 3 h 6"/>
                <a:gd name="T10" fmla="*/ 3 w 39"/>
                <a:gd name="T11" fmla="*/ 0 h 6"/>
                <a:gd name="T12" fmla="*/ 36 w 39"/>
                <a:gd name="T13" fmla="*/ 0 h 6"/>
                <a:gd name="T14" fmla="*/ 39 w 3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">
                  <a:moveTo>
                    <a:pt x="39" y="3"/>
                  </a:moveTo>
                  <a:cubicBezTo>
                    <a:pt x="39" y="4"/>
                    <a:pt x="37" y="6"/>
                    <a:pt x="3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1"/>
                    <a:pt x="3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ŝ1îďè"/>
            <p:cNvSpPr/>
            <p:nvPr/>
          </p:nvSpPr>
          <p:spPr bwMode="auto">
            <a:xfrm>
              <a:off x="5926068" y="1590117"/>
              <a:ext cx="31444" cy="31445"/>
            </a:xfrm>
            <a:custGeom>
              <a:avLst/>
              <a:gdLst>
                <a:gd name="T0" fmla="*/ 0 w 19"/>
                <a:gd name="T1" fmla="*/ 19 h 19"/>
                <a:gd name="T2" fmla="*/ 12 w 19"/>
                <a:gd name="T3" fmla="*/ 19 h 19"/>
                <a:gd name="T4" fmla="*/ 12 w 19"/>
                <a:gd name="T5" fmla="*/ 6 h 19"/>
                <a:gd name="T6" fmla="*/ 0 w 19"/>
                <a:gd name="T7" fmla="*/ 6 h 19"/>
                <a:gd name="T8" fmla="*/ 0 w 19"/>
                <a:gd name="T9" fmla="*/ 19 h 19"/>
                <a:gd name="T10" fmla="*/ 5 w 19"/>
                <a:gd name="T11" fmla="*/ 0 h 19"/>
                <a:gd name="T12" fmla="*/ 5 w 19"/>
                <a:gd name="T13" fmla="*/ 4 h 19"/>
                <a:gd name="T14" fmla="*/ 14 w 19"/>
                <a:gd name="T15" fmla="*/ 4 h 19"/>
                <a:gd name="T16" fmla="*/ 14 w 19"/>
                <a:gd name="T17" fmla="*/ 12 h 19"/>
                <a:gd name="T18" fmla="*/ 19 w 19"/>
                <a:gd name="T19" fmla="*/ 12 h 19"/>
                <a:gd name="T20" fmla="*/ 19 w 19"/>
                <a:gd name="T21" fmla="*/ 0 h 19"/>
                <a:gd name="T22" fmla="*/ 5 w 19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lnTo>
                    <a:pt x="12" y="19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9"/>
                  </a:lnTo>
                  <a:close/>
                  <a:moveTo>
                    <a:pt x="5" y="0"/>
                  </a:moveTo>
                  <a:lnTo>
                    <a:pt x="5" y="4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1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śļíḍe"/>
            <p:cNvSpPr/>
            <p:nvPr/>
          </p:nvSpPr>
          <p:spPr bwMode="auto">
            <a:xfrm>
              <a:off x="3284805" y="1681138"/>
              <a:ext cx="44684" cy="29789"/>
            </a:xfrm>
            <a:custGeom>
              <a:avLst/>
              <a:gdLst>
                <a:gd name="T0" fmla="*/ 18 w 27"/>
                <a:gd name="T1" fmla="*/ 0 h 18"/>
                <a:gd name="T2" fmla="*/ 14 w 27"/>
                <a:gd name="T3" fmla="*/ 2 h 18"/>
                <a:gd name="T4" fmla="*/ 19 w 27"/>
                <a:gd name="T5" fmla="*/ 6 h 18"/>
                <a:gd name="T6" fmla="*/ 0 w 27"/>
                <a:gd name="T7" fmla="*/ 6 h 18"/>
                <a:gd name="T8" fmla="*/ 0 w 27"/>
                <a:gd name="T9" fmla="*/ 12 h 18"/>
                <a:gd name="T10" fmla="*/ 19 w 27"/>
                <a:gd name="T11" fmla="*/ 12 h 18"/>
                <a:gd name="T12" fmla="*/ 14 w 27"/>
                <a:gd name="T13" fmla="*/ 16 h 18"/>
                <a:gd name="T14" fmla="*/ 18 w 27"/>
                <a:gd name="T15" fmla="*/ 18 h 18"/>
                <a:gd name="T16" fmla="*/ 27 w 27"/>
                <a:gd name="T17" fmla="*/ 10 h 18"/>
                <a:gd name="T18" fmla="*/ 18 w 2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18" y="0"/>
                  </a:moveTo>
                  <a:lnTo>
                    <a:pt x="14" y="2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ṥliḋê"/>
            <p:cNvSpPr/>
            <p:nvPr/>
          </p:nvSpPr>
          <p:spPr bwMode="auto">
            <a:xfrm>
              <a:off x="3210333" y="1681138"/>
              <a:ext cx="43028" cy="29789"/>
            </a:xfrm>
            <a:custGeom>
              <a:avLst/>
              <a:gdLst>
                <a:gd name="T0" fmla="*/ 9 w 26"/>
                <a:gd name="T1" fmla="*/ 0 h 18"/>
                <a:gd name="T2" fmla="*/ 12 w 26"/>
                <a:gd name="T3" fmla="*/ 2 h 18"/>
                <a:gd name="T4" fmla="*/ 8 w 26"/>
                <a:gd name="T5" fmla="*/ 6 h 18"/>
                <a:gd name="T6" fmla="*/ 26 w 26"/>
                <a:gd name="T7" fmla="*/ 6 h 18"/>
                <a:gd name="T8" fmla="*/ 26 w 26"/>
                <a:gd name="T9" fmla="*/ 12 h 18"/>
                <a:gd name="T10" fmla="*/ 8 w 26"/>
                <a:gd name="T11" fmla="*/ 12 h 18"/>
                <a:gd name="T12" fmla="*/ 12 w 26"/>
                <a:gd name="T13" fmla="*/ 16 h 18"/>
                <a:gd name="T14" fmla="*/ 9 w 26"/>
                <a:gd name="T15" fmla="*/ 18 h 18"/>
                <a:gd name="T16" fmla="*/ 0 w 26"/>
                <a:gd name="T17" fmla="*/ 10 h 18"/>
                <a:gd name="T18" fmla="*/ 9 w 2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8">
                  <a:moveTo>
                    <a:pt x="9" y="0"/>
                  </a:moveTo>
                  <a:lnTo>
                    <a:pt x="12" y="2"/>
                  </a:lnTo>
                  <a:lnTo>
                    <a:pt x="8" y="6"/>
                  </a:lnTo>
                  <a:lnTo>
                    <a:pt x="26" y="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iślîḋé"/>
            <p:cNvSpPr/>
            <p:nvPr/>
          </p:nvSpPr>
          <p:spPr bwMode="auto">
            <a:xfrm>
              <a:off x="3357621" y="1662934"/>
              <a:ext cx="51303" cy="57923"/>
            </a:xfrm>
            <a:custGeom>
              <a:avLst/>
              <a:gdLst>
                <a:gd name="T0" fmla="*/ 23 w 28"/>
                <a:gd name="T1" fmla="*/ 20 h 32"/>
                <a:gd name="T2" fmla="*/ 14 w 28"/>
                <a:gd name="T3" fmla="*/ 27 h 32"/>
                <a:gd name="T4" fmla="*/ 5 w 28"/>
                <a:gd name="T5" fmla="*/ 18 h 32"/>
                <a:gd name="T6" fmla="*/ 14 w 28"/>
                <a:gd name="T7" fmla="*/ 9 h 32"/>
                <a:gd name="T8" fmla="*/ 17 w 28"/>
                <a:gd name="T9" fmla="*/ 10 h 32"/>
                <a:gd name="T10" fmla="*/ 14 w 28"/>
                <a:gd name="T11" fmla="*/ 15 h 32"/>
                <a:gd name="T12" fmla="*/ 26 w 28"/>
                <a:gd name="T13" fmla="*/ 11 h 32"/>
                <a:gd name="T14" fmla="*/ 22 w 28"/>
                <a:gd name="T15" fmla="*/ 0 h 32"/>
                <a:gd name="T16" fmla="*/ 19 w 28"/>
                <a:gd name="T17" fmla="*/ 5 h 32"/>
                <a:gd name="T18" fmla="*/ 14 w 28"/>
                <a:gd name="T19" fmla="*/ 4 h 32"/>
                <a:gd name="T20" fmla="*/ 0 w 28"/>
                <a:gd name="T21" fmla="*/ 18 h 32"/>
                <a:gd name="T22" fmla="*/ 14 w 28"/>
                <a:gd name="T23" fmla="*/ 32 h 32"/>
                <a:gd name="T24" fmla="*/ 28 w 28"/>
                <a:gd name="T25" fmla="*/ 20 h 32"/>
                <a:gd name="T26" fmla="*/ 23 w 28"/>
                <a:gd name="T2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2">
                  <a:moveTo>
                    <a:pt x="23" y="20"/>
                  </a:moveTo>
                  <a:cubicBezTo>
                    <a:pt x="22" y="24"/>
                    <a:pt x="19" y="27"/>
                    <a:pt x="14" y="27"/>
                  </a:cubicBezTo>
                  <a:cubicBezTo>
                    <a:pt x="9" y="27"/>
                    <a:pt x="5" y="23"/>
                    <a:pt x="5" y="18"/>
                  </a:cubicBezTo>
                  <a:cubicBezTo>
                    <a:pt x="5" y="13"/>
                    <a:pt x="9" y="9"/>
                    <a:pt x="14" y="9"/>
                  </a:cubicBezTo>
                  <a:cubicBezTo>
                    <a:pt x="15" y="9"/>
                    <a:pt x="16" y="9"/>
                    <a:pt x="17" y="1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5"/>
                    <a:pt x="16" y="4"/>
                    <a:pt x="14" y="4"/>
                  </a:cubicBezTo>
                  <a:cubicBezTo>
                    <a:pt x="6" y="4"/>
                    <a:pt x="0" y="11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21" y="32"/>
                    <a:pt x="27" y="27"/>
                    <a:pt x="28" y="20"/>
                  </a:cubicBezTo>
                  <a:lnTo>
                    <a:pt x="23" y="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śḷiḑê"/>
            <p:cNvSpPr/>
            <p:nvPr/>
          </p:nvSpPr>
          <p:spPr bwMode="auto">
            <a:xfrm>
              <a:off x="3602550" y="1600047"/>
              <a:ext cx="23169" cy="23169"/>
            </a:xfrm>
            <a:custGeom>
              <a:avLst/>
              <a:gdLst>
                <a:gd name="T0" fmla="*/ 12 w 13"/>
                <a:gd name="T1" fmla="*/ 11 h 13"/>
                <a:gd name="T2" fmla="*/ 8 w 13"/>
                <a:gd name="T3" fmla="*/ 7 h 13"/>
                <a:gd name="T4" fmla="*/ 12 w 13"/>
                <a:gd name="T5" fmla="*/ 3 h 13"/>
                <a:gd name="T6" fmla="*/ 12 w 13"/>
                <a:gd name="T7" fmla="*/ 1 h 13"/>
                <a:gd name="T8" fmla="*/ 10 w 13"/>
                <a:gd name="T9" fmla="*/ 1 h 13"/>
                <a:gd name="T10" fmla="*/ 6 w 13"/>
                <a:gd name="T11" fmla="*/ 5 h 13"/>
                <a:gd name="T12" fmla="*/ 2 w 13"/>
                <a:gd name="T13" fmla="*/ 1 h 13"/>
                <a:gd name="T14" fmla="*/ 1 w 13"/>
                <a:gd name="T15" fmla="*/ 1 h 13"/>
                <a:gd name="T16" fmla="*/ 1 w 13"/>
                <a:gd name="T17" fmla="*/ 3 h 13"/>
                <a:gd name="T18" fmla="*/ 4 w 13"/>
                <a:gd name="T19" fmla="*/ 7 h 13"/>
                <a:gd name="T20" fmla="*/ 1 w 13"/>
                <a:gd name="T21" fmla="*/ 11 h 13"/>
                <a:gd name="T22" fmla="*/ 1 w 13"/>
                <a:gd name="T23" fmla="*/ 12 h 13"/>
                <a:gd name="T24" fmla="*/ 2 w 13"/>
                <a:gd name="T25" fmla="*/ 12 h 13"/>
                <a:gd name="T26" fmla="*/ 6 w 13"/>
                <a:gd name="T27" fmla="*/ 8 h 13"/>
                <a:gd name="T28" fmla="*/ 10 w 13"/>
                <a:gd name="T29" fmla="*/ 12 h 13"/>
                <a:gd name="T30" fmla="*/ 12 w 13"/>
                <a:gd name="T31" fmla="*/ 12 h 13"/>
                <a:gd name="T32" fmla="*/ 12 w 13"/>
                <a:gd name="T3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12" y="1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3" y="12"/>
                    <a:pt x="13" y="11"/>
                    <a:pt x="12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şlîḍê"/>
            <p:cNvSpPr/>
            <p:nvPr/>
          </p:nvSpPr>
          <p:spPr bwMode="auto">
            <a:xfrm>
              <a:off x="3668748" y="1585152"/>
              <a:ext cx="84402" cy="47993"/>
            </a:xfrm>
            <a:custGeom>
              <a:avLst/>
              <a:gdLst>
                <a:gd name="T0" fmla="*/ 11 w 47"/>
                <a:gd name="T1" fmla="*/ 25 h 26"/>
                <a:gd name="T2" fmla="*/ 7 w 47"/>
                <a:gd name="T3" fmla="*/ 22 h 26"/>
                <a:gd name="T4" fmla="*/ 1 w 47"/>
                <a:gd name="T5" fmla="*/ 5 h 26"/>
                <a:gd name="T6" fmla="*/ 4 w 47"/>
                <a:gd name="T7" fmla="*/ 0 h 26"/>
                <a:gd name="T8" fmla="*/ 35 w 47"/>
                <a:gd name="T9" fmla="*/ 0 h 26"/>
                <a:gd name="T10" fmla="*/ 41 w 47"/>
                <a:gd name="T11" fmla="*/ 4 h 26"/>
                <a:gd name="T12" fmla="*/ 46 w 47"/>
                <a:gd name="T13" fmla="*/ 21 h 26"/>
                <a:gd name="T14" fmla="*/ 42 w 47"/>
                <a:gd name="T15" fmla="*/ 25 h 26"/>
                <a:gd name="T16" fmla="*/ 11 w 47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6">
                  <a:moveTo>
                    <a:pt x="11" y="25"/>
                  </a:moveTo>
                  <a:cubicBezTo>
                    <a:pt x="11" y="25"/>
                    <a:pt x="8" y="26"/>
                    <a:pt x="7" y="22"/>
                  </a:cubicBezTo>
                  <a:cubicBezTo>
                    <a:pt x="5" y="19"/>
                    <a:pt x="2" y="8"/>
                    <a:pt x="1" y="5"/>
                  </a:cubicBezTo>
                  <a:cubicBezTo>
                    <a:pt x="1" y="3"/>
                    <a:pt x="0" y="0"/>
                    <a:pt x="4" y="0"/>
                  </a:cubicBezTo>
                  <a:cubicBezTo>
                    <a:pt x="7" y="0"/>
                    <a:pt x="29" y="0"/>
                    <a:pt x="35" y="0"/>
                  </a:cubicBezTo>
                  <a:cubicBezTo>
                    <a:pt x="40" y="0"/>
                    <a:pt x="40" y="1"/>
                    <a:pt x="41" y="4"/>
                  </a:cubicBezTo>
                  <a:cubicBezTo>
                    <a:pt x="42" y="6"/>
                    <a:pt x="46" y="18"/>
                    <a:pt x="46" y="21"/>
                  </a:cubicBezTo>
                  <a:cubicBezTo>
                    <a:pt x="47" y="24"/>
                    <a:pt x="46" y="25"/>
                    <a:pt x="42" y="25"/>
                  </a:cubicBezTo>
                  <a:cubicBezTo>
                    <a:pt x="37" y="25"/>
                    <a:pt x="11" y="25"/>
                    <a:pt x="11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íṥľíḍe"/>
            <p:cNvSpPr/>
            <p:nvPr/>
          </p:nvSpPr>
          <p:spPr bwMode="auto">
            <a:xfrm>
              <a:off x="3468502" y="1681138"/>
              <a:ext cx="36409" cy="36409"/>
            </a:xfrm>
            <a:custGeom>
              <a:avLst/>
              <a:gdLst>
                <a:gd name="T0" fmla="*/ 19 w 20"/>
                <a:gd name="T1" fmla="*/ 20 h 20"/>
                <a:gd name="T2" fmla="*/ 18 w 20"/>
                <a:gd name="T3" fmla="*/ 20 h 20"/>
                <a:gd name="T4" fmla="*/ 11 w 20"/>
                <a:gd name="T5" fmla="*/ 13 h 20"/>
                <a:gd name="T6" fmla="*/ 7 w 20"/>
                <a:gd name="T7" fmla="*/ 15 h 20"/>
                <a:gd name="T8" fmla="*/ 0 w 20"/>
                <a:gd name="T9" fmla="*/ 7 h 20"/>
                <a:gd name="T10" fmla="*/ 7 w 20"/>
                <a:gd name="T11" fmla="*/ 0 h 20"/>
                <a:gd name="T12" fmla="*/ 14 w 20"/>
                <a:gd name="T13" fmla="*/ 7 h 20"/>
                <a:gd name="T14" fmla="*/ 13 w 20"/>
                <a:gd name="T15" fmla="*/ 11 h 20"/>
                <a:gd name="T16" fmla="*/ 19 w 20"/>
                <a:gd name="T17" fmla="*/ 18 h 20"/>
                <a:gd name="T18" fmla="*/ 20 w 20"/>
                <a:gd name="T19" fmla="*/ 19 h 20"/>
                <a:gd name="T20" fmla="*/ 19 w 20"/>
                <a:gd name="T21" fmla="*/ 20 h 20"/>
                <a:gd name="T22" fmla="*/ 7 w 20"/>
                <a:gd name="T23" fmla="*/ 2 h 20"/>
                <a:gd name="T24" fmla="*/ 2 w 20"/>
                <a:gd name="T25" fmla="*/ 7 h 20"/>
                <a:gd name="T26" fmla="*/ 7 w 20"/>
                <a:gd name="T27" fmla="*/ 12 h 20"/>
                <a:gd name="T28" fmla="*/ 12 w 20"/>
                <a:gd name="T29" fmla="*/ 7 h 20"/>
                <a:gd name="T30" fmla="*/ 7 w 20"/>
                <a:gd name="T3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9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4"/>
                    <a:pt x="9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19" y="20"/>
                    <a:pt x="19" y="20"/>
                  </a:cubicBezTo>
                  <a:close/>
                  <a:moveTo>
                    <a:pt x="7" y="2"/>
                  </a:moveTo>
                  <a:cubicBezTo>
                    <a:pt x="4" y="2"/>
                    <a:pt x="2" y="4"/>
                    <a:pt x="2" y="7"/>
                  </a:cubicBezTo>
                  <a:cubicBezTo>
                    <a:pt x="2" y="10"/>
                    <a:pt x="4" y="12"/>
                    <a:pt x="7" y="12"/>
                  </a:cubicBezTo>
                  <a:cubicBezTo>
                    <a:pt x="10" y="12"/>
                    <a:pt x="12" y="10"/>
                    <a:pt x="12" y="7"/>
                  </a:cubicBezTo>
                  <a:cubicBezTo>
                    <a:pt x="12" y="4"/>
                    <a:pt x="10" y="2"/>
                    <a:pt x="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Sľîďè"/>
            <p:cNvSpPr/>
            <p:nvPr/>
          </p:nvSpPr>
          <p:spPr bwMode="auto">
            <a:xfrm>
              <a:off x="5846631" y="1666243"/>
              <a:ext cx="62888" cy="57923"/>
            </a:xfrm>
            <a:custGeom>
              <a:avLst/>
              <a:gdLst>
                <a:gd name="T0" fmla="*/ 25 w 34"/>
                <a:gd name="T1" fmla="*/ 32 h 32"/>
                <a:gd name="T2" fmla="*/ 17 w 34"/>
                <a:gd name="T3" fmla="*/ 26 h 32"/>
                <a:gd name="T4" fmla="*/ 9 w 34"/>
                <a:gd name="T5" fmla="*/ 32 h 32"/>
                <a:gd name="T6" fmla="*/ 6 w 34"/>
                <a:gd name="T7" fmla="*/ 32 h 32"/>
                <a:gd name="T8" fmla="*/ 6 w 34"/>
                <a:gd name="T9" fmla="*/ 32 h 32"/>
                <a:gd name="T10" fmla="*/ 6 w 34"/>
                <a:gd name="T11" fmla="*/ 30 h 32"/>
                <a:gd name="T12" fmla="*/ 6 w 34"/>
                <a:gd name="T13" fmla="*/ 30 h 32"/>
                <a:gd name="T14" fmla="*/ 9 w 34"/>
                <a:gd name="T15" fmla="*/ 20 h 32"/>
                <a:gd name="T16" fmla="*/ 1 w 34"/>
                <a:gd name="T17" fmla="*/ 15 h 32"/>
                <a:gd name="T18" fmla="*/ 0 w 34"/>
                <a:gd name="T19" fmla="*/ 12 h 32"/>
                <a:gd name="T20" fmla="*/ 0 w 34"/>
                <a:gd name="T21" fmla="*/ 12 h 32"/>
                <a:gd name="T22" fmla="*/ 2 w 34"/>
                <a:gd name="T23" fmla="*/ 11 h 32"/>
                <a:gd name="T24" fmla="*/ 2 w 34"/>
                <a:gd name="T25" fmla="*/ 11 h 32"/>
                <a:gd name="T26" fmla="*/ 12 w 34"/>
                <a:gd name="T27" fmla="*/ 11 h 32"/>
                <a:gd name="T28" fmla="*/ 15 w 34"/>
                <a:gd name="T29" fmla="*/ 2 h 32"/>
                <a:gd name="T30" fmla="*/ 17 w 34"/>
                <a:gd name="T31" fmla="*/ 0 h 32"/>
                <a:gd name="T32" fmla="*/ 17 w 34"/>
                <a:gd name="T33" fmla="*/ 0 h 32"/>
                <a:gd name="T34" fmla="*/ 19 w 34"/>
                <a:gd name="T35" fmla="*/ 2 h 32"/>
                <a:gd name="T36" fmla="*/ 19 w 34"/>
                <a:gd name="T37" fmla="*/ 2 h 32"/>
                <a:gd name="T38" fmla="*/ 22 w 34"/>
                <a:gd name="T39" fmla="*/ 11 h 32"/>
                <a:gd name="T40" fmla="*/ 31 w 34"/>
                <a:gd name="T41" fmla="*/ 11 h 32"/>
                <a:gd name="T42" fmla="*/ 33 w 34"/>
                <a:gd name="T43" fmla="*/ 12 h 32"/>
                <a:gd name="T44" fmla="*/ 33 w 34"/>
                <a:gd name="T45" fmla="*/ 12 h 32"/>
                <a:gd name="T46" fmla="*/ 33 w 34"/>
                <a:gd name="T47" fmla="*/ 15 h 32"/>
                <a:gd name="T48" fmla="*/ 33 w 34"/>
                <a:gd name="T49" fmla="*/ 15 h 32"/>
                <a:gd name="T50" fmla="*/ 25 w 34"/>
                <a:gd name="T51" fmla="*/ 20 h 32"/>
                <a:gd name="T52" fmla="*/ 28 w 34"/>
                <a:gd name="T53" fmla="*/ 30 h 32"/>
                <a:gd name="T54" fmla="*/ 27 w 34"/>
                <a:gd name="T55" fmla="*/ 32 h 32"/>
                <a:gd name="T56" fmla="*/ 27 w 34"/>
                <a:gd name="T57" fmla="*/ 32 h 32"/>
                <a:gd name="T58" fmla="*/ 26 w 34"/>
                <a:gd name="T59" fmla="*/ 32 h 32"/>
                <a:gd name="T60" fmla="*/ 26 w 34"/>
                <a:gd name="T61" fmla="*/ 32 h 32"/>
                <a:gd name="T62" fmla="*/ 25 w 34"/>
                <a:gd name="T63" fmla="*/ 32 h 32"/>
                <a:gd name="T64" fmla="*/ 18 w 34"/>
                <a:gd name="T65" fmla="*/ 22 h 32"/>
                <a:gd name="T66" fmla="*/ 22 w 34"/>
                <a:gd name="T67" fmla="*/ 25 h 32"/>
                <a:gd name="T68" fmla="*/ 20 w 34"/>
                <a:gd name="T69" fmla="*/ 20 h 32"/>
                <a:gd name="T70" fmla="*/ 21 w 34"/>
                <a:gd name="T71" fmla="*/ 18 h 32"/>
                <a:gd name="T72" fmla="*/ 21 w 34"/>
                <a:gd name="T73" fmla="*/ 18 h 32"/>
                <a:gd name="T74" fmla="*/ 25 w 34"/>
                <a:gd name="T75" fmla="*/ 15 h 32"/>
                <a:gd name="T76" fmla="*/ 20 w 34"/>
                <a:gd name="T77" fmla="*/ 15 h 32"/>
                <a:gd name="T78" fmla="*/ 18 w 34"/>
                <a:gd name="T79" fmla="*/ 14 h 32"/>
                <a:gd name="T80" fmla="*/ 18 w 34"/>
                <a:gd name="T81" fmla="*/ 14 h 32"/>
                <a:gd name="T82" fmla="*/ 17 w 34"/>
                <a:gd name="T83" fmla="*/ 9 h 32"/>
                <a:gd name="T84" fmla="*/ 15 w 34"/>
                <a:gd name="T85" fmla="*/ 14 h 32"/>
                <a:gd name="T86" fmla="*/ 13 w 34"/>
                <a:gd name="T87" fmla="*/ 15 h 32"/>
                <a:gd name="T88" fmla="*/ 13 w 34"/>
                <a:gd name="T89" fmla="*/ 15 h 32"/>
                <a:gd name="T90" fmla="*/ 8 w 34"/>
                <a:gd name="T91" fmla="*/ 15 h 32"/>
                <a:gd name="T92" fmla="*/ 12 w 34"/>
                <a:gd name="T93" fmla="*/ 18 h 32"/>
                <a:gd name="T94" fmla="*/ 13 w 34"/>
                <a:gd name="T95" fmla="*/ 20 h 32"/>
                <a:gd name="T96" fmla="*/ 13 w 34"/>
                <a:gd name="T97" fmla="*/ 20 h 32"/>
                <a:gd name="T98" fmla="*/ 11 w 34"/>
                <a:gd name="T99" fmla="*/ 25 h 32"/>
                <a:gd name="T100" fmla="*/ 16 w 34"/>
                <a:gd name="T101" fmla="*/ 22 h 32"/>
                <a:gd name="T102" fmla="*/ 17 w 34"/>
                <a:gd name="T103" fmla="*/ 22 h 32"/>
                <a:gd name="T104" fmla="*/ 17 w 34"/>
                <a:gd name="T105" fmla="*/ 22 h 32"/>
                <a:gd name="T106" fmla="*/ 18 w 34"/>
                <a:gd name="T107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32">
                  <a:moveTo>
                    <a:pt x="25" y="32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5" y="31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1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" name="Straight Connector 6"/>
            <p:cNvCxnSpPr/>
            <p:nvPr/>
          </p:nvCxnSpPr>
          <p:spPr>
            <a:xfrm flipH="1">
              <a:off x="3156567" y="1657142"/>
              <a:ext cx="1655" cy="17550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7"/>
            <p:cNvCxnSpPr/>
            <p:nvPr/>
          </p:nvCxnSpPr>
          <p:spPr>
            <a:xfrm flipH="1">
              <a:off x="6077531" y="1657142"/>
              <a:ext cx="1655" cy="17550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72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3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16703" y="1067194"/>
            <a:ext cx="4726990" cy="3318496"/>
            <a:chOff x="822270" y="1422925"/>
            <a:chExt cx="6302653" cy="4424662"/>
          </a:xfrm>
        </p:grpSpPr>
        <p:sp>
          <p:nvSpPr>
            <p:cNvPr id="30" name="Freeform: Shape 35"/>
            <p:cNvSpPr/>
            <p:nvPr/>
          </p:nvSpPr>
          <p:spPr bwMode="auto">
            <a:xfrm>
              <a:off x="822270" y="1422925"/>
              <a:ext cx="6302653" cy="2231457"/>
            </a:xfrm>
            <a:custGeom>
              <a:avLst/>
              <a:gdLst/>
              <a:ahLst/>
              <a:cxnLst>
                <a:cxn ang="0">
                  <a:pos x="1599" y="0"/>
                </a:cxn>
                <a:cxn ang="0">
                  <a:pos x="1434" y="28"/>
                </a:cxn>
                <a:cxn ang="0">
                  <a:pos x="1470" y="71"/>
                </a:cxn>
                <a:cxn ang="0">
                  <a:pos x="1202" y="291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0" y="163"/>
                </a:cxn>
                <a:cxn ang="0">
                  <a:pos x="839" y="163"/>
                </a:cxn>
                <a:cxn ang="0">
                  <a:pos x="837" y="163"/>
                </a:cxn>
                <a:cxn ang="0">
                  <a:pos x="836" y="163"/>
                </a:cxn>
                <a:cxn ang="0">
                  <a:pos x="834" y="163"/>
                </a:cxn>
                <a:cxn ang="0">
                  <a:pos x="834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1" y="163"/>
                </a:cxn>
                <a:cxn ang="0">
                  <a:pos x="830" y="163"/>
                </a:cxn>
                <a:cxn ang="0">
                  <a:pos x="829" y="163"/>
                </a:cxn>
                <a:cxn ang="0">
                  <a:pos x="828" y="163"/>
                </a:cxn>
                <a:cxn ang="0">
                  <a:pos x="826" y="163"/>
                </a:cxn>
                <a:cxn ang="0">
                  <a:pos x="825" y="164"/>
                </a:cxn>
                <a:cxn ang="0">
                  <a:pos x="823" y="164"/>
                </a:cxn>
                <a:cxn ang="0">
                  <a:pos x="822" y="165"/>
                </a:cxn>
                <a:cxn ang="0">
                  <a:pos x="821" y="165"/>
                </a:cxn>
                <a:cxn ang="0">
                  <a:pos x="20" y="541"/>
                </a:cxn>
                <a:cxn ang="0">
                  <a:pos x="7" y="579"/>
                </a:cxn>
                <a:cxn ang="0">
                  <a:pos x="32" y="595"/>
                </a:cxn>
                <a:cxn ang="0">
                  <a:pos x="44" y="592"/>
                </a:cxn>
                <a:cxn ang="0">
                  <a:pos x="834" y="221"/>
                </a:cxn>
                <a:cxn ang="0">
                  <a:pos x="1199" y="349"/>
                </a:cxn>
                <a:cxn ang="0">
                  <a:pos x="1199" y="349"/>
                </a:cxn>
                <a:cxn ang="0">
                  <a:pos x="1203" y="350"/>
                </a:cxn>
                <a:cxn ang="0">
                  <a:pos x="1204" y="350"/>
                </a:cxn>
                <a:cxn ang="0">
                  <a:pos x="1208" y="350"/>
                </a:cxn>
                <a:cxn ang="0">
                  <a:pos x="1208" y="350"/>
                </a:cxn>
                <a:cxn ang="0">
                  <a:pos x="1213" y="350"/>
                </a:cxn>
                <a:cxn ang="0">
                  <a:pos x="1214" y="350"/>
                </a:cxn>
                <a:cxn ang="0">
                  <a:pos x="1217" y="349"/>
                </a:cxn>
                <a:cxn ang="0">
                  <a:pos x="1219" y="348"/>
                </a:cxn>
                <a:cxn ang="0">
                  <a:pos x="1221" y="347"/>
                </a:cxn>
                <a:cxn ang="0">
                  <a:pos x="1223" y="346"/>
                </a:cxn>
                <a:cxn ang="0">
                  <a:pos x="1225" y="345"/>
                </a:cxn>
                <a:cxn ang="0">
                  <a:pos x="1226" y="344"/>
                </a:cxn>
                <a:cxn ang="0">
                  <a:pos x="1505" y="114"/>
                </a:cxn>
                <a:cxn ang="0">
                  <a:pos x="1540" y="157"/>
                </a:cxn>
                <a:cxn ang="0">
                  <a:pos x="1599" y="0"/>
                </a:cxn>
              </a:cxnLst>
              <a:rect l="0" t="0" r="r" b="b"/>
              <a:pathLst>
                <a:path w="1599" h="595">
                  <a:moveTo>
                    <a:pt x="1599" y="0"/>
                  </a:moveTo>
                  <a:cubicBezTo>
                    <a:pt x="1434" y="28"/>
                    <a:pt x="1434" y="28"/>
                    <a:pt x="1434" y="28"/>
                  </a:cubicBezTo>
                  <a:cubicBezTo>
                    <a:pt x="1470" y="71"/>
                    <a:pt x="1470" y="71"/>
                    <a:pt x="1470" y="71"/>
                  </a:cubicBezTo>
                  <a:cubicBezTo>
                    <a:pt x="1202" y="291"/>
                    <a:pt x="1202" y="291"/>
                    <a:pt x="1202" y="291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1" y="164"/>
                    <a:pt x="840" y="164"/>
                    <a:pt x="840" y="163"/>
                  </a:cubicBezTo>
                  <a:cubicBezTo>
                    <a:pt x="839" y="163"/>
                    <a:pt x="839" y="163"/>
                    <a:pt x="839" y="163"/>
                  </a:cubicBezTo>
                  <a:cubicBezTo>
                    <a:pt x="838" y="163"/>
                    <a:pt x="837" y="163"/>
                    <a:pt x="837" y="163"/>
                  </a:cubicBezTo>
                  <a:cubicBezTo>
                    <a:pt x="837" y="163"/>
                    <a:pt x="836" y="163"/>
                    <a:pt x="836" y="163"/>
                  </a:cubicBezTo>
                  <a:cubicBezTo>
                    <a:pt x="835" y="163"/>
                    <a:pt x="835" y="163"/>
                    <a:pt x="834" y="163"/>
                  </a:cubicBezTo>
                  <a:cubicBezTo>
                    <a:pt x="834" y="163"/>
                    <a:pt x="834" y="163"/>
                    <a:pt x="834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2" y="163"/>
                    <a:pt x="832" y="163"/>
                    <a:pt x="831" y="163"/>
                  </a:cubicBezTo>
                  <a:cubicBezTo>
                    <a:pt x="831" y="163"/>
                    <a:pt x="831" y="163"/>
                    <a:pt x="830" y="163"/>
                  </a:cubicBezTo>
                  <a:cubicBezTo>
                    <a:pt x="830" y="163"/>
                    <a:pt x="829" y="163"/>
                    <a:pt x="829" y="163"/>
                  </a:cubicBezTo>
                  <a:cubicBezTo>
                    <a:pt x="828" y="163"/>
                    <a:pt x="828" y="163"/>
                    <a:pt x="828" y="163"/>
                  </a:cubicBezTo>
                  <a:cubicBezTo>
                    <a:pt x="827" y="163"/>
                    <a:pt x="827" y="163"/>
                    <a:pt x="826" y="163"/>
                  </a:cubicBezTo>
                  <a:cubicBezTo>
                    <a:pt x="825" y="164"/>
                    <a:pt x="825" y="164"/>
                    <a:pt x="825" y="164"/>
                  </a:cubicBezTo>
                  <a:cubicBezTo>
                    <a:pt x="824" y="164"/>
                    <a:pt x="824" y="164"/>
                    <a:pt x="823" y="164"/>
                  </a:cubicBezTo>
                  <a:cubicBezTo>
                    <a:pt x="823" y="164"/>
                    <a:pt x="823" y="165"/>
                    <a:pt x="822" y="165"/>
                  </a:cubicBezTo>
                  <a:cubicBezTo>
                    <a:pt x="822" y="165"/>
                    <a:pt x="821" y="165"/>
                    <a:pt x="821" y="165"/>
                  </a:cubicBezTo>
                  <a:cubicBezTo>
                    <a:pt x="20" y="541"/>
                    <a:pt x="20" y="541"/>
                    <a:pt x="20" y="541"/>
                  </a:cubicBezTo>
                  <a:cubicBezTo>
                    <a:pt x="6" y="548"/>
                    <a:pt x="0" y="565"/>
                    <a:pt x="7" y="579"/>
                  </a:cubicBezTo>
                  <a:cubicBezTo>
                    <a:pt x="11" y="589"/>
                    <a:pt x="22" y="595"/>
                    <a:pt x="32" y="595"/>
                  </a:cubicBezTo>
                  <a:cubicBezTo>
                    <a:pt x="36" y="595"/>
                    <a:pt x="40" y="594"/>
                    <a:pt x="44" y="592"/>
                  </a:cubicBezTo>
                  <a:cubicBezTo>
                    <a:pt x="834" y="221"/>
                    <a:pt x="834" y="221"/>
                    <a:pt x="834" y="221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200" y="349"/>
                    <a:pt x="1202" y="350"/>
                    <a:pt x="1203" y="350"/>
                  </a:cubicBezTo>
                  <a:cubicBezTo>
                    <a:pt x="1204" y="350"/>
                    <a:pt x="1204" y="350"/>
                    <a:pt x="1204" y="350"/>
                  </a:cubicBezTo>
                  <a:cubicBezTo>
                    <a:pt x="1205" y="350"/>
                    <a:pt x="1206" y="350"/>
                    <a:pt x="1208" y="350"/>
                  </a:cubicBezTo>
                  <a:cubicBezTo>
                    <a:pt x="1208" y="350"/>
                    <a:pt x="1208" y="350"/>
                    <a:pt x="1208" y="350"/>
                  </a:cubicBezTo>
                  <a:cubicBezTo>
                    <a:pt x="1210" y="350"/>
                    <a:pt x="1211" y="350"/>
                    <a:pt x="1213" y="350"/>
                  </a:cubicBezTo>
                  <a:cubicBezTo>
                    <a:pt x="1213" y="350"/>
                    <a:pt x="1213" y="350"/>
                    <a:pt x="1214" y="350"/>
                  </a:cubicBezTo>
                  <a:cubicBezTo>
                    <a:pt x="1215" y="350"/>
                    <a:pt x="1216" y="349"/>
                    <a:pt x="1217" y="349"/>
                  </a:cubicBezTo>
                  <a:cubicBezTo>
                    <a:pt x="1217" y="349"/>
                    <a:pt x="1218" y="349"/>
                    <a:pt x="1219" y="348"/>
                  </a:cubicBezTo>
                  <a:cubicBezTo>
                    <a:pt x="1219" y="348"/>
                    <a:pt x="1220" y="348"/>
                    <a:pt x="1221" y="347"/>
                  </a:cubicBezTo>
                  <a:cubicBezTo>
                    <a:pt x="1222" y="347"/>
                    <a:pt x="1222" y="347"/>
                    <a:pt x="1223" y="346"/>
                  </a:cubicBezTo>
                  <a:cubicBezTo>
                    <a:pt x="1223" y="346"/>
                    <a:pt x="1224" y="345"/>
                    <a:pt x="1225" y="345"/>
                  </a:cubicBezTo>
                  <a:cubicBezTo>
                    <a:pt x="1226" y="344"/>
                    <a:pt x="1226" y="344"/>
                    <a:pt x="1226" y="344"/>
                  </a:cubicBezTo>
                  <a:cubicBezTo>
                    <a:pt x="1505" y="114"/>
                    <a:pt x="1505" y="114"/>
                    <a:pt x="1505" y="114"/>
                  </a:cubicBezTo>
                  <a:cubicBezTo>
                    <a:pt x="1540" y="157"/>
                    <a:pt x="1540" y="157"/>
                    <a:pt x="1540" y="157"/>
                  </a:cubicBezTo>
                  <a:cubicBezTo>
                    <a:pt x="1599" y="0"/>
                    <a:pt x="1599" y="0"/>
                    <a:pt x="159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6"/>
            <p:cNvSpPr/>
            <p:nvPr/>
          </p:nvSpPr>
          <p:spPr bwMode="auto">
            <a:xfrm>
              <a:off x="1398895" y="3384483"/>
              <a:ext cx="831414" cy="246310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159"/>
                </a:cxn>
                <a:cxn ang="0">
                  <a:pos x="372" y="1159"/>
                </a:cxn>
                <a:cxn ang="0">
                  <a:pos x="372" y="0"/>
                </a:cxn>
                <a:cxn ang="0">
                  <a:pos x="0" y="174"/>
                </a:cxn>
              </a:cxnLst>
              <a:rect l="0" t="0" r="r" b="b"/>
              <a:pathLst>
                <a:path w="372" h="1159">
                  <a:moveTo>
                    <a:pt x="0" y="174"/>
                  </a:moveTo>
                  <a:lnTo>
                    <a:pt x="0" y="1159"/>
                  </a:lnTo>
                  <a:lnTo>
                    <a:pt x="372" y="1159"/>
                  </a:lnTo>
                  <a:lnTo>
                    <a:pt x="37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7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38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9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43"/>
            <p:cNvSpPr/>
            <p:nvPr/>
          </p:nvSpPr>
          <p:spPr bwMode="auto">
            <a:xfrm>
              <a:off x="5618545" y="2385640"/>
              <a:ext cx="831414" cy="3461946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2" y="164"/>
                </a:cxn>
                <a:cxn ang="0">
                  <a:pos x="10" y="165"/>
                </a:cxn>
                <a:cxn ang="0">
                  <a:pos x="8" y="166"/>
                </a:cxn>
                <a:cxn ang="0">
                  <a:pos x="6" y="167"/>
                </a:cxn>
                <a:cxn ang="0">
                  <a:pos x="4" y="168"/>
                </a:cxn>
                <a:cxn ang="0">
                  <a:pos x="1" y="169"/>
                </a:cxn>
                <a:cxn ang="0">
                  <a:pos x="0" y="169"/>
                </a:cxn>
                <a:cxn ang="0">
                  <a:pos x="0" y="923"/>
                </a:cxn>
                <a:cxn ang="0">
                  <a:pos x="211" y="923"/>
                </a:cxn>
                <a:cxn ang="0">
                  <a:pos x="211" y="0"/>
                </a:cxn>
                <a:cxn ang="0">
                  <a:pos x="13" y="163"/>
                </a:cxn>
              </a:cxnLst>
              <a:rect l="0" t="0" r="r" b="b"/>
              <a:pathLst>
                <a:path w="211" h="923">
                  <a:moveTo>
                    <a:pt x="13" y="163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0" y="165"/>
                    <a:pt x="10" y="165"/>
                  </a:cubicBezTo>
                  <a:cubicBezTo>
                    <a:pt x="9" y="166"/>
                    <a:pt x="9" y="166"/>
                    <a:pt x="8" y="166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5" y="168"/>
                    <a:pt x="4" y="168"/>
                    <a:pt x="4" y="168"/>
                  </a:cubicBezTo>
                  <a:cubicBezTo>
                    <a:pt x="3" y="168"/>
                    <a:pt x="2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211" y="923"/>
                    <a:pt x="211" y="923"/>
                    <a:pt x="211" y="923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3" y="163"/>
                    <a:pt x="13" y="163"/>
                    <a:pt x="13" y="163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9" name="Group 44"/>
            <p:cNvGrpSpPr/>
            <p:nvPr/>
          </p:nvGrpSpPr>
          <p:grpSpPr>
            <a:xfrm>
              <a:off x="5875261" y="2931082"/>
              <a:ext cx="317736" cy="386514"/>
              <a:chOff x="5105400" y="2362200"/>
              <a:chExt cx="212725" cy="258763"/>
            </a:xfrm>
            <a:solidFill>
              <a:schemeClr val="bg1"/>
            </a:solidFill>
          </p:grpSpPr>
          <p:sp>
            <p:nvSpPr>
              <p:cNvPr id="73" name="Freeform: Shape 45"/>
              <p:cNvSpPr/>
              <p:nvPr/>
            </p:nvSpPr>
            <p:spPr bwMode="auto">
              <a:xfrm>
                <a:off x="5197475" y="2606675"/>
                <a:ext cx="25400" cy="142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46"/>
              <p:cNvSpPr/>
              <p:nvPr/>
            </p:nvSpPr>
            <p:spPr bwMode="auto">
              <a:xfrm>
                <a:off x="5189538" y="2589213"/>
                <a:ext cx="44450" cy="142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3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3" y="0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5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47"/>
              <p:cNvSpPr/>
              <p:nvPr/>
            </p:nvSpPr>
            <p:spPr bwMode="auto">
              <a:xfrm>
                <a:off x="5181600" y="2570163"/>
                <a:ext cx="58738" cy="190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18" y="7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7">
                    <a:moveTo>
                      <a:pt x="1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7"/>
                      <a:pt x="21" y="5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Rectangle 48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49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51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52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3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54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55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56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57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58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59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60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Freeform: Shape 61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62"/>
              <p:cNvSpPr/>
              <p:nvPr/>
            </p:nvSpPr>
            <p:spPr bwMode="auto">
              <a:xfrm>
                <a:off x="5214938" y="2492375"/>
                <a:ext cx="11113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63"/>
              <p:cNvSpPr/>
              <p:nvPr/>
            </p:nvSpPr>
            <p:spPr bwMode="auto">
              <a:xfrm>
                <a:off x="5200650" y="2463800"/>
                <a:ext cx="635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64"/>
              <p:cNvSpPr/>
              <p:nvPr/>
            </p:nvSpPr>
            <p:spPr bwMode="auto">
              <a:xfrm>
                <a:off x="5145088" y="2398713"/>
                <a:ext cx="131763" cy="157163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5" y="20"/>
                  </a:cxn>
                  <a:cxn ang="0">
                    <a:pos x="30" y="22"/>
                  </a:cxn>
                  <a:cxn ang="0">
                    <a:pos x="32" y="27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5" y="23"/>
                  </a:cxn>
                  <a:cxn ang="0">
                    <a:pos x="25" y="23"/>
                  </a:cxn>
                  <a:cxn ang="0">
                    <a:pos x="25" y="29"/>
                  </a:cxn>
                  <a:cxn ang="0">
                    <a:pos x="28" y="30"/>
                  </a:cxn>
                  <a:cxn ang="0">
                    <a:pos x="32" y="32"/>
                  </a:cxn>
                  <a:cxn ang="0">
                    <a:pos x="33" y="36"/>
                  </a:cxn>
                  <a:cxn ang="0">
                    <a:pos x="33" y="36"/>
                  </a:cxn>
                  <a:cxn ang="0">
                    <a:pos x="30" y="41"/>
                  </a:cxn>
                  <a:cxn ang="0">
                    <a:pos x="25" y="43"/>
                  </a:cxn>
                  <a:cxn ang="0">
                    <a:pos x="25" y="43"/>
                  </a:cxn>
                  <a:cxn ang="0">
                    <a:pos x="25" y="48"/>
                  </a:cxn>
                  <a:cxn ang="0">
                    <a:pos x="22" y="48"/>
                  </a:cxn>
                  <a:cxn ang="0">
                    <a:pos x="22" y="43"/>
                  </a:cxn>
                  <a:cxn ang="0">
                    <a:pos x="17" y="41"/>
                  </a:cxn>
                  <a:cxn ang="0">
                    <a:pos x="15" y="35"/>
                  </a:cxn>
                  <a:cxn ang="0">
                    <a:pos x="15" y="35"/>
                  </a:cxn>
                  <a:cxn ang="0">
                    <a:pos x="19" y="35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8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7" y="10"/>
                  </a:cxn>
                  <a:cxn ang="0">
                    <a:pos x="24" y="2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24" y="8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24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38"/>
                  </a:cxn>
                  <a:cxn ang="0">
                    <a:pos x="14" y="56"/>
                  </a:cxn>
                  <a:cxn ang="0">
                    <a:pos x="15" y="56"/>
                  </a:cxn>
                  <a:cxn ang="0">
                    <a:pos x="18" y="56"/>
                  </a:cxn>
                  <a:cxn ang="0">
                    <a:pos x="28" y="56"/>
                  </a:cxn>
                  <a:cxn ang="0">
                    <a:pos x="33" y="56"/>
                  </a:cxn>
                  <a:cxn ang="0">
                    <a:pos x="33" y="56"/>
                  </a:cxn>
                  <a:cxn ang="0">
                    <a:pos x="42" y="38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24" y="0"/>
                  </a:cxn>
                </a:cxnLst>
                <a:rect l="0" t="0" r="r" b="b"/>
                <a:pathLst>
                  <a:path w="47" h="56">
                    <a:moveTo>
                      <a:pt x="22" y="14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20"/>
                      <a:pt x="28" y="21"/>
                      <a:pt x="30" y="22"/>
                    </a:cubicBezTo>
                    <a:cubicBezTo>
                      <a:pt x="31" y="23"/>
                      <a:pt x="32" y="25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5"/>
                      <a:pt x="27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30" y="30"/>
                      <a:pt x="31" y="31"/>
                      <a:pt x="32" y="32"/>
                    </a:cubicBezTo>
                    <a:cubicBezTo>
                      <a:pt x="32" y="33"/>
                      <a:pt x="33" y="35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0" y="42"/>
                      <a:pt x="19" y="42"/>
                      <a:pt x="17" y="41"/>
                    </a:cubicBezTo>
                    <a:cubicBezTo>
                      <a:pt x="15" y="39"/>
                      <a:pt x="15" y="37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7"/>
                      <a:pt x="20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1" y="32"/>
                      <a:pt x="20" y="32"/>
                    </a:cubicBezTo>
                    <a:cubicBezTo>
                      <a:pt x="17" y="31"/>
                      <a:pt x="15" y="29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4"/>
                      <a:pt x="16" y="23"/>
                      <a:pt x="18" y="21"/>
                    </a:cubicBezTo>
                    <a:cubicBezTo>
                      <a:pt x="19" y="21"/>
                      <a:pt x="20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7" y="10"/>
                    </a:moveTo>
                    <a:cubicBezTo>
                      <a:pt x="11" y="5"/>
                      <a:pt x="17" y="2"/>
                      <a:pt x="24" y="2"/>
                    </a:cubicBezTo>
                    <a:cubicBezTo>
                      <a:pt x="31" y="2"/>
                      <a:pt x="37" y="5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5" y="9"/>
                      <a:pt x="30" y="8"/>
                      <a:pt x="24" y="8"/>
                    </a:cubicBezTo>
                    <a:cubicBezTo>
                      <a:pt x="18" y="8"/>
                      <a:pt x="12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2" y="34"/>
                      <a:pt x="5" y="38"/>
                    </a:cubicBezTo>
                    <a:cubicBezTo>
                      <a:pt x="7" y="40"/>
                      <a:pt x="13" y="50"/>
                      <a:pt x="14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0"/>
                      <a:pt x="40" y="40"/>
                      <a:pt x="42" y="38"/>
                    </a:cubicBezTo>
                    <a:cubicBezTo>
                      <a:pt x="45" y="34"/>
                      <a:pt x="47" y="29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0"/>
                      <a:pt x="37" y="0"/>
                      <a:pt x="2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89"/>
            <p:cNvGrpSpPr/>
            <p:nvPr/>
          </p:nvGrpSpPr>
          <p:grpSpPr>
            <a:xfrm>
              <a:off x="4823544" y="3073357"/>
              <a:ext cx="310605" cy="317750"/>
              <a:chOff x="4357688" y="2324100"/>
              <a:chExt cx="207963" cy="212726"/>
            </a:xfrm>
            <a:solidFill>
              <a:schemeClr val="bg1"/>
            </a:solidFill>
          </p:grpSpPr>
          <p:sp>
            <p:nvSpPr>
              <p:cNvPr id="69" name="Freeform: Shape 90"/>
              <p:cNvSpPr/>
              <p:nvPr/>
            </p:nvSpPr>
            <p:spPr bwMode="auto">
              <a:xfrm>
                <a:off x="4514850" y="2481263"/>
                <a:ext cx="3175" cy="79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91"/>
              <p:cNvSpPr/>
              <p:nvPr/>
            </p:nvSpPr>
            <p:spPr bwMode="auto">
              <a:xfrm>
                <a:off x="4522788" y="2497138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92"/>
              <p:cNvSpPr/>
              <p:nvPr/>
            </p:nvSpPr>
            <p:spPr bwMode="auto">
              <a:xfrm>
                <a:off x="4478338" y="2449513"/>
                <a:ext cx="87313" cy="873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9" y="22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3"/>
                  </a:cxn>
                  <a:cxn ang="0">
                    <a:pos x="11" y="22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5" y="31"/>
                  </a:cxn>
                  <a:cxn ang="0">
                    <a:pos x="31" y="16"/>
                  </a:cxn>
                  <a:cxn ang="0">
                    <a:pos x="31" y="16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4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9"/>
                      <a:pt x="19" y="10"/>
                    </a:cubicBezTo>
                    <a:cubicBezTo>
                      <a:pt x="20" y="11"/>
                      <a:pt x="21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7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5"/>
                      <a:pt x="18" y="15"/>
                    </a:cubicBezTo>
                    <a:cubicBezTo>
                      <a:pt x="19" y="15"/>
                      <a:pt x="20" y="16"/>
                      <a:pt x="20" y="17"/>
                    </a:cubicBezTo>
                    <a:cubicBezTo>
                      <a:pt x="21" y="17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3"/>
                      <a:pt x="12" y="22"/>
                      <a:pt x="11" y="22"/>
                    </a:cubicBezTo>
                    <a:cubicBezTo>
                      <a:pt x="10" y="21"/>
                      <a:pt x="10" y="20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6"/>
                      <a:pt x="10" y="15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5"/>
                      <a:pt x="14" y="5"/>
                      <a:pt x="14" y="5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7"/>
                      <a:pt x="24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93"/>
              <p:cNvSpPr/>
              <p:nvPr/>
            </p:nvSpPr>
            <p:spPr bwMode="auto">
              <a:xfrm>
                <a:off x="4357688" y="2324100"/>
                <a:ext cx="196850" cy="195263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24" y="65"/>
                  </a:cxn>
                  <a:cxn ang="0">
                    <a:pos x="14" y="59"/>
                  </a:cxn>
                  <a:cxn ang="0">
                    <a:pos x="20" y="52"/>
                  </a:cxn>
                  <a:cxn ang="0">
                    <a:pos x="33" y="66"/>
                  </a:cxn>
                  <a:cxn ang="0">
                    <a:pos x="20" y="52"/>
                  </a:cxn>
                  <a:cxn ang="0">
                    <a:pos x="3" y="37"/>
                  </a:cxn>
                  <a:cxn ang="0">
                    <a:pos x="16" y="51"/>
                  </a:cxn>
                  <a:cxn ang="0">
                    <a:pos x="11" y="56"/>
                  </a:cxn>
                  <a:cxn ang="0">
                    <a:pos x="18" y="37"/>
                  </a:cxn>
                  <a:cxn ang="0">
                    <a:pos x="33" y="37"/>
                  </a:cxn>
                  <a:cxn ang="0">
                    <a:pos x="33" y="46"/>
                  </a:cxn>
                  <a:cxn ang="0">
                    <a:pos x="18" y="37"/>
                  </a:cxn>
                  <a:cxn ang="0">
                    <a:pos x="37" y="23"/>
                  </a:cxn>
                  <a:cxn ang="0">
                    <a:pos x="52" y="34"/>
                  </a:cxn>
                  <a:cxn ang="0">
                    <a:pos x="37" y="34"/>
                  </a:cxn>
                  <a:cxn ang="0">
                    <a:pos x="18" y="34"/>
                  </a:cxn>
                  <a:cxn ang="0">
                    <a:pos x="33" y="23"/>
                  </a:cxn>
                  <a:cxn ang="0">
                    <a:pos x="18" y="34"/>
                  </a:cxn>
                  <a:cxn ang="0">
                    <a:pos x="53" y="20"/>
                  </a:cxn>
                  <a:cxn ang="0">
                    <a:pos x="67" y="34"/>
                  </a:cxn>
                  <a:cxn ang="0">
                    <a:pos x="55" y="34"/>
                  </a:cxn>
                  <a:cxn ang="0">
                    <a:pos x="3" y="34"/>
                  </a:cxn>
                  <a:cxn ang="0">
                    <a:pos x="16" y="19"/>
                  </a:cxn>
                  <a:cxn ang="0">
                    <a:pos x="14" y="34"/>
                  </a:cxn>
                  <a:cxn ang="0">
                    <a:pos x="14" y="11"/>
                  </a:cxn>
                  <a:cxn ang="0">
                    <a:pos x="24" y="5"/>
                  </a:cxn>
                  <a:cxn ang="0">
                    <a:pos x="17" y="16"/>
                  </a:cxn>
                  <a:cxn ang="0">
                    <a:pos x="37" y="5"/>
                  </a:cxn>
                  <a:cxn ang="0">
                    <a:pos x="49" y="18"/>
                  </a:cxn>
                  <a:cxn ang="0">
                    <a:pos x="37" y="20"/>
                  </a:cxn>
                  <a:cxn ang="0">
                    <a:pos x="44" y="4"/>
                  </a:cxn>
                  <a:cxn ang="0">
                    <a:pos x="56" y="11"/>
                  </a:cxn>
                  <a:cxn ang="0">
                    <a:pos x="52" y="16"/>
                  </a:cxn>
                  <a:cxn ang="0">
                    <a:pos x="20" y="17"/>
                  </a:cxn>
                  <a:cxn ang="0">
                    <a:pos x="33" y="4"/>
                  </a:cxn>
                  <a:cxn ang="0">
                    <a:pos x="33" y="2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44" y="69"/>
                  </a:cxn>
                  <a:cxn ang="0">
                    <a:pos x="37" y="66"/>
                  </a:cxn>
                  <a:cxn ang="0">
                    <a:pos x="45" y="51"/>
                  </a:cxn>
                  <a:cxn ang="0">
                    <a:pos x="47" y="48"/>
                  </a:cxn>
                  <a:cxn ang="0">
                    <a:pos x="37" y="37"/>
                  </a:cxn>
                  <a:cxn ang="0">
                    <a:pos x="52" y="37"/>
                  </a:cxn>
                  <a:cxn ang="0">
                    <a:pos x="51" y="46"/>
                  </a:cxn>
                  <a:cxn ang="0">
                    <a:pos x="55" y="37"/>
                  </a:cxn>
                  <a:cxn ang="0">
                    <a:pos x="67" y="37"/>
                  </a:cxn>
                  <a:cxn ang="0">
                    <a:pos x="65" y="46"/>
                  </a:cxn>
                  <a:cxn ang="0">
                    <a:pos x="70" y="35"/>
                  </a:cxn>
                  <a:cxn ang="0">
                    <a:pos x="37" y="0"/>
                  </a:cxn>
                </a:cxnLst>
                <a:rect l="0" t="0" r="r" b="b"/>
                <a:pathLst>
                  <a:path w="70" h="70">
                    <a:moveTo>
                      <a:pt x="14" y="59"/>
                    </a:move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7"/>
                      <a:pt x="16" y="55"/>
                      <a:pt x="18" y="54"/>
                    </a:cubicBezTo>
                    <a:cubicBezTo>
                      <a:pt x="19" y="58"/>
                      <a:pt x="21" y="62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0" y="63"/>
                      <a:pt x="17" y="61"/>
                      <a:pt x="14" y="59"/>
                    </a:cubicBezTo>
                    <a:moveTo>
                      <a:pt x="20" y="52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1"/>
                      <a:pt x="29" y="50"/>
                      <a:pt x="33" y="50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27" y="65"/>
                      <a:pt x="23" y="59"/>
                      <a:pt x="20" y="52"/>
                    </a:cubicBezTo>
                    <a:moveTo>
                      <a:pt x="3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1"/>
                      <a:pt x="15" y="46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4" y="52"/>
                      <a:pt x="12" y="54"/>
                      <a:pt x="11" y="56"/>
                    </a:cubicBezTo>
                    <a:cubicBezTo>
                      <a:pt x="7" y="51"/>
                      <a:pt x="4" y="44"/>
                      <a:pt x="3" y="37"/>
                    </a:cubicBezTo>
                    <a:moveTo>
                      <a:pt x="18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9" y="47"/>
                      <a:pt x="24" y="47"/>
                      <a:pt x="19" y="49"/>
                    </a:cubicBezTo>
                    <a:cubicBezTo>
                      <a:pt x="18" y="45"/>
                      <a:pt x="18" y="41"/>
                      <a:pt x="18" y="37"/>
                    </a:cubicBezTo>
                    <a:moveTo>
                      <a:pt x="37" y="23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41" y="23"/>
                      <a:pt x="46" y="23"/>
                      <a:pt x="50" y="21"/>
                    </a:cubicBezTo>
                    <a:cubicBezTo>
                      <a:pt x="51" y="25"/>
                      <a:pt x="52" y="30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3"/>
                      <a:pt x="37" y="23"/>
                      <a:pt x="37" y="23"/>
                    </a:cubicBezTo>
                    <a:moveTo>
                      <a:pt x="18" y="34"/>
                    </a:moveTo>
                    <a:cubicBezTo>
                      <a:pt x="18" y="29"/>
                      <a:pt x="18" y="25"/>
                      <a:pt x="19" y="21"/>
                    </a:cubicBezTo>
                    <a:cubicBezTo>
                      <a:pt x="23" y="22"/>
                      <a:pt x="29" y="23"/>
                      <a:pt x="33" y="2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8" y="34"/>
                      <a:pt x="18" y="34"/>
                      <a:pt x="18" y="34"/>
                    </a:cubicBezTo>
                    <a:moveTo>
                      <a:pt x="53" y="20"/>
                    </a:moveTo>
                    <a:cubicBezTo>
                      <a:pt x="53" y="20"/>
                      <a:pt x="53" y="20"/>
                      <a:pt x="53" y="20"/>
                    </a:cubicBezTo>
                    <a:cubicBezTo>
                      <a:pt x="56" y="18"/>
                      <a:pt x="58" y="16"/>
                      <a:pt x="59" y="14"/>
                    </a:cubicBezTo>
                    <a:cubicBezTo>
                      <a:pt x="64" y="19"/>
                      <a:pt x="67" y="26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29"/>
                      <a:pt x="55" y="24"/>
                      <a:pt x="53" y="20"/>
                    </a:cubicBezTo>
                    <a:moveTo>
                      <a:pt x="3" y="34"/>
                    </a:moveTo>
                    <a:cubicBezTo>
                      <a:pt x="4" y="26"/>
                      <a:pt x="7" y="19"/>
                      <a:pt x="12" y="14"/>
                    </a:cubicBezTo>
                    <a:cubicBezTo>
                      <a:pt x="12" y="16"/>
                      <a:pt x="14" y="1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4"/>
                      <a:pt x="14" y="29"/>
                      <a:pt x="14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14" y="11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7" y="8"/>
                      <a:pt x="20" y="6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8"/>
                      <a:pt x="19" y="11"/>
                      <a:pt x="17" y="16"/>
                    </a:cubicBezTo>
                    <a:cubicBezTo>
                      <a:pt x="16" y="14"/>
                      <a:pt x="14" y="13"/>
                      <a:pt x="14" y="11"/>
                    </a:cubicBezTo>
                    <a:moveTo>
                      <a:pt x="37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3" y="5"/>
                      <a:pt x="47" y="11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9"/>
                      <a:pt x="41" y="20"/>
                      <a:pt x="37" y="20"/>
                    </a:cubicBezTo>
                    <a:cubicBezTo>
                      <a:pt x="37" y="5"/>
                      <a:pt x="37" y="5"/>
                      <a:pt x="37" y="5"/>
                    </a:cubicBezTo>
                    <a:moveTo>
                      <a:pt x="44" y="4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49" y="6"/>
                      <a:pt x="53" y="8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3"/>
                      <a:pt x="55" y="15"/>
                      <a:pt x="52" y="16"/>
                    </a:cubicBezTo>
                    <a:cubicBezTo>
                      <a:pt x="50" y="11"/>
                      <a:pt x="48" y="7"/>
                      <a:pt x="44" y="4"/>
                    </a:cubicBezTo>
                    <a:moveTo>
                      <a:pt x="20" y="17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10"/>
                      <a:pt x="27" y="5"/>
                      <a:pt x="33" y="4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9" y="20"/>
                      <a:pt x="24" y="19"/>
                      <a:pt x="20" y="17"/>
                    </a:cubicBezTo>
                    <a:moveTo>
                      <a:pt x="3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1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38" y="70"/>
                      <a:pt x="41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7"/>
                      <a:pt x="42" y="66"/>
                      <a:pt x="42" y="64"/>
                    </a:cubicBezTo>
                    <a:cubicBezTo>
                      <a:pt x="40" y="65"/>
                      <a:pt x="39" y="66"/>
                      <a:pt x="37" y="66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9" y="50"/>
                      <a:pt x="42" y="50"/>
                      <a:pt x="45" y="51"/>
                    </a:cubicBezTo>
                    <a:cubicBezTo>
                      <a:pt x="46" y="50"/>
                      <a:pt x="46" y="49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4" y="47"/>
                      <a:pt x="40" y="47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40"/>
                      <a:pt x="52" y="43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5" y="45"/>
                    </a:cubicBezTo>
                    <a:cubicBezTo>
                      <a:pt x="55" y="42"/>
                      <a:pt x="55" y="39"/>
                      <a:pt x="55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40"/>
                      <a:pt x="66" y="43"/>
                      <a:pt x="65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7" y="47"/>
                      <a:pt x="68" y="47"/>
                    </a:cubicBezTo>
                    <a:cubicBezTo>
                      <a:pt x="69" y="43"/>
                      <a:pt x="70" y="39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16"/>
                      <a:pt x="55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94"/>
            <p:cNvGrpSpPr/>
            <p:nvPr/>
          </p:nvGrpSpPr>
          <p:grpSpPr>
            <a:xfrm>
              <a:off x="2710644" y="3317516"/>
              <a:ext cx="317741" cy="334339"/>
              <a:chOff x="2854325" y="2497138"/>
              <a:chExt cx="212725" cy="223837"/>
            </a:xfrm>
            <a:solidFill>
              <a:schemeClr val="bg1"/>
            </a:solidFill>
          </p:grpSpPr>
          <p:sp>
            <p:nvSpPr>
              <p:cNvPr id="56" name="Freeform: Shape 95"/>
              <p:cNvSpPr/>
              <p:nvPr/>
            </p:nvSpPr>
            <p:spPr bwMode="auto">
              <a:xfrm>
                <a:off x="2854325" y="2613025"/>
                <a:ext cx="212725" cy="107950"/>
              </a:xfrm>
              <a:custGeom>
                <a:avLst/>
                <a:gdLst/>
                <a:ahLst/>
                <a:cxnLst>
                  <a:cxn ang="0">
                    <a:pos x="15" y="26"/>
                  </a:cxn>
                  <a:cxn ang="0">
                    <a:pos x="27" y="33"/>
                  </a:cxn>
                  <a:cxn ang="0">
                    <a:pos x="15" y="26"/>
                  </a:cxn>
                  <a:cxn ang="0">
                    <a:pos x="57" y="21"/>
                  </a:cxn>
                  <a:cxn ang="0">
                    <a:pos x="61" y="27"/>
                  </a:cxn>
                  <a:cxn ang="0">
                    <a:pos x="50" y="33"/>
                  </a:cxn>
                  <a:cxn ang="0">
                    <a:pos x="22" y="20"/>
                  </a:cxn>
                  <a:cxn ang="0">
                    <a:pos x="36" y="34"/>
                  </a:cxn>
                  <a:cxn ang="0">
                    <a:pos x="22" y="20"/>
                  </a:cxn>
                  <a:cxn ang="0">
                    <a:pos x="40" y="17"/>
                  </a:cxn>
                  <a:cxn ang="0">
                    <a:pos x="54" y="20"/>
                  </a:cxn>
                  <a:cxn ang="0">
                    <a:pos x="40" y="17"/>
                  </a:cxn>
                  <a:cxn ang="0">
                    <a:pos x="4" y="3"/>
                  </a:cxn>
                  <a:cxn ang="0">
                    <a:pos x="18" y="18"/>
                  </a:cxn>
                  <a:cxn ang="0">
                    <a:pos x="13" y="24"/>
                  </a:cxn>
                  <a:cxn ang="0">
                    <a:pos x="19" y="3"/>
                  </a:cxn>
                  <a:cxn ang="0">
                    <a:pos x="36" y="3"/>
                  </a:cxn>
                  <a:cxn ang="0">
                    <a:pos x="36" y="13"/>
                  </a:cxn>
                  <a:cxn ang="0">
                    <a:pos x="19" y="3"/>
                  </a:cxn>
                  <a:cxn ang="0">
                    <a:pos x="40" y="3"/>
                  </a:cxn>
                  <a:cxn ang="0">
                    <a:pos x="57" y="3"/>
                  </a:cxn>
                  <a:cxn ang="0">
                    <a:pos x="40" y="13"/>
                  </a:cxn>
                  <a:cxn ang="0">
                    <a:pos x="58" y="18"/>
                  </a:cxn>
                  <a:cxn ang="0">
                    <a:pos x="60" y="3"/>
                  </a:cxn>
                  <a:cxn ang="0">
                    <a:pos x="73" y="3"/>
                  </a:cxn>
                  <a:cxn ang="0">
                    <a:pos x="58" y="18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39"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3"/>
                      <a:pt x="19" y="21"/>
                    </a:cubicBezTo>
                    <a:cubicBezTo>
                      <a:pt x="21" y="26"/>
                      <a:pt x="23" y="30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2" y="32"/>
                      <a:pt x="19" y="29"/>
                      <a:pt x="15" y="26"/>
                    </a:cubicBezTo>
                    <a:moveTo>
                      <a:pt x="50" y="33"/>
                    </a:moveTo>
                    <a:cubicBezTo>
                      <a:pt x="53" y="30"/>
                      <a:pt x="56" y="26"/>
                      <a:pt x="57" y="21"/>
                    </a:cubicBezTo>
                    <a:cubicBezTo>
                      <a:pt x="59" y="23"/>
                      <a:pt x="61" y="25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8" y="29"/>
                      <a:pt x="54" y="32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18"/>
                      <a:pt x="32" y="17"/>
                      <a:pt x="36" y="17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9" y="33"/>
                      <a:pt x="25" y="27"/>
                      <a:pt x="22" y="20"/>
                    </a:cubicBezTo>
                    <a:moveTo>
                      <a:pt x="40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4" y="17"/>
                      <a:pt x="50" y="18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1" y="27"/>
                      <a:pt x="47" y="34"/>
                      <a:pt x="40" y="35"/>
                    </a:cubicBezTo>
                    <a:cubicBezTo>
                      <a:pt x="40" y="17"/>
                      <a:pt x="40" y="17"/>
                      <a:pt x="40" y="17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7" y="13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4" y="21"/>
                      <a:pt x="13" y="24"/>
                    </a:cubicBezTo>
                    <a:cubicBezTo>
                      <a:pt x="8" y="18"/>
                      <a:pt x="4" y="11"/>
                      <a:pt x="4" y="3"/>
                    </a:cubicBezTo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1" y="13"/>
                      <a:pt x="26" y="14"/>
                      <a:pt x="21" y="16"/>
                    </a:cubicBezTo>
                    <a:cubicBezTo>
                      <a:pt x="20" y="12"/>
                      <a:pt x="19" y="7"/>
                      <a:pt x="19" y="3"/>
                    </a:cubicBezTo>
                    <a:moveTo>
                      <a:pt x="40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7"/>
                      <a:pt x="56" y="12"/>
                      <a:pt x="55" y="16"/>
                    </a:cubicBezTo>
                    <a:cubicBezTo>
                      <a:pt x="51" y="14"/>
                      <a:pt x="45" y="13"/>
                      <a:pt x="40" y="13"/>
                    </a:cubicBezTo>
                    <a:cubicBezTo>
                      <a:pt x="40" y="3"/>
                      <a:pt x="40" y="3"/>
                      <a:pt x="40" y="3"/>
                    </a:cubicBezTo>
                    <a:moveTo>
                      <a:pt x="58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3"/>
                      <a:pt x="60" y="7"/>
                      <a:pt x="60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11"/>
                      <a:pt x="69" y="18"/>
                      <a:pt x="64" y="24"/>
                    </a:cubicBezTo>
                    <a:cubicBezTo>
                      <a:pt x="63" y="21"/>
                      <a:pt x="61" y="19"/>
                      <a:pt x="58" y="18"/>
                    </a:cubicBezTo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2"/>
                      <a:pt x="18" y="39"/>
                      <a:pt x="38" y="39"/>
                    </a:cubicBezTo>
                    <a:cubicBezTo>
                      <a:pt x="59" y="39"/>
                      <a:pt x="76" y="22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96"/>
              <p:cNvSpPr/>
              <p:nvPr/>
            </p:nvSpPr>
            <p:spPr bwMode="auto">
              <a:xfrm>
                <a:off x="2941638" y="2497138"/>
                <a:ext cx="39688" cy="476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" y="17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7" y="0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7"/>
                      <a:pt x="7" y="17"/>
                    </a:cubicBezTo>
                    <a:cubicBezTo>
                      <a:pt x="11" y="17"/>
                      <a:pt x="14" y="13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7"/>
              <p:cNvSpPr/>
              <p:nvPr/>
            </p:nvSpPr>
            <p:spPr bwMode="auto">
              <a:xfrm>
                <a:off x="2922588" y="2547938"/>
                <a:ext cx="77788" cy="555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0"/>
                  </a:cxn>
                  <a:cxn ang="0">
                    <a:pos x="16" y="15"/>
                  </a:cxn>
                  <a:cxn ang="0">
                    <a:pos x="14" y="3"/>
                  </a:cxn>
                  <a:cxn ang="0">
                    <a:pos x="12" y="1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0" y="20"/>
                  </a:cxn>
                  <a:cxn ang="0">
                    <a:pos x="28" y="20"/>
                  </a:cxn>
                  <a:cxn ang="0">
                    <a:pos x="28" y="7"/>
                  </a:cxn>
                  <a:cxn ang="0">
                    <a:pos x="23" y="0"/>
                  </a:cxn>
                </a:cxnLst>
                <a:rect l="0" t="0" r="r" b="b"/>
                <a:pathLst>
                  <a:path w="28" h="20">
                    <a:moveTo>
                      <a:pt x="2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3"/>
                      <a:pt x="26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8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99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00"/>
              <p:cNvSpPr/>
              <p:nvPr/>
            </p:nvSpPr>
            <p:spPr bwMode="auto">
              <a:xfrm>
                <a:off x="3006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1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2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3"/>
              <p:cNvSpPr/>
              <p:nvPr/>
            </p:nvSpPr>
            <p:spPr bwMode="auto">
              <a:xfrm>
                <a:off x="3000375" y="2552700"/>
                <a:ext cx="58738" cy="508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0"/>
                  </a:cxn>
                  <a:cxn ang="0">
                    <a:pos x="10" y="14"/>
                  </a:cxn>
                  <a:cxn ang="0">
                    <a:pos x="8" y="2"/>
                  </a:cxn>
                  <a:cxn ang="0">
                    <a:pos x="6" y="1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18"/>
                  </a:cxn>
                  <a:cxn ang="0">
                    <a:pos x="21" y="18"/>
                  </a:cxn>
                  <a:cxn ang="0">
                    <a:pos x="21" y="6"/>
                  </a:cxn>
                  <a:cxn ang="0">
                    <a:pos x="17" y="0"/>
                  </a:cxn>
                </a:cxnLst>
                <a:rect l="0" t="0" r="r" b="b"/>
                <a:pathLst>
                  <a:path w="21" h="18">
                    <a:moveTo>
                      <a:pt x="1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2"/>
                      <a:pt x="19" y="0"/>
                      <a:pt x="1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04"/>
              <p:cNvSpPr/>
              <p:nvPr/>
            </p:nvSpPr>
            <p:spPr bwMode="auto">
              <a:xfrm>
                <a:off x="2879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5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06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107"/>
              <p:cNvSpPr/>
              <p:nvPr/>
            </p:nvSpPr>
            <p:spPr bwMode="auto">
              <a:xfrm>
                <a:off x="2860675" y="2552700"/>
                <a:ext cx="61913" cy="539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8" y="0"/>
                  </a:cxn>
                  <a:cxn ang="0">
                    <a:pos x="15" y="14"/>
                  </a:cxn>
                  <a:cxn ang="0">
                    <a:pos x="13" y="2"/>
                  </a:cxn>
                  <a:cxn ang="0">
                    <a:pos x="11" y="14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9"/>
                  </a:cxn>
                  <a:cxn ang="0">
                    <a:pos x="20" y="19"/>
                  </a:cxn>
                  <a:cxn ang="0">
                    <a:pos x="20" y="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9">
                    <a:moveTo>
                      <a:pt x="2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3"/>
                      <a:pt x="21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08"/>
            <p:cNvGrpSpPr/>
            <p:nvPr/>
          </p:nvGrpSpPr>
          <p:grpSpPr>
            <a:xfrm>
              <a:off x="3765553" y="2845605"/>
              <a:ext cx="322492" cy="320109"/>
              <a:chOff x="3605213" y="2220913"/>
              <a:chExt cx="215900" cy="214313"/>
            </a:xfrm>
            <a:solidFill>
              <a:schemeClr val="bg1"/>
            </a:solidFill>
          </p:grpSpPr>
          <p:sp>
            <p:nvSpPr>
              <p:cNvPr id="49" name="Freeform: Shape 109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10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11"/>
              <p:cNvSpPr/>
              <p:nvPr/>
            </p:nvSpPr>
            <p:spPr bwMode="auto">
              <a:xfrm>
                <a:off x="3705225" y="2312988"/>
                <a:ext cx="17463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12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13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14"/>
              <p:cNvSpPr/>
              <p:nvPr/>
            </p:nvSpPr>
            <p:spPr bwMode="auto">
              <a:xfrm>
                <a:off x="3686175" y="2306638"/>
                <a:ext cx="222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3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15"/>
              <p:cNvSpPr/>
              <p:nvPr/>
            </p:nvSpPr>
            <p:spPr bwMode="auto">
              <a:xfrm>
                <a:off x="3605213" y="2220913"/>
                <a:ext cx="215900" cy="214313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3" y="31"/>
                  </a:cxn>
                  <a:cxn ang="0">
                    <a:pos x="14" y="31"/>
                  </a:cxn>
                  <a:cxn ang="0">
                    <a:pos x="15" y="31"/>
                  </a:cxn>
                  <a:cxn ang="0">
                    <a:pos x="17" y="35"/>
                  </a:cxn>
                  <a:cxn ang="0">
                    <a:pos x="24" y="38"/>
                  </a:cxn>
                  <a:cxn ang="0">
                    <a:pos x="28" y="40"/>
                  </a:cxn>
                  <a:cxn ang="0">
                    <a:pos x="31" y="41"/>
                  </a:cxn>
                  <a:cxn ang="0">
                    <a:pos x="31" y="45"/>
                  </a:cxn>
                  <a:cxn ang="0">
                    <a:pos x="31" y="51"/>
                  </a:cxn>
                  <a:cxn ang="0">
                    <a:pos x="38" y="59"/>
                  </a:cxn>
                  <a:cxn ang="0">
                    <a:pos x="38" y="66"/>
                  </a:cxn>
                  <a:cxn ang="0">
                    <a:pos x="40" y="71"/>
                  </a:cxn>
                  <a:cxn ang="0">
                    <a:pos x="3" y="39"/>
                  </a:cxn>
                  <a:cxn ang="0">
                    <a:pos x="13" y="17"/>
                  </a:cxn>
                  <a:cxn ang="0">
                    <a:pos x="47" y="6"/>
                  </a:cxn>
                  <a:cxn ang="0">
                    <a:pos x="54" y="8"/>
                  </a:cxn>
                  <a:cxn ang="0">
                    <a:pos x="57" y="14"/>
                  </a:cxn>
                  <a:cxn ang="0">
                    <a:pos x="72" y="29"/>
                  </a:cxn>
                  <a:cxn ang="0">
                    <a:pos x="43" y="70"/>
                  </a:cxn>
                  <a:cxn ang="0">
                    <a:pos x="47" y="66"/>
                  </a:cxn>
                  <a:cxn ang="0">
                    <a:pos x="51" y="61"/>
                  </a:cxn>
                  <a:cxn ang="0">
                    <a:pos x="55" y="56"/>
                  </a:cxn>
                  <a:cxn ang="0">
                    <a:pos x="58" y="50"/>
                  </a:cxn>
                  <a:cxn ang="0">
                    <a:pos x="51" y="46"/>
                  </a:cxn>
                  <a:cxn ang="0">
                    <a:pos x="44" y="41"/>
                  </a:cxn>
                  <a:cxn ang="0">
                    <a:pos x="39" y="39"/>
                  </a:cxn>
                  <a:cxn ang="0">
                    <a:pos x="31" y="40"/>
                  </a:cxn>
                  <a:cxn ang="0">
                    <a:pos x="26" y="36"/>
                  </a:cxn>
                  <a:cxn ang="0">
                    <a:pos x="22" y="34"/>
                  </a:cxn>
                  <a:cxn ang="0">
                    <a:pos x="27" y="28"/>
                  </a:cxn>
                  <a:cxn ang="0">
                    <a:pos x="32" y="31"/>
                  </a:cxn>
                  <a:cxn ang="0">
                    <a:pos x="33" y="30"/>
                  </a:cxn>
                  <a:cxn ang="0">
                    <a:pos x="36" y="24"/>
                  </a:cxn>
                  <a:cxn ang="0">
                    <a:pos x="43" y="20"/>
                  </a:cxn>
                  <a:cxn ang="0">
                    <a:pos x="46" y="18"/>
                  </a:cxn>
                  <a:cxn ang="0">
                    <a:pos x="49" y="19"/>
                  </a:cxn>
                  <a:cxn ang="0">
                    <a:pos x="50" y="15"/>
                  </a:cxn>
                  <a:cxn ang="0">
                    <a:pos x="45" y="11"/>
                  </a:cxn>
                  <a:cxn ang="0">
                    <a:pos x="40" y="14"/>
                  </a:cxn>
                  <a:cxn ang="0">
                    <a:pos x="37" y="13"/>
                  </a:cxn>
                  <a:cxn ang="0">
                    <a:pos x="40" y="10"/>
                  </a:cxn>
                  <a:cxn ang="0">
                    <a:pos x="44" y="8"/>
                  </a:cxn>
                  <a:cxn ang="0">
                    <a:pos x="45" y="9"/>
                  </a:cxn>
                  <a:cxn ang="0">
                    <a:pos x="48" y="11"/>
                  </a:cxn>
                  <a:cxn ang="0">
                    <a:pos x="49" y="8"/>
                  </a:cxn>
                  <a:cxn ang="0">
                    <a:pos x="46" y="5"/>
                  </a:cxn>
                  <a:cxn ang="0">
                    <a:pos x="43" y="5"/>
                  </a:cxn>
                  <a:cxn ang="0">
                    <a:pos x="41" y="6"/>
                  </a:cxn>
                  <a:cxn ang="0">
                    <a:pos x="38" y="7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31" y="8"/>
                  </a:cxn>
                  <a:cxn ang="0">
                    <a:pos x="24" y="9"/>
                  </a:cxn>
                  <a:cxn ang="0">
                    <a:pos x="16" y="12"/>
                  </a:cxn>
                  <a:cxn ang="0">
                    <a:pos x="72" y="57"/>
                  </a:cxn>
                </a:cxnLst>
                <a:rect l="0" t="0" r="r" b="b"/>
                <a:pathLst>
                  <a:path w="77" h="77">
                    <a:moveTo>
                      <a:pt x="15" y="16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2" y="51"/>
                      <a:pt x="32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5"/>
                      <a:pt x="34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2"/>
                      <a:pt x="38" y="62"/>
                    </a:cubicBezTo>
                    <a:cubicBezTo>
                      <a:pt x="38" y="62"/>
                      <a:pt x="38" y="63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0" y="74"/>
                      <a:pt x="39" y="74"/>
                      <a:pt x="38" y="74"/>
                    </a:cubicBezTo>
                    <a:cubicBezTo>
                      <a:pt x="23" y="74"/>
                      <a:pt x="9" y="63"/>
                      <a:pt x="5" y="49"/>
                    </a:cubicBezTo>
                    <a:cubicBezTo>
                      <a:pt x="4" y="45"/>
                      <a:pt x="3" y="42"/>
                      <a:pt x="3" y="39"/>
                    </a:cubicBezTo>
                    <a:cubicBezTo>
                      <a:pt x="3" y="32"/>
                      <a:pt x="6" y="25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moveTo>
                      <a:pt x="13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moveTo>
                      <a:pt x="46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6" y="14"/>
                      <a:pt x="56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2" y="13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7" y="18"/>
                      <a:pt x="70" y="23"/>
                      <a:pt x="72" y="29"/>
                    </a:cubicBezTo>
                    <a:cubicBezTo>
                      <a:pt x="73" y="32"/>
                      <a:pt x="73" y="36"/>
                      <a:pt x="73" y="39"/>
                    </a:cubicBezTo>
                    <a:cubicBezTo>
                      <a:pt x="73" y="54"/>
                      <a:pt x="63" y="68"/>
                      <a:pt x="48" y="72"/>
                    </a:cubicBezTo>
                    <a:cubicBezTo>
                      <a:pt x="46" y="73"/>
                      <a:pt x="45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5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9"/>
                      <a:pt x="51" y="59"/>
                      <a:pt x="52" y="59"/>
                    </a:cubicBezTo>
                    <a:cubicBezTo>
                      <a:pt x="52" y="59"/>
                      <a:pt x="52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49"/>
                      <a:pt x="58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7" y="48"/>
                      <a:pt x="57" y="48"/>
                    </a:cubicBezTo>
                    <a:cubicBezTo>
                      <a:pt x="56" y="48"/>
                      <a:pt x="56" y="47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3" y="47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0" y="46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2"/>
                      <a:pt x="48" y="42"/>
                      <a:pt x="47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6" y="42"/>
                      <a:pt x="46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1"/>
                      <a:pt x="45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1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39" y="39"/>
                      <a:pt x="39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9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6"/>
                      <a:pt x="27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3" y="30"/>
                      <a:pt x="23" y="29"/>
                    </a:cubicBezTo>
                    <a:cubicBezTo>
                      <a:pt x="23" y="29"/>
                      <a:pt x="24" y="29"/>
                      <a:pt x="24" y="29"/>
                    </a:cubicBezTo>
                    <a:cubicBezTo>
                      <a:pt x="25" y="29"/>
                      <a:pt x="25" y="29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1" y="2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6" y="20"/>
                      <a:pt x="47" y="20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moveTo>
                      <a:pt x="15" y="13"/>
                    </a:moveTo>
                    <a:cubicBezTo>
                      <a:pt x="18" y="10"/>
                      <a:pt x="23" y="7"/>
                      <a:pt x="28" y="5"/>
                    </a:cubicBezTo>
                    <a:cubicBezTo>
                      <a:pt x="32" y="4"/>
                      <a:pt x="35" y="4"/>
                      <a:pt x="38" y="4"/>
                    </a:cubicBezTo>
                    <a:cubicBezTo>
                      <a:pt x="41" y="4"/>
                      <a:pt x="43" y="4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moveTo>
                      <a:pt x="38" y="0"/>
                    </a:moveTo>
                    <a:cubicBezTo>
                      <a:pt x="35" y="0"/>
                      <a:pt x="31" y="1"/>
                      <a:pt x="27" y="2"/>
                    </a:cubicBezTo>
                    <a:cubicBezTo>
                      <a:pt x="11" y="7"/>
                      <a:pt x="0" y="22"/>
                      <a:pt x="0" y="39"/>
                    </a:cubicBezTo>
                    <a:cubicBezTo>
                      <a:pt x="0" y="42"/>
                      <a:pt x="0" y="46"/>
                      <a:pt x="1" y="49"/>
                    </a:cubicBezTo>
                    <a:cubicBezTo>
                      <a:pt x="6" y="66"/>
                      <a:pt x="21" y="77"/>
                      <a:pt x="38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42" y="77"/>
                      <a:pt x="45" y="77"/>
                      <a:pt x="49" y="76"/>
                    </a:cubicBezTo>
                    <a:cubicBezTo>
                      <a:pt x="59" y="73"/>
                      <a:pt x="67" y="66"/>
                      <a:pt x="72" y="57"/>
                    </a:cubicBezTo>
                    <a:cubicBezTo>
                      <a:pt x="75" y="52"/>
                      <a:pt x="77" y="45"/>
                      <a:pt x="77" y="39"/>
                    </a:cubicBezTo>
                    <a:cubicBezTo>
                      <a:pt x="77" y="35"/>
                      <a:pt x="76" y="32"/>
                      <a:pt x="75" y="28"/>
                    </a:cubicBezTo>
                    <a:cubicBezTo>
                      <a:pt x="70" y="12"/>
                      <a:pt x="55" y="0"/>
                      <a:pt x="3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: Shape 132"/>
            <p:cNvSpPr/>
            <p:nvPr/>
          </p:nvSpPr>
          <p:spPr bwMode="auto">
            <a:xfrm>
              <a:off x="1628036" y="3727732"/>
              <a:ext cx="373132" cy="30091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Rectangle 2"/>
            <p:cNvSpPr/>
            <p:nvPr/>
          </p:nvSpPr>
          <p:spPr>
            <a:xfrm rot="16200000">
              <a:off x="1150982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5" name="Rectangle 82"/>
            <p:cNvSpPr/>
            <p:nvPr/>
          </p:nvSpPr>
          <p:spPr>
            <a:xfrm rot="16200000">
              <a:off x="2238571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Rectangle 83"/>
            <p:cNvSpPr/>
            <p:nvPr/>
          </p:nvSpPr>
          <p:spPr>
            <a:xfrm rot="16200000">
              <a:off x="3321803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Rectangle 84"/>
            <p:cNvSpPr/>
            <p:nvPr/>
          </p:nvSpPr>
          <p:spPr>
            <a:xfrm rot="16200000">
              <a:off x="4340097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Rectangle 85"/>
            <p:cNvSpPr/>
            <p:nvPr/>
          </p:nvSpPr>
          <p:spPr>
            <a:xfrm rot="16200000">
              <a:off x="5383365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318929" y="985664"/>
            <a:ext cx="2208369" cy="600761"/>
            <a:chOff x="8425238" y="1314218"/>
            <a:chExt cx="2944492" cy="801015"/>
          </a:xfrm>
        </p:grpSpPr>
        <p:sp>
          <p:nvSpPr>
            <p:cNvPr id="26" name="Freeform: Shape 120"/>
            <p:cNvSpPr/>
            <p:nvPr/>
          </p:nvSpPr>
          <p:spPr bwMode="auto">
            <a:xfrm>
              <a:off x="11034182" y="1519759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7" name="Group 5"/>
            <p:cNvGrpSpPr/>
            <p:nvPr/>
          </p:nvGrpSpPr>
          <p:grpSpPr>
            <a:xfrm>
              <a:off x="8425238" y="1314218"/>
              <a:ext cx="2608945" cy="801015"/>
              <a:chOff x="8425238" y="1314218"/>
              <a:chExt cx="2608945" cy="801015"/>
            </a:xfrm>
          </p:grpSpPr>
          <p:sp>
            <p:nvSpPr>
              <p:cNvPr id="28" name="TextBox 8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9" name="TextBox 8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11"/>
          <p:cNvGrpSpPr/>
          <p:nvPr/>
        </p:nvGrpSpPr>
        <p:grpSpPr>
          <a:xfrm>
            <a:off x="6318929" y="1702422"/>
            <a:ext cx="2208369" cy="600761"/>
            <a:chOff x="8425238" y="2269895"/>
            <a:chExt cx="2944492" cy="801015"/>
          </a:xfrm>
        </p:grpSpPr>
        <p:sp>
          <p:nvSpPr>
            <p:cNvPr id="22" name="Freeform: Shape 121"/>
            <p:cNvSpPr/>
            <p:nvPr/>
          </p:nvSpPr>
          <p:spPr bwMode="auto">
            <a:xfrm>
              <a:off x="11034182" y="2465871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125"/>
            <p:cNvGrpSpPr/>
            <p:nvPr/>
          </p:nvGrpSpPr>
          <p:grpSpPr>
            <a:xfrm>
              <a:off x="8425238" y="2269895"/>
              <a:ext cx="2608945" cy="801015"/>
              <a:chOff x="8425238" y="1314218"/>
              <a:chExt cx="2608945" cy="801015"/>
            </a:xfrm>
          </p:grpSpPr>
          <p:sp>
            <p:nvSpPr>
              <p:cNvPr id="24" name="TextBox 126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5" name="TextBox 127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13"/>
          <p:cNvGrpSpPr/>
          <p:nvPr/>
        </p:nvGrpSpPr>
        <p:grpSpPr>
          <a:xfrm>
            <a:off x="6318929" y="2419179"/>
            <a:ext cx="2208369" cy="600761"/>
            <a:chOff x="8425238" y="3225572"/>
            <a:chExt cx="2944492" cy="801015"/>
          </a:xfrm>
        </p:grpSpPr>
        <p:sp>
          <p:nvSpPr>
            <p:cNvPr id="18" name="Freeform: Shape 128"/>
            <p:cNvSpPr/>
            <p:nvPr/>
          </p:nvSpPr>
          <p:spPr bwMode="auto">
            <a:xfrm>
              <a:off x="11034182" y="3411983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133"/>
            <p:cNvGrpSpPr/>
            <p:nvPr/>
          </p:nvGrpSpPr>
          <p:grpSpPr>
            <a:xfrm>
              <a:off x="8425238" y="3225572"/>
              <a:ext cx="2608945" cy="801015"/>
              <a:chOff x="8425238" y="1314218"/>
              <a:chExt cx="2608945" cy="801015"/>
            </a:xfrm>
          </p:grpSpPr>
          <p:sp>
            <p:nvSpPr>
              <p:cNvPr id="20" name="TextBox 134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1" name="TextBox 135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14"/>
          <p:cNvGrpSpPr/>
          <p:nvPr/>
        </p:nvGrpSpPr>
        <p:grpSpPr>
          <a:xfrm>
            <a:off x="6318929" y="3135937"/>
            <a:ext cx="2208369" cy="600761"/>
            <a:chOff x="8425238" y="4181249"/>
            <a:chExt cx="2944492" cy="801015"/>
          </a:xfrm>
        </p:grpSpPr>
        <p:sp>
          <p:nvSpPr>
            <p:cNvPr id="14" name="Freeform: Shape 129"/>
            <p:cNvSpPr/>
            <p:nvPr/>
          </p:nvSpPr>
          <p:spPr bwMode="auto">
            <a:xfrm>
              <a:off x="11034182" y="435809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136"/>
            <p:cNvGrpSpPr/>
            <p:nvPr/>
          </p:nvGrpSpPr>
          <p:grpSpPr>
            <a:xfrm>
              <a:off x="8425238" y="4181249"/>
              <a:ext cx="2608945" cy="801015"/>
              <a:chOff x="8425238" y="1314218"/>
              <a:chExt cx="2608945" cy="801015"/>
            </a:xfrm>
          </p:grpSpPr>
          <p:sp>
            <p:nvSpPr>
              <p:cNvPr id="16" name="TextBox 13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7" name="TextBox 13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15"/>
          <p:cNvGrpSpPr/>
          <p:nvPr/>
        </p:nvGrpSpPr>
        <p:grpSpPr>
          <a:xfrm>
            <a:off x="6318929" y="3852695"/>
            <a:ext cx="2208369" cy="600761"/>
            <a:chOff x="8425238" y="5136926"/>
            <a:chExt cx="2944492" cy="801015"/>
          </a:xfrm>
        </p:grpSpPr>
        <p:sp>
          <p:nvSpPr>
            <p:cNvPr id="10" name="Freeform: Shape 131"/>
            <p:cNvSpPr/>
            <p:nvPr/>
          </p:nvSpPr>
          <p:spPr bwMode="auto">
            <a:xfrm>
              <a:off x="11034182" y="523694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39"/>
            <p:cNvGrpSpPr/>
            <p:nvPr/>
          </p:nvGrpSpPr>
          <p:grpSpPr>
            <a:xfrm>
              <a:off x="8425238" y="5136926"/>
              <a:ext cx="2608945" cy="801015"/>
              <a:chOff x="8425238" y="1314218"/>
              <a:chExt cx="2608945" cy="801015"/>
            </a:xfrm>
          </p:grpSpPr>
          <p:sp>
            <p:nvSpPr>
              <p:cNvPr id="12" name="TextBox 140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3" name="TextBox 141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6" name="图片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9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9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7"/>
          <p:cNvSpPr/>
          <p:nvPr/>
        </p:nvSpPr>
        <p:spPr bwMode="auto">
          <a:xfrm flipH="1">
            <a:off x="4035737" y="1592432"/>
            <a:ext cx="1225932" cy="760967"/>
          </a:xfrm>
          <a:custGeom>
            <a:avLst/>
            <a:gdLst/>
            <a:ahLst/>
            <a:cxnLst>
              <a:cxn ang="0">
                <a:pos x="515" y="102"/>
              </a:cxn>
              <a:cxn ang="0">
                <a:pos x="366" y="194"/>
              </a:cxn>
              <a:cxn ang="0">
                <a:pos x="395" y="211"/>
              </a:cxn>
              <a:cxn ang="0">
                <a:pos x="414" y="257"/>
              </a:cxn>
              <a:cxn ang="0">
                <a:pos x="395" y="302"/>
              </a:cxn>
              <a:cxn ang="0">
                <a:pos x="350" y="320"/>
              </a:cxn>
              <a:cxn ang="0">
                <a:pos x="305" y="302"/>
              </a:cxn>
              <a:cxn ang="0">
                <a:pos x="287" y="257"/>
              </a:cxn>
              <a:cxn ang="0">
                <a:pos x="288" y="243"/>
              </a:cxn>
              <a:cxn ang="0">
                <a:pos x="171" y="315"/>
              </a:cxn>
              <a:cxn ang="0">
                <a:pos x="124" y="238"/>
              </a:cxn>
              <a:cxn ang="0">
                <a:pos x="109" y="262"/>
              </a:cxn>
              <a:cxn ang="0">
                <a:pos x="64" y="281"/>
              </a:cxn>
              <a:cxn ang="0">
                <a:pos x="18" y="262"/>
              </a:cxn>
              <a:cxn ang="0">
                <a:pos x="0" y="217"/>
              </a:cxn>
              <a:cxn ang="0">
                <a:pos x="18" y="172"/>
              </a:cxn>
              <a:cxn ang="0">
                <a:pos x="64" y="153"/>
              </a:cxn>
              <a:cxn ang="0">
                <a:pos x="74" y="154"/>
              </a:cxn>
              <a:cxn ang="0">
                <a:pos x="29" y="80"/>
              </a:cxn>
              <a:cxn ang="0">
                <a:pos x="115" y="31"/>
              </a:cxn>
              <a:cxn ang="0">
                <a:pos x="278" y="3"/>
              </a:cxn>
              <a:cxn ang="0">
                <a:pos x="445" y="52"/>
              </a:cxn>
              <a:cxn ang="0">
                <a:pos x="515" y="102"/>
              </a:cxn>
            </a:cxnLst>
            <a:rect l="0" t="0" r="r" b="b"/>
            <a:pathLst>
              <a:path w="515" h="320">
                <a:moveTo>
                  <a:pt x="515" y="102"/>
                </a:moveTo>
                <a:cubicBezTo>
                  <a:pt x="366" y="194"/>
                  <a:pt x="366" y="194"/>
                  <a:pt x="366" y="194"/>
                </a:cubicBezTo>
                <a:cubicBezTo>
                  <a:pt x="377" y="197"/>
                  <a:pt x="387" y="203"/>
                  <a:pt x="395" y="211"/>
                </a:cubicBezTo>
                <a:cubicBezTo>
                  <a:pt x="408" y="224"/>
                  <a:pt x="414" y="239"/>
                  <a:pt x="414" y="257"/>
                </a:cubicBezTo>
                <a:cubicBezTo>
                  <a:pt x="414" y="274"/>
                  <a:pt x="408" y="289"/>
                  <a:pt x="395" y="302"/>
                </a:cubicBezTo>
                <a:cubicBezTo>
                  <a:pt x="383" y="314"/>
                  <a:pt x="368" y="320"/>
                  <a:pt x="350" y="320"/>
                </a:cubicBezTo>
                <a:cubicBezTo>
                  <a:pt x="333" y="320"/>
                  <a:pt x="318" y="314"/>
                  <a:pt x="305" y="302"/>
                </a:cubicBezTo>
                <a:cubicBezTo>
                  <a:pt x="293" y="289"/>
                  <a:pt x="287" y="274"/>
                  <a:pt x="287" y="257"/>
                </a:cubicBezTo>
                <a:cubicBezTo>
                  <a:pt x="287" y="252"/>
                  <a:pt x="287" y="247"/>
                  <a:pt x="288" y="243"/>
                </a:cubicBezTo>
                <a:cubicBezTo>
                  <a:pt x="171" y="315"/>
                  <a:pt x="171" y="315"/>
                  <a:pt x="171" y="315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21" y="247"/>
                  <a:pt x="116" y="255"/>
                  <a:pt x="109" y="262"/>
                </a:cubicBezTo>
                <a:cubicBezTo>
                  <a:pt x="96" y="275"/>
                  <a:pt x="81" y="281"/>
                  <a:pt x="64" y="281"/>
                </a:cubicBezTo>
                <a:cubicBezTo>
                  <a:pt x="46" y="281"/>
                  <a:pt x="31" y="275"/>
                  <a:pt x="18" y="262"/>
                </a:cubicBezTo>
                <a:cubicBezTo>
                  <a:pt x="6" y="250"/>
                  <a:pt x="0" y="235"/>
                  <a:pt x="0" y="217"/>
                </a:cubicBezTo>
                <a:cubicBezTo>
                  <a:pt x="0" y="200"/>
                  <a:pt x="6" y="184"/>
                  <a:pt x="18" y="172"/>
                </a:cubicBezTo>
                <a:cubicBezTo>
                  <a:pt x="31" y="160"/>
                  <a:pt x="46" y="153"/>
                  <a:pt x="64" y="153"/>
                </a:cubicBezTo>
                <a:cubicBezTo>
                  <a:pt x="67" y="153"/>
                  <a:pt x="71" y="154"/>
                  <a:pt x="74" y="154"/>
                </a:cubicBezTo>
                <a:cubicBezTo>
                  <a:pt x="29" y="80"/>
                  <a:pt x="29" y="80"/>
                  <a:pt x="29" y="80"/>
                </a:cubicBezTo>
                <a:cubicBezTo>
                  <a:pt x="55" y="60"/>
                  <a:pt x="84" y="43"/>
                  <a:pt x="115" y="31"/>
                </a:cubicBezTo>
                <a:cubicBezTo>
                  <a:pt x="167" y="9"/>
                  <a:pt x="221" y="0"/>
                  <a:pt x="278" y="3"/>
                </a:cubicBezTo>
                <a:cubicBezTo>
                  <a:pt x="337" y="7"/>
                  <a:pt x="392" y="23"/>
                  <a:pt x="445" y="52"/>
                </a:cubicBezTo>
                <a:cubicBezTo>
                  <a:pt x="471" y="67"/>
                  <a:pt x="494" y="84"/>
                  <a:pt x="515" y="10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28"/>
          <p:cNvSpPr/>
          <p:nvPr/>
        </p:nvSpPr>
        <p:spPr bwMode="auto">
          <a:xfrm flipH="1">
            <a:off x="3771497" y="1835078"/>
            <a:ext cx="1089999" cy="1224661"/>
          </a:xfrm>
          <a:custGeom>
            <a:avLst/>
            <a:gdLst/>
            <a:ahLst/>
            <a:cxnLst>
              <a:cxn ang="0">
                <a:pos x="458" y="345"/>
              </a:cxn>
              <a:cxn ang="0">
                <a:pos x="365" y="403"/>
              </a:cxn>
              <a:cxn ang="0">
                <a:pos x="365" y="402"/>
              </a:cxn>
              <a:cxn ang="0">
                <a:pos x="346" y="356"/>
              </a:cxn>
              <a:cxn ang="0">
                <a:pos x="301" y="338"/>
              </a:cxn>
              <a:cxn ang="0">
                <a:pos x="256" y="356"/>
              </a:cxn>
              <a:cxn ang="0">
                <a:pos x="237" y="402"/>
              </a:cxn>
              <a:cxn ang="0">
                <a:pos x="256" y="447"/>
              </a:cxn>
              <a:cxn ang="0">
                <a:pos x="273" y="459"/>
              </a:cxn>
              <a:cxn ang="0">
                <a:pos x="184" y="515"/>
              </a:cxn>
              <a:cxn ang="0">
                <a:pos x="122" y="411"/>
              </a:cxn>
              <a:cxn ang="0">
                <a:pos x="109" y="429"/>
              </a:cxn>
              <a:cxn ang="0">
                <a:pos x="64" y="448"/>
              </a:cxn>
              <a:cxn ang="0">
                <a:pos x="18" y="429"/>
              </a:cxn>
              <a:cxn ang="0">
                <a:pos x="0" y="385"/>
              </a:cxn>
              <a:cxn ang="0">
                <a:pos x="18" y="339"/>
              </a:cxn>
              <a:cxn ang="0">
                <a:pos x="64" y="321"/>
              </a:cxn>
              <a:cxn ang="0">
                <a:pos x="67" y="321"/>
              </a:cxn>
              <a:cxn ang="0">
                <a:pos x="3" y="213"/>
              </a:cxn>
              <a:cxn ang="0">
                <a:pos x="120" y="141"/>
              </a:cxn>
              <a:cxn ang="0">
                <a:pos x="119" y="155"/>
              </a:cxn>
              <a:cxn ang="0">
                <a:pos x="137" y="200"/>
              </a:cxn>
              <a:cxn ang="0">
                <a:pos x="182" y="218"/>
              </a:cxn>
              <a:cxn ang="0">
                <a:pos x="227" y="200"/>
              </a:cxn>
              <a:cxn ang="0">
                <a:pos x="246" y="155"/>
              </a:cxn>
              <a:cxn ang="0">
                <a:pos x="227" y="109"/>
              </a:cxn>
              <a:cxn ang="0">
                <a:pos x="198" y="92"/>
              </a:cxn>
              <a:cxn ang="0">
                <a:pos x="347" y="0"/>
              </a:cxn>
              <a:cxn ang="0">
                <a:pos x="443" y="159"/>
              </a:cxn>
              <a:cxn ang="0">
                <a:pos x="447" y="305"/>
              </a:cxn>
              <a:cxn ang="0">
                <a:pos x="458" y="345"/>
              </a:cxn>
            </a:cxnLst>
            <a:rect l="0" t="0" r="r" b="b"/>
            <a:pathLst>
              <a:path w="458" h="515">
                <a:moveTo>
                  <a:pt x="458" y="345"/>
                </a:moveTo>
                <a:cubicBezTo>
                  <a:pt x="365" y="403"/>
                  <a:pt x="365" y="403"/>
                  <a:pt x="365" y="403"/>
                </a:cubicBezTo>
                <a:cubicBezTo>
                  <a:pt x="365" y="402"/>
                  <a:pt x="365" y="402"/>
                  <a:pt x="365" y="402"/>
                </a:cubicBezTo>
                <a:cubicBezTo>
                  <a:pt x="365" y="384"/>
                  <a:pt x="358" y="369"/>
                  <a:pt x="346" y="356"/>
                </a:cubicBezTo>
                <a:cubicBezTo>
                  <a:pt x="334" y="344"/>
                  <a:pt x="319" y="338"/>
                  <a:pt x="301" y="338"/>
                </a:cubicBezTo>
                <a:cubicBezTo>
                  <a:pt x="283" y="338"/>
                  <a:pt x="268" y="344"/>
                  <a:pt x="256" y="356"/>
                </a:cubicBezTo>
                <a:cubicBezTo>
                  <a:pt x="243" y="369"/>
                  <a:pt x="237" y="384"/>
                  <a:pt x="237" y="402"/>
                </a:cubicBezTo>
                <a:cubicBezTo>
                  <a:pt x="237" y="419"/>
                  <a:pt x="243" y="434"/>
                  <a:pt x="256" y="447"/>
                </a:cubicBezTo>
                <a:cubicBezTo>
                  <a:pt x="261" y="452"/>
                  <a:pt x="267" y="456"/>
                  <a:pt x="273" y="459"/>
                </a:cubicBezTo>
                <a:cubicBezTo>
                  <a:pt x="184" y="515"/>
                  <a:pt x="184" y="515"/>
                  <a:pt x="184" y="515"/>
                </a:cubicBezTo>
                <a:cubicBezTo>
                  <a:pt x="122" y="411"/>
                  <a:pt x="122" y="411"/>
                  <a:pt x="122" y="411"/>
                </a:cubicBezTo>
                <a:cubicBezTo>
                  <a:pt x="119" y="418"/>
                  <a:pt x="114" y="424"/>
                  <a:pt x="109" y="429"/>
                </a:cubicBezTo>
                <a:cubicBezTo>
                  <a:pt x="96" y="442"/>
                  <a:pt x="81" y="448"/>
                  <a:pt x="64" y="448"/>
                </a:cubicBezTo>
                <a:cubicBezTo>
                  <a:pt x="46" y="448"/>
                  <a:pt x="31" y="442"/>
                  <a:pt x="18" y="429"/>
                </a:cubicBezTo>
                <a:cubicBezTo>
                  <a:pt x="6" y="417"/>
                  <a:pt x="0" y="402"/>
                  <a:pt x="0" y="385"/>
                </a:cubicBezTo>
                <a:cubicBezTo>
                  <a:pt x="0" y="367"/>
                  <a:pt x="6" y="352"/>
                  <a:pt x="18" y="339"/>
                </a:cubicBezTo>
                <a:cubicBezTo>
                  <a:pt x="31" y="327"/>
                  <a:pt x="46" y="321"/>
                  <a:pt x="64" y="321"/>
                </a:cubicBezTo>
                <a:cubicBezTo>
                  <a:pt x="65" y="321"/>
                  <a:pt x="66" y="321"/>
                  <a:pt x="67" y="321"/>
                </a:cubicBezTo>
                <a:cubicBezTo>
                  <a:pt x="3" y="213"/>
                  <a:pt x="3" y="213"/>
                  <a:pt x="3" y="213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19" y="145"/>
                  <a:pt x="119" y="150"/>
                  <a:pt x="119" y="155"/>
                </a:cubicBezTo>
                <a:cubicBezTo>
                  <a:pt x="119" y="172"/>
                  <a:pt x="125" y="187"/>
                  <a:pt x="137" y="200"/>
                </a:cubicBezTo>
                <a:cubicBezTo>
                  <a:pt x="150" y="212"/>
                  <a:pt x="165" y="218"/>
                  <a:pt x="182" y="218"/>
                </a:cubicBezTo>
                <a:cubicBezTo>
                  <a:pt x="200" y="218"/>
                  <a:pt x="215" y="212"/>
                  <a:pt x="227" y="200"/>
                </a:cubicBezTo>
                <a:cubicBezTo>
                  <a:pt x="240" y="187"/>
                  <a:pt x="246" y="172"/>
                  <a:pt x="246" y="155"/>
                </a:cubicBezTo>
                <a:cubicBezTo>
                  <a:pt x="246" y="137"/>
                  <a:pt x="240" y="122"/>
                  <a:pt x="227" y="109"/>
                </a:cubicBezTo>
                <a:cubicBezTo>
                  <a:pt x="219" y="101"/>
                  <a:pt x="209" y="95"/>
                  <a:pt x="198" y="92"/>
                </a:cubicBezTo>
                <a:cubicBezTo>
                  <a:pt x="347" y="0"/>
                  <a:pt x="347" y="0"/>
                  <a:pt x="347" y="0"/>
                </a:cubicBezTo>
                <a:cubicBezTo>
                  <a:pt x="396" y="43"/>
                  <a:pt x="428" y="97"/>
                  <a:pt x="443" y="159"/>
                </a:cubicBezTo>
                <a:cubicBezTo>
                  <a:pt x="454" y="205"/>
                  <a:pt x="456" y="254"/>
                  <a:pt x="447" y="305"/>
                </a:cubicBezTo>
                <a:cubicBezTo>
                  <a:pt x="445" y="314"/>
                  <a:pt x="449" y="328"/>
                  <a:pt x="458" y="34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29"/>
          <p:cNvSpPr/>
          <p:nvPr/>
        </p:nvSpPr>
        <p:spPr bwMode="auto">
          <a:xfrm flipH="1">
            <a:off x="3578396" y="2639237"/>
            <a:ext cx="844813" cy="903251"/>
          </a:xfrm>
          <a:custGeom>
            <a:avLst/>
            <a:gdLst/>
            <a:ahLst/>
            <a:cxnLst>
              <a:cxn ang="0">
                <a:pos x="114" y="365"/>
              </a:cxn>
              <a:cxn ang="0">
                <a:pos x="92" y="330"/>
              </a:cxn>
              <a:cxn ang="0">
                <a:pos x="132" y="311"/>
              </a:cxn>
              <a:cxn ang="0">
                <a:pos x="151" y="266"/>
              </a:cxn>
              <a:cxn ang="0">
                <a:pos x="132" y="221"/>
              </a:cxn>
              <a:cxn ang="0">
                <a:pos x="87" y="202"/>
              </a:cxn>
              <a:cxn ang="0">
                <a:pos x="42" y="221"/>
              </a:cxn>
              <a:cxn ang="0">
                <a:pos x="33" y="232"/>
              </a:cxn>
              <a:cxn ang="0">
                <a:pos x="0" y="177"/>
              </a:cxn>
              <a:cxn ang="0">
                <a:pos x="89" y="121"/>
              </a:cxn>
              <a:cxn ang="0">
                <a:pos x="72" y="109"/>
              </a:cxn>
              <a:cxn ang="0">
                <a:pos x="53" y="64"/>
              </a:cxn>
              <a:cxn ang="0">
                <a:pos x="72" y="18"/>
              </a:cxn>
              <a:cxn ang="0">
                <a:pos x="117" y="0"/>
              </a:cxn>
              <a:cxn ang="0">
                <a:pos x="162" y="18"/>
              </a:cxn>
              <a:cxn ang="0">
                <a:pos x="181" y="64"/>
              </a:cxn>
              <a:cxn ang="0">
                <a:pos x="181" y="65"/>
              </a:cxn>
              <a:cxn ang="0">
                <a:pos x="274" y="7"/>
              </a:cxn>
              <a:cxn ang="0">
                <a:pos x="294" y="42"/>
              </a:cxn>
              <a:cxn ang="0">
                <a:pos x="344" y="112"/>
              </a:cxn>
              <a:cxn ang="0">
                <a:pos x="351" y="146"/>
              </a:cxn>
              <a:cxn ang="0">
                <a:pos x="324" y="167"/>
              </a:cxn>
              <a:cxn ang="0">
                <a:pos x="309" y="190"/>
              </a:cxn>
              <a:cxn ang="0">
                <a:pos x="313" y="216"/>
              </a:cxn>
              <a:cxn ang="0">
                <a:pos x="295" y="233"/>
              </a:cxn>
              <a:cxn ang="0">
                <a:pos x="277" y="236"/>
              </a:cxn>
              <a:cxn ang="0">
                <a:pos x="291" y="240"/>
              </a:cxn>
              <a:cxn ang="0">
                <a:pos x="305" y="256"/>
              </a:cxn>
              <a:cxn ang="0">
                <a:pos x="287" y="276"/>
              </a:cxn>
              <a:cxn ang="0">
                <a:pos x="269" y="285"/>
              </a:cxn>
              <a:cxn ang="0">
                <a:pos x="264" y="314"/>
              </a:cxn>
              <a:cxn ang="0">
                <a:pos x="253" y="361"/>
              </a:cxn>
              <a:cxn ang="0">
                <a:pos x="235" y="378"/>
              </a:cxn>
              <a:cxn ang="0">
                <a:pos x="214" y="379"/>
              </a:cxn>
              <a:cxn ang="0">
                <a:pos x="177" y="372"/>
              </a:cxn>
              <a:cxn ang="0">
                <a:pos x="117" y="366"/>
              </a:cxn>
              <a:cxn ang="0">
                <a:pos x="114" y="365"/>
              </a:cxn>
            </a:cxnLst>
            <a:rect l="0" t="0" r="r" b="b"/>
            <a:pathLst>
              <a:path w="355" h="380">
                <a:moveTo>
                  <a:pt x="114" y="365"/>
                </a:moveTo>
                <a:cubicBezTo>
                  <a:pt x="92" y="330"/>
                  <a:pt x="92" y="330"/>
                  <a:pt x="92" y="330"/>
                </a:cubicBezTo>
                <a:cubicBezTo>
                  <a:pt x="108" y="329"/>
                  <a:pt x="121" y="323"/>
                  <a:pt x="132" y="311"/>
                </a:cubicBezTo>
                <a:cubicBezTo>
                  <a:pt x="145" y="299"/>
                  <a:pt x="151" y="284"/>
                  <a:pt x="151" y="266"/>
                </a:cubicBezTo>
                <a:cubicBezTo>
                  <a:pt x="151" y="249"/>
                  <a:pt x="145" y="233"/>
                  <a:pt x="132" y="221"/>
                </a:cubicBezTo>
                <a:cubicBezTo>
                  <a:pt x="120" y="209"/>
                  <a:pt x="105" y="202"/>
                  <a:pt x="87" y="202"/>
                </a:cubicBezTo>
                <a:cubicBezTo>
                  <a:pt x="70" y="202"/>
                  <a:pt x="54" y="209"/>
                  <a:pt x="42" y="221"/>
                </a:cubicBezTo>
                <a:cubicBezTo>
                  <a:pt x="38" y="224"/>
                  <a:pt x="36" y="228"/>
                  <a:pt x="33" y="232"/>
                </a:cubicBezTo>
                <a:cubicBezTo>
                  <a:pt x="0" y="177"/>
                  <a:pt x="0" y="177"/>
                  <a:pt x="0" y="177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18"/>
                  <a:pt x="77" y="114"/>
                  <a:pt x="72" y="109"/>
                </a:cubicBezTo>
                <a:cubicBezTo>
                  <a:pt x="59" y="96"/>
                  <a:pt x="53" y="81"/>
                  <a:pt x="53" y="64"/>
                </a:cubicBezTo>
                <a:cubicBezTo>
                  <a:pt x="53" y="46"/>
                  <a:pt x="59" y="31"/>
                  <a:pt x="72" y="18"/>
                </a:cubicBezTo>
                <a:cubicBezTo>
                  <a:pt x="84" y="6"/>
                  <a:pt x="99" y="0"/>
                  <a:pt x="117" y="0"/>
                </a:cubicBezTo>
                <a:cubicBezTo>
                  <a:pt x="135" y="0"/>
                  <a:pt x="150" y="6"/>
                  <a:pt x="162" y="18"/>
                </a:cubicBezTo>
                <a:cubicBezTo>
                  <a:pt x="174" y="31"/>
                  <a:pt x="181" y="46"/>
                  <a:pt x="181" y="64"/>
                </a:cubicBezTo>
                <a:cubicBezTo>
                  <a:pt x="181" y="64"/>
                  <a:pt x="181" y="64"/>
                  <a:pt x="181" y="65"/>
                </a:cubicBezTo>
                <a:cubicBezTo>
                  <a:pt x="274" y="7"/>
                  <a:pt x="274" y="7"/>
                  <a:pt x="274" y="7"/>
                </a:cubicBezTo>
                <a:cubicBezTo>
                  <a:pt x="279" y="17"/>
                  <a:pt x="286" y="29"/>
                  <a:pt x="294" y="42"/>
                </a:cubicBezTo>
                <a:cubicBezTo>
                  <a:pt x="321" y="79"/>
                  <a:pt x="338" y="102"/>
                  <a:pt x="344" y="112"/>
                </a:cubicBezTo>
                <a:cubicBezTo>
                  <a:pt x="353" y="127"/>
                  <a:pt x="355" y="138"/>
                  <a:pt x="351" y="146"/>
                </a:cubicBezTo>
                <a:cubicBezTo>
                  <a:pt x="348" y="154"/>
                  <a:pt x="339" y="160"/>
                  <a:pt x="324" y="167"/>
                </a:cubicBezTo>
                <a:cubicBezTo>
                  <a:pt x="312" y="172"/>
                  <a:pt x="307" y="180"/>
                  <a:pt x="309" y="190"/>
                </a:cubicBezTo>
                <a:cubicBezTo>
                  <a:pt x="309" y="196"/>
                  <a:pt x="311" y="204"/>
                  <a:pt x="313" y="216"/>
                </a:cubicBezTo>
                <a:cubicBezTo>
                  <a:pt x="313" y="223"/>
                  <a:pt x="307" y="229"/>
                  <a:pt x="295" y="233"/>
                </a:cubicBezTo>
                <a:cubicBezTo>
                  <a:pt x="289" y="235"/>
                  <a:pt x="283" y="236"/>
                  <a:pt x="277" y="236"/>
                </a:cubicBezTo>
                <a:cubicBezTo>
                  <a:pt x="282" y="237"/>
                  <a:pt x="286" y="238"/>
                  <a:pt x="291" y="240"/>
                </a:cubicBezTo>
                <a:cubicBezTo>
                  <a:pt x="301" y="244"/>
                  <a:pt x="305" y="249"/>
                  <a:pt x="305" y="256"/>
                </a:cubicBezTo>
                <a:cubicBezTo>
                  <a:pt x="305" y="263"/>
                  <a:pt x="299" y="270"/>
                  <a:pt x="287" y="276"/>
                </a:cubicBezTo>
                <a:cubicBezTo>
                  <a:pt x="281" y="280"/>
                  <a:pt x="275" y="283"/>
                  <a:pt x="269" y="285"/>
                </a:cubicBezTo>
                <a:cubicBezTo>
                  <a:pt x="264" y="289"/>
                  <a:pt x="263" y="299"/>
                  <a:pt x="264" y="314"/>
                </a:cubicBezTo>
                <a:cubicBezTo>
                  <a:pt x="265" y="332"/>
                  <a:pt x="261" y="347"/>
                  <a:pt x="253" y="361"/>
                </a:cubicBezTo>
                <a:cubicBezTo>
                  <a:pt x="247" y="370"/>
                  <a:pt x="241" y="376"/>
                  <a:pt x="235" y="378"/>
                </a:cubicBezTo>
                <a:cubicBezTo>
                  <a:pt x="230" y="380"/>
                  <a:pt x="223" y="380"/>
                  <a:pt x="214" y="379"/>
                </a:cubicBezTo>
                <a:cubicBezTo>
                  <a:pt x="208" y="378"/>
                  <a:pt x="196" y="375"/>
                  <a:pt x="177" y="372"/>
                </a:cubicBezTo>
                <a:cubicBezTo>
                  <a:pt x="158" y="368"/>
                  <a:pt x="138" y="366"/>
                  <a:pt x="117" y="366"/>
                </a:cubicBezTo>
                <a:cubicBezTo>
                  <a:pt x="116" y="365"/>
                  <a:pt x="115" y="365"/>
                  <a:pt x="114" y="36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30"/>
          <p:cNvSpPr/>
          <p:nvPr/>
        </p:nvSpPr>
        <p:spPr bwMode="auto">
          <a:xfrm flipH="1">
            <a:off x="4423208" y="2341965"/>
            <a:ext cx="1088729" cy="1156059"/>
          </a:xfrm>
          <a:custGeom>
            <a:avLst/>
            <a:gdLst/>
            <a:ahLst/>
            <a:cxnLst>
              <a:cxn ang="0">
                <a:pos x="457" y="302"/>
              </a:cxn>
              <a:cxn ang="0">
                <a:pos x="367" y="357"/>
              </a:cxn>
              <a:cxn ang="0">
                <a:pos x="382" y="368"/>
              </a:cxn>
              <a:cxn ang="0">
                <a:pos x="400" y="414"/>
              </a:cxn>
              <a:cxn ang="0">
                <a:pos x="382" y="458"/>
              </a:cxn>
              <a:cxn ang="0">
                <a:pos x="337" y="477"/>
              </a:cxn>
              <a:cxn ang="0">
                <a:pos x="291" y="458"/>
              </a:cxn>
              <a:cxn ang="0">
                <a:pos x="273" y="416"/>
              </a:cxn>
              <a:cxn ang="0">
                <a:pos x="158" y="486"/>
              </a:cxn>
              <a:cxn ang="0">
                <a:pos x="148" y="435"/>
              </a:cxn>
              <a:cxn ang="0">
                <a:pos x="139" y="403"/>
              </a:cxn>
              <a:cxn ang="0">
                <a:pos x="108" y="372"/>
              </a:cxn>
              <a:cxn ang="0">
                <a:pos x="45" y="283"/>
              </a:cxn>
              <a:cxn ang="0">
                <a:pos x="0" y="172"/>
              </a:cxn>
              <a:cxn ang="0">
                <a:pos x="83" y="120"/>
              </a:cxn>
              <a:cxn ang="0">
                <a:pos x="83" y="125"/>
              </a:cxn>
              <a:cxn ang="0">
                <a:pos x="101" y="170"/>
              </a:cxn>
              <a:cxn ang="0">
                <a:pos x="146" y="188"/>
              </a:cxn>
              <a:cxn ang="0">
                <a:pos x="191" y="170"/>
              </a:cxn>
              <a:cxn ang="0">
                <a:pos x="210" y="125"/>
              </a:cxn>
              <a:cxn ang="0">
                <a:pos x="191" y="79"/>
              </a:cxn>
              <a:cxn ang="0">
                <a:pos x="171" y="65"/>
              </a:cxn>
              <a:cxn ang="0">
                <a:pos x="276" y="0"/>
              </a:cxn>
              <a:cxn ang="0">
                <a:pos x="340" y="108"/>
              </a:cxn>
              <a:cxn ang="0">
                <a:pos x="337" y="108"/>
              </a:cxn>
              <a:cxn ang="0">
                <a:pos x="291" y="126"/>
              </a:cxn>
              <a:cxn ang="0">
                <a:pos x="273" y="172"/>
              </a:cxn>
              <a:cxn ang="0">
                <a:pos x="291" y="216"/>
              </a:cxn>
              <a:cxn ang="0">
                <a:pos x="337" y="235"/>
              </a:cxn>
              <a:cxn ang="0">
                <a:pos x="382" y="216"/>
              </a:cxn>
              <a:cxn ang="0">
                <a:pos x="395" y="198"/>
              </a:cxn>
              <a:cxn ang="0">
                <a:pos x="457" y="302"/>
              </a:cxn>
            </a:cxnLst>
            <a:rect l="0" t="0" r="r" b="b"/>
            <a:pathLst>
              <a:path w="457" h="486">
                <a:moveTo>
                  <a:pt x="457" y="302"/>
                </a:moveTo>
                <a:cubicBezTo>
                  <a:pt x="367" y="357"/>
                  <a:pt x="367" y="357"/>
                  <a:pt x="367" y="357"/>
                </a:cubicBezTo>
                <a:cubicBezTo>
                  <a:pt x="372" y="360"/>
                  <a:pt x="377" y="364"/>
                  <a:pt x="382" y="368"/>
                </a:cubicBezTo>
                <a:cubicBezTo>
                  <a:pt x="394" y="381"/>
                  <a:pt x="400" y="396"/>
                  <a:pt x="400" y="414"/>
                </a:cubicBezTo>
                <a:cubicBezTo>
                  <a:pt x="400" y="431"/>
                  <a:pt x="394" y="446"/>
                  <a:pt x="382" y="458"/>
                </a:cubicBezTo>
                <a:cubicBezTo>
                  <a:pt x="369" y="471"/>
                  <a:pt x="354" y="477"/>
                  <a:pt x="337" y="477"/>
                </a:cubicBezTo>
                <a:cubicBezTo>
                  <a:pt x="319" y="477"/>
                  <a:pt x="304" y="471"/>
                  <a:pt x="291" y="458"/>
                </a:cubicBezTo>
                <a:cubicBezTo>
                  <a:pt x="280" y="447"/>
                  <a:pt x="273" y="432"/>
                  <a:pt x="273" y="416"/>
                </a:cubicBezTo>
                <a:cubicBezTo>
                  <a:pt x="158" y="486"/>
                  <a:pt x="158" y="486"/>
                  <a:pt x="158" y="486"/>
                </a:cubicBezTo>
                <a:cubicBezTo>
                  <a:pt x="156" y="469"/>
                  <a:pt x="152" y="452"/>
                  <a:pt x="148" y="435"/>
                </a:cubicBezTo>
                <a:cubicBezTo>
                  <a:pt x="139" y="403"/>
                  <a:pt x="139" y="403"/>
                  <a:pt x="139" y="403"/>
                </a:cubicBezTo>
                <a:cubicBezTo>
                  <a:pt x="108" y="372"/>
                  <a:pt x="108" y="372"/>
                  <a:pt x="108" y="372"/>
                </a:cubicBezTo>
                <a:cubicBezTo>
                  <a:pt x="84" y="345"/>
                  <a:pt x="63" y="315"/>
                  <a:pt x="45" y="283"/>
                </a:cubicBezTo>
                <a:cubicBezTo>
                  <a:pt x="25" y="246"/>
                  <a:pt x="9" y="209"/>
                  <a:pt x="0" y="172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3" y="123"/>
                  <a:pt x="83" y="125"/>
                </a:cubicBezTo>
                <a:cubicBezTo>
                  <a:pt x="83" y="142"/>
                  <a:pt x="89" y="157"/>
                  <a:pt x="101" y="170"/>
                </a:cubicBezTo>
                <a:cubicBezTo>
                  <a:pt x="114" y="182"/>
                  <a:pt x="129" y="188"/>
                  <a:pt x="146" y="188"/>
                </a:cubicBezTo>
                <a:cubicBezTo>
                  <a:pt x="164" y="188"/>
                  <a:pt x="179" y="182"/>
                  <a:pt x="191" y="170"/>
                </a:cubicBezTo>
                <a:cubicBezTo>
                  <a:pt x="204" y="157"/>
                  <a:pt x="210" y="142"/>
                  <a:pt x="210" y="125"/>
                </a:cubicBezTo>
                <a:cubicBezTo>
                  <a:pt x="210" y="107"/>
                  <a:pt x="204" y="92"/>
                  <a:pt x="191" y="79"/>
                </a:cubicBezTo>
                <a:cubicBezTo>
                  <a:pt x="185" y="73"/>
                  <a:pt x="178" y="68"/>
                  <a:pt x="171" y="65"/>
                </a:cubicBezTo>
                <a:cubicBezTo>
                  <a:pt x="276" y="0"/>
                  <a:pt x="276" y="0"/>
                  <a:pt x="276" y="0"/>
                </a:cubicBezTo>
                <a:cubicBezTo>
                  <a:pt x="340" y="108"/>
                  <a:pt x="340" y="108"/>
                  <a:pt x="340" y="108"/>
                </a:cubicBezTo>
                <a:cubicBezTo>
                  <a:pt x="339" y="108"/>
                  <a:pt x="338" y="108"/>
                  <a:pt x="337" y="108"/>
                </a:cubicBezTo>
                <a:cubicBezTo>
                  <a:pt x="319" y="108"/>
                  <a:pt x="304" y="114"/>
                  <a:pt x="291" y="126"/>
                </a:cubicBezTo>
                <a:cubicBezTo>
                  <a:pt x="279" y="139"/>
                  <a:pt x="273" y="154"/>
                  <a:pt x="273" y="172"/>
                </a:cubicBezTo>
                <a:cubicBezTo>
                  <a:pt x="273" y="189"/>
                  <a:pt x="279" y="204"/>
                  <a:pt x="291" y="216"/>
                </a:cubicBezTo>
                <a:cubicBezTo>
                  <a:pt x="304" y="229"/>
                  <a:pt x="319" y="235"/>
                  <a:pt x="337" y="235"/>
                </a:cubicBezTo>
                <a:cubicBezTo>
                  <a:pt x="354" y="235"/>
                  <a:pt x="369" y="229"/>
                  <a:pt x="382" y="216"/>
                </a:cubicBezTo>
                <a:cubicBezTo>
                  <a:pt x="387" y="211"/>
                  <a:pt x="392" y="205"/>
                  <a:pt x="395" y="198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31"/>
          <p:cNvSpPr/>
          <p:nvPr/>
        </p:nvSpPr>
        <p:spPr bwMode="auto">
          <a:xfrm flipH="1">
            <a:off x="4063687" y="3059739"/>
            <a:ext cx="1171304" cy="948985"/>
          </a:xfrm>
          <a:custGeom>
            <a:avLst/>
            <a:gdLst/>
            <a:ahLst/>
            <a:cxnLst>
              <a:cxn ang="0">
                <a:pos x="455" y="188"/>
              </a:cxn>
              <a:cxn ang="0">
                <a:pos x="371" y="286"/>
              </a:cxn>
              <a:cxn ang="0">
                <a:pos x="361" y="387"/>
              </a:cxn>
              <a:cxn ang="0">
                <a:pos x="363" y="399"/>
              </a:cxn>
              <a:cxn ang="0">
                <a:pos x="0" y="399"/>
              </a:cxn>
              <a:cxn ang="0">
                <a:pos x="45" y="209"/>
              </a:cxn>
              <a:cxn ang="0">
                <a:pos x="42" y="184"/>
              </a:cxn>
              <a:cxn ang="0">
                <a:pos x="157" y="114"/>
              </a:cxn>
              <a:cxn ang="0">
                <a:pos x="175" y="156"/>
              </a:cxn>
              <a:cxn ang="0">
                <a:pos x="221" y="175"/>
              </a:cxn>
              <a:cxn ang="0">
                <a:pos x="266" y="156"/>
              </a:cxn>
              <a:cxn ang="0">
                <a:pos x="284" y="112"/>
              </a:cxn>
              <a:cxn ang="0">
                <a:pos x="266" y="66"/>
              </a:cxn>
              <a:cxn ang="0">
                <a:pos x="251" y="55"/>
              </a:cxn>
              <a:cxn ang="0">
                <a:pos x="341" y="0"/>
              </a:cxn>
              <a:cxn ang="0">
                <a:pos x="374" y="55"/>
              </a:cxn>
              <a:cxn ang="0">
                <a:pos x="383" y="44"/>
              </a:cxn>
              <a:cxn ang="0">
                <a:pos x="428" y="25"/>
              </a:cxn>
              <a:cxn ang="0">
                <a:pos x="473" y="44"/>
              </a:cxn>
              <a:cxn ang="0">
                <a:pos x="492" y="89"/>
              </a:cxn>
              <a:cxn ang="0">
                <a:pos x="473" y="134"/>
              </a:cxn>
              <a:cxn ang="0">
                <a:pos x="433" y="153"/>
              </a:cxn>
              <a:cxn ang="0">
                <a:pos x="455" y="188"/>
              </a:cxn>
            </a:cxnLst>
            <a:rect l="0" t="0" r="r" b="b"/>
            <a:pathLst>
              <a:path w="492" h="399">
                <a:moveTo>
                  <a:pt x="455" y="188"/>
                </a:moveTo>
                <a:cubicBezTo>
                  <a:pt x="414" y="188"/>
                  <a:pt x="386" y="221"/>
                  <a:pt x="371" y="286"/>
                </a:cubicBezTo>
                <a:cubicBezTo>
                  <a:pt x="364" y="320"/>
                  <a:pt x="360" y="353"/>
                  <a:pt x="361" y="387"/>
                </a:cubicBezTo>
                <a:cubicBezTo>
                  <a:pt x="363" y="399"/>
                  <a:pt x="363" y="399"/>
                  <a:pt x="363" y="399"/>
                </a:cubicBezTo>
                <a:cubicBezTo>
                  <a:pt x="0" y="399"/>
                  <a:pt x="0" y="399"/>
                  <a:pt x="0" y="399"/>
                </a:cubicBezTo>
                <a:cubicBezTo>
                  <a:pt x="38" y="354"/>
                  <a:pt x="53" y="290"/>
                  <a:pt x="45" y="209"/>
                </a:cubicBezTo>
                <a:cubicBezTo>
                  <a:pt x="45" y="201"/>
                  <a:pt x="44" y="193"/>
                  <a:pt x="42" y="18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0"/>
                  <a:pt x="164" y="145"/>
                  <a:pt x="175" y="156"/>
                </a:cubicBezTo>
                <a:cubicBezTo>
                  <a:pt x="188" y="169"/>
                  <a:pt x="203" y="175"/>
                  <a:pt x="221" y="175"/>
                </a:cubicBezTo>
                <a:cubicBezTo>
                  <a:pt x="238" y="175"/>
                  <a:pt x="253" y="169"/>
                  <a:pt x="266" y="156"/>
                </a:cubicBezTo>
                <a:cubicBezTo>
                  <a:pt x="278" y="144"/>
                  <a:pt x="284" y="129"/>
                  <a:pt x="284" y="112"/>
                </a:cubicBezTo>
                <a:cubicBezTo>
                  <a:pt x="284" y="94"/>
                  <a:pt x="278" y="79"/>
                  <a:pt x="266" y="66"/>
                </a:cubicBezTo>
                <a:cubicBezTo>
                  <a:pt x="261" y="62"/>
                  <a:pt x="256" y="58"/>
                  <a:pt x="251" y="55"/>
                </a:cubicBezTo>
                <a:cubicBezTo>
                  <a:pt x="341" y="0"/>
                  <a:pt x="341" y="0"/>
                  <a:pt x="341" y="0"/>
                </a:cubicBezTo>
                <a:cubicBezTo>
                  <a:pt x="374" y="55"/>
                  <a:pt x="374" y="55"/>
                  <a:pt x="374" y="55"/>
                </a:cubicBezTo>
                <a:cubicBezTo>
                  <a:pt x="377" y="51"/>
                  <a:pt x="379" y="47"/>
                  <a:pt x="383" y="44"/>
                </a:cubicBezTo>
                <a:cubicBezTo>
                  <a:pt x="395" y="32"/>
                  <a:pt x="411" y="25"/>
                  <a:pt x="428" y="25"/>
                </a:cubicBezTo>
                <a:cubicBezTo>
                  <a:pt x="446" y="25"/>
                  <a:pt x="461" y="32"/>
                  <a:pt x="473" y="44"/>
                </a:cubicBezTo>
                <a:cubicBezTo>
                  <a:pt x="486" y="56"/>
                  <a:pt x="492" y="72"/>
                  <a:pt x="492" y="89"/>
                </a:cubicBezTo>
                <a:cubicBezTo>
                  <a:pt x="492" y="107"/>
                  <a:pt x="486" y="122"/>
                  <a:pt x="473" y="134"/>
                </a:cubicBezTo>
                <a:cubicBezTo>
                  <a:pt x="462" y="146"/>
                  <a:pt x="449" y="152"/>
                  <a:pt x="433" y="153"/>
                </a:cubicBezTo>
                <a:lnTo>
                  <a:pt x="455" y="188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/>
          <p:cNvSpPr/>
          <p:nvPr/>
        </p:nvSpPr>
        <p:spPr bwMode="auto">
          <a:xfrm flipH="1">
            <a:off x="4853873" y="1782991"/>
            <a:ext cx="697447" cy="1006153"/>
          </a:xfrm>
          <a:custGeom>
            <a:avLst/>
            <a:gdLst/>
            <a:ahLst/>
            <a:cxnLst>
              <a:cxn ang="0">
                <a:pos x="17" y="407"/>
              </a:cxn>
              <a:cxn ang="0">
                <a:pos x="18" y="207"/>
              </a:cxn>
              <a:cxn ang="0">
                <a:pos x="101" y="47"/>
              </a:cxn>
              <a:cxn ang="0">
                <a:pos x="151" y="0"/>
              </a:cxn>
              <a:cxn ang="0">
                <a:pos x="196" y="74"/>
              </a:cxn>
              <a:cxn ang="0">
                <a:pos x="186" y="73"/>
              </a:cxn>
              <a:cxn ang="0">
                <a:pos x="140" y="92"/>
              </a:cxn>
              <a:cxn ang="0">
                <a:pos x="122" y="137"/>
              </a:cxn>
              <a:cxn ang="0">
                <a:pos x="140" y="182"/>
              </a:cxn>
              <a:cxn ang="0">
                <a:pos x="186" y="201"/>
              </a:cxn>
              <a:cxn ang="0">
                <a:pos x="231" y="182"/>
              </a:cxn>
              <a:cxn ang="0">
                <a:pos x="246" y="158"/>
              </a:cxn>
              <a:cxn ang="0">
                <a:pos x="293" y="235"/>
              </a:cxn>
              <a:cxn ang="0">
                <a:pos x="188" y="300"/>
              </a:cxn>
              <a:cxn ang="0">
                <a:pos x="208" y="314"/>
              </a:cxn>
              <a:cxn ang="0">
                <a:pos x="227" y="360"/>
              </a:cxn>
              <a:cxn ang="0">
                <a:pos x="208" y="405"/>
              </a:cxn>
              <a:cxn ang="0">
                <a:pos x="163" y="423"/>
              </a:cxn>
              <a:cxn ang="0">
                <a:pos x="118" y="405"/>
              </a:cxn>
              <a:cxn ang="0">
                <a:pos x="100" y="360"/>
              </a:cxn>
              <a:cxn ang="0">
                <a:pos x="100" y="355"/>
              </a:cxn>
              <a:cxn ang="0">
                <a:pos x="17" y="407"/>
              </a:cxn>
            </a:cxnLst>
            <a:rect l="0" t="0" r="r" b="b"/>
            <a:pathLst>
              <a:path w="293" h="423">
                <a:moveTo>
                  <a:pt x="17" y="407"/>
                </a:moveTo>
                <a:cubicBezTo>
                  <a:pt x="0" y="341"/>
                  <a:pt x="1" y="275"/>
                  <a:pt x="18" y="207"/>
                </a:cubicBezTo>
                <a:cubicBezTo>
                  <a:pt x="33" y="145"/>
                  <a:pt x="61" y="92"/>
                  <a:pt x="101" y="47"/>
                </a:cubicBezTo>
                <a:cubicBezTo>
                  <a:pt x="116" y="29"/>
                  <a:pt x="133" y="14"/>
                  <a:pt x="151" y="0"/>
                </a:cubicBezTo>
                <a:cubicBezTo>
                  <a:pt x="196" y="74"/>
                  <a:pt x="196" y="74"/>
                  <a:pt x="196" y="74"/>
                </a:cubicBezTo>
                <a:cubicBezTo>
                  <a:pt x="193" y="74"/>
                  <a:pt x="189" y="73"/>
                  <a:pt x="186" y="73"/>
                </a:cubicBezTo>
                <a:cubicBezTo>
                  <a:pt x="168" y="73"/>
                  <a:pt x="153" y="80"/>
                  <a:pt x="140" y="92"/>
                </a:cubicBezTo>
                <a:cubicBezTo>
                  <a:pt x="128" y="104"/>
                  <a:pt x="122" y="120"/>
                  <a:pt x="122" y="137"/>
                </a:cubicBezTo>
                <a:cubicBezTo>
                  <a:pt x="122" y="155"/>
                  <a:pt x="128" y="170"/>
                  <a:pt x="140" y="182"/>
                </a:cubicBezTo>
                <a:cubicBezTo>
                  <a:pt x="153" y="195"/>
                  <a:pt x="168" y="201"/>
                  <a:pt x="186" y="201"/>
                </a:cubicBezTo>
                <a:cubicBezTo>
                  <a:pt x="203" y="201"/>
                  <a:pt x="218" y="195"/>
                  <a:pt x="231" y="182"/>
                </a:cubicBezTo>
                <a:cubicBezTo>
                  <a:pt x="238" y="175"/>
                  <a:pt x="243" y="167"/>
                  <a:pt x="246" y="158"/>
                </a:cubicBezTo>
                <a:cubicBezTo>
                  <a:pt x="293" y="235"/>
                  <a:pt x="293" y="235"/>
                  <a:pt x="293" y="235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95" y="303"/>
                  <a:pt x="202" y="308"/>
                  <a:pt x="208" y="314"/>
                </a:cubicBezTo>
                <a:cubicBezTo>
                  <a:pt x="221" y="327"/>
                  <a:pt x="227" y="342"/>
                  <a:pt x="227" y="360"/>
                </a:cubicBezTo>
                <a:cubicBezTo>
                  <a:pt x="227" y="377"/>
                  <a:pt x="221" y="392"/>
                  <a:pt x="208" y="405"/>
                </a:cubicBezTo>
                <a:cubicBezTo>
                  <a:pt x="196" y="417"/>
                  <a:pt x="181" y="423"/>
                  <a:pt x="163" y="423"/>
                </a:cubicBezTo>
                <a:cubicBezTo>
                  <a:pt x="146" y="423"/>
                  <a:pt x="131" y="417"/>
                  <a:pt x="118" y="405"/>
                </a:cubicBezTo>
                <a:cubicBezTo>
                  <a:pt x="106" y="392"/>
                  <a:pt x="100" y="377"/>
                  <a:pt x="100" y="360"/>
                </a:cubicBezTo>
                <a:cubicBezTo>
                  <a:pt x="100" y="358"/>
                  <a:pt x="100" y="357"/>
                  <a:pt x="100" y="355"/>
                </a:cubicBezTo>
                <a:lnTo>
                  <a:pt x="17" y="407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3803423" y="2725740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46"/>
          <p:cNvSpPr txBox="1"/>
          <p:nvPr/>
        </p:nvSpPr>
        <p:spPr>
          <a:xfrm>
            <a:off x="4515274" y="1612969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8" name="TextBox 47"/>
          <p:cNvSpPr txBox="1"/>
          <p:nvPr/>
        </p:nvSpPr>
        <p:spPr>
          <a:xfrm>
            <a:off x="5135462" y="2190125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9" name="TextBox 48"/>
          <p:cNvSpPr txBox="1"/>
          <p:nvPr/>
        </p:nvSpPr>
        <p:spPr>
          <a:xfrm>
            <a:off x="4137473" y="2254005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49"/>
          <p:cNvSpPr txBox="1"/>
          <p:nvPr/>
        </p:nvSpPr>
        <p:spPr>
          <a:xfrm>
            <a:off x="4853471" y="2725740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1" name="TextBox 50"/>
          <p:cNvSpPr txBox="1"/>
          <p:nvPr/>
        </p:nvSpPr>
        <p:spPr>
          <a:xfrm>
            <a:off x="4575760" y="3426348"/>
            <a:ext cx="286136" cy="46176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2665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54724" y="1646118"/>
            <a:ext cx="7826663" cy="2286144"/>
            <a:chOff x="654724" y="1646118"/>
            <a:chExt cx="7826663" cy="2286144"/>
          </a:xfrm>
        </p:grpSpPr>
        <p:sp>
          <p:nvSpPr>
            <p:cNvPr id="10" name="Freeform: Shape 34"/>
            <p:cNvSpPr/>
            <p:nvPr/>
          </p:nvSpPr>
          <p:spPr bwMode="auto">
            <a:xfrm>
              <a:off x="654724" y="182746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35"/>
            <p:cNvSpPr/>
            <p:nvPr/>
          </p:nvSpPr>
          <p:spPr bwMode="auto">
            <a:xfrm>
              <a:off x="654724" y="2636697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36"/>
            <p:cNvSpPr/>
            <p:nvPr/>
          </p:nvSpPr>
          <p:spPr bwMode="auto">
            <a:xfrm>
              <a:off x="654724" y="34499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7"/>
            <p:cNvSpPr/>
            <p:nvPr/>
          </p:nvSpPr>
          <p:spPr bwMode="auto">
            <a:xfrm>
              <a:off x="8170419" y="18412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8"/>
            <p:cNvSpPr/>
            <p:nvPr/>
          </p:nvSpPr>
          <p:spPr bwMode="auto">
            <a:xfrm>
              <a:off x="8170419" y="2656713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9"/>
            <p:cNvSpPr/>
            <p:nvPr/>
          </p:nvSpPr>
          <p:spPr bwMode="auto">
            <a:xfrm>
              <a:off x="8170419" y="345994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Group 4"/>
            <p:cNvGrpSpPr/>
            <p:nvPr/>
          </p:nvGrpSpPr>
          <p:grpSpPr>
            <a:xfrm>
              <a:off x="965692" y="1646118"/>
              <a:ext cx="2381607" cy="653593"/>
              <a:chOff x="1398307" y="2180815"/>
              <a:chExt cx="3175476" cy="871457"/>
            </a:xfrm>
          </p:grpSpPr>
          <p:sp>
            <p:nvSpPr>
              <p:cNvPr id="38" name="TextBox 33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r>
                  <a:rPr lang="zh-CN" altLang="en-US" sz="1400" dirty="0">
                    <a:solidFill>
                      <a:schemeClr val="accent1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9" name="Rectangle 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3" name="Group 51"/>
            <p:cNvGrpSpPr/>
            <p:nvPr/>
          </p:nvGrpSpPr>
          <p:grpSpPr>
            <a:xfrm>
              <a:off x="965692" y="2462347"/>
              <a:ext cx="2381607" cy="653593"/>
              <a:chOff x="1398307" y="2180815"/>
              <a:chExt cx="3175476" cy="871457"/>
            </a:xfrm>
          </p:grpSpPr>
          <p:sp>
            <p:nvSpPr>
              <p:cNvPr id="36" name="TextBox 52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r>
                  <a:rPr lang="zh-CN" altLang="en-US" sz="1400" dirty="0">
                    <a:solidFill>
                      <a:schemeClr val="accent2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7" name="Rectangle 53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4" name="Group 54"/>
            <p:cNvGrpSpPr/>
            <p:nvPr/>
          </p:nvGrpSpPr>
          <p:grpSpPr>
            <a:xfrm>
              <a:off x="965692" y="3278669"/>
              <a:ext cx="2381607" cy="653593"/>
              <a:chOff x="1398307" y="2180815"/>
              <a:chExt cx="3175476" cy="871457"/>
            </a:xfrm>
          </p:grpSpPr>
          <p:sp>
            <p:nvSpPr>
              <p:cNvPr id="34" name="TextBox 55"/>
              <p:cNvSpPr txBox="1"/>
              <p:nvPr/>
            </p:nvSpPr>
            <p:spPr>
              <a:xfrm>
                <a:off x="1398307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r>
                  <a:rPr lang="zh-CN" altLang="en-US" sz="1400" dirty="0">
                    <a:solidFill>
                      <a:schemeClr val="accent3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5" name="Rectangle 56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5" name="Group 57"/>
            <p:cNvGrpSpPr/>
            <p:nvPr/>
          </p:nvGrpSpPr>
          <p:grpSpPr>
            <a:xfrm>
              <a:off x="5785904" y="1646118"/>
              <a:ext cx="2381607" cy="653593"/>
              <a:chOff x="1398307" y="2180815"/>
              <a:chExt cx="3175476" cy="871457"/>
            </a:xfrm>
          </p:grpSpPr>
          <p:sp>
            <p:nvSpPr>
              <p:cNvPr id="32" name="TextBox 58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4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3" name="Rectangle 59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6" name="Group 60"/>
            <p:cNvGrpSpPr/>
            <p:nvPr/>
          </p:nvGrpSpPr>
          <p:grpSpPr>
            <a:xfrm>
              <a:off x="5785904" y="2462347"/>
              <a:ext cx="2381607" cy="653593"/>
              <a:chOff x="1398307" y="2180815"/>
              <a:chExt cx="3175476" cy="871457"/>
            </a:xfrm>
          </p:grpSpPr>
          <p:sp>
            <p:nvSpPr>
              <p:cNvPr id="30" name="TextBox 61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5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31" name="Rectangle 62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  <p:grpSp>
          <p:nvGrpSpPr>
            <p:cNvPr id="27" name="Group 63"/>
            <p:cNvGrpSpPr/>
            <p:nvPr/>
          </p:nvGrpSpPr>
          <p:grpSpPr>
            <a:xfrm>
              <a:off x="5785904" y="3278669"/>
              <a:ext cx="2381607" cy="653593"/>
              <a:chOff x="1398307" y="2180815"/>
              <a:chExt cx="3175476" cy="871457"/>
            </a:xfrm>
          </p:grpSpPr>
          <p:sp>
            <p:nvSpPr>
              <p:cNvPr id="28" name="TextBox 64"/>
              <p:cNvSpPr txBox="1"/>
              <p:nvPr/>
            </p:nvSpPr>
            <p:spPr>
              <a:xfrm>
                <a:off x="3205753" y="2180815"/>
                <a:ext cx="1368030" cy="323165"/>
              </a:xfrm>
              <a:prstGeom prst="rect">
                <a:avLst/>
              </a:prstGeom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dirty="0">
                    <a:solidFill>
                      <a:schemeClr val="accent6"/>
                    </a:solidFill>
                    <a:cs typeface="+mn-ea"/>
                    <a:sym typeface="+mn-lt"/>
                  </a:rPr>
                  <a:t>点击输入标题</a:t>
                </a:r>
              </a:p>
            </p:txBody>
          </p:sp>
          <p:sp>
            <p:nvSpPr>
              <p:cNvPr id="29" name="Rectangle 65"/>
              <p:cNvSpPr/>
              <p:nvPr/>
            </p:nvSpPr>
            <p:spPr>
              <a:xfrm>
                <a:off x="1398307" y="2503980"/>
                <a:ext cx="3175476" cy="548292"/>
              </a:xfrm>
              <a:prstGeom prst="rect">
                <a:avLst/>
              </a:prstGeom>
            </p:spPr>
            <p:txBody>
              <a:bodyPr wrap="square" lIns="144000" rIns="14400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</p:grp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4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明年工作计划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5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46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1"/>
          <p:cNvSpPr/>
          <p:nvPr/>
        </p:nvSpPr>
        <p:spPr bwMode="auto">
          <a:xfrm rot="21176574">
            <a:off x="4777980" y="390955"/>
            <a:ext cx="1731554" cy="3487930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  <a:gd name="connsiteX0" fmla="*/ 2951 w 9580"/>
              <a:gd name="connsiteY0" fmla="*/ 880 h 9854"/>
              <a:gd name="connsiteX1" fmla="*/ 5333 w 9580"/>
              <a:gd name="connsiteY1" fmla="*/ 6 h 9854"/>
              <a:gd name="connsiteX2" fmla="*/ 7456 w 9580"/>
              <a:gd name="connsiteY2" fmla="*/ 1362 h 9854"/>
              <a:gd name="connsiteX3" fmla="*/ 9437 w 9580"/>
              <a:gd name="connsiteY3" fmla="*/ 2948 h 9854"/>
              <a:gd name="connsiteX4" fmla="*/ 9296 w 9580"/>
              <a:gd name="connsiteY4" fmla="*/ 5408 h 9854"/>
              <a:gd name="connsiteX5" fmla="*/ 8871 w 9580"/>
              <a:gd name="connsiteY5" fmla="*/ 7868 h 9854"/>
              <a:gd name="connsiteX6" fmla="*/ 6607 w 9580"/>
              <a:gd name="connsiteY6" fmla="*/ 8971 h 9854"/>
              <a:gd name="connsiteX7" fmla="*/ 4225 w 9580"/>
              <a:gd name="connsiteY7" fmla="*/ 9845 h 9854"/>
              <a:gd name="connsiteX8" fmla="*/ 2102 w 9580"/>
              <a:gd name="connsiteY8" fmla="*/ 8512 h 9854"/>
              <a:gd name="connsiteX9" fmla="*/ 145 w 9580"/>
              <a:gd name="connsiteY9" fmla="*/ 6926 h 9854"/>
              <a:gd name="connsiteX10" fmla="*/ 263 w 9580"/>
              <a:gd name="connsiteY10" fmla="*/ 4466 h 9854"/>
              <a:gd name="connsiteX11" fmla="*/ 687 w 9580"/>
              <a:gd name="connsiteY11" fmla="*/ 2006 h 9854"/>
              <a:gd name="connsiteX12" fmla="*/ 3175 w 9580"/>
              <a:gd name="connsiteY12" fmla="*/ 1098 h 9854"/>
              <a:gd name="connsiteX0-1" fmla="*/ 3080 w 10000"/>
              <a:gd name="connsiteY0-2" fmla="*/ 893 h 10000"/>
              <a:gd name="connsiteX1-3" fmla="*/ 5567 w 10000"/>
              <a:gd name="connsiteY1-4" fmla="*/ 6 h 10000"/>
              <a:gd name="connsiteX2-5" fmla="*/ 7783 w 10000"/>
              <a:gd name="connsiteY2-6" fmla="*/ 1382 h 10000"/>
              <a:gd name="connsiteX3-7" fmla="*/ 9851 w 10000"/>
              <a:gd name="connsiteY3-8" fmla="*/ 2992 h 10000"/>
              <a:gd name="connsiteX4-9" fmla="*/ 9704 w 10000"/>
              <a:gd name="connsiteY4-10" fmla="*/ 5488 h 10000"/>
              <a:gd name="connsiteX5-11" fmla="*/ 9260 w 10000"/>
              <a:gd name="connsiteY5-12" fmla="*/ 7985 h 10000"/>
              <a:gd name="connsiteX6-13" fmla="*/ 6897 w 10000"/>
              <a:gd name="connsiteY6-14" fmla="*/ 9104 h 10000"/>
              <a:gd name="connsiteX7-15" fmla="*/ 4410 w 10000"/>
              <a:gd name="connsiteY7-16" fmla="*/ 9991 h 10000"/>
              <a:gd name="connsiteX8-17" fmla="*/ 2194 w 10000"/>
              <a:gd name="connsiteY8-18" fmla="*/ 8638 h 10000"/>
              <a:gd name="connsiteX9-19" fmla="*/ 151 w 10000"/>
              <a:gd name="connsiteY9-20" fmla="*/ 7029 h 10000"/>
              <a:gd name="connsiteX10-21" fmla="*/ 275 w 10000"/>
              <a:gd name="connsiteY10-22" fmla="*/ 4532 h 10000"/>
              <a:gd name="connsiteX11-23" fmla="*/ 717 w 10000"/>
              <a:gd name="connsiteY11-24" fmla="*/ 2036 h 10000"/>
              <a:gd name="connsiteX0-25" fmla="*/ 3080 w 10000"/>
              <a:gd name="connsiteY0-26" fmla="*/ 893 h 10000"/>
              <a:gd name="connsiteX1-27" fmla="*/ 5567 w 10000"/>
              <a:gd name="connsiteY1-28" fmla="*/ 6 h 10000"/>
              <a:gd name="connsiteX2-29" fmla="*/ 7783 w 10000"/>
              <a:gd name="connsiteY2-30" fmla="*/ 1382 h 10000"/>
              <a:gd name="connsiteX3-31" fmla="*/ 9851 w 10000"/>
              <a:gd name="connsiteY3-32" fmla="*/ 2992 h 10000"/>
              <a:gd name="connsiteX4-33" fmla="*/ 9704 w 10000"/>
              <a:gd name="connsiteY4-34" fmla="*/ 5488 h 10000"/>
              <a:gd name="connsiteX5-35" fmla="*/ 9260 w 10000"/>
              <a:gd name="connsiteY5-36" fmla="*/ 7985 h 10000"/>
              <a:gd name="connsiteX6-37" fmla="*/ 6897 w 10000"/>
              <a:gd name="connsiteY6-38" fmla="*/ 9104 h 10000"/>
              <a:gd name="connsiteX7-39" fmla="*/ 4410 w 10000"/>
              <a:gd name="connsiteY7-40" fmla="*/ 9991 h 10000"/>
              <a:gd name="connsiteX8-41" fmla="*/ 2194 w 10000"/>
              <a:gd name="connsiteY8-42" fmla="*/ 8638 h 10000"/>
              <a:gd name="connsiteX9-43" fmla="*/ 151 w 10000"/>
              <a:gd name="connsiteY9-44" fmla="*/ 7029 h 10000"/>
              <a:gd name="connsiteX10-45" fmla="*/ 275 w 10000"/>
              <a:gd name="connsiteY10-46" fmla="*/ 4532 h 10000"/>
              <a:gd name="connsiteX0-47" fmla="*/ 2929 w 9849"/>
              <a:gd name="connsiteY0-48" fmla="*/ 893 h 10000"/>
              <a:gd name="connsiteX1-49" fmla="*/ 5416 w 9849"/>
              <a:gd name="connsiteY1-50" fmla="*/ 6 h 10000"/>
              <a:gd name="connsiteX2-51" fmla="*/ 7632 w 9849"/>
              <a:gd name="connsiteY2-52" fmla="*/ 1382 h 10000"/>
              <a:gd name="connsiteX3-53" fmla="*/ 9700 w 9849"/>
              <a:gd name="connsiteY3-54" fmla="*/ 2992 h 10000"/>
              <a:gd name="connsiteX4-55" fmla="*/ 9553 w 9849"/>
              <a:gd name="connsiteY4-56" fmla="*/ 5488 h 10000"/>
              <a:gd name="connsiteX5-57" fmla="*/ 9109 w 9849"/>
              <a:gd name="connsiteY5-58" fmla="*/ 7985 h 10000"/>
              <a:gd name="connsiteX6-59" fmla="*/ 6746 w 9849"/>
              <a:gd name="connsiteY6-60" fmla="*/ 9104 h 10000"/>
              <a:gd name="connsiteX7-61" fmla="*/ 4259 w 9849"/>
              <a:gd name="connsiteY7-62" fmla="*/ 9991 h 10000"/>
              <a:gd name="connsiteX8-63" fmla="*/ 2043 w 9849"/>
              <a:gd name="connsiteY8-64" fmla="*/ 8638 h 10000"/>
              <a:gd name="connsiteX9-65" fmla="*/ 0 w 9849"/>
              <a:gd name="connsiteY9-66" fmla="*/ 7029 h 10000"/>
              <a:gd name="connsiteX0-67" fmla="*/ 900 w 7926"/>
              <a:gd name="connsiteY0-68" fmla="*/ 893 h 10000"/>
              <a:gd name="connsiteX1-69" fmla="*/ 3425 w 7926"/>
              <a:gd name="connsiteY1-70" fmla="*/ 6 h 10000"/>
              <a:gd name="connsiteX2-71" fmla="*/ 5675 w 7926"/>
              <a:gd name="connsiteY2-72" fmla="*/ 1382 h 10000"/>
              <a:gd name="connsiteX3-73" fmla="*/ 7775 w 7926"/>
              <a:gd name="connsiteY3-74" fmla="*/ 2992 h 10000"/>
              <a:gd name="connsiteX4-75" fmla="*/ 7625 w 7926"/>
              <a:gd name="connsiteY4-76" fmla="*/ 5488 h 10000"/>
              <a:gd name="connsiteX5-77" fmla="*/ 7175 w 7926"/>
              <a:gd name="connsiteY5-78" fmla="*/ 7985 h 10000"/>
              <a:gd name="connsiteX6-79" fmla="*/ 4775 w 7926"/>
              <a:gd name="connsiteY6-80" fmla="*/ 9104 h 10000"/>
              <a:gd name="connsiteX7-81" fmla="*/ 2250 w 7926"/>
              <a:gd name="connsiteY7-82" fmla="*/ 9991 h 10000"/>
              <a:gd name="connsiteX8-83" fmla="*/ 0 w 7926"/>
              <a:gd name="connsiteY8-84" fmla="*/ 8638 h 10000"/>
              <a:gd name="connsiteX0-85" fmla="*/ 0 w 8864"/>
              <a:gd name="connsiteY0-86" fmla="*/ 893 h 10000"/>
              <a:gd name="connsiteX1-87" fmla="*/ 3185 w 8864"/>
              <a:gd name="connsiteY1-88" fmla="*/ 6 h 10000"/>
              <a:gd name="connsiteX2-89" fmla="*/ 6024 w 8864"/>
              <a:gd name="connsiteY2-90" fmla="*/ 1382 h 10000"/>
              <a:gd name="connsiteX3-91" fmla="*/ 8673 w 8864"/>
              <a:gd name="connsiteY3-92" fmla="*/ 2992 h 10000"/>
              <a:gd name="connsiteX4-93" fmla="*/ 8484 w 8864"/>
              <a:gd name="connsiteY4-94" fmla="*/ 5488 h 10000"/>
              <a:gd name="connsiteX5-95" fmla="*/ 7916 w 8864"/>
              <a:gd name="connsiteY5-96" fmla="*/ 7985 h 10000"/>
              <a:gd name="connsiteX6-97" fmla="*/ 4888 w 8864"/>
              <a:gd name="connsiteY6-98" fmla="*/ 9104 h 10000"/>
              <a:gd name="connsiteX7-99" fmla="*/ 1703 w 8864"/>
              <a:gd name="connsiteY7-100" fmla="*/ 9991 h 10000"/>
              <a:gd name="connsiteX0-101" fmla="*/ 0 w 10000"/>
              <a:gd name="connsiteY0-102" fmla="*/ 893 h 9104"/>
              <a:gd name="connsiteX1-103" fmla="*/ 3593 w 10000"/>
              <a:gd name="connsiteY1-104" fmla="*/ 6 h 9104"/>
              <a:gd name="connsiteX2-105" fmla="*/ 6796 w 10000"/>
              <a:gd name="connsiteY2-106" fmla="*/ 1382 h 9104"/>
              <a:gd name="connsiteX3-107" fmla="*/ 9785 w 10000"/>
              <a:gd name="connsiteY3-108" fmla="*/ 2992 h 9104"/>
              <a:gd name="connsiteX4-109" fmla="*/ 9571 w 10000"/>
              <a:gd name="connsiteY4-110" fmla="*/ 5488 h 9104"/>
              <a:gd name="connsiteX5-111" fmla="*/ 8931 w 10000"/>
              <a:gd name="connsiteY5-112" fmla="*/ 7985 h 9104"/>
              <a:gd name="connsiteX6-113" fmla="*/ 5514 w 10000"/>
              <a:gd name="connsiteY6-114" fmla="*/ 9104 h 9104"/>
              <a:gd name="connsiteX0-115" fmla="*/ 0 w 10000"/>
              <a:gd name="connsiteY0-116" fmla="*/ 981 h 10000"/>
              <a:gd name="connsiteX1-117" fmla="*/ 3593 w 10000"/>
              <a:gd name="connsiteY1-118" fmla="*/ 7 h 10000"/>
              <a:gd name="connsiteX2-119" fmla="*/ 6796 w 10000"/>
              <a:gd name="connsiteY2-120" fmla="*/ 1518 h 10000"/>
              <a:gd name="connsiteX3-121" fmla="*/ 9785 w 10000"/>
              <a:gd name="connsiteY3-122" fmla="*/ 3286 h 10000"/>
              <a:gd name="connsiteX4-123" fmla="*/ 9571 w 10000"/>
              <a:gd name="connsiteY4-124" fmla="*/ 6028 h 10000"/>
              <a:gd name="connsiteX5-125" fmla="*/ 8931 w 10000"/>
              <a:gd name="connsiteY5-126" fmla="*/ 8771 h 10000"/>
              <a:gd name="connsiteX6-127" fmla="*/ 5514 w 10000"/>
              <a:gd name="connsiteY6-128" fmla="*/ 10000 h 10000"/>
              <a:gd name="connsiteX0-129" fmla="*/ 0 w 10000"/>
              <a:gd name="connsiteY0-130" fmla="*/ 981 h 10000"/>
              <a:gd name="connsiteX1-131" fmla="*/ 3593 w 10000"/>
              <a:gd name="connsiteY1-132" fmla="*/ 7 h 10000"/>
              <a:gd name="connsiteX2-133" fmla="*/ 6796 w 10000"/>
              <a:gd name="connsiteY2-134" fmla="*/ 1518 h 10000"/>
              <a:gd name="connsiteX3-135" fmla="*/ 9785 w 10000"/>
              <a:gd name="connsiteY3-136" fmla="*/ 3286 h 10000"/>
              <a:gd name="connsiteX4-137" fmla="*/ 9571 w 10000"/>
              <a:gd name="connsiteY4-138" fmla="*/ 6028 h 10000"/>
              <a:gd name="connsiteX5-139" fmla="*/ 8931 w 10000"/>
              <a:gd name="connsiteY5-140" fmla="*/ 8771 h 10000"/>
              <a:gd name="connsiteX6-141" fmla="*/ 7258 w 10000"/>
              <a:gd name="connsiteY6-142" fmla="*/ 9454 h 10000"/>
              <a:gd name="connsiteX7-143" fmla="*/ 5514 w 10000"/>
              <a:gd name="connsiteY7-144" fmla="*/ 10000 h 10000"/>
              <a:gd name="connsiteX0-145" fmla="*/ 0 w 10000"/>
              <a:gd name="connsiteY0-146" fmla="*/ 981 h 9454"/>
              <a:gd name="connsiteX1-147" fmla="*/ 3593 w 10000"/>
              <a:gd name="connsiteY1-148" fmla="*/ 7 h 9454"/>
              <a:gd name="connsiteX2-149" fmla="*/ 6796 w 10000"/>
              <a:gd name="connsiteY2-150" fmla="*/ 1518 h 9454"/>
              <a:gd name="connsiteX3-151" fmla="*/ 9785 w 10000"/>
              <a:gd name="connsiteY3-152" fmla="*/ 3286 h 9454"/>
              <a:gd name="connsiteX4-153" fmla="*/ 9571 w 10000"/>
              <a:gd name="connsiteY4-154" fmla="*/ 6028 h 9454"/>
              <a:gd name="connsiteX5-155" fmla="*/ 8931 w 10000"/>
              <a:gd name="connsiteY5-156" fmla="*/ 8771 h 9454"/>
              <a:gd name="connsiteX6-157" fmla="*/ 7258 w 10000"/>
              <a:gd name="connsiteY6-158" fmla="*/ 9454 h 9454"/>
              <a:gd name="connsiteX0-159" fmla="*/ 0 w 6407"/>
              <a:gd name="connsiteY0-160" fmla="*/ 0 h 9993"/>
              <a:gd name="connsiteX1-161" fmla="*/ 3203 w 6407"/>
              <a:gd name="connsiteY1-162" fmla="*/ 1599 h 9993"/>
              <a:gd name="connsiteX2-163" fmla="*/ 6192 w 6407"/>
              <a:gd name="connsiteY2-164" fmla="*/ 3469 h 9993"/>
              <a:gd name="connsiteX3-165" fmla="*/ 5978 w 6407"/>
              <a:gd name="connsiteY3-166" fmla="*/ 6369 h 9993"/>
              <a:gd name="connsiteX4-167" fmla="*/ 5338 w 6407"/>
              <a:gd name="connsiteY4-168" fmla="*/ 9271 h 9993"/>
              <a:gd name="connsiteX5-169" fmla="*/ 3665 w 6407"/>
              <a:gd name="connsiteY5-170" fmla="*/ 9993 h 9993"/>
              <a:gd name="connsiteX0-171" fmla="*/ 0 w 10000"/>
              <a:gd name="connsiteY0-172" fmla="*/ 0 h 9918"/>
              <a:gd name="connsiteX1-173" fmla="*/ 4999 w 10000"/>
              <a:gd name="connsiteY1-174" fmla="*/ 1600 h 9918"/>
              <a:gd name="connsiteX2-175" fmla="*/ 9664 w 10000"/>
              <a:gd name="connsiteY2-176" fmla="*/ 3471 h 9918"/>
              <a:gd name="connsiteX3-177" fmla="*/ 9330 w 10000"/>
              <a:gd name="connsiteY3-178" fmla="*/ 6373 h 9918"/>
              <a:gd name="connsiteX4-179" fmla="*/ 8332 w 10000"/>
              <a:gd name="connsiteY4-180" fmla="*/ 9277 h 9918"/>
              <a:gd name="connsiteX5-181" fmla="*/ 6378 w 10000"/>
              <a:gd name="connsiteY5-182" fmla="*/ 9918 h 9918"/>
              <a:gd name="connsiteX0-183" fmla="*/ 0 w 10000"/>
              <a:gd name="connsiteY0-184" fmla="*/ 0 h 9886"/>
              <a:gd name="connsiteX1-185" fmla="*/ 4999 w 10000"/>
              <a:gd name="connsiteY1-186" fmla="*/ 1613 h 9886"/>
              <a:gd name="connsiteX2-187" fmla="*/ 9664 w 10000"/>
              <a:gd name="connsiteY2-188" fmla="*/ 3500 h 9886"/>
              <a:gd name="connsiteX3-189" fmla="*/ 9330 w 10000"/>
              <a:gd name="connsiteY3-190" fmla="*/ 6426 h 9886"/>
              <a:gd name="connsiteX4-191" fmla="*/ 8332 w 10000"/>
              <a:gd name="connsiteY4-192" fmla="*/ 9354 h 9886"/>
              <a:gd name="connsiteX5-193" fmla="*/ 6961 w 10000"/>
              <a:gd name="connsiteY5-194" fmla="*/ 9886 h 9886"/>
              <a:gd name="connsiteX0-195" fmla="*/ 0 w 10000"/>
              <a:gd name="connsiteY0-196" fmla="*/ 0 h 10039"/>
              <a:gd name="connsiteX1-197" fmla="*/ 4999 w 10000"/>
              <a:gd name="connsiteY1-198" fmla="*/ 1632 h 10039"/>
              <a:gd name="connsiteX2-199" fmla="*/ 9664 w 10000"/>
              <a:gd name="connsiteY2-200" fmla="*/ 3540 h 10039"/>
              <a:gd name="connsiteX3-201" fmla="*/ 9330 w 10000"/>
              <a:gd name="connsiteY3-202" fmla="*/ 6500 h 10039"/>
              <a:gd name="connsiteX4-203" fmla="*/ 8332 w 10000"/>
              <a:gd name="connsiteY4-204" fmla="*/ 9462 h 10039"/>
              <a:gd name="connsiteX5-205" fmla="*/ 6924 w 10000"/>
              <a:gd name="connsiteY5-206" fmla="*/ 10039 h 10039"/>
              <a:gd name="connsiteX0-207" fmla="*/ 0 w 10000"/>
              <a:gd name="connsiteY0-208" fmla="*/ 0 h 10019"/>
              <a:gd name="connsiteX1-209" fmla="*/ 4999 w 10000"/>
              <a:gd name="connsiteY1-210" fmla="*/ 1632 h 10019"/>
              <a:gd name="connsiteX2-211" fmla="*/ 9664 w 10000"/>
              <a:gd name="connsiteY2-212" fmla="*/ 3540 h 10019"/>
              <a:gd name="connsiteX3-213" fmla="*/ 9330 w 10000"/>
              <a:gd name="connsiteY3-214" fmla="*/ 6500 h 10019"/>
              <a:gd name="connsiteX4-215" fmla="*/ 8332 w 10000"/>
              <a:gd name="connsiteY4-216" fmla="*/ 9462 h 10019"/>
              <a:gd name="connsiteX5-217" fmla="*/ 6818 w 10000"/>
              <a:gd name="connsiteY5-218" fmla="*/ 10019 h 10019"/>
              <a:gd name="connsiteX0-219" fmla="*/ 0 w 10000"/>
              <a:gd name="connsiteY0-220" fmla="*/ 0 h 10022"/>
              <a:gd name="connsiteX1-221" fmla="*/ 4999 w 10000"/>
              <a:gd name="connsiteY1-222" fmla="*/ 1632 h 10022"/>
              <a:gd name="connsiteX2-223" fmla="*/ 9664 w 10000"/>
              <a:gd name="connsiteY2-224" fmla="*/ 3540 h 10022"/>
              <a:gd name="connsiteX3-225" fmla="*/ 9330 w 10000"/>
              <a:gd name="connsiteY3-226" fmla="*/ 6500 h 10022"/>
              <a:gd name="connsiteX4-227" fmla="*/ 8332 w 10000"/>
              <a:gd name="connsiteY4-228" fmla="*/ 9462 h 10022"/>
              <a:gd name="connsiteX5-229" fmla="*/ 6873 w 10000"/>
              <a:gd name="connsiteY5-230" fmla="*/ 10022 h 10022"/>
              <a:gd name="connsiteX0-231" fmla="*/ 0 w 10000"/>
              <a:gd name="connsiteY0-232" fmla="*/ 0 h 10022"/>
              <a:gd name="connsiteX1-233" fmla="*/ 4999 w 10000"/>
              <a:gd name="connsiteY1-234" fmla="*/ 1632 h 10022"/>
              <a:gd name="connsiteX2-235" fmla="*/ 9664 w 10000"/>
              <a:gd name="connsiteY2-236" fmla="*/ 3540 h 10022"/>
              <a:gd name="connsiteX3-237" fmla="*/ 9330 w 10000"/>
              <a:gd name="connsiteY3-238" fmla="*/ 6500 h 10022"/>
              <a:gd name="connsiteX4-239" fmla="*/ 8332 w 10000"/>
              <a:gd name="connsiteY4-240" fmla="*/ 9462 h 10022"/>
              <a:gd name="connsiteX5-241" fmla="*/ 6873 w 10000"/>
              <a:gd name="connsiteY5-242" fmla="*/ 10022 h 10022"/>
              <a:gd name="connsiteX0-243" fmla="*/ 0 w 10000"/>
              <a:gd name="connsiteY0-244" fmla="*/ 0 h 10022"/>
              <a:gd name="connsiteX1-245" fmla="*/ 4999 w 10000"/>
              <a:gd name="connsiteY1-246" fmla="*/ 1632 h 10022"/>
              <a:gd name="connsiteX2-247" fmla="*/ 9664 w 10000"/>
              <a:gd name="connsiteY2-248" fmla="*/ 3540 h 10022"/>
              <a:gd name="connsiteX3-249" fmla="*/ 9330 w 10000"/>
              <a:gd name="connsiteY3-250" fmla="*/ 6500 h 10022"/>
              <a:gd name="connsiteX4-251" fmla="*/ 8332 w 10000"/>
              <a:gd name="connsiteY4-252" fmla="*/ 9462 h 10022"/>
              <a:gd name="connsiteX5-253" fmla="*/ 6873 w 10000"/>
              <a:gd name="connsiteY5-254" fmla="*/ 10022 h 10022"/>
              <a:gd name="connsiteX0-255" fmla="*/ 0 w 10000"/>
              <a:gd name="connsiteY0-256" fmla="*/ 0 h 10022"/>
              <a:gd name="connsiteX1-257" fmla="*/ 4999 w 10000"/>
              <a:gd name="connsiteY1-258" fmla="*/ 1632 h 10022"/>
              <a:gd name="connsiteX2-259" fmla="*/ 9664 w 10000"/>
              <a:gd name="connsiteY2-260" fmla="*/ 3540 h 10022"/>
              <a:gd name="connsiteX3-261" fmla="*/ 9330 w 10000"/>
              <a:gd name="connsiteY3-262" fmla="*/ 6500 h 10022"/>
              <a:gd name="connsiteX4-263" fmla="*/ 8332 w 10000"/>
              <a:gd name="connsiteY4-264" fmla="*/ 9462 h 10022"/>
              <a:gd name="connsiteX5-265" fmla="*/ 6873 w 10000"/>
              <a:gd name="connsiteY5-266" fmla="*/ 10022 h 10022"/>
              <a:gd name="connsiteX0-267" fmla="*/ 0 w 10000"/>
              <a:gd name="connsiteY0-268" fmla="*/ 0 h 10022"/>
              <a:gd name="connsiteX1-269" fmla="*/ 4999 w 10000"/>
              <a:gd name="connsiteY1-270" fmla="*/ 1632 h 10022"/>
              <a:gd name="connsiteX2-271" fmla="*/ 9664 w 10000"/>
              <a:gd name="connsiteY2-272" fmla="*/ 3540 h 10022"/>
              <a:gd name="connsiteX3-273" fmla="*/ 9330 w 10000"/>
              <a:gd name="connsiteY3-274" fmla="*/ 6500 h 10022"/>
              <a:gd name="connsiteX4-275" fmla="*/ 8332 w 10000"/>
              <a:gd name="connsiteY4-276" fmla="*/ 9462 h 10022"/>
              <a:gd name="connsiteX5-277" fmla="*/ 6873 w 10000"/>
              <a:gd name="connsiteY5-278" fmla="*/ 10022 h 10022"/>
              <a:gd name="connsiteX0-279" fmla="*/ 0 w 10000"/>
              <a:gd name="connsiteY0-280" fmla="*/ 0 h 10022"/>
              <a:gd name="connsiteX1-281" fmla="*/ 4999 w 10000"/>
              <a:gd name="connsiteY1-282" fmla="*/ 1632 h 10022"/>
              <a:gd name="connsiteX2-283" fmla="*/ 9664 w 10000"/>
              <a:gd name="connsiteY2-284" fmla="*/ 3540 h 10022"/>
              <a:gd name="connsiteX3-285" fmla="*/ 9330 w 10000"/>
              <a:gd name="connsiteY3-286" fmla="*/ 6500 h 10022"/>
              <a:gd name="connsiteX4-287" fmla="*/ 8332 w 10000"/>
              <a:gd name="connsiteY4-288" fmla="*/ 9462 h 10022"/>
              <a:gd name="connsiteX5-289" fmla="*/ 6873 w 10000"/>
              <a:gd name="connsiteY5-290" fmla="*/ 10022 h 10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22">
                <a:moveTo>
                  <a:pt x="0" y="0"/>
                </a:moveTo>
                <a:cubicBezTo>
                  <a:pt x="2002" y="110"/>
                  <a:pt x="3445" y="1053"/>
                  <a:pt x="4999" y="1632"/>
                </a:cubicBezTo>
                <a:cubicBezTo>
                  <a:pt x="6554" y="2213"/>
                  <a:pt x="8829" y="2600"/>
                  <a:pt x="9664" y="3540"/>
                </a:cubicBezTo>
                <a:cubicBezTo>
                  <a:pt x="10495" y="4481"/>
                  <a:pt x="9552" y="5561"/>
                  <a:pt x="9330" y="6500"/>
                </a:cubicBezTo>
                <a:cubicBezTo>
                  <a:pt x="9107" y="7496"/>
                  <a:pt x="9497" y="8659"/>
                  <a:pt x="8332" y="9462"/>
                </a:cubicBezTo>
                <a:cubicBezTo>
                  <a:pt x="8006" y="9642"/>
                  <a:pt x="7761" y="9800"/>
                  <a:pt x="6873" y="10022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" y="-359236"/>
            <a:ext cx="7380346" cy="5718880"/>
          </a:xfrm>
          <a:prstGeom prst="rect">
            <a:avLst/>
          </a:prstGeom>
        </p:spPr>
      </p:pic>
      <p:sp>
        <p:nvSpPr>
          <p:cNvPr id="15" name="TextBox 71"/>
          <p:cNvSpPr txBox="1"/>
          <p:nvPr/>
        </p:nvSpPr>
        <p:spPr>
          <a:xfrm>
            <a:off x="2878159" y="3219822"/>
            <a:ext cx="3416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年终总结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新年计划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述职报告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工作汇报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】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84"/>
          <p:cNvSpPr txBox="1"/>
          <p:nvPr/>
        </p:nvSpPr>
        <p:spPr>
          <a:xfrm>
            <a:off x="3060329" y="3480329"/>
            <a:ext cx="3167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企业名称：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部门：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XXX       </a:t>
            </a: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71"/>
          <p:cNvSpPr txBox="1"/>
          <p:nvPr/>
        </p:nvSpPr>
        <p:spPr>
          <a:xfrm>
            <a:off x="2843808" y="2355726"/>
            <a:ext cx="374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演示完毕 谢谢欣赏</a:t>
            </a:r>
          </a:p>
        </p:txBody>
      </p:sp>
      <p:sp>
        <p:nvSpPr>
          <p:cNvPr id="18" name="TextBox 71"/>
          <p:cNvSpPr txBox="1"/>
          <p:nvPr/>
        </p:nvSpPr>
        <p:spPr>
          <a:xfrm>
            <a:off x="3563888" y="1203598"/>
            <a:ext cx="20815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2020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9" name="Freeform 31"/>
          <p:cNvSpPr/>
          <p:nvPr/>
        </p:nvSpPr>
        <p:spPr bwMode="auto">
          <a:xfrm rot="21176574">
            <a:off x="4573839" y="3922828"/>
            <a:ext cx="1658831" cy="633491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  <a:gd name="connsiteX0" fmla="*/ 9296 w 9587"/>
              <a:gd name="connsiteY0" fmla="*/ 5408 h 9854"/>
              <a:gd name="connsiteX1" fmla="*/ 8871 w 9587"/>
              <a:gd name="connsiteY1" fmla="*/ 7868 h 9854"/>
              <a:gd name="connsiteX2" fmla="*/ 6607 w 9587"/>
              <a:gd name="connsiteY2" fmla="*/ 8971 h 9854"/>
              <a:gd name="connsiteX3" fmla="*/ 4225 w 9587"/>
              <a:gd name="connsiteY3" fmla="*/ 9845 h 9854"/>
              <a:gd name="connsiteX4" fmla="*/ 2102 w 9587"/>
              <a:gd name="connsiteY4" fmla="*/ 8512 h 9854"/>
              <a:gd name="connsiteX5" fmla="*/ 145 w 9587"/>
              <a:gd name="connsiteY5" fmla="*/ 6926 h 9854"/>
              <a:gd name="connsiteX6" fmla="*/ 263 w 9587"/>
              <a:gd name="connsiteY6" fmla="*/ 4466 h 9854"/>
              <a:gd name="connsiteX7" fmla="*/ 687 w 9587"/>
              <a:gd name="connsiteY7" fmla="*/ 2006 h 9854"/>
              <a:gd name="connsiteX8" fmla="*/ 2951 w 9587"/>
              <a:gd name="connsiteY8" fmla="*/ 880 h 9854"/>
              <a:gd name="connsiteX9" fmla="*/ 5333 w 9587"/>
              <a:gd name="connsiteY9" fmla="*/ 6 h 9854"/>
              <a:gd name="connsiteX10" fmla="*/ 7456 w 9587"/>
              <a:gd name="connsiteY10" fmla="*/ 1362 h 9854"/>
              <a:gd name="connsiteX11" fmla="*/ 9437 w 9587"/>
              <a:gd name="connsiteY11" fmla="*/ 2948 h 9854"/>
              <a:gd name="connsiteX12" fmla="*/ 9520 w 9587"/>
              <a:gd name="connsiteY12" fmla="*/ 5626 h 9854"/>
              <a:gd name="connsiteX0-1" fmla="*/ 9696 w 9844"/>
              <a:gd name="connsiteY0-2" fmla="*/ 5488 h 10000"/>
              <a:gd name="connsiteX1-3" fmla="*/ 9253 w 9844"/>
              <a:gd name="connsiteY1-4" fmla="*/ 7985 h 10000"/>
              <a:gd name="connsiteX2-5" fmla="*/ 6892 w 9844"/>
              <a:gd name="connsiteY2-6" fmla="*/ 9104 h 10000"/>
              <a:gd name="connsiteX3-7" fmla="*/ 4407 w 9844"/>
              <a:gd name="connsiteY3-8" fmla="*/ 9991 h 10000"/>
              <a:gd name="connsiteX4-9" fmla="*/ 2193 w 9844"/>
              <a:gd name="connsiteY4-10" fmla="*/ 8638 h 10000"/>
              <a:gd name="connsiteX5-11" fmla="*/ 151 w 9844"/>
              <a:gd name="connsiteY5-12" fmla="*/ 7029 h 10000"/>
              <a:gd name="connsiteX6-13" fmla="*/ 274 w 9844"/>
              <a:gd name="connsiteY6-14" fmla="*/ 4532 h 10000"/>
              <a:gd name="connsiteX7-15" fmla="*/ 717 w 9844"/>
              <a:gd name="connsiteY7-16" fmla="*/ 2036 h 10000"/>
              <a:gd name="connsiteX8-17" fmla="*/ 3078 w 9844"/>
              <a:gd name="connsiteY8-18" fmla="*/ 893 h 10000"/>
              <a:gd name="connsiteX9-19" fmla="*/ 5563 w 9844"/>
              <a:gd name="connsiteY9-20" fmla="*/ 6 h 10000"/>
              <a:gd name="connsiteX10-21" fmla="*/ 7777 w 9844"/>
              <a:gd name="connsiteY10-22" fmla="*/ 1382 h 10000"/>
              <a:gd name="connsiteX11-23" fmla="*/ 9844 w 9844"/>
              <a:gd name="connsiteY11-24" fmla="*/ 2992 h 10000"/>
              <a:gd name="connsiteX0-25" fmla="*/ 9850 w 9850"/>
              <a:gd name="connsiteY0-26" fmla="*/ 5488 h 10000"/>
              <a:gd name="connsiteX1-27" fmla="*/ 9400 w 9850"/>
              <a:gd name="connsiteY1-28" fmla="*/ 7985 h 10000"/>
              <a:gd name="connsiteX2-29" fmla="*/ 7001 w 9850"/>
              <a:gd name="connsiteY2-30" fmla="*/ 9104 h 10000"/>
              <a:gd name="connsiteX3-31" fmla="*/ 4477 w 9850"/>
              <a:gd name="connsiteY3-32" fmla="*/ 9991 h 10000"/>
              <a:gd name="connsiteX4-33" fmla="*/ 2228 w 9850"/>
              <a:gd name="connsiteY4-34" fmla="*/ 8638 h 10000"/>
              <a:gd name="connsiteX5-35" fmla="*/ 153 w 9850"/>
              <a:gd name="connsiteY5-36" fmla="*/ 7029 h 10000"/>
              <a:gd name="connsiteX6-37" fmla="*/ 278 w 9850"/>
              <a:gd name="connsiteY6-38" fmla="*/ 4532 h 10000"/>
              <a:gd name="connsiteX7-39" fmla="*/ 728 w 9850"/>
              <a:gd name="connsiteY7-40" fmla="*/ 2036 h 10000"/>
              <a:gd name="connsiteX8-41" fmla="*/ 3127 w 9850"/>
              <a:gd name="connsiteY8-42" fmla="*/ 893 h 10000"/>
              <a:gd name="connsiteX9-43" fmla="*/ 5651 w 9850"/>
              <a:gd name="connsiteY9-44" fmla="*/ 6 h 10000"/>
              <a:gd name="connsiteX10-45" fmla="*/ 7900 w 9850"/>
              <a:gd name="connsiteY10-46" fmla="*/ 1382 h 10000"/>
              <a:gd name="connsiteX0-47" fmla="*/ 10000 w 10000"/>
              <a:gd name="connsiteY0-48" fmla="*/ 5488 h 10000"/>
              <a:gd name="connsiteX1-49" fmla="*/ 9543 w 10000"/>
              <a:gd name="connsiteY1-50" fmla="*/ 7985 h 10000"/>
              <a:gd name="connsiteX2-51" fmla="*/ 7108 w 10000"/>
              <a:gd name="connsiteY2-52" fmla="*/ 9104 h 10000"/>
              <a:gd name="connsiteX3-53" fmla="*/ 4545 w 10000"/>
              <a:gd name="connsiteY3-54" fmla="*/ 9991 h 10000"/>
              <a:gd name="connsiteX4-55" fmla="*/ 2262 w 10000"/>
              <a:gd name="connsiteY4-56" fmla="*/ 8638 h 10000"/>
              <a:gd name="connsiteX5-57" fmla="*/ 155 w 10000"/>
              <a:gd name="connsiteY5-58" fmla="*/ 7029 h 10000"/>
              <a:gd name="connsiteX6-59" fmla="*/ 282 w 10000"/>
              <a:gd name="connsiteY6-60" fmla="*/ 4532 h 10000"/>
              <a:gd name="connsiteX7-61" fmla="*/ 739 w 10000"/>
              <a:gd name="connsiteY7-62" fmla="*/ 2036 h 10000"/>
              <a:gd name="connsiteX8-63" fmla="*/ 3175 w 10000"/>
              <a:gd name="connsiteY8-64" fmla="*/ 893 h 10000"/>
              <a:gd name="connsiteX9-65" fmla="*/ 5737 w 10000"/>
              <a:gd name="connsiteY9-66" fmla="*/ 6 h 10000"/>
              <a:gd name="connsiteX0-67" fmla="*/ 10000 w 10000"/>
              <a:gd name="connsiteY0-68" fmla="*/ 4595 h 9107"/>
              <a:gd name="connsiteX1-69" fmla="*/ 9543 w 10000"/>
              <a:gd name="connsiteY1-70" fmla="*/ 7092 h 9107"/>
              <a:gd name="connsiteX2-71" fmla="*/ 7108 w 10000"/>
              <a:gd name="connsiteY2-72" fmla="*/ 8211 h 9107"/>
              <a:gd name="connsiteX3-73" fmla="*/ 4545 w 10000"/>
              <a:gd name="connsiteY3-74" fmla="*/ 9098 h 9107"/>
              <a:gd name="connsiteX4-75" fmla="*/ 2262 w 10000"/>
              <a:gd name="connsiteY4-76" fmla="*/ 7745 h 9107"/>
              <a:gd name="connsiteX5-77" fmla="*/ 155 w 10000"/>
              <a:gd name="connsiteY5-78" fmla="*/ 6136 h 9107"/>
              <a:gd name="connsiteX6-79" fmla="*/ 282 w 10000"/>
              <a:gd name="connsiteY6-80" fmla="*/ 3639 h 9107"/>
              <a:gd name="connsiteX7-81" fmla="*/ 739 w 10000"/>
              <a:gd name="connsiteY7-82" fmla="*/ 1143 h 9107"/>
              <a:gd name="connsiteX8-83" fmla="*/ 3175 w 10000"/>
              <a:gd name="connsiteY8-84" fmla="*/ 0 h 9107"/>
              <a:gd name="connsiteX0-85" fmla="*/ 10000 w 10000"/>
              <a:gd name="connsiteY0-86" fmla="*/ 3791 h 8745"/>
              <a:gd name="connsiteX1-87" fmla="*/ 9543 w 10000"/>
              <a:gd name="connsiteY1-88" fmla="*/ 6532 h 8745"/>
              <a:gd name="connsiteX2-89" fmla="*/ 7108 w 10000"/>
              <a:gd name="connsiteY2-90" fmla="*/ 7761 h 8745"/>
              <a:gd name="connsiteX3-91" fmla="*/ 4545 w 10000"/>
              <a:gd name="connsiteY3-92" fmla="*/ 8735 h 8745"/>
              <a:gd name="connsiteX4-93" fmla="*/ 2262 w 10000"/>
              <a:gd name="connsiteY4-94" fmla="*/ 7249 h 8745"/>
              <a:gd name="connsiteX5-95" fmla="*/ 155 w 10000"/>
              <a:gd name="connsiteY5-96" fmla="*/ 5483 h 8745"/>
              <a:gd name="connsiteX6-97" fmla="*/ 282 w 10000"/>
              <a:gd name="connsiteY6-98" fmla="*/ 2741 h 8745"/>
              <a:gd name="connsiteX7-99" fmla="*/ 739 w 10000"/>
              <a:gd name="connsiteY7-100" fmla="*/ 0 h 8745"/>
              <a:gd name="connsiteX0-101" fmla="*/ 10000 w 10000"/>
              <a:gd name="connsiteY0-102" fmla="*/ 1201 h 6866"/>
              <a:gd name="connsiteX1-103" fmla="*/ 9543 w 10000"/>
              <a:gd name="connsiteY1-104" fmla="*/ 4335 h 6866"/>
              <a:gd name="connsiteX2-105" fmla="*/ 7108 w 10000"/>
              <a:gd name="connsiteY2-106" fmla="*/ 5741 h 6866"/>
              <a:gd name="connsiteX3-107" fmla="*/ 4545 w 10000"/>
              <a:gd name="connsiteY3-108" fmla="*/ 6855 h 6866"/>
              <a:gd name="connsiteX4-109" fmla="*/ 2262 w 10000"/>
              <a:gd name="connsiteY4-110" fmla="*/ 5155 h 6866"/>
              <a:gd name="connsiteX5-111" fmla="*/ 155 w 10000"/>
              <a:gd name="connsiteY5-112" fmla="*/ 3136 h 6866"/>
              <a:gd name="connsiteX6-113" fmla="*/ 282 w 10000"/>
              <a:gd name="connsiteY6-114" fmla="*/ 0 h 6866"/>
              <a:gd name="connsiteX0-115" fmla="*/ 9845 w 9845"/>
              <a:gd name="connsiteY0-116" fmla="*/ 0 h 8251"/>
              <a:gd name="connsiteX1-117" fmla="*/ 9388 w 9845"/>
              <a:gd name="connsiteY1-118" fmla="*/ 4565 h 8251"/>
              <a:gd name="connsiteX2-119" fmla="*/ 6953 w 9845"/>
              <a:gd name="connsiteY2-120" fmla="*/ 6612 h 8251"/>
              <a:gd name="connsiteX3-121" fmla="*/ 4390 w 9845"/>
              <a:gd name="connsiteY3-122" fmla="*/ 8235 h 8251"/>
              <a:gd name="connsiteX4-123" fmla="*/ 2107 w 9845"/>
              <a:gd name="connsiteY4-124" fmla="*/ 5759 h 8251"/>
              <a:gd name="connsiteX5-125" fmla="*/ 0 w 9845"/>
              <a:gd name="connsiteY5-126" fmla="*/ 2818 h 8251"/>
              <a:gd name="connsiteX0-127" fmla="*/ 7860 w 7860"/>
              <a:gd name="connsiteY0-128" fmla="*/ 0 h 10001"/>
              <a:gd name="connsiteX1-129" fmla="*/ 7396 w 7860"/>
              <a:gd name="connsiteY1-130" fmla="*/ 5533 h 10001"/>
              <a:gd name="connsiteX2-131" fmla="*/ 4922 w 7860"/>
              <a:gd name="connsiteY2-132" fmla="*/ 8014 h 10001"/>
              <a:gd name="connsiteX3-133" fmla="*/ 2319 w 7860"/>
              <a:gd name="connsiteY3-134" fmla="*/ 9981 h 10001"/>
              <a:gd name="connsiteX4-135" fmla="*/ 0 w 7860"/>
              <a:gd name="connsiteY4-136" fmla="*/ 6980 h 10001"/>
              <a:gd name="connsiteX0-137" fmla="*/ 7050 w 7050"/>
              <a:gd name="connsiteY0-138" fmla="*/ 0 h 10000"/>
              <a:gd name="connsiteX1-139" fmla="*/ 6460 w 7050"/>
              <a:gd name="connsiteY1-140" fmla="*/ 5532 h 10000"/>
              <a:gd name="connsiteX2-141" fmla="*/ 3312 w 7050"/>
              <a:gd name="connsiteY2-142" fmla="*/ 8013 h 10000"/>
              <a:gd name="connsiteX3-143" fmla="*/ 0 w 7050"/>
              <a:gd name="connsiteY3-144" fmla="*/ 9980 h 10000"/>
              <a:gd name="connsiteX0-145" fmla="*/ 9163 w 9163"/>
              <a:gd name="connsiteY0-146" fmla="*/ 0 h 4468"/>
              <a:gd name="connsiteX1-147" fmla="*/ 4698 w 9163"/>
              <a:gd name="connsiteY1-148" fmla="*/ 2481 h 4468"/>
              <a:gd name="connsiteX2-149" fmla="*/ 0 w 9163"/>
              <a:gd name="connsiteY2-150" fmla="*/ 4448 h 4468"/>
              <a:gd name="connsiteX0-151" fmla="*/ 9774 w 9774"/>
              <a:gd name="connsiteY0-152" fmla="*/ 0 h 9562"/>
              <a:gd name="connsiteX1-153" fmla="*/ 5127 w 9774"/>
              <a:gd name="connsiteY1-154" fmla="*/ 5117 h 9562"/>
              <a:gd name="connsiteX2-155" fmla="*/ 0 w 9774"/>
              <a:gd name="connsiteY2-156" fmla="*/ 9519 h 9562"/>
              <a:gd name="connsiteX0-157" fmla="*/ 9955 w 9955"/>
              <a:gd name="connsiteY0-158" fmla="*/ 0 h 9811"/>
              <a:gd name="connsiteX1-159" fmla="*/ 5246 w 9955"/>
              <a:gd name="connsiteY1-160" fmla="*/ 5163 h 9811"/>
              <a:gd name="connsiteX2-161" fmla="*/ 0 w 9955"/>
              <a:gd name="connsiteY2-162" fmla="*/ 9767 h 9811"/>
              <a:gd name="connsiteX0-163" fmla="*/ 9953 w 9953"/>
              <a:gd name="connsiteY0-164" fmla="*/ 0 h 9768"/>
              <a:gd name="connsiteX1-165" fmla="*/ 5270 w 9953"/>
              <a:gd name="connsiteY1-166" fmla="*/ 5030 h 9768"/>
              <a:gd name="connsiteX2-167" fmla="*/ 0 w 9953"/>
              <a:gd name="connsiteY2-168" fmla="*/ 9723 h 9768"/>
              <a:gd name="connsiteX0-169" fmla="*/ 9810 w 9810"/>
              <a:gd name="connsiteY0-170" fmla="*/ 0 h 8669"/>
              <a:gd name="connsiteX1-171" fmla="*/ 5295 w 9810"/>
              <a:gd name="connsiteY1-172" fmla="*/ 3821 h 8669"/>
              <a:gd name="connsiteX2-173" fmla="*/ 0 w 9810"/>
              <a:gd name="connsiteY2-174" fmla="*/ 8626 h 8669"/>
              <a:gd name="connsiteX0-175" fmla="*/ 9212 w 9212"/>
              <a:gd name="connsiteY0-176" fmla="*/ 0 h 9878"/>
              <a:gd name="connsiteX1-177" fmla="*/ 5398 w 9212"/>
              <a:gd name="connsiteY1-178" fmla="*/ 4286 h 9878"/>
              <a:gd name="connsiteX2-179" fmla="*/ 0 w 9212"/>
              <a:gd name="connsiteY2-180" fmla="*/ 9828 h 9878"/>
              <a:gd name="connsiteX0-181" fmla="*/ 9991 w 9991"/>
              <a:gd name="connsiteY0-182" fmla="*/ 0 h 9806"/>
              <a:gd name="connsiteX1-183" fmla="*/ 5860 w 9991"/>
              <a:gd name="connsiteY1-184" fmla="*/ 4146 h 9806"/>
              <a:gd name="connsiteX2-185" fmla="*/ 0 w 9991"/>
              <a:gd name="connsiteY2-186" fmla="*/ 9756 h 9806"/>
              <a:gd name="connsiteX0-187" fmla="*/ 10000 w 10000"/>
              <a:gd name="connsiteY0-188" fmla="*/ 0 h 10000"/>
              <a:gd name="connsiteX1-189" fmla="*/ 5865 w 10000"/>
              <a:gd name="connsiteY1-190" fmla="*/ 4228 h 10000"/>
              <a:gd name="connsiteX2-191" fmla="*/ 0 w 10000"/>
              <a:gd name="connsiteY2-192" fmla="*/ 9949 h 10000"/>
              <a:gd name="connsiteX0-193" fmla="*/ 10000 w 10000"/>
              <a:gd name="connsiteY0-194" fmla="*/ 0 h 10000"/>
              <a:gd name="connsiteX1-195" fmla="*/ 5865 w 10000"/>
              <a:gd name="connsiteY1-196" fmla="*/ 4228 h 10000"/>
              <a:gd name="connsiteX2-197" fmla="*/ 0 w 10000"/>
              <a:gd name="connsiteY2-198" fmla="*/ 9949 h 10000"/>
              <a:gd name="connsiteX0-199" fmla="*/ 10014 w 10014"/>
              <a:gd name="connsiteY0-200" fmla="*/ 0 h 9895"/>
              <a:gd name="connsiteX1-201" fmla="*/ 5865 w 10014"/>
              <a:gd name="connsiteY1-202" fmla="*/ 4123 h 9895"/>
              <a:gd name="connsiteX2-203" fmla="*/ 0 w 10014"/>
              <a:gd name="connsiteY2-204" fmla="*/ 9844 h 9895"/>
              <a:gd name="connsiteX0-205" fmla="*/ 10000 w 10000"/>
              <a:gd name="connsiteY0-206" fmla="*/ 0 h 10000"/>
              <a:gd name="connsiteX1-207" fmla="*/ 5857 w 10000"/>
              <a:gd name="connsiteY1-208" fmla="*/ 4167 h 10000"/>
              <a:gd name="connsiteX2-209" fmla="*/ 0 w 10000"/>
              <a:gd name="connsiteY2-210" fmla="*/ 9948 h 10000"/>
              <a:gd name="connsiteX0-211" fmla="*/ 10000 w 10000"/>
              <a:gd name="connsiteY0-212" fmla="*/ 0 h 10000"/>
              <a:gd name="connsiteX1-213" fmla="*/ 5857 w 10000"/>
              <a:gd name="connsiteY1-214" fmla="*/ 4167 h 10000"/>
              <a:gd name="connsiteX2-215" fmla="*/ 0 w 10000"/>
              <a:gd name="connsiteY2-216" fmla="*/ 9948 h 10000"/>
              <a:gd name="connsiteX0-217" fmla="*/ 10000 w 10000"/>
              <a:gd name="connsiteY0-218" fmla="*/ 0 h 10000"/>
              <a:gd name="connsiteX1-219" fmla="*/ 5857 w 10000"/>
              <a:gd name="connsiteY1-220" fmla="*/ 4167 h 10000"/>
              <a:gd name="connsiteX2-221" fmla="*/ 0 w 10000"/>
              <a:gd name="connsiteY2-222" fmla="*/ 9948 h 10000"/>
              <a:gd name="connsiteX0-223" fmla="*/ 10000 w 10000"/>
              <a:gd name="connsiteY0-224" fmla="*/ 0 h 10000"/>
              <a:gd name="connsiteX1-225" fmla="*/ 5857 w 10000"/>
              <a:gd name="connsiteY1-226" fmla="*/ 4167 h 10000"/>
              <a:gd name="connsiteX2-227" fmla="*/ 0 w 10000"/>
              <a:gd name="connsiteY2-228" fmla="*/ 9948 h 10000"/>
              <a:gd name="connsiteX0-229" fmla="*/ 10000 w 10000"/>
              <a:gd name="connsiteY0-230" fmla="*/ 0 h 10000"/>
              <a:gd name="connsiteX1-231" fmla="*/ 5857 w 10000"/>
              <a:gd name="connsiteY1-232" fmla="*/ 4167 h 10000"/>
              <a:gd name="connsiteX2-233" fmla="*/ 0 w 10000"/>
              <a:gd name="connsiteY2-234" fmla="*/ 9948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cubicBezTo>
                  <a:pt x="8982" y="1527"/>
                  <a:pt x="7523" y="2508"/>
                  <a:pt x="5857" y="4167"/>
                </a:cubicBezTo>
                <a:cubicBezTo>
                  <a:pt x="4190" y="5825"/>
                  <a:pt x="2029" y="10549"/>
                  <a:pt x="0" y="9948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1"/>
          <p:cNvSpPr/>
          <p:nvPr/>
        </p:nvSpPr>
        <p:spPr bwMode="auto">
          <a:xfrm rot="21176574">
            <a:off x="2657985" y="626006"/>
            <a:ext cx="2174284" cy="4123196"/>
          </a:xfrm>
          <a:custGeom>
            <a:avLst/>
            <a:gdLst>
              <a:gd name="T0" fmla="*/ 409 w 424"/>
              <a:gd name="T1" fmla="*/ 131 h 435"/>
              <a:gd name="T2" fmla="*/ 403 w 424"/>
              <a:gd name="T3" fmla="*/ 238 h 435"/>
              <a:gd name="T4" fmla="*/ 385 w 424"/>
              <a:gd name="T5" fmla="*/ 345 h 435"/>
              <a:gd name="T6" fmla="*/ 289 w 424"/>
              <a:gd name="T7" fmla="*/ 393 h 435"/>
              <a:gd name="T8" fmla="*/ 188 w 424"/>
              <a:gd name="T9" fmla="*/ 431 h 435"/>
              <a:gd name="T10" fmla="*/ 98 w 424"/>
              <a:gd name="T11" fmla="*/ 373 h 435"/>
              <a:gd name="T12" fmla="*/ 15 w 424"/>
              <a:gd name="T13" fmla="*/ 304 h 435"/>
              <a:gd name="T14" fmla="*/ 20 w 424"/>
              <a:gd name="T15" fmla="*/ 197 h 435"/>
              <a:gd name="T16" fmla="*/ 38 w 424"/>
              <a:gd name="T17" fmla="*/ 90 h 435"/>
              <a:gd name="T18" fmla="*/ 134 w 424"/>
              <a:gd name="T19" fmla="*/ 41 h 435"/>
              <a:gd name="T20" fmla="*/ 235 w 424"/>
              <a:gd name="T21" fmla="*/ 3 h 435"/>
              <a:gd name="T22" fmla="*/ 325 w 424"/>
              <a:gd name="T23" fmla="*/ 62 h 435"/>
              <a:gd name="T24" fmla="*/ 409 w 424"/>
              <a:gd name="T25" fmla="*/ 131 h 435"/>
              <a:gd name="connsiteX0" fmla="*/ 9437 w 9580"/>
              <a:gd name="connsiteY0" fmla="*/ 2948 h 9854"/>
              <a:gd name="connsiteX1" fmla="*/ 9296 w 9580"/>
              <a:gd name="connsiteY1" fmla="*/ 5408 h 9854"/>
              <a:gd name="connsiteX2" fmla="*/ 8871 w 9580"/>
              <a:gd name="connsiteY2" fmla="*/ 7868 h 9854"/>
              <a:gd name="connsiteX3" fmla="*/ 6607 w 9580"/>
              <a:gd name="connsiteY3" fmla="*/ 8971 h 9854"/>
              <a:gd name="connsiteX4" fmla="*/ 4225 w 9580"/>
              <a:gd name="connsiteY4" fmla="*/ 9845 h 9854"/>
              <a:gd name="connsiteX5" fmla="*/ 2102 w 9580"/>
              <a:gd name="connsiteY5" fmla="*/ 8512 h 9854"/>
              <a:gd name="connsiteX6" fmla="*/ 145 w 9580"/>
              <a:gd name="connsiteY6" fmla="*/ 6926 h 9854"/>
              <a:gd name="connsiteX7" fmla="*/ 263 w 9580"/>
              <a:gd name="connsiteY7" fmla="*/ 4466 h 9854"/>
              <a:gd name="connsiteX8" fmla="*/ 687 w 9580"/>
              <a:gd name="connsiteY8" fmla="*/ 2006 h 9854"/>
              <a:gd name="connsiteX9" fmla="*/ 2951 w 9580"/>
              <a:gd name="connsiteY9" fmla="*/ 880 h 9854"/>
              <a:gd name="connsiteX10" fmla="*/ 5333 w 9580"/>
              <a:gd name="connsiteY10" fmla="*/ 6 h 9854"/>
              <a:gd name="connsiteX11" fmla="*/ 7456 w 9580"/>
              <a:gd name="connsiteY11" fmla="*/ 1362 h 9854"/>
              <a:gd name="connsiteX12" fmla="*/ 9437 w 9580"/>
              <a:gd name="connsiteY12" fmla="*/ 2948 h 9854"/>
              <a:gd name="connsiteX0-1" fmla="*/ 7783 w 10000"/>
              <a:gd name="connsiteY0-2" fmla="*/ 1382 h 10000"/>
              <a:gd name="connsiteX1-3" fmla="*/ 9851 w 10000"/>
              <a:gd name="connsiteY1-4" fmla="*/ 2992 h 10000"/>
              <a:gd name="connsiteX2-5" fmla="*/ 9704 w 10000"/>
              <a:gd name="connsiteY2-6" fmla="*/ 5488 h 10000"/>
              <a:gd name="connsiteX3-7" fmla="*/ 9260 w 10000"/>
              <a:gd name="connsiteY3-8" fmla="*/ 7985 h 10000"/>
              <a:gd name="connsiteX4-9" fmla="*/ 6897 w 10000"/>
              <a:gd name="connsiteY4-10" fmla="*/ 9104 h 10000"/>
              <a:gd name="connsiteX5-11" fmla="*/ 4410 w 10000"/>
              <a:gd name="connsiteY5-12" fmla="*/ 9991 h 10000"/>
              <a:gd name="connsiteX6-13" fmla="*/ 2194 w 10000"/>
              <a:gd name="connsiteY6-14" fmla="*/ 8638 h 10000"/>
              <a:gd name="connsiteX7-15" fmla="*/ 151 w 10000"/>
              <a:gd name="connsiteY7-16" fmla="*/ 7029 h 10000"/>
              <a:gd name="connsiteX8-17" fmla="*/ 275 w 10000"/>
              <a:gd name="connsiteY8-18" fmla="*/ 4532 h 10000"/>
              <a:gd name="connsiteX9-19" fmla="*/ 717 w 10000"/>
              <a:gd name="connsiteY9-20" fmla="*/ 2036 h 10000"/>
              <a:gd name="connsiteX10-21" fmla="*/ 3080 w 10000"/>
              <a:gd name="connsiteY10-22" fmla="*/ 893 h 10000"/>
              <a:gd name="connsiteX11-23" fmla="*/ 5567 w 10000"/>
              <a:gd name="connsiteY11-24" fmla="*/ 6 h 10000"/>
              <a:gd name="connsiteX12-25" fmla="*/ 8017 w 10000"/>
              <a:gd name="connsiteY12-26" fmla="*/ 1604 h 10000"/>
              <a:gd name="connsiteX0-27" fmla="*/ 9851 w 10000"/>
              <a:gd name="connsiteY0-28" fmla="*/ 2992 h 10000"/>
              <a:gd name="connsiteX1-29" fmla="*/ 9704 w 10000"/>
              <a:gd name="connsiteY1-30" fmla="*/ 5488 h 10000"/>
              <a:gd name="connsiteX2-31" fmla="*/ 9260 w 10000"/>
              <a:gd name="connsiteY2-32" fmla="*/ 7985 h 10000"/>
              <a:gd name="connsiteX3-33" fmla="*/ 6897 w 10000"/>
              <a:gd name="connsiteY3-34" fmla="*/ 9104 h 10000"/>
              <a:gd name="connsiteX4-35" fmla="*/ 4410 w 10000"/>
              <a:gd name="connsiteY4-36" fmla="*/ 9991 h 10000"/>
              <a:gd name="connsiteX5-37" fmla="*/ 2194 w 10000"/>
              <a:gd name="connsiteY5-38" fmla="*/ 8638 h 10000"/>
              <a:gd name="connsiteX6-39" fmla="*/ 151 w 10000"/>
              <a:gd name="connsiteY6-40" fmla="*/ 7029 h 10000"/>
              <a:gd name="connsiteX7-41" fmla="*/ 275 w 10000"/>
              <a:gd name="connsiteY7-42" fmla="*/ 4532 h 10000"/>
              <a:gd name="connsiteX8-43" fmla="*/ 717 w 10000"/>
              <a:gd name="connsiteY8-44" fmla="*/ 2036 h 10000"/>
              <a:gd name="connsiteX9-45" fmla="*/ 3080 w 10000"/>
              <a:gd name="connsiteY9-46" fmla="*/ 893 h 10000"/>
              <a:gd name="connsiteX10-47" fmla="*/ 5567 w 10000"/>
              <a:gd name="connsiteY10-48" fmla="*/ 6 h 10000"/>
              <a:gd name="connsiteX11-49" fmla="*/ 8017 w 10000"/>
              <a:gd name="connsiteY11-50" fmla="*/ 1604 h 10000"/>
              <a:gd name="connsiteX0-51" fmla="*/ 9851 w 10000"/>
              <a:gd name="connsiteY0-52" fmla="*/ 2992 h 10000"/>
              <a:gd name="connsiteX1-53" fmla="*/ 9704 w 10000"/>
              <a:gd name="connsiteY1-54" fmla="*/ 5488 h 10000"/>
              <a:gd name="connsiteX2-55" fmla="*/ 9260 w 10000"/>
              <a:gd name="connsiteY2-56" fmla="*/ 7985 h 10000"/>
              <a:gd name="connsiteX3-57" fmla="*/ 6897 w 10000"/>
              <a:gd name="connsiteY3-58" fmla="*/ 9104 h 10000"/>
              <a:gd name="connsiteX4-59" fmla="*/ 4410 w 10000"/>
              <a:gd name="connsiteY4-60" fmla="*/ 9991 h 10000"/>
              <a:gd name="connsiteX5-61" fmla="*/ 2194 w 10000"/>
              <a:gd name="connsiteY5-62" fmla="*/ 8638 h 10000"/>
              <a:gd name="connsiteX6-63" fmla="*/ 151 w 10000"/>
              <a:gd name="connsiteY6-64" fmla="*/ 7029 h 10000"/>
              <a:gd name="connsiteX7-65" fmla="*/ 275 w 10000"/>
              <a:gd name="connsiteY7-66" fmla="*/ 4532 h 10000"/>
              <a:gd name="connsiteX8-67" fmla="*/ 717 w 10000"/>
              <a:gd name="connsiteY8-68" fmla="*/ 2036 h 10000"/>
              <a:gd name="connsiteX9-69" fmla="*/ 3080 w 10000"/>
              <a:gd name="connsiteY9-70" fmla="*/ 893 h 10000"/>
              <a:gd name="connsiteX10-71" fmla="*/ 5567 w 10000"/>
              <a:gd name="connsiteY10-72" fmla="*/ 6 h 10000"/>
              <a:gd name="connsiteX0-73" fmla="*/ 9704 w 9704"/>
              <a:gd name="connsiteY0-74" fmla="*/ 5488 h 10000"/>
              <a:gd name="connsiteX1-75" fmla="*/ 9260 w 9704"/>
              <a:gd name="connsiteY1-76" fmla="*/ 7985 h 10000"/>
              <a:gd name="connsiteX2-77" fmla="*/ 6897 w 9704"/>
              <a:gd name="connsiteY2-78" fmla="*/ 9104 h 10000"/>
              <a:gd name="connsiteX3-79" fmla="*/ 4410 w 9704"/>
              <a:gd name="connsiteY3-80" fmla="*/ 9991 h 10000"/>
              <a:gd name="connsiteX4-81" fmla="*/ 2194 w 9704"/>
              <a:gd name="connsiteY4-82" fmla="*/ 8638 h 10000"/>
              <a:gd name="connsiteX5-83" fmla="*/ 151 w 9704"/>
              <a:gd name="connsiteY5-84" fmla="*/ 7029 h 10000"/>
              <a:gd name="connsiteX6-85" fmla="*/ 275 w 9704"/>
              <a:gd name="connsiteY6-86" fmla="*/ 4532 h 10000"/>
              <a:gd name="connsiteX7-87" fmla="*/ 717 w 9704"/>
              <a:gd name="connsiteY7-88" fmla="*/ 2036 h 10000"/>
              <a:gd name="connsiteX8-89" fmla="*/ 3080 w 9704"/>
              <a:gd name="connsiteY8-90" fmla="*/ 893 h 10000"/>
              <a:gd name="connsiteX9-91" fmla="*/ 5567 w 9704"/>
              <a:gd name="connsiteY9-92" fmla="*/ 6 h 10000"/>
              <a:gd name="connsiteX0-93" fmla="*/ 9542 w 9542"/>
              <a:gd name="connsiteY0-94" fmla="*/ 7985 h 10000"/>
              <a:gd name="connsiteX1-95" fmla="*/ 7107 w 9542"/>
              <a:gd name="connsiteY1-96" fmla="*/ 9104 h 10000"/>
              <a:gd name="connsiteX2-97" fmla="*/ 4545 w 9542"/>
              <a:gd name="connsiteY2-98" fmla="*/ 9991 h 10000"/>
              <a:gd name="connsiteX3-99" fmla="*/ 2261 w 9542"/>
              <a:gd name="connsiteY3-100" fmla="*/ 8638 h 10000"/>
              <a:gd name="connsiteX4-101" fmla="*/ 156 w 9542"/>
              <a:gd name="connsiteY4-102" fmla="*/ 7029 h 10000"/>
              <a:gd name="connsiteX5-103" fmla="*/ 283 w 9542"/>
              <a:gd name="connsiteY5-104" fmla="*/ 4532 h 10000"/>
              <a:gd name="connsiteX6-105" fmla="*/ 739 w 9542"/>
              <a:gd name="connsiteY6-106" fmla="*/ 2036 h 10000"/>
              <a:gd name="connsiteX7-107" fmla="*/ 3174 w 9542"/>
              <a:gd name="connsiteY7-108" fmla="*/ 893 h 10000"/>
              <a:gd name="connsiteX8-109" fmla="*/ 5737 w 9542"/>
              <a:gd name="connsiteY8-110" fmla="*/ 6 h 10000"/>
              <a:gd name="connsiteX0-111" fmla="*/ 7448 w 7448"/>
              <a:gd name="connsiteY0-112" fmla="*/ 9104 h 10000"/>
              <a:gd name="connsiteX1-113" fmla="*/ 4763 w 7448"/>
              <a:gd name="connsiteY1-114" fmla="*/ 9991 h 10000"/>
              <a:gd name="connsiteX2-115" fmla="*/ 2370 w 7448"/>
              <a:gd name="connsiteY2-116" fmla="*/ 8638 h 10000"/>
              <a:gd name="connsiteX3-117" fmla="*/ 163 w 7448"/>
              <a:gd name="connsiteY3-118" fmla="*/ 7029 h 10000"/>
              <a:gd name="connsiteX4-119" fmla="*/ 297 w 7448"/>
              <a:gd name="connsiteY4-120" fmla="*/ 4532 h 10000"/>
              <a:gd name="connsiteX5-121" fmla="*/ 774 w 7448"/>
              <a:gd name="connsiteY5-122" fmla="*/ 2036 h 10000"/>
              <a:gd name="connsiteX6-123" fmla="*/ 3326 w 7448"/>
              <a:gd name="connsiteY6-124" fmla="*/ 893 h 10000"/>
              <a:gd name="connsiteX7-125" fmla="*/ 6012 w 7448"/>
              <a:gd name="connsiteY7-126" fmla="*/ 6 h 10000"/>
              <a:gd name="connsiteX0-127" fmla="*/ 6395 w 8072"/>
              <a:gd name="connsiteY0-128" fmla="*/ 9991 h 9991"/>
              <a:gd name="connsiteX1-129" fmla="*/ 3182 w 8072"/>
              <a:gd name="connsiteY1-130" fmla="*/ 8638 h 9991"/>
              <a:gd name="connsiteX2-131" fmla="*/ 219 w 8072"/>
              <a:gd name="connsiteY2-132" fmla="*/ 7029 h 9991"/>
              <a:gd name="connsiteX3-133" fmla="*/ 399 w 8072"/>
              <a:gd name="connsiteY3-134" fmla="*/ 4532 h 9991"/>
              <a:gd name="connsiteX4-135" fmla="*/ 1039 w 8072"/>
              <a:gd name="connsiteY4-136" fmla="*/ 2036 h 9991"/>
              <a:gd name="connsiteX5-137" fmla="*/ 4466 w 8072"/>
              <a:gd name="connsiteY5-138" fmla="*/ 893 h 9991"/>
              <a:gd name="connsiteX6-139" fmla="*/ 8072 w 8072"/>
              <a:gd name="connsiteY6-140" fmla="*/ 6 h 9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072" h="9991">
                <a:moveTo>
                  <a:pt x="6395" y="9991"/>
                </a:moveTo>
                <a:cubicBezTo>
                  <a:pt x="5144" y="9898"/>
                  <a:pt x="4217" y="9127"/>
                  <a:pt x="3182" y="8638"/>
                </a:cubicBezTo>
                <a:cubicBezTo>
                  <a:pt x="2182" y="8148"/>
                  <a:pt x="756" y="7821"/>
                  <a:pt x="219" y="7029"/>
                </a:cubicBezTo>
                <a:cubicBezTo>
                  <a:pt x="-317" y="6235"/>
                  <a:pt x="290" y="5325"/>
                  <a:pt x="399" y="4532"/>
                </a:cubicBezTo>
                <a:cubicBezTo>
                  <a:pt x="540" y="3692"/>
                  <a:pt x="290" y="2713"/>
                  <a:pt x="1039" y="2036"/>
                </a:cubicBezTo>
                <a:cubicBezTo>
                  <a:pt x="1791" y="1382"/>
                  <a:pt x="3294" y="1231"/>
                  <a:pt x="4466" y="893"/>
                </a:cubicBezTo>
                <a:cubicBezTo>
                  <a:pt x="5638" y="555"/>
                  <a:pt x="6860" y="-64"/>
                  <a:pt x="8072" y="6"/>
                </a:cubicBezTo>
              </a:path>
            </a:pathLst>
          </a:custGeom>
          <a:noFill/>
          <a:ln w="76200">
            <a:solidFill>
              <a:srgbClr val="2E161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211960" y="3030054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137625" y="192367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年度工作概述</a:t>
            </a:r>
          </a:p>
        </p:txBody>
      </p:sp>
      <p:sp>
        <p:nvSpPr>
          <p:cNvPr id="17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1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2951 w 9580"/>
                <a:gd name="connsiteY0" fmla="*/ 880 h 9854"/>
                <a:gd name="connsiteX1" fmla="*/ 5333 w 9580"/>
                <a:gd name="connsiteY1" fmla="*/ 6 h 9854"/>
                <a:gd name="connsiteX2" fmla="*/ 7456 w 9580"/>
                <a:gd name="connsiteY2" fmla="*/ 1362 h 9854"/>
                <a:gd name="connsiteX3" fmla="*/ 9437 w 9580"/>
                <a:gd name="connsiteY3" fmla="*/ 2948 h 9854"/>
                <a:gd name="connsiteX4" fmla="*/ 9296 w 9580"/>
                <a:gd name="connsiteY4" fmla="*/ 5408 h 9854"/>
                <a:gd name="connsiteX5" fmla="*/ 8871 w 9580"/>
                <a:gd name="connsiteY5" fmla="*/ 7868 h 9854"/>
                <a:gd name="connsiteX6" fmla="*/ 6607 w 9580"/>
                <a:gd name="connsiteY6" fmla="*/ 8971 h 9854"/>
                <a:gd name="connsiteX7" fmla="*/ 4225 w 9580"/>
                <a:gd name="connsiteY7" fmla="*/ 9845 h 9854"/>
                <a:gd name="connsiteX8" fmla="*/ 2102 w 9580"/>
                <a:gd name="connsiteY8" fmla="*/ 8512 h 9854"/>
                <a:gd name="connsiteX9" fmla="*/ 145 w 9580"/>
                <a:gd name="connsiteY9" fmla="*/ 6926 h 9854"/>
                <a:gd name="connsiteX10" fmla="*/ 263 w 9580"/>
                <a:gd name="connsiteY10" fmla="*/ 4466 h 9854"/>
                <a:gd name="connsiteX11" fmla="*/ 687 w 9580"/>
                <a:gd name="connsiteY11" fmla="*/ 2006 h 9854"/>
                <a:gd name="connsiteX12" fmla="*/ 3175 w 9580"/>
                <a:gd name="connsiteY12" fmla="*/ 1098 h 9854"/>
                <a:gd name="connsiteX0-1" fmla="*/ 3080 w 10000"/>
                <a:gd name="connsiteY0-2" fmla="*/ 893 h 10000"/>
                <a:gd name="connsiteX1-3" fmla="*/ 5567 w 10000"/>
                <a:gd name="connsiteY1-4" fmla="*/ 6 h 10000"/>
                <a:gd name="connsiteX2-5" fmla="*/ 7783 w 10000"/>
                <a:gd name="connsiteY2-6" fmla="*/ 1382 h 10000"/>
                <a:gd name="connsiteX3-7" fmla="*/ 9851 w 10000"/>
                <a:gd name="connsiteY3-8" fmla="*/ 2992 h 10000"/>
                <a:gd name="connsiteX4-9" fmla="*/ 9704 w 10000"/>
                <a:gd name="connsiteY4-10" fmla="*/ 5488 h 10000"/>
                <a:gd name="connsiteX5-11" fmla="*/ 9260 w 10000"/>
                <a:gd name="connsiteY5-12" fmla="*/ 7985 h 10000"/>
                <a:gd name="connsiteX6-13" fmla="*/ 6897 w 10000"/>
                <a:gd name="connsiteY6-14" fmla="*/ 9104 h 10000"/>
                <a:gd name="connsiteX7-15" fmla="*/ 4410 w 10000"/>
                <a:gd name="connsiteY7-16" fmla="*/ 9991 h 10000"/>
                <a:gd name="connsiteX8-17" fmla="*/ 2194 w 10000"/>
                <a:gd name="connsiteY8-18" fmla="*/ 8638 h 10000"/>
                <a:gd name="connsiteX9-19" fmla="*/ 151 w 10000"/>
                <a:gd name="connsiteY9-20" fmla="*/ 7029 h 10000"/>
                <a:gd name="connsiteX10-21" fmla="*/ 275 w 10000"/>
                <a:gd name="connsiteY10-22" fmla="*/ 4532 h 10000"/>
                <a:gd name="connsiteX11-23" fmla="*/ 717 w 10000"/>
                <a:gd name="connsiteY11-24" fmla="*/ 2036 h 10000"/>
                <a:gd name="connsiteX0-25" fmla="*/ 3080 w 10000"/>
                <a:gd name="connsiteY0-26" fmla="*/ 893 h 10000"/>
                <a:gd name="connsiteX1-27" fmla="*/ 5567 w 10000"/>
                <a:gd name="connsiteY1-28" fmla="*/ 6 h 10000"/>
                <a:gd name="connsiteX2-29" fmla="*/ 7783 w 10000"/>
                <a:gd name="connsiteY2-30" fmla="*/ 1382 h 10000"/>
                <a:gd name="connsiteX3-31" fmla="*/ 9851 w 10000"/>
                <a:gd name="connsiteY3-32" fmla="*/ 2992 h 10000"/>
                <a:gd name="connsiteX4-33" fmla="*/ 9704 w 10000"/>
                <a:gd name="connsiteY4-34" fmla="*/ 5488 h 10000"/>
                <a:gd name="connsiteX5-35" fmla="*/ 9260 w 10000"/>
                <a:gd name="connsiteY5-36" fmla="*/ 7985 h 10000"/>
                <a:gd name="connsiteX6-37" fmla="*/ 6897 w 10000"/>
                <a:gd name="connsiteY6-38" fmla="*/ 9104 h 10000"/>
                <a:gd name="connsiteX7-39" fmla="*/ 4410 w 10000"/>
                <a:gd name="connsiteY7-40" fmla="*/ 9991 h 10000"/>
                <a:gd name="connsiteX8-41" fmla="*/ 2194 w 10000"/>
                <a:gd name="connsiteY8-42" fmla="*/ 8638 h 10000"/>
                <a:gd name="connsiteX9-43" fmla="*/ 151 w 10000"/>
                <a:gd name="connsiteY9-44" fmla="*/ 7029 h 10000"/>
                <a:gd name="connsiteX10-45" fmla="*/ 275 w 10000"/>
                <a:gd name="connsiteY10-46" fmla="*/ 4532 h 10000"/>
                <a:gd name="connsiteX0-47" fmla="*/ 2929 w 9849"/>
                <a:gd name="connsiteY0-48" fmla="*/ 893 h 10000"/>
                <a:gd name="connsiteX1-49" fmla="*/ 5416 w 9849"/>
                <a:gd name="connsiteY1-50" fmla="*/ 6 h 10000"/>
                <a:gd name="connsiteX2-51" fmla="*/ 7632 w 9849"/>
                <a:gd name="connsiteY2-52" fmla="*/ 1382 h 10000"/>
                <a:gd name="connsiteX3-53" fmla="*/ 9700 w 9849"/>
                <a:gd name="connsiteY3-54" fmla="*/ 2992 h 10000"/>
                <a:gd name="connsiteX4-55" fmla="*/ 9553 w 9849"/>
                <a:gd name="connsiteY4-56" fmla="*/ 5488 h 10000"/>
                <a:gd name="connsiteX5-57" fmla="*/ 9109 w 9849"/>
                <a:gd name="connsiteY5-58" fmla="*/ 7985 h 10000"/>
                <a:gd name="connsiteX6-59" fmla="*/ 6746 w 9849"/>
                <a:gd name="connsiteY6-60" fmla="*/ 9104 h 10000"/>
                <a:gd name="connsiteX7-61" fmla="*/ 4259 w 9849"/>
                <a:gd name="connsiteY7-62" fmla="*/ 9991 h 10000"/>
                <a:gd name="connsiteX8-63" fmla="*/ 2043 w 9849"/>
                <a:gd name="connsiteY8-64" fmla="*/ 8638 h 10000"/>
                <a:gd name="connsiteX9-65" fmla="*/ 0 w 9849"/>
                <a:gd name="connsiteY9-66" fmla="*/ 7029 h 10000"/>
                <a:gd name="connsiteX0-67" fmla="*/ 900 w 7926"/>
                <a:gd name="connsiteY0-68" fmla="*/ 893 h 10000"/>
                <a:gd name="connsiteX1-69" fmla="*/ 3425 w 7926"/>
                <a:gd name="connsiteY1-70" fmla="*/ 6 h 10000"/>
                <a:gd name="connsiteX2-71" fmla="*/ 5675 w 7926"/>
                <a:gd name="connsiteY2-72" fmla="*/ 1382 h 10000"/>
                <a:gd name="connsiteX3-73" fmla="*/ 7775 w 7926"/>
                <a:gd name="connsiteY3-74" fmla="*/ 2992 h 10000"/>
                <a:gd name="connsiteX4-75" fmla="*/ 7625 w 7926"/>
                <a:gd name="connsiteY4-76" fmla="*/ 5488 h 10000"/>
                <a:gd name="connsiteX5-77" fmla="*/ 7175 w 7926"/>
                <a:gd name="connsiteY5-78" fmla="*/ 7985 h 10000"/>
                <a:gd name="connsiteX6-79" fmla="*/ 4775 w 7926"/>
                <a:gd name="connsiteY6-80" fmla="*/ 9104 h 10000"/>
                <a:gd name="connsiteX7-81" fmla="*/ 2250 w 7926"/>
                <a:gd name="connsiteY7-82" fmla="*/ 9991 h 10000"/>
                <a:gd name="connsiteX8-83" fmla="*/ 0 w 7926"/>
                <a:gd name="connsiteY8-84" fmla="*/ 8638 h 10000"/>
                <a:gd name="connsiteX0-85" fmla="*/ 0 w 8864"/>
                <a:gd name="connsiteY0-86" fmla="*/ 893 h 10000"/>
                <a:gd name="connsiteX1-87" fmla="*/ 3185 w 8864"/>
                <a:gd name="connsiteY1-88" fmla="*/ 6 h 10000"/>
                <a:gd name="connsiteX2-89" fmla="*/ 6024 w 8864"/>
                <a:gd name="connsiteY2-90" fmla="*/ 1382 h 10000"/>
                <a:gd name="connsiteX3-91" fmla="*/ 8673 w 8864"/>
                <a:gd name="connsiteY3-92" fmla="*/ 2992 h 10000"/>
                <a:gd name="connsiteX4-93" fmla="*/ 8484 w 8864"/>
                <a:gd name="connsiteY4-94" fmla="*/ 5488 h 10000"/>
                <a:gd name="connsiteX5-95" fmla="*/ 7916 w 8864"/>
                <a:gd name="connsiteY5-96" fmla="*/ 7985 h 10000"/>
                <a:gd name="connsiteX6-97" fmla="*/ 4888 w 8864"/>
                <a:gd name="connsiteY6-98" fmla="*/ 9104 h 10000"/>
                <a:gd name="connsiteX7-99" fmla="*/ 1703 w 8864"/>
                <a:gd name="connsiteY7-100" fmla="*/ 9991 h 10000"/>
                <a:gd name="connsiteX0-101" fmla="*/ 0 w 10000"/>
                <a:gd name="connsiteY0-102" fmla="*/ 893 h 9104"/>
                <a:gd name="connsiteX1-103" fmla="*/ 3593 w 10000"/>
                <a:gd name="connsiteY1-104" fmla="*/ 6 h 9104"/>
                <a:gd name="connsiteX2-105" fmla="*/ 6796 w 10000"/>
                <a:gd name="connsiteY2-106" fmla="*/ 1382 h 9104"/>
                <a:gd name="connsiteX3-107" fmla="*/ 9785 w 10000"/>
                <a:gd name="connsiteY3-108" fmla="*/ 2992 h 9104"/>
                <a:gd name="connsiteX4-109" fmla="*/ 9571 w 10000"/>
                <a:gd name="connsiteY4-110" fmla="*/ 5488 h 9104"/>
                <a:gd name="connsiteX5-111" fmla="*/ 8931 w 10000"/>
                <a:gd name="connsiteY5-112" fmla="*/ 7985 h 9104"/>
                <a:gd name="connsiteX6-113" fmla="*/ 5514 w 10000"/>
                <a:gd name="connsiteY6-114" fmla="*/ 9104 h 9104"/>
                <a:gd name="connsiteX0-115" fmla="*/ 0 w 10000"/>
                <a:gd name="connsiteY0-116" fmla="*/ 981 h 10000"/>
                <a:gd name="connsiteX1-117" fmla="*/ 3593 w 10000"/>
                <a:gd name="connsiteY1-118" fmla="*/ 7 h 10000"/>
                <a:gd name="connsiteX2-119" fmla="*/ 6796 w 10000"/>
                <a:gd name="connsiteY2-120" fmla="*/ 1518 h 10000"/>
                <a:gd name="connsiteX3-121" fmla="*/ 9785 w 10000"/>
                <a:gd name="connsiteY3-122" fmla="*/ 3286 h 10000"/>
                <a:gd name="connsiteX4-123" fmla="*/ 9571 w 10000"/>
                <a:gd name="connsiteY4-124" fmla="*/ 6028 h 10000"/>
                <a:gd name="connsiteX5-125" fmla="*/ 8931 w 10000"/>
                <a:gd name="connsiteY5-126" fmla="*/ 8771 h 10000"/>
                <a:gd name="connsiteX6-127" fmla="*/ 5514 w 10000"/>
                <a:gd name="connsiteY6-128" fmla="*/ 10000 h 10000"/>
                <a:gd name="connsiteX0-129" fmla="*/ 0 w 10000"/>
                <a:gd name="connsiteY0-130" fmla="*/ 981 h 10000"/>
                <a:gd name="connsiteX1-131" fmla="*/ 3593 w 10000"/>
                <a:gd name="connsiteY1-132" fmla="*/ 7 h 10000"/>
                <a:gd name="connsiteX2-133" fmla="*/ 6796 w 10000"/>
                <a:gd name="connsiteY2-134" fmla="*/ 1518 h 10000"/>
                <a:gd name="connsiteX3-135" fmla="*/ 9785 w 10000"/>
                <a:gd name="connsiteY3-136" fmla="*/ 3286 h 10000"/>
                <a:gd name="connsiteX4-137" fmla="*/ 9571 w 10000"/>
                <a:gd name="connsiteY4-138" fmla="*/ 6028 h 10000"/>
                <a:gd name="connsiteX5-139" fmla="*/ 8931 w 10000"/>
                <a:gd name="connsiteY5-140" fmla="*/ 8771 h 10000"/>
                <a:gd name="connsiteX6-141" fmla="*/ 7258 w 10000"/>
                <a:gd name="connsiteY6-142" fmla="*/ 9454 h 10000"/>
                <a:gd name="connsiteX7-143" fmla="*/ 5514 w 10000"/>
                <a:gd name="connsiteY7-144" fmla="*/ 10000 h 10000"/>
                <a:gd name="connsiteX0-145" fmla="*/ 0 w 10000"/>
                <a:gd name="connsiteY0-146" fmla="*/ 981 h 9454"/>
                <a:gd name="connsiteX1-147" fmla="*/ 3593 w 10000"/>
                <a:gd name="connsiteY1-148" fmla="*/ 7 h 9454"/>
                <a:gd name="connsiteX2-149" fmla="*/ 6796 w 10000"/>
                <a:gd name="connsiteY2-150" fmla="*/ 1518 h 9454"/>
                <a:gd name="connsiteX3-151" fmla="*/ 9785 w 10000"/>
                <a:gd name="connsiteY3-152" fmla="*/ 3286 h 9454"/>
                <a:gd name="connsiteX4-153" fmla="*/ 9571 w 10000"/>
                <a:gd name="connsiteY4-154" fmla="*/ 6028 h 9454"/>
                <a:gd name="connsiteX5-155" fmla="*/ 8931 w 10000"/>
                <a:gd name="connsiteY5-156" fmla="*/ 8771 h 9454"/>
                <a:gd name="connsiteX6-157" fmla="*/ 7258 w 10000"/>
                <a:gd name="connsiteY6-158" fmla="*/ 9454 h 9454"/>
                <a:gd name="connsiteX0-159" fmla="*/ 0 w 6407"/>
                <a:gd name="connsiteY0-160" fmla="*/ 0 h 9993"/>
                <a:gd name="connsiteX1-161" fmla="*/ 3203 w 6407"/>
                <a:gd name="connsiteY1-162" fmla="*/ 1599 h 9993"/>
                <a:gd name="connsiteX2-163" fmla="*/ 6192 w 6407"/>
                <a:gd name="connsiteY2-164" fmla="*/ 3469 h 9993"/>
                <a:gd name="connsiteX3-165" fmla="*/ 5978 w 6407"/>
                <a:gd name="connsiteY3-166" fmla="*/ 6369 h 9993"/>
                <a:gd name="connsiteX4-167" fmla="*/ 5338 w 6407"/>
                <a:gd name="connsiteY4-168" fmla="*/ 9271 h 9993"/>
                <a:gd name="connsiteX5-169" fmla="*/ 3665 w 6407"/>
                <a:gd name="connsiteY5-170" fmla="*/ 9993 h 9993"/>
                <a:gd name="connsiteX0-171" fmla="*/ 0 w 10000"/>
                <a:gd name="connsiteY0-172" fmla="*/ 0 h 9918"/>
                <a:gd name="connsiteX1-173" fmla="*/ 4999 w 10000"/>
                <a:gd name="connsiteY1-174" fmla="*/ 1600 h 9918"/>
                <a:gd name="connsiteX2-175" fmla="*/ 9664 w 10000"/>
                <a:gd name="connsiteY2-176" fmla="*/ 3471 h 9918"/>
                <a:gd name="connsiteX3-177" fmla="*/ 9330 w 10000"/>
                <a:gd name="connsiteY3-178" fmla="*/ 6373 h 9918"/>
                <a:gd name="connsiteX4-179" fmla="*/ 8332 w 10000"/>
                <a:gd name="connsiteY4-180" fmla="*/ 9277 h 9918"/>
                <a:gd name="connsiteX5-181" fmla="*/ 6378 w 10000"/>
                <a:gd name="connsiteY5-182" fmla="*/ 9918 h 9918"/>
                <a:gd name="connsiteX0-183" fmla="*/ 0 w 10000"/>
                <a:gd name="connsiteY0-184" fmla="*/ 0 h 9886"/>
                <a:gd name="connsiteX1-185" fmla="*/ 4999 w 10000"/>
                <a:gd name="connsiteY1-186" fmla="*/ 1613 h 9886"/>
                <a:gd name="connsiteX2-187" fmla="*/ 9664 w 10000"/>
                <a:gd name="connsiteY2-188" fmla="*/ 3500 h 9886"/>
                <a:gd name="connsiteX3-189" fmla="*/ 9330 w 10000"/>
                <a:gd name="connsiteY3-190" fmla="*/ 6426 h 9886"/>
                <a:gd name="connsiteX4-191" fmla="*/ 8332 w 10000"/>
                <a:gd name="connsiteY4-192" fmla="*/ 9354 h 9886"/>
                <a:gd name="connsiteX5-193" fmla="*/ 6961 w 10000"/>
                <a:gd name="connsiteY5-194" fmla="*/ 9886 h 9886"/>
                <a:gd name="connsiteX0-195" fmla="*/ 0 w 10000"/>
                <a:gd name="connsiteY0-196" fmla="*/ 0 h 10039"/>
                <a:gd name="connsiteX1-197" fmla="*/ 4999 w 10000"/>
                <a:gd name="connsiteY1-198" fmla="*/ 1632 h 10039"/>
                <a:gd name="connsiteX2-199" fmla="*/ 9664 w 10000"/>
                <a:gd name="connsiteY2-200" fmla="*/ 3540 h 10039"/>
                <a:gd name="connsiteX3-201" fmla="*/ 9330 w 10000"/>
                <a:gd name="connsiteY3-202" fmla="*/ 6500 h 10039"/>
                <a:gd name="connsiteX4-203" fmla="*/ 8332 w 10000"/>
                <a:gd name="connsiteY4-204" fmla="*/ 9462 h 10039"/>
                <a:gd name="connsiteX5-205" fmla="*/ 6924 w 10000"/>
                <a:gd name="connsiteY5-206" fmla="*/ 10039 h 10039"/>
                <a:gd name="connsiteX0-207" fmla="*/ 0 w 10000"/>
                <a:gd name="connsiteY0-208" fmla="*/ 0 h 10019"/>
                <a:gd name="connsiteX1-209" fmla="*/ 4999 w 10000"/>
                <a:gd name="connsiteY1-210" fmla="*/ 1632 h 10019"/>
                <a:gd name="connsiteX2-211" fmla="*/ 9664 w 10000"/>
                <a:gd name="connsiteY2-212" fmla="*/ 3540 h 10019"/>
                <a:gd name="connsiteX3-213" fmla="*/ 9330 w 10000"/>
                <a:gd name="connsiteY3-214" fmla="*/ 6500 h 10019"/>
                <a:gd name="connsiteX4-215" fmla="*/ 8332 w 10000"/>
                <a:gd name="connsiteY4-216" fmla="*/ 9462 h 10019"/>
                <a:gd name="connsiteX5-217" fmla="*/ 6818 w 10000"/>
                <a:gd name="connsiteY5-218" fmla="*/ 10019 h 10019"/>
                <a:gd name="connsiteX0-219" fmla="*/ 0 w 10000"/>
                <a:gd name="connsiteY0-220" fmla="*/ 0 h 10022"/>
                <a:gd name="connsiteX1-221" fmla="*/ 4999 w 10000"/>
                <a:gd name="connsiteY1-222" fmla="*/ 1632 h 10022"/>
                <a:gd name="connsiteX2-223" fmla="*/ 9664 w 10000"/>
                <a:gd name="connsiteY2-224" fmla="*/ 3540 h 10022"/>
                <a:gd name="connsiteX3-225" fmla="*/ 9330 w 10000"/>
                <a:gd name="connsiteY3-226" fmla="*/ 6500 h 10022"/>
                <a:gd name="connsiteX4-227" fmla="*/ 8332 w 10000"/>
                <a:gd name="connsiteY4-228" fmla="*/ 9462 h 10022"/>
                <a:gd name="connsiteX5-229" fmla="*/ 6873 w 10000"/>
                <a:gd name="connsiteY5-230" fmla="*/ 10022 h 10022"/>
                <a:gd name="connsiteX0-231" fmla="*/ 0 w 10000"/>
                <a:gd name="connsiteY0-232" fmla="*/ 0 h 10022"/>
                <a:gd name="connsiteX1-233" fmla="*/ 4999 w 10000"/>
                <a:gd name="connsiteY1-234" fmla="*/ 1632 h 10022"/>
                <a:gd name="connsiteX2-235" fmla="*/ 9664 w 10000"/>
                <a:gd name="connsiteY2-236" fmla="*/ 3540 h 10022"/>
                <a:gd name="connsiteX3-237" fmla="*/ 9330 w 10000"/>
                <a:gd name="connsiteY3-238" fmla="*/ 6500 h 10022"/>
                <a:gd name="connsiteX4-239" fmla="*/ 8332 w 10000"/>
                <a:gd name="connsiteY4-240" fmla="*/ 9462 h 10022"/>
                <a:gd name="connsiteX5-241" fmla="*/ 6873 w 10000"/>
                <a:gd name="connsiteY5-242" fmla="*/ 10022 h 10022"/>
                <a:gd name="connsiteX0-243" fmla="*/ 0 w 10000"/>
                <a:gd name="connsiteY0-244" fmla="*/ 0 h 10022"/>
                <a:gd name="connsiteX1-245" fmla="*/ 4999 w 10000"/>
                <a:gd name="connsiteY1-246" fmla="*/ 1632 h 10022"/>
                <a:gd name="connsiteX2-247" fmla="*/ 9664 w 10000"/>
                <a:gd name="connsiteY2-248" fmla="*/ 3540 h 10022"/>
                <a:gd name="connsiteX3-249" fmla="*/ 9330 w 10000"/>
                <a:gd name="connsiteY3-250" fmla="*/ 6500 h 10022"/>
                <a:gd name="connsiteX4-251" fmla="*/ 8332 w 10000"/>
                <a:gd name="connsiteY4-252" fmla="*/ 9462 h 10022"/>
                <a:gd name="connsiteX5-253" fmla="*/ 6873 w 10000"/>
                <a:gd name="connsiteY5-254" fmla="*/ 10022 h 10022"/>
                <a:gd name="connsiteX0-255" fmla="*/ 0 w 10000"/>
                <a:gd name="connsiteY0-256" fmla="*/ 0 h 10022"/>
                <a:gd name="connsiteX1-257" fmla="*/ 4999 w 10000"/>
                <a:gd name="connsiteY1-258" fmla="*/ 1632 h 10022"/>
                <a:gd name="connsiteX2-259" fmla="*/ 9664 w 10000"/>
                <a:gd name="connsiteY2-260" fmla="*/ 3540 h 10022"/>
                <a:gd name="connsiteX3-261" fmla="*/ 9330 w 10000"/>
                <a:gd name="connsiteY3-262" fmla="*/ 6500 h 10022"/>
                <a:gd name="connsiteX4-263" fmla="*/ 8332 w 10000"/>
                <a:gd name="connsiteY4-264" fmla="*/ 9462 h 10022"/>
                <a:gd name="connsiteX5-265" fmla="*/ 6873 w 10000"/>
                <a:gd name="connsiteY5-266" fmla="*/ 10022 h 10022"/>
                <a:gd name="connsiteX0-267" fmla="*/ 0 w 10000"/>
                <a:gd name="connsiteY0-268" fmla="*/ 0 h 10022"/>
                <a:gd name="connsiteX1-269" fmla="*/ 4999 w 10000"/>
                <a:gd name="connsiteY1-270" fmla="*/ 1632 h 10022"/>
                <a:gd name="connsiteX2-271" fmla="*/ 9664 w 10000"/>
                <a:gd name="connsiteY2-272" fmla="*/ 3540 h 10022"/>
                <a:gd name="connsiteX3-273" fmla="*/ 9330 w 10000"/>
                <a:gd name="connsiteY3-274" fmla="*/ 6500 h 10022"/>
                <a:gd name="connsiteX4-275" fmla="*/ 8332 w 10000"/>
                <a:gd name="connsiteY4-276" fmla="*/ 9462 h 10022"/>
                <a:gd name="connsiteX5-277" fmla="*/ 6873 w 10000"/>
                <a:gd name="connsiteY5-278" fmla="*/ 10022 h 10022"/>
                <a:gd name="connsiteX0-279" fmla="*/ 0 w 10000"/>
                <a:gd name="connsiteY0-280" fmla="*/ 0 h 10022"/>
                <a:gd name="connsiteX1-281" fmla="*/ 4999 w 10000"/>
                <a:gd name="connsiteY1-282" fmla="*/ 1632 h 10022"/>
                <a:gd name="connsiteX2-283" fmla="*/ 9664 w 10000"/>
                <a:gd name="connsiteY2-284" fmla="*/ 3540 h 10022"/>
                <a:gd name="connsiteX3-285" fmla="*/ 9330 w 10000"/>
                <a:gd name="connsiteY3-286" fmla="*/ 6500 h 10022"/>
                <a:gd name="connsiteX4-287" fmla="*/ 8332 w 10000"/>
                <a:gd name="connsiteY4-288" fmla="*/ 9462 h 10022"/>
                <a:gd name="connsiteX5-289" fmla="*/ 6873 w 10000"/>
                <a:gd name="connsiteY5-290" fmla="*/ 10022 h 10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22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3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296 w 9587"/>
                <a:gd name="connsiteY0" fmla="*/ 5408 h 9854"/>
                <a:gd name="connsiteX1" fmla="*/ 8871 w 9587"/>
                <a:gd name="connsiteY1" fmla="*/ 7868 h 9854"/>
                <a:gd name="connsiteX2" fmla="*/ 6607 w 9587"/>
                <a:gd name="connsiteY2" fmla="*/ 8971 h 9854"/>
                <a:gd name="connsiteX3" fmla="*/ 4225 w 9587"/>
                <a:gd name="connsiteY3" fmla="*/ 9845 h 9854"/>
                <a:gd name="connsiteX4" fmla="*/ 2102 w 9587"/>
                <a:gd name="connsiteY4" fmla="*/ 8512 h 9854"/>
                <a:gd name="connsiteX5" fmla="*/ 145 w 9587"/>
                <a:gd name="connsiteY5" fmla="*/ 6926 h 9854"/>
                <a:gd name="connsiteX6" fmla="*/ 263 w 9587"/>
                <a:gd name="connsiteY6" fmla="*/ 4466 h 9854"/>
                <a:gd name="connsiteX7" fmla="*/ 687 w 9587"/>
                <a:gd name="connsiteY7" fmla="*/ 2006 h 9854"/>
                <a:gd name="connsiteX8" fmla="*/ 2951 w 9587"/>
                <a:gd name="connsiteY8" fmla="*/ 880 h 9854"/>
                <a:gd name="connsiteX9" fmla="*/ 5333 w 9587"/>
                <a:gd name="connsiteY9" fmla="*/ 6 h 9854"/>
                <a:gd name="connsiteX10" fmla="*/ 7456 w 9587"/>
                <a:gd name="connsiteY10" fmla="*/ 1362 h 9854"/>
                <a:gd name="connsiteX11" fmla="*/ 9437 w 9587"/>
                <a:gd name="connsiteY11" fmla="*/ 2948 h 9854"/>
                <a:gd name="connsiteX12" fmla="*/ 9520 w 9587"/>
                <a:gd name="connsiteY12" fmla="*/ 5626 h 9854"/>
                <a:gd name="connsiteX0-1" fmla="*/ 9696 w 9844"/>
                <a:gd name="connsiteY0-2" fmla="*/ 5488 h 10000"/>
                <a:gd name="connsiteX1-3" fmla="*/ 9253 w 9844"/>
                <a:gd name="connsiteY1-4" fmla="*/ 7985 h 10000"/>
                <a:gd name="connsiteX2-5" fmla="*/ 6892 w 9844"/>
                <a:gd name="connsiteY2-6" fmla="*/ 9104 h 10000"/>
                <a:gd name="connsiteX3-7" fmla="*/ 4407 w 9844"/>
                <a:gd name="connsiteY3-8" fmla="*/ 9991 h 10000"/>
                <a:gd name="connsiteX4-9" fmla="*/ 2193 w 9844"/>
                <a:gd name="connsiteY4-10" fmla="*/ 8638 h 10000"/>
                <a:gd name="connsiteX5-11" fmla="*/ 151 w 9844"/>
                <a:gd name="connsiteY5-12" fmla="*/ 7029 h 10000"/>
                <a:gd name="connsiteX6-13" fmla="*/ 274 w 9844"/>
                <a:gd name="connsiteY6-14" fmla="*/ 4532 h 10000"/>
                <a:gd name="connsiteX7-15" fmla="*/ 717 w 9844"/>
                <a:gd name="connsiteY7-16" fmla="*/ 2036 h 10000"/>
                <a:gd name="connsiteX8-17" fmla="*/ 3078 w 9844"/>
                <a:gd name="connsiteY8-18" fmla="*/ 893 h 10000"/>
                <a:gd name="connsiteX9-19" fmla="*/ 5563 w 9844"/>
                <a:gd name="connsiteY9-20" fmla="*/ 6 h 10000"/>
                <a:gd name="connsiteX10-21" fmla="*/ 7777 w 9844"/>
                <a:gd name="connsiteY10-22" fmla="*/ 1382 h 10000"/>
                <a:gd name="connsiteX11-23" fmla="*/ 9844 w 9844"/>
                <a:gd name="connsiteY11-24" fmla="*/ 2992 h 10000"/>
                <a:gd name="connsiteX0-25" fmla="*/ 9850 w 9850"/>
                <a:gd name="connsiteY0-26" fmla="*/ 5488 h 10000"/>
                <a:gd name="connsiteX1-27" fmla="*/ 9400 w 9850"/>
                <a:gd name="connsiteY1-28" fmla="*/ 7985 h 10000"/>
                <a:gd name="connsiteX2-29" fmla="*/ 7001 w 9850"/>
                <a:gd name="connsiteY2-30" fmla="*/ 9104 h 10000"/>
                <a:gd name="connsiteX3-31" fmla="*/ 4477 w 9850"/>
                <a:gd name="connsiteY3-32" fmla="*/ 9991 h 10000"/>
                <a:gd name="connsiteX4-33" fmla="*/ 2228 w 9850"/>
                <a:gd name="connsiteY4-34" fmla="*/ 8638 h 10000"/>
                <a:gd name="connsiteX5-35" fmla="*/ 153 w 9850"/>
                <a:gd name="connsiteY5-36" fmla="*/ 7029 h 10000"/>
                <a:gd name="connsiteX6-37" fmla="*/ 278 w 9850"/>
                <a:gd name="connsiteY6-38" fmla="*/ 4532 h 10000"/>
                <a:gd name="connsiteX7-39" fmla="*/ 728 w 9850"/>
                <a:gd name="connsiteY7-40" fmla="*/ 2036 h 10000"/>
                <a:gd name="connsiteX8-41" fmla="*/ 3127 w 9850"/>
                <a:gd name="connsiteY8-42" fmla="*/ 893 h 10000"/>
                <a:gd name="connsiteX9-43" fmla="*/ 5651 w 9850"/>
                <a:gd name="connsiteY9-44" fmla="*/ 6 h 10000"/>
                <a:gd name="connsiteX10-45" fmla="*/ 7900 w 9850"/>
                <a:gd name="connsiteY10-46" fmla="*/ 1382 h 10000"/>
                <a:gd name="connsiteX0-47" fmla="*/ 10000 w 10000"/>
                <a:gd name="connsiteY0-48" fmla="*/ 5488 h 10000"/>
                <a:gd name="connsiteX1-49" fmla="*/ 9543 w 10000"/>
                <a:gd name="connsiteY1-50" fmla="*/ 7985 h 10000"/>
                <a:gd name="connsiteX2-51" fmla="*/ 7108 w 10000"/>
                <a:gd name="connsiteY2-52" fmla="*/ 9104 h 10000"/>
                <a:gd name="connsiteX3-53" fmla="*/ 4545 w 10000"/>
                <a:gd name="connsiteY3-54" fmla="*/ 9991 h 10000"/>
                <a:gd name="connsiteX4-55" fmla="*/ 2262 w 10000"/>
                <a:gd name="connsiteY4-56" fmla="*/ 8638 h 10000"/>
                <a:gd name="connsiteX5-57" fmla="*/ 155 w 10000"/>
                <a:gd name="connsiteY5-58" fmla="*/ 7029 h 10000"/>
                <a:gd name="connsiteX6-59" fmla="*/ 282 w 10000"/>
                <a:gd name="connsiteY6-60" fmla="*/ 4532 h 10000"/>
                <a:gd name="connsiteX7-61" fmla="*/ 739 w 10000"/>
                <a:gd name="connsiteY7-62" fmla="*/ 2036 h 10000"/>
                <a:gd name="connsiteX8-63" fmla="*/ 3175 w 10000"/>
                <a:gd name="connsiteY8-64" fmla="*/ 893 h 10000"/>
                <a:gd name="connsiteX9-65" fmla="*/ 5737 w 10000"/>
                <a:gd name="connsiteY9-66" fmla="*/ 6 h 10000"/>
                <a:gd name="connsiteX0-67" fmla="*/ 10000 w 10000"/>
                <a:gd name="connsiteY0-68" fmla="*/ 4595 h 9107"/>
                <a:gd name="connsiteX1-69" fmla="*/ 9543 w 10000"/>
                <a:gd name="connsiteY1-70" fmla="*/ 7092 h 9107"/>
                <a:gd name="connsiteX2-71" fmla="*/ 7108 w 10000"/>
                <a:gd name="connsiteY2-72" fmla="*/ 8211 h 9107"/>
                <a:gd name="connsiteX3-73" fmla="*/ 4545 w 10000"/>
                <a:gd name="connsiteY3-74" fmla="*/ 9098 h 9107"/>
                <a:gd name="connsiteX4-75" fmla="*/ 2262 w 10000"/>
                <a:gd name="connsiteY4-76" fmla="*/ 7745 h 9107"/>
                <a:gd name="connsiteX5-77" fmla="*/ 155 w 10000"/>
                <a:gd name="connsiteY5-78" fmla="*/ 6136 h 9107"/>
                <a:gd name="connsiteX6-79" fmla="*/ 282 w 10000"/>
                <a:gd name="connsiteY6-80" fmla="*/ 3639 h 9107"/>
                <a:gd name="connsiteX7-81" fmla="*/ 739 w 10000"/>
                <a:gd name="connsiteY7-82" fmla="*/ 1143 h 9107"/>
                <a:gd name="connsiteX8-83" fmla="*/ 3175 w 10000"/>
                <a:gd name="connsiteY8-84" fmla="*/ 0 h 9107"/>
                <a:gd name="connsiteX0-85" fmla="*/ 10000 w 10000"/>
                <a:gd name="connsiteY0-86" fmla="*/ 3791 h 8745"/>
                <a:gd name="connsiteX1-87" fmla="*/ 9543 w 10000"/>
                <a:gd name="connsiteY1-88" fmla="*/ 6532 h 8745"/>
                <a:gd name="connsiteX2-89" fmla="*/ 7108 w 10000"/>
                <a:gd name="connsiteY2-90" fmla="*/ 7761 h 8745"/>
                <a:gd name="connsiteX3-91" fmla="*/ 4545 w 10000"/>
                <a:gd name="connsiteY3-92" fmla="*/ 8735 h 8745"/>
                <a:gd name="connsiteX4-93" fmla="*/ 2262 w 10000"/>
                <a:gd name="connsiteY4-94" fmla="*/ 7249 h 8745"/>
                <a:gd name="connsiteX5-95" fmla="*/ 155 w 10000"/>
                <a:gd name="connsiteY5-96" fmla="*/ 5483 h 8745"/>
                <a:gd name="connsiteX6-97" fmla="*/ 282 w 10000"/>
                <a:gd name="connsiteY6-98" fmla="*/ 2741 h 8745"/>
                <a:gd name="connsiteX7-99" fmla="*/ 739 w 10000"/>
                <a:gd name="connsiteY7-100" fmla="*/ 0 h 8745"/>
                <a:gd name="connsiteX0-101" fmla="*/ 10000 w 10000"/>
                <a:gd name="connsiteY0-102" fmla="*/ 1201 h 6866"/>
                <a:gd name="connsiteX1-103" fmla="*/ 9543 w 10000"/>
                <a:gd name="connsiteY1-104" fmla="*/ 4335 h 6866"/>
                <a:gd name="connsiteX2-105" fmla="*/ 7108 w 10000"/>
                <a:gd name="connsiteY2-106" fmla="*/ 5741 h 6866"/>
                <a:gd name="connsiteX3-107" fmla="*/ 4545 w 10000"/>
                <a:gd name="connsiteY3-108" fmla="*/ 6855 h 6866"/>
                <a:gd name="connsiteX4-109" fmla="*/ 2262 w 10000"/>
                <a:gd name="connsiteY4-110" fmla="*/ 5155 h 6866"/>
                <a:gd name="connsiteX5-111" fmla="*/ 155 w 10000"/>
                <a:gd name="connsiteY5-112" fmla="*/ 3136 h 6866"/>
                <a:gd name="connsiteX6-113" fmla="*/ 282 w 10000"/>
                <a:gd name="connsiteY6-114" fmla="*/ 0 h 6866"/>
                <a:gd name="connsiteX0-115" fmla="*/ 9845 w 9845"/>
                <a:gd name="connsiteY0-116" fmla="*/ 0 h 8251"/>
                <a:gd name="connsiteX1-117" fmla="*/ 9388 w 9845"/>
                <a:gd name="connsiteY1-118" fmla="*/ 4565 h 8251"/>
                <a:gd name="connsiteX2-119" fmla="*/ 6953 w 9845"/>
                <a:gd name="connsiteY2-120" fmla="*/ 6612 h 8251"/>
                <a:gd name="connsiteX3-121" fmla="*/ 4390 w 9845"/>
                <a:gd name="connsiteY3-122" fmla="*/ 8235 h 8251"/>
                <a:gd name="connsiteX4-123" fmla="*/ 2107 w 9845"/>
                <a:gd name="connsiteY4-124" fmla="*/ 5759 h 8251"/>
                <a:gd name="connsiteX5-125" fmla="*/ 0 w 9845"/>
                <a:gd name="connsiteY5-126" fmla="*/ 2818 h 8251"/>
                <a:gd name="connsiteX0-127" fmla="*/ 7860 w 7860"/>
                <a:gd name="connsiteY0-128" fmla="*/ 0 h 10001"/>
                <a:gd name="connsiteX1-129" fmla="*/ 7396 w 7860"/>
                <a:gd name="connsiteY1-130" fmla="*/ 5533 h 10001"/>
                <a:gd name="connsiteX2-131" fmla="*/ 4922 w 7860"/>
                <a:gd name="connsiteY2-132" fmla="*/ 8014 h 10001"/>
                <a:gd name="connsiteX3-133" fmla="*/ 2319 w 7860"/>
                <a:gd name="connsiteY3-134" fmla="*/ 9981 h 10001"/>
                <a:gd name="connsiteX4-135" fmla="*/ 0 w 7860"/>
                <a:gd name="connsiteY4-136" fmla="*/ 6980 h 10001"/>
                <a:gd name="connsiteX0-137" fmla="*/ 7050 w 7050"/>
                <a:gd name="connsiteY0-138" fmla="*/ 0 h 10000"/>
                <a:gd name="connsiteX1-139" fmla="*/ 6460 w 7050"/>
                <a:gd name="connsiteY1-140" fmla="*/ 5532 h 10000"/>
                <a:gd name="connsiteX2-141" fmla="*/ 3312 w 7050"/>
                <a:gd name="connsiteY2-142" fmla="*/ 8013 h 10000"/>
                <a:gd name="connsiteX3-143" fmla="*/ 0 w 7050"/>
                <a:gd name="connsiteY3-144" fmla="*/ 9980 h 10000"/>
                <a:gd name="connsiteX0-145" fmla="*/ 9163 w 9163"/>
                <a:gd name="connsiteY0-146" fmla="*/ 0 h 4468"/>
                <a:gd name="connsiteX1-147" fmla="*/ 4698 w 9163"/>
                <a:gd name="connsiteY1-148" fmla="*/ 2481 h 4468"/>
                <a:gd name="connsiteX2-149" fmla="*/ 0 w 9163"/>
                <a:gd name="connsiteY2-150" fmla="*/ 4448 h 4468"/>
                <a:gd name="connsiteX0-151" fmla="*/ 9774 w 9774"/>
                <a:gd name="connsiteY0-152" fmla="*/ 0 h 9562"/>
                <a:gd name="connsiteX1-153" fmla="*/ 5127 w 9774"/>
                <a:gd name="connsiteY1-154" fmla="*/ 5117 h 9562"/>
                <a:gd name="connsiteX2-155" fmla="*/ 0 w 9774"/>
                <a:gd name="connsiteY2-156" fmla="*/ 9519 h 9562"/>
                <a:gd name="connsiteX0-157" fmla="*/ 9955 w 9955"/>
                <a:gd name="connsiteY0-158" fmla="*/ 0 h 9811"/>
                <a:gd name="connsiteX1-159" fmla="*/ 5246 w 9955"/>
                <a:gd name="connsiteY1-160" fmla="*/ 5163 h 9811"/>
                <a:gd name="connsiteX2-161" fmla="*/ 0 w 9955"/>
                <a:gd name="connsiteY2-162" fmla="*/ 9767 h 9811"/>
                <a:gd name="connsiteX0-163" fmla="*/ 9953 w 9953"/>
                <a:gd name="connsiteY0-164" fmla="*/ 0 h 9768"/>
                <a:gd name="connsiteX1-165" fmla="*/ 5270 w 9953"/>
                <a:gd name="connsiteY1-166" fmla="*/ 5030 h 9768"/>
                <a:gd name="connsiteX2-167" fmla="*/ 0 w 9953"/>
                <a:gd name="connsiteY2-168" fmla="*/ 9723 h 9768"/>
                <a:gd name="connsiteX0-169" fmla="*/ 9810 w 9810"/>
                <a:gd name="connsiteY0-170" fmla="*/ 0 h 8669"/>
                <a:gd name="connsiteX1-171" fmla="*/ 5295 w 9810"/>
                <a:gd name="connsiteY1-172" fmla="*/ 3821 h 8669"/>
                <a:gd name="connsiteX2-173" fmla="*/ 0 w 9810"/>
                <a:gd name="connsiteY2-174" fmla="*/ 8626 h 8669"/>
                <a:gd name="connsiteX0-175" fmla="*/ 9212 w 9212"/>
                <a:gd name="connsiteY0-176" fmla="*/ 0 h 9878"/>
                <a:gd name="connsiteX1-177" fmla="*/ 5398 w 9212"/>
                <a:gd name="connsiteY1-178" fmla="*/ 4286 h 9878"/>
                <a:gd name="connsiteX2-179" fmla="*/ 0 w 9212"/>
                <a:gd name="connsiteY2-180" fmla="*/ 9828 h 9878"/>
                <a:gd name="connsiteX0-181" fmla="*/ 9991 w 9991"/>
                <a:gd name="connsiteY0-182" fmla="*/ 0 h 9806"/>
                <a:gd name="connsiteX1-183" fmla="*/ 5860 w 9991"/>
                <a:gd name="connsiteY1-184" fmla="*/ 4146 h 9806"/>
                <a:gd name="connsiteX2-185" fmla="*/ 0 w 9991"/>
                <a:gd name="connsiteY2-186" fmla="*/ 9756 h 9806"/>
                <a:gd name="connsiteX0-187" fmla="*/ 10000 w 10000"/>
                <a:gd name="connsiteY0-188" fmla="*/ 0 h 10000"/>
                <a:gd name="connsiteX1-189" fmla="*/ 5865 w 10000"/>
                <a:gd name="connsiteY1-190" fmla="*/ 4228 h 10000"/>
                <a:gd name="connsiteX2-191" fmla="*/ 0 w 10000"/>
                <a:gd name="connsiteY2-192" fmla="*/ 9949 h 10000"/>
                <a:gd name="connsiteX0-193" fmla="*/ 10000 w 10000"/>
                <a:gd name="connsiteY0-194" fmla="*/ 0 h 10000"/>
                <a:gd name="connsiteX1-195" fmla="*/ 5865 w 10000"/>
                <a:gd name="connsiteY1-196" fmla="*/ 4228 h 10000"/>
                <a:gd name="connsiteX2-197" fmla="*/ 0 w 10000"/>
                <a:gd name="connsiteY2-198" fmla="*/ 9949 h 10000"/>
                <a:gd name="connsiteX0-199" fmla="*/ 10014 w 10014"/>
                <a:gd name="connsiteY0-200" fmla="*/ 0 h 9895"/>
                <a:gd name="connsiteX1-201" fmla="*/ 5865 w 10014"/>
                <a:gd name="connsiteY1-202" fmla="*/ 4123 h 9895"/>
                <a:gd name="connsiteX2-203" fmla="*/ 0 w 10014"/>
                <a:gd name="connsiteY2-204" fmla="*/ 9844 h 9895"/>
                <a:gd name="connsiteX0-205" fmla="*/ 10000 w 10000"/>
                <a:gd name="connsiteY0-206" fmla="*/ 0 h 10000"/>
                <a:gd name="connsiteX1-207" fmla="*/ 5857 w 10000"/>
                <a:gd name="connsiteY1-208" fmla="*/ 4167 h 10000"/>
                <a:gd name="connsiteX2-209" fmla="*/ 0 w 10000"/>
                <a:gd name="connsiteY2-210" fmla="*/ 9948 h 10000"/>
                <a:gd name="connsiteX0-211" fmla="*/ 10000 w 10000"/>
                <a:gd name="connsiteY0-212" fmla="*/ 0 h 10000"/>
                <a:gd name="connsiteX1-213" fmla="*/ 5857 w 10000"/>
                <a:gd name="connsiteY1-214" fmla="*/ 4167 h 10000"/>
                <a:gd name="connsiteX2-215" fmla="*/ 0 w 10000"/>
                <a:gd name="connsiteY2-216" fmla="*/ 9948 h 10000"/>
                <a:gd name="connsiteX0-217" fmla="*/ 10000 w 10000"/>
                <a:gd name="connsiteY0-218" fmla="*/ 0 h 10000"/>
                <a:gd name="connsiteX1-219" fmla="*/ 5857 w 10000"/>
                <a:gd name="connsiteY1-220" fmla="*/ 4167 h 10000"/>
                <a:gd name="connsiteX2-221" fmla="*/ 0 w 10000"/>
                <a:gd name="connsiteY2-222" fmla="*/ 9948 h 10000"/>
                <a:gd name="connsiteX0-223" fmla="*/ 10000 w 10000"/>
                <a:gd name="connsiteY0-224" fmla="*/ 0 h 10000"/>
                <a:gd name="connsiteX1-225" fmla="*/ 5857 w 10000"/>
                <a:gd name="connsiteY1-226" fmla="*/ 4167 h 10000"/>
                <a:gd name="connsiteX2-227" fmla="*/ 0 w 10000"/>
                <a:gd name="connsiteY2-228" fmla="*/ 9948 h 10000"/>
                <a:gd name="connsiteX0-229" fmla="*/ 10000 w 10000"/>
                <a:gd name="connsiteY0-230" fmla="*/ 0 h 10000"/>
                <a:gd name="connsiteX1-231" fmla="*/ 5857 w 10000"/>
                <a:gd name="connsiteY1-232" fmla="*/ 4167 h 10000"/>
                <a:gd name="connsiteX2-233" fmla="*/ 0 w 10000"/>
                <a:gd name="connsiteY2-234" fmla="*/ 994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437 w 9580"/>
                <a:gd name="connsiteY0" fmla="*/ 2948 h 9854"/>
                <a:gd name="connsiteX1" fmla="*/ 9296 w 9580"/>
                <a:gd name="connsiteY1" fmla="*/ 5408 h 9854"/>
                <a:gd name="connsiteX2" fmla="*/ 8871 w 9580"/>
                <a:gd name="connsiteY2" fmla="*/ 7868 h 9854"/>
                <a:gd name="connsiteX3" fmla="*/ 6607 w 9580"/>
                <a:gd name="connsiteY3" fmla="*/ 8971 h 9854"/>
                <a:gd name="connsiteX4" fmla="*/ 4225 w 9580"/>
                <a:gd name="connsiteY4" fmla="*/ 9845 h 9854"/>
                <a:gd name="connsiteX5" fmla="*/ 2102 w 9580"/>
                <a:gd name="connsiteY5" fmla="*/ 8512 h 9854"/>
                <a:gd name="connsiteX6" fmla="*/ 145 w 9580"/>
                <a:gd name="connsiteY6" fmla="*/ 6926 h 9854"/>
                <a:gd name="connsiteX7" fmla="*/ 263 w 9580"/>
                <a:gd name="connsiteY7" fmla="*/ 4466 h 9854"/>
                <a:gd name="connsiteX8" fmla="*/ 687 w 9580"/>
                <a:gd name="connsiteY8" fmla="*/ 2006 h 9854"/>
                <a:gd name="connsiteX9" fmla="*/ 2951 w 9580"/>
                <a:gd name="connsiteY9" fmla="*/ 880 h 9854"/>
                <a:gd name="connsiteX10" fmla="*/ 5333 w 9580"/>
                <a:gd name="connsiteY10" fmla="*/ 6 h 9854"/>
                <a:gd name="connsiteX11" fmla="*/ 7456 w 9580"/>
                <a:gd name="connsiteY11" fmla="*/ 1362 h 9854"/>
                <a:gd name="connsiteX12" fmla="*/ 9437 w 9580"/>
                <a:gd name="connsiteY12" fmla="*/ 2948 h 9854"/>
                <a:gd name="connsiteX0-1" fmla="*/ 7783 w 10000"/>
                <a:gd name="connsiteY0-2" fmla="*/ 1382 h 10000"/>
                <a:gd name="connsiteX1-3" fmla="*/ 9851 w 10000"/>
                <a:gd name="connsiteY1-4" fmla="*/ 2992 h 10000"/>
                <a:gd name="connsiteX2-5" fmla="*/ 9704 w 10000"/>
                <a:gd name="connsiteY2-6" fmla="*/ 5488 h 10000"/>
                <a:gd name="connsiteX3-7" fmla="*/ 9260 w 10000"/>
                <a:gd name="connsiteY3-8" fmla="*/ 7985 h 10000"/>
                <a:gd name="connsiteX4-9" fmla="*/ 6897 w 10000"/>
                <a:gd name="connsiteY4-10" fmla="*/ 9104 h 10000"/>
                <a:gd name="connsiteX5-11" fmla="*/ 4410 w 10000"/>
                <a:gd name="connsiteY5-12" fmla="*/ 9991 h 10000"/>
                <a:gd name="connsiteX6-13" fmla="*/ 2194 w 10000"/>
                <a:gd name="connsiteY6-14" fmla="*/ 8638 h 10000"/>
                <a:gd name="connsiteX7-15" fmla="*/ 151 w 10000"/>
                <a:gd name="connsiteY7-16" fmla="*/ 7029 h 10000"/>
                <a:gd name="connsiteX8-17" fmla="*/ 275 w 10000"/>
                <a:gd name="connsiteY8-18" fmla="*/ 4532 h 10000"/>
                <a:gd name="connsiteX9-19" fmla="*/ 717 w 10000"/>
                <a:gd name="connsiteY9-20" fmla="*/ 2036 h 10000"/>
                <a:gd name="connsiteX10-21" fmla="*/ 3080 w 10000"/>
                <a:gd name="connsiteY10-22" fmla="*/ 893 h 10000"/>
                <a:gd name="connsiteX11-23" fmla="*/ 5567 w 10000"/>
                <a:gd name="connsiteY11-24" fmla="*/ 6 h 10000"/>
                <a:gd name="connsiteX12-25" fmla="*/ 8017 w 10000"/>
                <a:gd name="connsiteY12-26" fmla="*/ 1604 h 10000"/>
                <a:gd name="connsiteX0-27" fmla="*/ 9851 w 10000"/>
                <a:gd name="connsiteY0-28" fmla="*/ 2992 h 10000"/>
                <a:gd name="connsiteX1-29" fmla="*/ 9704 w 10000"/>
                <a:gd name="connsiteY1-30" fmla="*/ 5488 h 10000"/>
                <a:gd name="connsiteX2-31" fmla="*/ 9260 w 10000"/>
                <a:gd name="connsiteY2-32" fmla="*/ 7985 h 10000"/>
                <a:gd name="connsiteX3-33" fmla="*/ 6897 w 10000"/>
                <a:gd name="connsiteY3-34" fmla="*/ 9104 h 10000"/>
                <a:gd name="connsiteX4-35" fmla="*/ 4410 w 10000"/>
                <a:gd name="connsiteY4-36" fmla="*/ 9991 h 10000"/>
                <a:gd name="connsiteX5-37" fmla="*/ 2194 w 10000"/>
                <a:gd name="connsiteY5-38" fmla="*/ 8638 h 10000"/>
                <a:gd name="connsiteX6-39" fmla="*/ 151 w 10000"/>
                <a:gd name="connsiteY6-40" fmla="*/ 7029 h 10000"/>
                <a:gd name="connsiteX7-41" fmla="*/ 275 w 10000"/>
                <a:gd name="connsiteY7-42" fmla="*/ 4532 h 10000"/>
                <a:gd name="connsiteX8-43" fmla="*/ 717 w 10000"/>
                <a:gd name="connsiteY8-44" fmla="*/ 2036 h 10000"/>
                <a:gd name="connsiteX9-45" fmla="*/ 3080 w 10000"/>
                <a:gd name="connsiteY9-46" fmla="*/ 893 h 10000"/>
                <a:gd name="connsiteX10-47" fmla="*/ 5567 w 10000"/>
                <a:gd name="connsiteY10-48" fmla="*/ 6 h 10000"/>
                <a:gd name="connsiteX11-49" fmla="*/ 8017 w 10000"/>
                <a:gd name="connsiteY11-50" fmla="*/ 1604 h 10000"/>
                <a:gd name="connsiteX0-51" fmla="*/ 9851 w 10000"/>
                <a:gd name="connsiteY0-52" fmla="*/ 2992 h 10000"/>
                <a:gd name="connsiteX1-53" fmla="*/ 9704 w 10000"/>
                <a:gd name="connsiteY1-54" fmla="*/ 5488 h 10000"/>
                <a:gd name="connsiteX2-55" fmla="*/ 9260 w 10000"/>
                <a:gd name="connsiteY2-56" fmla="*/ 7985 h 10000"/>
                <a:gd name="connsiteX3-57" fmla="*/ 6897 w 10000"/>
                <a:gd name="connsiteY3-58" fmla="*/ 9104 h 10000"/>
                <a:gd name="connsiteX4-59" fmla="*/ 4410 w 10000"/>
                <a:gd name="connsiteY4-60" fmla="*/ 9991 h 10000"/>
                <a:gd name="connsiteX5-61" fmla="*/ 2194 w 10000"/>
                <a:gd name="connsiteY5-62" fmla="*/ 8638 h 10000"/>
                <a:gd name="connsiteX6-63" fmla="*/ 151 w 10000"/>
                <a:gd name="connsiteY6-64" fmla="*/ 7029 h 10000"/>
                <a:gd name="connsiteX7-65" fmla="*/ 275 w 10000"/>
                <a:gd name="connsiteY7-66" fmla="*/ 4532 h 10000"/>
                <a:gd name="connsiteX8-67" fmla="*/ 717 w 10000"/>
                <a:gd name="connsiteY8-68" fmla="*/ 2036 h 10000"/>
                <a:gd name="connsiteX9-69" fmla="*/ 3080 w 10000"/>
                <a:gd name="connsiteY9-70" fmla="*/ 893 h 10000"/>
                <a:gd name="connsiteX10-71" fmla="*/ 5567 w 10000"/>
                <a:gd name="connsiteY10-72" fmla="*/ 6 h 10000"/>
                <a:gd name="connsiteX0-73" fmla="*/ 9704 w 9704"/>
                <a:gd name="connsiteY0-74" fmla="*/ 5488 h 10000"/>
                <a:gd name="connsiteX1-75" fmla="*/ 9260 w 9704"/>
                <a:gd name="connsiteY1-76" fmla="*/ 7985 h 10000"/>
                <a:gd name="connsiteX2-77" fmla="*/ 6897 w 9704"/>
                <a:gd name="connsiteY2-78" fmla="*/ 9104 h 10000"/>
                <a:gd name="connsiteX3-79" fmla="*/ 4410 w 9704"/>
                <a:gd name="connsiteY3-80" fmla="*/ 9991 h 10000"/>
                <a:gd name="connsiteX4-81" fmla="*/ 2194 w 9704"/>
                <a:gd name="connsiteY4-82" fmla="*/ 8638 h 10000"/>
                <a:gd name="connsiteX5-83" fmla="*/ 151 w 9704"/>
                <a:gd name="connsiteY5-84" fmla="*/ 7029 h 10000"/>
                <a:gd name="connsiteX6-85" fmla="*/ 275 w 9704"/>
                <a:gd name="connsiteY6-86" fmla="*/ 4532 h 10000"/>
                <a:gd name="connsiteX7-87" fmla="*/ 717 w 9704"/>
                <a:gd name="connsiteY7-88" fmla="*/ 2036 h 10000"/>
                <a:gd name="connsiteX8-89" fmla="*/ 3080 w 9704"/>
                <a:gd name="connsiteY8-90" fmla="*/ 893 h 10000"/>
                <a:gd name="connsiteX9-91" fmla="*/ 5567 w 9704"/>
                <a:gd name="connsiteY9-92" fmla="*/ 6 h 10000"/>
                <a:gd name="connsiteX0-93" fmla="*/ 9542 w 9542"/>
                <a:gd name="connsiteY0-94" fmla="*/ 7985 h 10000"/>
                <a:gd name="connsiteX1-95" fmla="*/ 7107 w 9542"/>
                <a:gd name="connsiteY1-96" fmla="*/ 9104 h 10000"/>
                <a:gd name="connsiteX2-97" fmla="*/ 4545 w 9542"/>
                <a:gd name="connsiteY2-98" fmla="*/ 9991 h 10000"/>
                <a:gd name="connsiteX3-99" fmla="*/ 2261 w 9542"/>
                <a:gd name="connsiteY3-100" fmla="*/ 8638 h 10000"/>
                <a:gd name="connsiteX4-101" fmla="*/ 156 w 9542"/>
                <a:gd name="connsiteY4-102" fmla="*/ 7029 h 10000"/>
                <a:gd name="connsiteX5-103" fmla="*/ 283 w 9542"/>
                <a:gd name="connsiteY5-104" fmla="*/ 4532 h 10000"/>
                <a:gd name="connsiteX6-105" fmla="*/ 739 w 9542"/>
                <a:gd name="connsiteY6-106" fmla="*/ 2036 h 10000"/>
                <a:gd name="connsiteX7-107" fmla="*/ 3174 w 9542"/>
                <a:gd name="connsiteY7-108" fmla="*/ 893 h 10000"/>
                <a:gd name="connsiteX8-109" fmla="*/ 5737 w 9542"/>
                <a:gd name="connsiteY8-110" fmla="*/ 6 h 10000"/>
                <a:gd name="connsiteX0-111" fmla="*/ 7448 w 7448"/>
                <a:gd name="connsiteY0-112" fmla="*/ 9104 h 10000"/>
                <a:gd name="connsiteX1-113" fmla="*/ 4763 w 7448"/>
                <a:gd name="connsiteY1-114" fmla="*/ 9991 h 10000"/>
                <a:gd name="connsiteX2-115" fmla="*/ 2370 w 7448"/>
                <a:gd name="connsiteY2-116" fmla="*/ 8638 h 10000"/>
                <a:gd name="connsiteX3-117" fmla="*/ 163 w 7448"/>
                <a:gd name="connsiteY3-118" fmla="*/ 7029 h 10000"/>
                <a:gd name="connsiteX4-119" fmla="*/ 297 w 7448"/>
                <a:gd name="connsiteY4-120" fmla="*/ 4532 h 10000"/>
                <a:gd name="connsiteX5-121" fmla="*/ 774 w 7448"/>
                <a:gd name="connsiteY5-122" fmla="*/ 2036 h 10000"/>
                <a:gd name="connsiteX6-123" fmla="*/ 3326 w 7448"/>
                <a:gd name="connsiteY6-124" fmla="*/ 893 h 10000"/>
                <a:gd name="connsiteX7-125" fmla="*/ 6012 w 7448"/>
                <a:gd name="connsiteY7-126" fmla="*/ 6 h 10000"/>
                <a:gd name="connsiteX0-127" fmla="*/ 6395 w 8072"/>
                <a:gd name="connsiteY0-128" fmla="*/ 9991 h 9991"/>
                <a:gd name="connsiteX1-129" fmla="*/ 3182 w 8072"/>
                <a:gd name="connsiteY1-130" fmla="*/ 8638 h 9991"/>
                <a:gd name="connsiteX2-131" fmla="*/ 219 w 8072"/>
                <a:gd name="connsiteY2-132" fmla="*/ 7029 h 9991"/>
                <a:gd name="connsiteX3-133" fmla="*/ 399 w 8072"/>
                <a:gd name="connsiteY3-134" fmla="*/ 4532 h 9991"/>
                <a:gd name="connsiteX4-135" fmla="*/ 1039 w 8072"/>
                <a:gd name="connsiteY4-136" fmla="*/ 2036 h 9991"/>
                <a:gd name="connsiteX5-137" fmla="*/ 4466 w 8072"/>
                <a:gd name="connsiteY5-138" fmla="*/ 893 h 9991"/>
                <a:gd name="connsiteX6-139" fmla="*/ 8072 w 8072"/>
                <a:gd name="connsiteY6-140" fmla="*/ 6 h 99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072" h="9991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组合 132"/>
          <p:cNvGrpSpPr/>
          <p:nvPr/>
        </p:nvGrpSpPr>
        <p:grpSpPr>
          <a:xfrm>
            <a:off x="3113828" y="1272385"/>
            <a:ext cx="2916349" cy="2912825"/>
            <a:chOff x="3113828" y="1272385"/>
            <a:chExt cx="2916349" cy="2912825"/>
          </a:xfrm>
        </p:grpSpPr>
        <p:sp>
          <p:nvSpPr>
            <p:cNvPr id="41" name="îṥľîdê"/>
            <p:cNvSpPr/>
            <p:nvPr/>
          </p:nvSpPr>
          <p:spPr bwMode="auto">
            <a:xfrm>
              <a:off x="3115950" y="1272385"/>
              <a:ext cx="2912105" cy="2912825"/>
            </a:xfrm>
            <a:custGeom>
              <a:avLst/>
              <a:gdLst>
                <a:gd name="T0" fmla="*/ 349 w 2408"/>
                <a:gd name="T1" fmla="*/ 2052 h 2409"/>
                <a:gd name="T2" fmla="*/ 348 w 2408"/>
                <a:gd name="T3" fmla="*/ 2052 h 2409"/>
                <a:gd name="T4" fmla="*/ 1204 w 2408"/>
                <a:gd name="T5" fmla="*/ 2409 h 2409"/>
                <a:gd name="T6" fmla="*/ 2059 w 2408"/>
                <a:gd name="T7" fmla="*/ 2052 h 2409"/>
                <a:gd name="T8" fmla="*/ 2059 w 2408"/>
                <a:gd name="T9" fmla="*/ 2052 h 2409"/>
                <a:gd name="T10" fmla="*/ 1213 w 2408"/>
                <a:gd name="T11" fmla="*/ 2407 h 2409"/>
                <a:gd name="T12" fmla="*/ 1202 w 2408"/>
                <a:gd name="T13" fmla="*/ 2407 h 2409"/>
                <a:gd name="T14" fmla="*/ 1194 w 2408"/>
                <a:gd name="T15" fmla="*/ 2407 h 2409"/>
                <a:gd name="T16" fmla="*/ 349 w 2408"/>
                <a:gd name="T17" fmla="*/ 2052 h 2409"/>
                <a:gd name="T18" fmla="*/ 2369 w 2408"/>
                <a:gd name="T19" fmla="*/ 899 h 2409"/>
                <a:gd name="T20" fmla="*/ 2408 w 2408"/>
                <a:gd name="T21" fmla="*/ 1179 h 2409"/>
                <a:gd name="T22" fmla="*/ 2408 w 2408"/>
                <a:gd name="T23" fmla="*/ 1179 h 2409"/>
                <a:gd name="T24" fmla="*/ 2408 w 2408"/>
                <a:gd name="T25" fmla="*/ 1180 h 2409"/>
                <a:gd name="T26" fmla="*/ 2369 w 2408"/>
                <a:gd name="T27" fmla="*/ 899 h 2409"/>
                <a:gd name="T28" fmla="*/ 41 w 2408"/>
                <a:gd name="T29" fmla="*/ 890 h 2409"/>
                <a:gd name="T30" fmla="*/ 0 w 2408"/>
                <a:gd name="T31" fmla="*/ 1181 h 2409"/>
                <a:gd name="T32" fmla="*/ 0 w 2408"/>
                <a:gd name="T33" fmla="*/ 1179 h 2409"/>
                <a:gd name="T34" fmla="*/ 0 w 2408"/>
                <a:gd name="T35" fmla="*/ 1179 h 2409"/>
                <a:gd name="T36" fmla="*/ 41 w 2408"/>
                <a:gd name="T37" fmla="*/ 890 h 2409"/>
                <a:gd name="T38" fmla="*/ 1204 w 2408"/>
                <a:gd name="T39" fmla="*/ 0 h 2409"/>
                <a:gd name="T40" fmla="*/ 1203 w 2408"/>
                <a:gd name="T41" fmla="*/ 0 h 2409"/>
                <a:gd name="T42" fmla="*/ 1512 w 2408"/>
                <a:gd name="T43" fmla="*/ 40 h 2409"/>
                <a:gd name="T44" fmla="*/ 1204 w 2408"/>
                <a:gd name="T45" fmla="*/ 0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8" h="2409">
                  <a:moveTo>
                    <a:pt x="349" y="2052"/>
                  </a:moveTo>
                  <a:cubicBezTo>
                    <a:pt x="348" y="2052"/>
                    <a:pt x="348" y="2052"/>
                    <a:pt x="348" y="2052"/>
                  </a:cubicBezTo>
                  <a:cubicBezTo>
                    <a:pt x="566" y="2272"/>
                    <a:pt x="869" y="2409"/>
                    <a:pt x="1204" y="2409"/>
                  </a:cubicBezTo>
                  <a:cubicBezTo>
                    <a:pt x="1538" y="2409"/>
                    <a:pt x="1841" y="2272"/>
                    <a:pt x="2059" y="2052"/>
                  </a:cubicBezTo>
                  <a:cubicBezTo>
                    <a:pt x="2059" y="2052"/>
                    <a:pt x="2059" y="2052"/>
                    <a:pt x="2059" y="2052"/>
                  </a:cubicBezTo>
                  <a:cubicBezTo>
                    <a:pt x="1843" y="2269"/>
                    <a:pt x="1544" y="2405"/>
                    <a:pt x="1213" y="2407"/>
                  </a:cubicBezTo>
                  <a:cubicBezTo>
                    <a:pt x="1202" y="2407"/>
                    <a:pt x="1202" y="2407"/>
                    <a:pt x="1202" y="2407"/>
                  </a:cubicBezTo>
                  <a:cubicBezTo>
                    <a:pt x="1194" y="2407"/>
                    <a:pt x="1194" y="2407"/>
                    <a:pt x="1194" y="2407"/>
                  </a:cubicBezTo>
                  <a:cubicBezTo>
                    <a:pt x="864" y="2405"/>
                    <a:pt x="565" y="2269"/>
                    <a:pt x="349" y="2052"/>
                  </a:cubicBezTo>
                  <a:moveTo>
                    <a:pt x="2369" y="899"/>
                  </a:moveTo>
                  <a:cubicBezTo>
                    <a:pt x="2393" y="988"/>
                    <a:pt x="2406" y="1082"/>
                    <a:pt x="2408" y="1179"/>
                  </a:cubicBezTo>
                  <a:cubicBezTo>
                    <a:pt x="2408" y="1179"/>
                    <a:pt x="2408" y="1179"/>
                    <a:pt x="2408" y="1179"/>
                  </a:cubicBezTo>
                  <a:cubicBezTo>
                    <a:pt x="2408" y="1179"/>
                    <a:pt x="2408" y="1180"/>
                    <a:pt x="2408" y="1180"/>
                  </a:cubicBezTo>
                  <a:cubicBezTo>
                    <a:pt x="2406" y="1083"/>
                    <a:pt x="2393" y="989"/>
                    <a:pt x="2369" y="899"/>
                  </a:cubicBezTo>
                  <a:moveTo>
                    <a:pt x="41" y="890"/>
                  </a:moveTo>
                  <a:cubicBezTo>
                    <a:pt x="16" y="983"/>
                    <a:pt x="1" y="1080"/>
                    <a:pt x="0" y="1181"/>
                  </a:cubicBezTo>
                  <a:cubicBezTo>
                    <a:pt x="0" y="1180"/>
                    <a:pt x="0" y="1180"/>
                    <a:pt x="0" y="1179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2" y="1079"/>
                    <a:pt x="16" y="982"/>
                    <a:pt x="41" y="890"/>
                  </a:cubicBezTo>
                  <a:moveTo>
                    <a:pt x="1204" y="0"/>
                  </a:moveTo>
                  <a:cubicBezTo>
                    <a:pt x="1204" y="0"/>
                    <a:pt x="1203" y="0"/>
                    <a:pt x="1203" y="0"/>
                  </a:cubicBezTo>
                  <a:cubicBezTo>
                    <a:pt x="1310" y="0"/>
                    <a:pt x="1413" y="14"/>
                    <a:pt x="1512" y="40"/>
                  </a:cubicBezTo>
                  <a:cubicBezTo>
                    <a:pt x="1414" y="14"/>
                    <a:pt x="1310" y="0"/>
                    <a:pt x="1204" y="0"/>
                  </a:cubicBezTo>
                </a:path>
              </a:pathLst>
            </a:custGeom>
            <a:solidFill>
              <a:srgbClr val="B2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ŝļîḍê"/>
            <p:cNvSpPr/>
            <p:nvPr/>
          </p:nvSpPr>
          <p:spPr bwMode="auto">
            <a:xfrm>
              <a:off x="4569526" y="1272385"/>
              <a:ext cx="1458528" cy="1425997"/>
            </a:xfrm>
            <a:custGeom>
              <a:avLst/>
              <a:gdLst>
                <a:gd name="T0" fmla="*/ 1206 w 1206"/>
                <a:gd name="T1" fmla="*/ 1179 h 1179"/>
                <a:gd name="T2" fmla="*/ 0 w 1206"/>
                <a:gd name="T3" fmla="*/ 0 h 1179"/>
                <a:gd name="T4" fmla="*/ 0 w 1206"/>
                <a:gd name="T5" fmla="*/ 1179 h 1179"/>
                <a:gd name="T6" fmla="*/ 1206 w 1206"/>
                <a:gd name="T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6" h="1179">
                  <a:moveTo>
                    <a:pt x="1206" y="1179"/>
                  </a:moveTo>
                  <a:cubicBezTo>
                    <a:pt x="1192" y="523"/>
                    <a:pt x="660" y="0"/>
                    <a:pt x="0" y="0"/>
                  </a:cubicBezTo>
                  <a:cubicBezTo>
                    <a:pt x="0" y="1179"/>
                    <a:pt x="0" y="1179"/>
                    <a:pt x="0" y="1179"/>
                  </a:cubicBezTo>
                  <a:cubicBezTo>
                    <a:pt x="1206" y="1179"/>
                    <a:pt x="1206" y="1179"/>
                    <a:pt x="1206" y="117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ṥļíḋe"/>
            <p:cNvSpPr/>
            <p:nvPr/>
          </p:nvSpPr>
          <p:spPr bwMode="auto">
            <a:xfrm>
              <a:off x="4569526" y="2698382"/>
              <a:ext cx="1460651" cy="1484706"/>
            </a:xfrm>
            <a:custGeom>
              <a:avLst/>
              <a:gdLst>
                <a:gd name="T0" fmla="*/ 1208 w 1208"/>
                <a:gd name="T1" fmla="*/ 16 h 1228"/>
                <a:gd name="T2" fmla="*/ 1206 w 1208"/>
                <a:gd name="T3" fmla="*/ 0 h 1228"/>
                <a:gd name="T4" fmla="*/ 0 w 1208"/>
                <a:gd name="T5" fmla="*/ 0 h 1228"/>
                <a:gd name="T6" fmla="*/ 0 w 1208"/>
                <a:gd name="T7" fmla="*/ 1228 h 1228"/>
                <a:gd name="T8" fmla="*/ 11 w 1208"/>
                <a:gd name="T9" fmla="*/ 1228 h 1228"/>
                <a:gd name="T10" fmla="*/ 1208 w 1208"/>
                <a:gd name="T11" fmla="*/ 35 h 1228"/>
                <a:gd name="T12" fmla="*/ 1208 w 1208"/>
                <a:gd name="T13" fmla="*/ 1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1228">
                  <a:moveTo>
                    <a:pt x="1208" y="16"/>
                  </a:moveTo>
                  <a:cubicBezTo>
                    <a:pt x="1208" y="10"/>
                    <a:pt x="1206" y="4"/>
                    <a:pt x="12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11" y="1228"/>
                    <a:pt x="11" y="1228"/>
                    <a:pt x="11" y="1228"/>
                  </a:cubicBezTo>
                  <a:cubicBezTo>
                    <a:pt x="669" y="1224"/>
                    <a:pt x="1200" y="692"/>
                    <a:pt x="1208" y="35"/>
                  </a:cubicBezTo>
                  <a:cubicBezTo>
                    <a:pt x="1208" y="16"/>
                    <a:pt x="1208" y="16"/>
                    <a:pt x="1208" y="16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ṣľïḑè"/>
            <p:cNvSpPr/>
            <p:nvPr/>
          </p:nvSpPr>
          <p:spPr bwMode="auto">
            <a:xfrm>
              <a:off x="4571649" y="1696082"/>
              <a:ext cx="1456406" cy="1002301"/>
            </a:xfrm>
            <a:custGeom>
              <a:avLst/>
              <a:gdLst>
                <a:gd name="T0" fmla="*/ 0 w 1204"/>
                <a:gd name="T1" fmla="*/ 829 h 829"/>
                <a:gd name="T2" fmla="*/ 1204 w 1204"/>
                <a:gd name="T3" fmla="*/ 829 h 829"/>
                <a:gd name="T4" fmla="*/ 848 w 1204"/>
                <a:gd name="T5" fmla="*/ 0 h 829"/>
                <a:gd name="T6" fmla="*/ 0 w 1204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829">
                  <a:moveTo>
                    <a:pt x="0" y="829"/>
                  </a:moveTo>
                  <a:cubicBezTo>
                    <a:pt x="1204" y="829"/>
                    <a:pt x="1204" y="829"/>
                    <a:pt x="1204" y="829"/>
                  </a:cubicBezTo>
                  <a:cubicBezTo>
                    <a:pt x="1197" y="505"/>
                    <a:pt x="1062" y="212"/>
                    <a:pt x="848" y="0"/>
                  </a:cubicBezTo>
                  <a:cubicBezTo>
                    <a:pt x="0" y="829"/>
                    <a:pt x="0" y="829"/>
                    <a:pt x="0" y="82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ṣlïḑè"/>
            <p:cNvSpPr/>
            <p:nvPr/>
          </p:nvSpPr>
          <p:spPr bwMode="auto">
            <a:xfrm>
              <a:off x="4571649" y="2698382"/>
              <a:ext cx="1458528" cy="1056766"/>
            </a:xfrm>
            <a:custGeom>
              <a:avLst/>
              <a:gdLst>
                <a:gd name="T0" fmla="*/ 0 w 1206"/>
                <a:gd name="T1" fmla="*/ 0 h 874"/>
                <a:gd name="T2" fmla="*/ 856 w 1206"/>
                <a:gd name="T3" fmla="*/ 874 h 874"/>
                <a:gd name="T4" fmla="*/ 1206 w 1206"/>
                <a:gd name="T5" fmla="*/ 35 h 874"/>
                <a:gd name="T6" fmla="*/ 1206 w 1206"/>
                <a:gd name="T7" fmla="*/ 16 h 874"/>
                <a:gd name="T8" fmla="*/ 1204 w 1206"/>
                <a:gd name="T9" fmla="*/ 0 h 874"/>
                <a:gd name="T10" fmla="*/ 0 w 1206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6" h="874">
                  <a:moveTo>
                    <a:pt x="0" y="0"/>
                  </a:moveTo>
                  <a:cubicBezTo>
                    <a:pt x="856" y="874"/>
                    <a:pt x="856" y="874"/>
                    <a:pt x="856" y="874"/>
                  </a:cubicBezTo>
                  <a:cubicBezTo>
                    <a:pt x="1070" y="658"/>
                    <a:pt x="1202" y="362"/>
                    <a:pt x="1206" y="35"/>
                  </a:cubicBezTo>
                  <a:cubicBezTo>
                    <a:pt x="1206" y="16"/>
                    <a:pt x="1206" y="16"/>
                    <a:pt x="1206" y="16"/>
                  </a:cubicBezTo>
                  <a:cubicBezTo>
                    <a:pt x="1206" y="10"/>
                    <a:pt x="1204" y="4"/>
                    <a:pt x="120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šḷiḓé"/>
            <p:cNvSpPr/>
            <p:nvPr/>
          </p:nvSpPr>
          <p:spPr bwMode="auto">
            <a:xfrm>
              <a:off x="3115950" y="1272385"/>
              <a:ext cx="1453577" cy="1425997"/>
            </a:xfrm>
            <a:custGeom>
              <a:avLst/>
              <a:gdLst>
                <a:gd name="T0" fmla="*/ 0 w 1202"/>
                <a:gd name="T1" fmla="*/ 1179 h 1179"/>
                <a:gd name="T2" fmla="*/ 1202 w 1202"/>
                <a:gd name="T3" fmla="*/ 0 h 1179"/>
                <a:gd name="T4" fmla="*/ 1202 w 1202"/>
                <a:gd name="T5" fmla="*/ 1179 h 1179"/>
                <a:gd name="T6" fmla="*/ 0 w 1202"/>
                <a:gd name="T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179">
                  <a:moveTo>
                    <a:pt x="0" y="1179"/>
                  </a:moveTo>
                  <a:cubicBezTo>
                    <a:pt x="14" y="523"/>
                    <a:pt x="546" y="0"/>
                    <a:pt x="1202" y="0"/>
                  </a:cubicBezTo>
                  <a:cubicBezTo>
                    <a:pt x="1202" y="1179"/>
                    <a:pt x="1202" y="1179"/>
                    <a:pt x="1202" y="1179"/>
                  </a:cubicBezTo>
                  <a:cubicBezTo>
                    <a:pt x="0" y="1179"/>
                    <a:pt x="0" y="1179"/>
                    <a:pt x="0" y="1179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$ḷíďê"/>
            <p:cNvSpPr/>
            <p:nvPr/>
          </p:nvSpPr>
          <p:spPr bwMode="auto">
            <a:xfrm>
              <a:off x="3113828" y="2698382"/>
              <a:ext cx="1455698" cy="1484706"/>
            </a:xfrm>
            <a:custGeom>
              <a:avLst/>
              <a:gdLst>
                <a:gd name="T0" fmla="*/ 0 w 1204"/>
                <a:gd name="T1" fmla="*/ 16 h 1228"/>
                <a:gd name="T2" fmla="*/ 2 w 1204"/>
                <a:gd name="T3" fmla="*/ 0 h 1228"/>
                <a:gd name="T4" fmla="*/ 1204 w 1204"/>
                <a:gd name="T5" fmla="*/ 0 h 1228"/>
                <a:gd name="T6" fmla="*/ 1204 w 1204"/>
                <a:gd name="T7" fmla="*/ 1228 h 1228"/>
                <a:gd name="T8" fmla="*/ 1196 w 1204"/>
                <a:gd name="T9" fmla="*/ 1228 h 1228"/>
                <a:gd name="T10" fmla="*/ 0 w 1204"/>
                <a:gd name="T11" fmla="*/ 35 h 1228"/>
                <a:gd name="T12" fmla="*/ 0 w 1204"/>
                <a:gd name="T13" fmla="*/ 1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1228">
                  <a:moveTo>
                    <a:pt x="0" y="16"/>
                  </a:moveTo>
                  <a:cubicBezTo>
                    <a:pt x="0" y="10"/>
                    <a:pt x="2" y="4"/>
                    <a:pt x="2" y="0"/>
                  </a:cubicBezTo>
                  <a:cubicBezTo>
                    <a:pt x="1204" y="0"/>
                    <a:pt x="1204" y="0"/>
                    <a:pt x="1204" y="0"/>
                  </a:cubicBezTo>
                  <a:cubicBezTo>
                    <a:pt x="1204" y="1228"/>
                    <a:pt x="1204" y="1228"/>
                    <a:pt x="1204" y="1228"/>
                  </a:cubicBezTo>
                  <a:cubicBezTo>
                    <a:pt x="1196" y="1228"/>
                    <a:pt x="1196" y="1228"/>
                    <a:pt x="1196" y="1228"/>
                  </a:cubicBezTo>
                  <a:cubicBezTo>
                    <a:pt x="539" y="1224"/>
                    <a:pt x="8" y="692"/>
                    <a:pt x="0" y="35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Sliďè"/>
            <p:cNvSpPr/>
            <p:nvPr/>
          </p:nvSpPr>
          <p:spPr bwMode="auto">
            <a:xfrm>
              <a:off x="3115950" y="1696082"/>
              <a:ext cx="1455698" cy="1002301"/>
            </a:xfrm>
            <a:custGeom>
              <a:avLst/>
              <a:gdLst>
                <a:gd name="T0" fmla="*/ 1204 w 1204"/>
                <a:gd name="T1" fmla="*/ 829 h 829"/>
                <a:gd name="T2" fmla="*/ 0 w 1204"/>
                <a:gd name="T3" fmla="*/ 829 h 829"/>
                <a:gd name="T4" fmla="*/ 356 w 1204"/>
                <a:gd name="T5" fmla="*/ 0 h 829"/>
                <a:gd name="T6" fmla="*/ 1204 w 1204"/>
                <a:gd name="T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4" h="829">
                  <a:moveTo>
                    <a:pt x="1204" y="829"/>
                  </a:moveTo>
                  <a:cubicBezTo>
                    <a:pt x="0" y="829"/>
                    <a:pt x="0" y="829"/>
                    <a:pt x="0" y="829"/>
                  </a:cubicBezTo>
                  <a:cubicBezTo>
                    <a:pt x="7" y="505"/>
                    <a:pt x="142" y="212"/>
                    <a:pt x="356" y="0"/>
                  </a:cubicBezTo>
                  <a:cubicBezTo>
                    <a:pt x="1204" y="829"/>
                    <a:pt x="1204" y="829"/>
                    <a:pt x="1204" y="8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ľïḑé"/>
            <p:cNvSpPr/>
            <p:nvPr/>
          </p:nvSpPr>
          <p:spPr bwMode="auto">
            <a:xfrm>
              <a:off x="3113828" y="2698382"/>
              <a:ext cx="1457821" cy="1056766"/>
            </a:xfrm>
            <a:custGeom>
              <a:avLst/>
              <a:gdLst>
                <a:gd name="T0" fmla="*/ 1206 w 1206"/>
                <a:gd name="T1" fmla="*/ 0 h 874"/>
                <a:gd name="T2" fmla="*/ 350 w 1206"/>
                <a:gd name="T3" fmla="*/ 874 h 874"/>
                <a:gd name="T4" fmla="*/ 0 w 1206"/>
                <a:gd name="T5" fmla="*/ 35 h 874"/>
                <a:gd name="T6" fmla="*/ 0 w 1206"/>
                <a:gd name="T7" fmla="*/ 16 h 874"/>
                <a:gd name="T8" fmla="*/ 2 w 1206"/>
                <a:gd name="T9" fmla="*/ 0 h 874"/>
                <a:gd name="T10" fmla="*/ 1206 w 1206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6" h="874">
                  <a:moveTo>
                    <a:pt x="1206" y="0"/>
                  </a:moveTo>
                  <a:cubicBezTo>
                    <a:pt x="350" y="874"/>
                    <a:pt x="350" y="874"/>
                    <a:pt x="350" y="874"/>
                  </a:cubicBezTo>
                  <a:cubicBezTo>
                    <a:pt x="136" y="658"/>
                    <a:pt x="4" y="362"/>
                    <a:pt x="0" y="3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0"/>
                    <a:pt x="2" y="4"/>
                    <a:pt x="2" y="0"/>
                  </a:cubicBezTo>
                  <a:cubicBezTo>
                    <a:pt x="1206" y="0"/>
                    <a:pt x="1206" y="0"/>
                    <a:pt x="1206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ş1íḑe"/>
            <p:cNvSpPr/>
            <p:nvPr/>
          </p:nvSpPr>
          <p:spPr bwMode="auto">
            <a:xfrm>
              <a:off x="5430354" y="2063191"/>
              <a:ext cx="342351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ṡḷíḓe"/>
            <p:cNvSpPr/>
            <p:nvPr/>
          </p:nvSpPr>
          <p:spPr bwMode="auto">
            <a:xfrm>
              <a:off x="4817095" y="3569824"/>
              <a:ext cx="341644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ṡľïḑe"/>
            <p:cNvSpPr/>
            <p:nvPr/>
          </p:nvSpPr>
          <p:spPr bwMode="auto">
            <a:xfrm>
              <a:off x="3347249" y="2924023"/>
              <a:ext cx="340936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şḷíḑè"/>
            <p:cNvSpPr/>
            <p:nvPr/>
          </p:nvSpPr>
          <p:spPr bwMode="auto">
            <a:xfrm>
              <a:off x="3974657" y="1486709"/>
              <a:ext cx="340936" cy="340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0" name="íşľîdé"/>
            <p:cNvGrpSpPr/>
            <p:nvPr/>
          </p:nvGrpSpPr>
          <p:grpSpPr>
            <a:xfrm>
              <a:off x="5493309" y="2156560"/>
              <a:ext cx="226348" cy="154907"/>
              <a:chOff x="7392740" y="3448014"/>
              <a:chExt cx="318585" cy="218032"/>
            </a:xfrm>
          </p:grpSpPr>
          <p:sp>
            <p:nvSpPr>
              <p:cNvPr id="130" name="íṣḻîdê"/>
              <p:cNvSpPr/>
              <p:nvPr/>
            </p:nvSpPr>
            <p:spPr bwMode="auto">
              <a:xfrm>
                <a:off x="7392740" y="3637174"/>
                <a:ext cx="318585" cy="28872"/>
              </a:xfrm>
              <a:custGeom>
                <a:avLst/>
                <a:gdLst>
                  <a:gd name="T0" fmla="*/ 320 w 320"/>
                  <a:gd name="T1" fmla="*/ 0 h 29"/>
                  <a:gd name="T2" fmla="*/ 0 w 320"/>
                  <a:gd name="T3" fmla="*/ 0 h 29"/>
                  <a:gd name="T4" fmla="*/ 0 w 320"/>
                  <a:gd name="T5" fmla="*/ 29 h 29"/>
                  <a:gd name="T6" fmla="*/ 320 w 320"/>
                  <a:gd name="T7" fmla="*/ 29 h 29"/>
                  <a:gd name="T8" fmla="*/ 320 w 320"/>
                  <a:gd name="T9" fmla="*/ 0 h 29"/>
                  <a:gd name="T10" fmla="*/ 306 w 320"/>
                  <a:gd name="T11" fmla="*/ 18 h 29"/>
                  <a:gd name="T12" fmla="*/ 279 w 320"/>
                  <a:gd name="T13" fmla="*/ 18 h 29"/>
                  <a:gd name="T14" fmla="*/ 279 w 320"/>
                  <a:gd name="T15" fmla="*/ 12 h 29"/>
                  <a:gd name="T16" fmla="*/ 306 w 320"/>
                  <a:gd name="T17" fmla="*/ 12 h 29"/>
                  <a:gd name="T18" fmla="*/ 306 w 320"/>
                  <a:gd name="T1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0" h="29">
                    <a:moveTo>
                      <a:pt x="320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320" y="29"/>
                    </a:lnTo>
                    <a:lnTo>
                      <a:pt x="320" y="0"/>
                    </a:lnTo>
                    <a:close/>
                    <a:moveTo>
                      <a:pt x="306" y="18"/>
                    </a:moveTo>
                    <a:lnTo>
                      <a:pt x="279" y="18"/>
                    </a:lnTo>
                    <a:lnTo>
                      <a:pt x="279" y="12"/>
                    </a:lnTo>
                    <a:lnTo>
                      <a:pt x="306" y="12"/>
                    </a:lnTo>
                    <a:lnTo>
                      <a:pt x="306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îṡḻíḋe"/>
              <p:cNvSpPr/>
              <p:nvPr/>
            </p:nvSpPr>
            <p:spPr bwMode="auto">
              <a:xfrm>
                <a:off x="7406678" y="3448014"/>
                <a:ext cx="288717" cy="180200"/>
              </a:xfrm>
              <a:custGeom>
                <a:avLst/>
                <a:gdLst>
                  <a:gd name="T0" fmla="*/ 290 w 290"/>
                  <a:gd name="T1" fmla="*/ 0 h 181"/>
                  <a:gd name="T2" fmla="*/ 0 w 290"/>
                  <a:gd name="T3" fmla="*/ 0 h 181"/>
                  <a:gd name="T4" fmla="*/ 0 w 290"/>
                  <a:gd name="T5" fmla="*/ 181 h 181"/>
                  <a:gd name="T6" fmla="*/ 290 w 290"/>
                  <a:gd name="T7" fmla="*/ 181 h 181"/>
                  <a:gd name="T8" fmla="*/ 290 w 290"/>
                  <a:gd name="T9" fmla="*/ 0 h 181"/>
                  <a:gd name="T10" fmla="*/ 258 w 290"/>
                  <a:gd name="T11" fmla="*/ 155 h 181"/>
                  <a:gd name="T12" fmla="*/ 32 w 290"/>
                  <a:gd name="T13" fmla="*/ 155 h 181"/>
                  <a:gd name="T14" fmla="*/ 32 w 290"/>
                  <a:gd name="T15" fmla="*/ 25 h 181"/>
                  <a:gd name="T16" fmla="*/ 258 w 290"/>
                  <a:gd name="T17" fmla="*/ 25 h 181"/>
                  <a:gd name="T18" fmla="*/ 258 w 290"/>
                  <a:gd name="T19" fmla="*/ 15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0" h="181">
                    <a:moveTo>
                      <a:pt x="29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290" y="181"/>
                    </a:lnTo>
                    <a:lnTo>
                      <a:pt x="290" y="0"/>
                    </a:lnTo>
                    <a:close/>
                    <a:moveTo>
                      <a:pt x="258" y="155"/>
                    </a:moveTo>
                    <a:lnTo>
                      <a:pt x="32" y="155"/>
                    </a:lnTo>
                    <a:lnTo>
                      <a:pt x="32" y="25"/>
                    </a:lnTo>
                    <a:lnTo>
                      <a:pt x="258" y="25"/>
                    </a:lnTo>
                    <a:lnTo>
                      <a:pt x="258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1" name="íŝlíḋe"/>
            <p:cNvGrpSpPr/>
            <p:nvPr/>
          </p:nvGrpSpPr>
          <p:grpSpPr>
            <a:xfrm>
              <a:off x="4883584" y="3670267"/>
              <a:ext cx="221397" cy="159859"/>
              <a:chOff x="6534552" y="5578559"/>
              <a:chExt cx="311616" cy="225002"/>
            </a:xfrm>
          </p:grpSpPr>
          <p:sp>
            <p:nvSpPr>
              <p:cNvPr id="119" name="ïSḷïďé"/>
              <p:cNvSpPr/>
              <p:nvPr/>
            </p:nvSpPr>
            <p:spPr bwMode="auto">
              <a:xfrm>
                <a:off x="6625149" y="5719932"/>
                <a:ext cx="64713" cy="26881"/>
              </a:xfrm>
              <a:custGeom>
                <a:avLst/>
                <a:gdLst>
                  <a:gd name="T0" fmla="*/ 62 w 65"/>
                  <a:gd name="T1" fmla="*/ 27 h 27"/>
                  <a:gd name="T2" fmla="*/ 65 w 65"/>
                  <a:gd name="T3" fmla="*/ 0 h 27"/>
                  <a:gd name="T4" fmla="*/ 0 w 65"/>
                  <a:gd name="T5" fmla="*/ 0 h 27"/>
                  <a:gd name="T6" fmla="*/ 4 w 65"/>
                  <a:gd name="T7" fmla="*/ 27 h 27"/>
                  <a:gd name="T8" fmla="*/ 62 w 6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7">
                    <a:moveTo>
                      <a:pt x="62" y="27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4" y="27"/>
                    </a:ln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íŝ1ïdé"/>
              <p:cNvSpPr/>
              <p:nvPr/>
            </p:nvSpPr>
            <p:spPr bwMode="auto">
              <a:xfrm>
                <a:off x="6698822" y="5664179"/>
                <a:ext cx="70686" cy="46792"/>
              </a:xfrm>
              <a:custGeom>
                <a:avLst/>
                <a:gdLst>
                  <a:gd name="T0" fmla="*/ 0 w 71"/>
                  <a:gd name="T1" fmla="*/ 47 h 47"/>
                  <a:gd name="T2" fmla="*/ 59 w 71"/>
                  <a:gd name="T3" fmla="*/ 47 h 47"/>
                  <a:gd name="T4" fmla="*/ 71 w 71"/>
                  <a:gd name="T5" fmla="*/ 0 h 47"/>
                  <a:gd name="T6" fmla="*/ 5 w 71"/>
                  <a:gd name="T7" fmla="*/ 0 h 47"/>
                  <a:gd name="T8" fmla="*/ 0 w 7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7">
                    <a:moveTo>
                      <a:pt x="0" y="47"/>
                    </a:moveTo>
                    <a:lnTo>
                      <a:pt x="59" y="47"/>
                    </a:lnTo>
                    <a:lnTo>
                      <a:pt x="71" y="0"/>
                    </a:lnTo>
                    <a:lnTo>
                      <a:pt x="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şḷîḓe"/>
              <p:cNvSpPr/>
              <p:nvPr/>
            </p:nvSpPr>
            <p:spPr bwMode="auto">
              <a:xfrm>
                <a:off x="6560437" y="5719932"/>
                <a:ext cx="57743" cy="26881"/>
              </a:xfrm>
              <a:custGeom>
                <a:avLst/>
                <a:gdLst>
                  <a:gd name="T0" fmla="*/ 0 w 58"/>
                  <a:gd name="T1" fmla="*/ 0 h 27"/>
                  <a:gd name="T2" fmla="*/ 7 w 58"/>
                  <a:gd name="T3" fmla="*/ 27 h 27"/>
                  <a:gd name="T4" fmla="*/ 58 w 58"/>
                  <a:gd name="T5" fmla="*/ 27 h 27"/>
                  <a:gd name="T6" fmla="*/ 57 w 58"/>
                  <a:gd name="T7" fmla="*/ 0 h 27"/>
                  <a:gd name="T8" fmla="*/ 0 w 5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7">
                    <a:moveTo>
                      <a:pt x="0" y="0"/>
                    </a:moveTo>
                    <a:lnTo>
                      <a:pt x="7" y="27"/>
                    </a:lnTo>
                    <a:lnTo>
                      <a:pt x="58" y="27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ṣľîďe"/>
              <p:cNvSpPr/>
              <p:nvPr/>
            </p:nvSpPr>
            <p:spPr bwMode="auto">
              <a:xfrm>
                <a:off x="6696831" y="5719932"/>
                <a:ext cx="57743" cy="26881"/>
              </a:xfrm>
              <a:custGeom>
                <a:avLst/>
                <a:gdLst>
                  <a:gd name="T0" fmla="*/ 58 w 58"/>
                  <a:gd name="T1" fmla="*/ 0 h 27"/>
                  <a:gd name="T2" fmla="*/ 2 w 58"/>
                  <a:gd name="T3" fmla="*/ 0 h 27"/>
                  <a:gd name="T4" fmla="*/ 0 w 58"/>
                  <a:gd name="T5" fmla="*/ 27 h 27"/>
                  <a:gd name="T6" fmla="*/ 51 w 58"/>
                  <a:gd name="T7" fmla="*/ 27 h 27"/>
                  <a:gd name="T8" fmla="*/ 58 w 5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7">
                    <a:moveTo>
                      <a:pt x="58" y="0"/>
                    </a:moveTo>
                    <a:lnTo>
                      <a:pt x="2" y="0"/>
                    </a:lnTo>
                    <a:lnTo>
                      <a:pt x="0" y="27"/>
                    </a:lnTo>
                    <a:lnTo>
                      <a:pt x="51" y="2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iŝlïḑè"/>
              <p:cNvSpPr/>
              <p:nvPr/>
            </p:nvSpPr>
            <p:spPr bwMode="auto">
              <a:xfrm>
                <a:off x="6703800" y="5578559"/>
                <a:ext cx="142368" cy="74669"/>
              </a:xfrm>
              <a:custGeom>
                <a:avLst/>
                <a:gdLst>
                  <a:gd name="T0" fmla="*/ 57 w 84"/>
                  <a:gd name="T1" fmla="*/ 0 h 44"/>
                  <a:gd name="T2" fmla="*/ 53 w 84"/>
                  <a:gd name="T3" fmla="*/ 1 h 44"/>
                  <a:gd name="T4" fmla="*/ 51 w 84"/>
                  <a:gd name="T5" fmla="*/ 3 h 44"/>
                  <a:gd name="T6" fmla="*/ 30 w 84"/>
                  <a:gd name="T7" fmla="*/ 24 h 44"/>
                  <a:gd name="T8" fmla="*/ 28 w 84"/>
                  <a:gd name="T9" fmla="*/ 27 h 44"/>
                  <a:gd name="T10" fmla="*/ 2 w 84"/>
                  <a:gd name="T11" fmla="*/ 27 h 44"/>
                  <a:gd name="T12" fmla="*/ 0 w 84"/>
                  <a:gd name="T13" fmla="*/ 44 h 44"/>
                  <a:gd name="T14" fmla="*/ 40 w 84"/>
                  <a:gd name="T15" fmla="*/ 44 h 44"/>
                  <a:gd name="T16" fmla="*/ 43 w 84"/>
                  <a:gd name="T17" fmla="*/ 33 h 44"/>
                  <a:gd name="T18" fmla="*/ 60 w 84"/>
                  <a:gd name="T19" fmla="*/ 17 h 44"/>
                  <a:gd name="T20" fmla="*/ 74 w 84"/>
                  <a:gd name="T21" fmla="*/ 17 h 44"/>
                  <a:gd name="T22" fmla="*/ 74 w 84"/>
                  <a:gd name="T23" fmla="*/ 0 h 44"/>
                  <a:gd name="T24" fmla="*/ 57 w 84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44">
                    <a:moveTo>
                      <a:pt x="57" y="0"/>
                    </a:moveTo>
                    <a:cubicBezTo>
                      <a:pt x="55" y="0"/>
                      <a:pt x="54" y="1"/>
                      <a:pt x="53" y="1"/>
                    </a:cubicBezTo>
                    <a:cubicBezTo>
                      <a:pt x="52" y="2"/>
                      <a:pt x="52" y="2"/>
                      <a:pt x="51" y="3"/>
                    </a:cubicBezTo>
                    <a:cubicBezTo>
                      <a:pt x="44" y="10"/>
                      <a:pt x="37" y="17"/>
                      <a:pt x="30" y="24"/>
                    </a:cubicBezTo>
                    <a:cubicBezTo>
                      <a:pt x="29" y="25"/>
                      <a:pt x="28" y="26"/>
                      <a:pt x="28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9" y="28"/>
                      <a:pt x="54" y="22"/>
                      <a:pt x="60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84" y="17"/>
                      <a:pt x="84" y="0"/>
                      <a:pt x="74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ś1iďè"/>
              <p:cNvSpPr/>
              <p:nvPr/>
            </p:nvSpPr>
            <p:spPr bwMode="auto">
              <a:xfrm>
                <a:off x="6618180" y="5624356"/>
                <a:ext cx="78651" cy="28872"/>
              </a:xfrm>
              <a:custGeom>
                <a:avLst/>
                <a:gdLst>
                  <a:gd name="T0" fmla="*/ 2 w 79"/>
                  <a:gd name="T1" fmla="*/ 29 h 29"/>
                  <a:gd name="T2" fmla="*/ 77 w 79"/>
                  <a:gd name="T3" fmla="*/ 29 h 29"/>
                  <a:gd name="T4" fmla="*/ 79 w 79"/>
                  <a:gd name="T5" fmla="*/ 0 h 29"/>
                  <a:gd name="T6" fmla="*/ 0 w 79"/>
                  <a:gd name="T7" fmla="*/ 0 h 29"/>
                  <a:gd name="T8" fmla="*/ 2 w 79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9">
                    <a:moveTo>
                      <a:pt x="2" y="29"/>
                    </a:moveTo>
                    <a:lnTo>
                      <a:pt x="77" y="29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ṡ1iďê"/>
              <p:cNvSpPr/>
              <p:nvPr/>
            </p:nvSpPr>
            <p:spPr bwMode="auto">
              <a:xfrm>
                <a:off x="6545503" y="5664179"/>
                <a:ext cx="71682" cy="46792"/>
              </a:xfrm>
              <a:custGeom>
                <a:avLst/>
                <a:gdLst>
                  <a:gd name="T0" fmla="*/ 72 w 72"/>
                  <a:gd name="T1" fmla="*/ 47 h 47"/>
                  <a:gd name="T2" fmla="*/ 66 w 72"/>
                  <a:gd name="T3" fmla="*/ 0 h 47"/>
                  <a:gd name="T4" fmla="*/ 0 w 72"/>
                  <a:gd name="T5" fmla="*/ 0 h 47"/>
                  <a:gd name="T6" fmla="*/ 12 w 72"/>
                  <a:gd name="T7" fmla="*/ 47 h 47"/>
                  <a:gd name="T8" fmla="*/ 72 w 7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7">
                    <a:moveTo>
                      <a:pt x="72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12" y="47"/>
                    </a:ln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ṥļíďe"/>
              <p:cNvSpPr/>
              <p:nvPr/>
            </p:nvSpPr>
            <p:spPr bwMode="auto">
              <a:xfrm>
                <a:off x="6534552" y="5624356"/>
                <a:ext cx="76659" cy="28872"/>
              </a:xfrm>
              <a:custGeom>
                <a:avLst/>
                <a:gdLst>
                  <a:gd name="T0" fmla="*/ 0 w 77"/>
                  <a:gd name="T1" fmla="*/ 0 h 29"/>
                  <a:gd name="T2" fmla="*/ 9 w 77"/>
                  <a:gd name="T3" fmla="*/ 29 h 29"/>
                  <a:gd name="T4" fmla="*/ 77 w 77"/>
                  <a:gd name="T5" fmla="*/ 29 h 29"/>
                  <a:gd name="T6" fmla="*/ 74 w 77"/>
                  <a:gd name="T7" fmla="*/ 0 h 29"/>
                  <a:gd name="T8" fmla="*/ 0 w 7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9">
                    <a:moveTo>
                      <a:pt x="0" y="0"/>
                    </a:moveTo>
                    <a:lnTo>
                      <a:pt x="9" y="29"/>
                    </a:lnTo>
                    <a:lnTo>
                      <a:pt x="77" y="29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íşļïḍé"/>
              <p:cNvSpPr/>
              <p:nvPr/>
            </p:nvSpPr>
            <p:spPr bwMode="auto">
              <a:xfrm>
                <a:off x="6622163" y="5664179"/>
                <a:ext cx="70686" cy="46792"/>
              </a:xfrm>
              <a:custGeom>
                <a:avLst/>
                <a:gdLst>
                  <a:gd name="T0" fmla="*/ 71 w 71"/>
                  <a:gd name="T1" fmla="*/ 0 h 47"/>
                  <a:gd name="T2" fmla="*/ 0 w 71"/>
                  <a:gd name="T3" fmla="*/ 0 h 47"/>
                  <a:gd name="T4" fmla="*/ 3 w 71"/>
                  <a:gd name="T5" fmla="*/ 47 h 47"/>
                  <a:gd name="T6" fmla="*/ 68 w 71"/>
                  <a:gd name="T7" fmla="*/ 47 h 47"/>
                  <a:gd name="T8" fmla="*/ 71 w 7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7">
                    <a:moveTo>
                      <a:pt x="71" y="0"/>
                    </a:moveTo>
                    <a:lnTo>
                      <a:pt x="0" y="0"/>
                    </a:lnTo>
                    <a:lnTo>
                      <a:pt x="3" y="47"/>
                    </a:lnTo>
                    <a:lnTo>
                      <a:pt x="68" y="4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îṡlïḓe"/>
              <p:cNvSpPr/>
              <p:nvPr/>
            </p:nvSpPr>
            <p:spPr bwMode="auto">
              <a:xfrm>
                <a:off x="6570393" y="5755773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ŝ1îďê"/>
              <p:cNvSpPr/>
              <p:nvPr/>
            </p:nvSpPr>
            <p:spPr bwMode="auto">
              <a:xfrm>
                <a:off x="6696831" y="5755773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2" name="îš1îḍê"/>
            <p:cNvGrpSpPr/>
            <p:nvPr/>
          </p:nvGrpSpPr>
          <p:grpSpPr>
            <a:xfrm>
              <a:off x="4059537" y="1583614"/>
              <a:ext cx="166931" cy="160566"/>
              <a:chOff x="5374704" y="2641592"/>
              <a:chExt cx="234956" cy="225997"/>
            </a:xfrm>
          </p:grpSpPr>
          <p:sp>
            <p:nvSpPr>
              <p:cNvPr id="116" name="îṥ1iḍè"/>
              <p:cNvSpPr/>
              <p:nvPr/>
            </p:nvSpPr>
            <p:spPr bwMode="auto">
              <a:xfrm>
                <a:off x="5374704" y="2641592"/>
                <a:ext cx="227987" cy="225997"/>
              </a:xfrm>
              <a:custGeom>
                <a:avLst/>
                <a:gdLst>
                  <a:gd name="T0" fmla="*/ 102 w 134"/>
                  <a:gd name="T1" fmla="*/ 111 h 133"/>
                  <a:gd name="T2" fmla="*/ 90 w 134"/>
                  <a:gd name="T3" fmla="*/ 118 h 133"/>
                  <a:gd name="T4" fmla="*/ 94 w 134"/>
                  <a:gd name="T5" fmla="*/ 111 h 133"/>
                  <a:gd name="T6" fmla="*/ 87 w 134"/>
                  <a:gd name="T7" fmla="*/ 112 h 133"/>
                  <a:gd name="T8" fmla="*/ 82 w 134"/>
                  <a:gd name="T9" fmla="*/ 112 h 133"/>
                  <a:gd name="T10" fmla="*/ 67 w 134"/>
                  <a:gd name="T11" fmla="*/ 123 h 133"/>
                  <a:gd name="T12" fmla="*/ 44 w 134"/>
                  <a:gd name="T13" fmla="*/ 93 h 133"/>
                  <a:gd name="T14" fmla="*/ 55 w 134"/>
                  <a:gd name="T15" fmla="*/ 93 h 133"/>
                  <a:gd name="T16" fmla="*/ 52 w 134"/>
                  <a:gd name="T17" fmla="*/ 86 h 133"/>
                  <a:gd name="T18" fmla="*/ 51 w 134"/>
                  <a:gd name="T19" fmla="*/ 83 h 133"/>
                  <a:gd name="T20" fmla="*/ 42 w 134"/>
                  <a:gd name="T21" fmla="*/ 83 h 133"/>
                  <a:gd name="T22" fmla="*/ 40 w 134"/>
                  <a:gd name="T23" fmla="*/ 66 h 133"/>
                  <a:gd name="T24" fmla="*/ 41 w 134"/>
                  <a:gd name="T25" fmla="*/ 51 h 133"/>
                  <a:gd name="T26" fmla="*/ 58 w 134"/>
                  <a:gd name="T27" fmla="*/ 51 h 133"/>
                  <a:gd name="T28" fmla="*/ 71 w 134"/>
                  <a:gd name="T29" fmla="*/ 41 h 133"/>
                  <a:gd name="T30" fmla="*/ 43 w 134"/>
                  <a:gd name="T31" fmla="*/ 41 h 133"/>
                  <a:gd name="T32" fmla="*/ 67 w 134"/>
                  <a:gd name="T33" fmla="*/ 9 h 133"/>
                  <a:gd name="T34" fmla="*/ 90 w 134"/>
                  <a:gd name="T35" fmla="*/ 37 h 133"/>
                  <a:gd name="T36" fmla="*/ 101 w 134"/>
                  <a:gd name="T37" fmla="*/ 40 h 133"/>
                  <a:gd name="T38" fmla="*/ 90 w 134"/>
                  <a:gd name="T39" fmla="*/ 14 h 133"/>
                  <a:gd name="T40" fmla="*/ 118 w 134"/>
                  <a:gd name="T41" fmla="*/ 41 h 133"/>
                  <a:gd name="T42" fmla="*/ 104 w 134"/>
                  <a:gd name="T43" fmla="*/ 41 h 133"/>
                  <a:gd name="T44" fmla="*/ 116 w 134"/>
                  <a:gd name="T45" fmla="*/ 51 h 133"/>
                  <a:gd name="T46" fmla="*/ 122 w 134"/>
                  <a:gd name="T47" fmla="*/ 51 h 133"/>
                  <a:gd name="T48" fmla="*/ 124 w 134"/>
                  <a:gd name="T49" fmla="*/ 66 h 133"/>
                  <a:gd name="T50" fmla="*/ 124 w 134"/>
                  <a:gd name="T51" fmla="*/ 67 h 133"/>
                  <a:gd name="T52" fmla="*/ 122 w 134"/>
                  <a:gd name="T53" fmla="*/ 87 h 133"/>
                  <a:gd name="T54" fmla="*/ 128 w 134"/>
                  <a:gd name="T55" fmla="*/ 94 h 133"/>
                  <a:gd name="T56" fmla="*/ 128 w 134"/>
                  <a:gd name="T57" fmla="*/ 93 h 133"/>
                  <a:gd name="T58" fmla="*/ 129 w 134"/>
                  <a:gd name="T59" fmla="*/ 93 h 133"/>
                  <a:gd name="T60" fmla="*/ 129 w 134"/>
                  <a:gd name="T61" fmla="*/ 92 h 133"/>
                  <a:gd name="T62" fmla="*/ 134 w 134"/>
                  <a:gd name="T63" fmla="*/ 66 h 133"/>
                  <a:gd name="T64" fmla="*/ 67 w 134"/>
                  <a:gd name="T65" fmla="*/ 0 h 133"/>
                  <a:gd name="T66" fmla="*/ 0 w 134"/>
                  <a:gd name="T67" fmla="*/ 66 h 133"/>
                  <a:gd name="T68" fmla="*/ 67 w 134"/>
                  <a:gd name="T69" fmla="*/ 133 h 133"/>
                  <a:gd name="T70" fmla="*/ 109 w 134"/>
                  <a:gd name="T71" fmla="*/ 118 h 133"/>
                  <a:gd name="T72" fmla="*/ 102 w 134"/>
                  <a:gd name="T73" fmla="*/ 111 h 133"/>
                  <a:gd name="T74" fmla="*/ 44 w 134"/>
                  <a:gd name="T75" fmla="*/ 14 h 133"/>
                  <a:gd name="T76" fmla="*/ 33 w 134"/>
                  <a:gd name="T77" fmla="*/ 41 h 133"/>
                  <a:gd name="T78" fmla="*/ 16 w 134"/>
                  <a:gd name="T79" fmla="*/ 41 h 133"/>
                  <a:gd name="T80" fmla="*/ 44 w 134"/>
                  <a:gd name="T81" fmla="*/ 14 h 133"/>
                  <a:gd name="T82" fmla="*/ 10 w 134"/>
                  <a:gd name="T83" fmla="*/ 66 h 133"/>
                  <a:gd name="T84" fmla="*/ 12 w 134"/>
                  <a:gd name="T85" fmla="*/ 51 h 133"/>
                  <a:gd name="T86" fmla="*/ 31 w 134"/>
                  <a:gd name="T87" fmla="*/ 51 h 133"/>
                  <a:gd name="T88" fmla="*/ 30 w 134"/>
                  <a:gd name="T89" fmla="*/ 66 h 133"/>
                  <a:gd name="T90" fmla="*/ 31 w 134"/>
                  <a:gd name="T91" fmla="*/ 83 h 133"/>
                  <a:gd name="T92" fmla="*/ 13 w 134"/>
                  <a:gd name="T93" fmla="*/ 83 h 133"/>
                  <a:gd name="T94" fmla="*/ 10 w 134"/>
                  <a:gd name="T95" fmla="*/ 66 h 133"/>
                  <a:gd name="T96" fmla="*/ 17 w 134"/>
                  <a:gd name="T97" fmla="*/ 93 h 133"/>
                  <a:gd name="T98" fmla="*/ 33 w 134"/>
                  <a:gd name="T99" fmla="*/ 93 h 133"/>
                  <a:gd name="T100" fmla="*/ 44 w 134"/>
                  <a:gd name="T101" fmla="*/ 118 h 133"/>
                  <a:gd name="T102" fmla="*/ 17 w 134"/>
                  <a:gd name="T103" fmla="*/ 9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4" h="133">
                    <a:moveTo>
                      <a:pt x="102" y="111"/>
                    </a:moveTo>
                    <a:cubicBezTo>
                      <a:pt x="98" y="114"/>
                      <a:pt x="95" y="116"/>
                      <a:pt x="90" y="118"/>
                    </a:cubicBezTo>
                    <a:cubicBezTo>
                      <a:pt x="92" y="116"/>
                      <a:pt x="93" y="114"/>
                      <a:pt x="94" y="111"/>
                    </a:cubicBezTo>
                    <a:cubicBezTo>
                      <a:pt x="92" y="112"/>
                      <a:pt x="90" y="112"/>
                      <a:pt x="87" y="112"/>
                    </a:cubicBezTo>
                    <a:cubicBezTo>
                      <a:pt x="86" y="112"/>
                      <a:pt x="84" y="112"/>
                      <a:pt x="82" y="112"/>
                    </a:cubicBezTo>
                    <a:cubicBezTo>
                      <a:pt x="78" y="119"/>
                      <a:pt x="72" y="123"/>
                      <a:pt x="67" y="123"/>
                    </a:cubicBezTo>
                    <a:cubicBezTo>
                      <a:pt x="58" y="123"/>
                      <a:pt x="49" y="111"/>
                      <a:pt x="44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4" y="91"/>
                      <a:pt x="52" y="88"/>
                      <a:pt x="52" y="86"/>
                    </a:cubicBezTo>
                    <a:cubicBezTo>
                      <a:pt x="51" y="85"/>
                      <a:pt x="51" y="84"/>
                      <a:pt x="51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1" y="78"/>
                      <a:pt x="40" y="72"/>
                      <a:pt x="40" y="66"/>
                    </a:cubicBezTo>
                    <a:cubicBezTo>
                      <a:pt x="40" y="61"/>
                      <a:pt x="41" y="56"/>
                      <a:pt x="41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2" y="47"/>
                      <a:pt x="66" y="44"/>
                      <a:pt x="71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8" y="22"/>
                      <a:pt x="58" y="9"/>
                      <a:pt x="67" y="9"/>
                    </a:cubicBezTo>
                    <a:cubicBezTo>
                      <a:pt x="76" y="9"/>
                      <a:pt x="85" y="20"/>
                      <a:pt x="90" y="37"/>
                    </a:cubicBezTo>
                    <a:cubicBezTo>
                      <a:pt x="94" y="38"/>
                      <a:pt x="97" y="39"/>
                      <a:pt x="101" y="40"/>
                    </a:cubicBezTo>
                    <a:cubicBezTo>
                      <a:pt x="99" y="30"/>
                      <a:pt x="95" y="21"/>
                      <a:pt x="90" y="14"/>
                    </a:cubicBezTo>
                    <a:cubicBezTo>
                      <a:pt x="102" y="20"/>
                      <a:pt x="112" y="29"/>
                      <a:pt x="118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9" y="44"/>
                      <a:pt x="113" y="47"/>
                      <a:pt x="116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6"/>
                      <a:pt x="124" y="61"/>
                      <a:pt x="124" y="66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5" y="74"/>
                      <a:pt x="125" y="81"/>
                      <a:pt x="122" y="87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32" y="84"/>
                      <a:pt x="134" y="75"/>
                      <a:pt x="134" y="66"/>
                    </a:cubicBezTo>
                    <a:cubicBezTo>
                      <a:pt x="134" y="29"/>
                      <a:pt x="104" y="0"/>
                      <a:pt x="67" y="0"/>
                    </a:cubicBezTo>
                    <a:cubicBezTo>
                      <a:pt x="30" y="0"/>
                      <a:pt x="0" y="29"/>
                      <a:pt x="0" y="66"/>
                    </a:cubicBezTo>
                    <a:cubicBezTo>
                      <a:pt x="0" y="103"/>
                      <a:pt x="30" y="133"/>
                      <a:pt x="67" y="133"/>
                    </a:cubicBezTo>
                    <a:cubicBezTo>
                      <a:pt x="83" y="133"/>
                      <a:pt x="97" y="127"/>
                      <a:pt x="109" y="118"/>
                    </a:cubicBezTo>
                    <a:lnTo>
                      <a:pt x="102" y="111"/>
                    </a:lnTo>
                    <a:close/>
                    <a:moveTo>
                      <a:pt x="44" y="14"/>
                    </a:moveTo>
                    <a:cubicBezTo>
                      <a:pt x="39" y="22"/>
                      <a:pt x="35" y="31"/>
                      <a:pt x="33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2" y="29"/>
                      <a:pt x="32" y="20"/>
                      <a:pt x="44" y="14"/>
                    </a:cubicBezTo>
                    <a:close/>
                    <a:moveTo>
                      <a:pt x="10" y="66"/>
                    </a:moveTo>
                    <a:cubicBezTo>
                      <a:pt x="10" y="61"/>
                      <a:pt x="11" y="56"/>
                      <a:pt x="12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6"/>
                      <a:pt x="30" y="61"/>
                      <a:pt x="30" y="66"/>
                    </a:cubicBezTo>
                    <a:cubicBezTo>
                      <a:pt x="30" y="72"/>
                      <a:pt x="31" y="78"/>
                      <a:pt x="31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1" y="78"/>
                      <a:pt x="10" y="72"/>
                      <a:pt x="10" y="66"/>
                    </a:cubicBezTo>
                    <a:close/>
                    <a:moveTo>
                      <a:pt x="17" y="93"/>
                    </a:moveTo>
                    <a:cubicBezTo>
                      <a:pt x="33" y="93"/>
                      <a:pt x="33" y="93"/>
                      <a:pt x="33" y="93"/>
                    </a:cubicBezTo>
                    <a:cubicBezTo>
                      <a:pt x="36" y="103"/>
                      <a:pt x="39" y="111"/>
                      <a:pt x="44" y="118"/>
                    </a:cubicBezTo>
                    <a:cubicBezTo>
                      <a:pt x="32" y="113"/>
                      <a:pt x="23" y="104"/>
                      <a:pt x="17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ïşḷîdè"/>
              <p:cNvSpPr/>
              <p:nvPr/>
            </p:nvSpPr>
            <p:spPr bwMode="auto">
              <a:xfrm>
                <a:off x="5468288" y="2712278"/>
                <a:ext cx="141372" cy="145355"/>
              </a:xfrm>
              <a:custGeom>
                <a:avLst/>
                <a:gdLst>
                  <a:gd name="T0" fmla="*/ 83 w 83"/>
                  <a:gd name="T1" fmla="*/ 74 h 85"/>
                  <a:gd name="T2" fmla="*/ 58 w 83"/>
                  <a:gd name="T3" fmla="*/ 47 h 85"/>
                  <a:gd name="T4" fmla="*/ 57 w 83"/>
                  <a:gd name="T5" fmla="*/ 47 h 85"/>
                  <a:gd name="T6" fmla="*/ 60 w 83"/>
                  <a:gd name="T7" fmla="*/ 24 h 85"/>
                  <a:gd name="T8" fmla="*/ 24 w 83"/>
                  <a:gd name="T9" fmla="*/ 5 h 85"/>
                  <a:gd name="T10" fmla="*/ 5 w 83"/>
                  <a:gd name="T11" fmla="*/ 41 h 85"/>
                  <a:gd name="T12" fmla="*/ 41 w 83"/>
                  <a:gd name="T13" fmla="*/ 60 h 85"/>
                  <a:gd name="T14" fmla="*/ 48 w 83"/>
                  <a:gd name="T15" fmla="*/ 57 h 85"/>
                  <a:gd name="T16" fmla="*/ 72 w 83"/>
                  <a:gd name="T17" fmla="*/ 84 h 85"/>
                  <a:gd name="T18" fmla="*/ 76 w 83"/>
                  <a:gd name="T19" fmla="*/ 83 h 85"/>
                  <a:gd name="T20" fmla="*/ 82 w 83"/>
                  <a:gd name="T21" fmla="*/ 78 h 85"/>
                  <a:gd name="T22" fmla="*/ 83 w 83"/>
                  <a:gd name="T23" fmla="*/ 74 h 85"/>
                  <a:gd name="T24" fmla="*/ 12 w 83"/>
                  <a:gd name="T25" fmla="*/ 39 h 85"/>
                  <a:gd name="T26" fmla="*/ 26 w 83"/>
                  <a:gd name="T27" fmla="*/ 12 h 85"/>
                  <a:gd name="T28" fmla="*/ 52 w 83"/>
                  <a:gd name="T29" fmla="*/ 26 h 85"/>
                  <a:gd name="T30" fmla="*/ 39 w 83"/>
                  <a:gd name="T31" fmla="*/ 53 h 85"/>
                  <a:gd name="T32" fmla="*/ 12 w 83"/>
                  <a:gd name="T3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85">
                    <a:moveTo>
                      <a:pt x="83" y="74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61" y="40"/>
                      <a:pt x="62" y="32"/>
                      <a:pt x="60" y="24"/>
                    </a:cubicBezTo>
                    <a:cubicBezTo>
                      <a:pt x="55" y="9"/>
                      <a:pt x="39" y="0"/>
                      <a:pt x="24" y="5"/>
                    </a:cubicBezTo>
                    <a:cubicBezTo>
                      <a:pt x="8" y="10"/>
                      <a:pt x="0" y="26"/>
                      <a:pt x="5" y="41"/>
                    </a:cubicBezTo>
                    <a:cubicBezTo>
                      <a:pt x="9" y="57"/>
                      <a:pt x="26" y="65"/>
                      <a:pt x="41" y="60"/>
                    </a:cubicBezTo>
                    <a:cubicBezTo>
                      <a:pt x="43" y="60"/>
                      <a:pt x="46" y="59"/>
                      <a:pt x="48" y="57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3" y="85"/>
                      <a:pt x="75" y="84"/>
                      <a:pt x="76" y="83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3" y="77"/>
                      <a:pt x="83" y="75"/>
                      <a:pt x="83" y="74"/>
                    </a:cubicBezTo>
                    <a:close/>
                    <a:moveTo>
                      <a:pt x="12" y="39"/>
                    </a:moveTo>
                    <a:cubicBezTo>
                      <a:pt x="9" y="28"/>
                      <a:pt x="15" y="16"/>
                      <a:pt x="26" y="12"/>
                    </a:cubicBezTo>
                    <a:cubicBezTo>
                      <a:pt x="37" y="9"/>
                      <a:pt x="49" y="15"/>
                      <a:pt x="52" y="26"/>
                    </a:cubicBezTo>
                    <a:cubicBezTo>
                      <a:pt x="56" y="37"/>
                      <a:pt x="50" y="49"/>
                      <a:pt x="39" y="53"/>
                    </a:cubicBezTo>
                    <a:cubicBezTo>
                      <a:pt x="27" y="56"/>
                      <a:pt x="16" y="50"/>
                      <a:pt x="12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šḻiḍé"/>
              <p:cNvSpPr/>
              <p:nvPr/>
            </p:nvSpPr>
            <p:spPr bwMode="auto">
              <a:xfrm>
                <a:off x="5505125" y="2748119"/>
                <a:ext cx="45797" cy="28872"/>
              </a:xfrm>
              <a:custGeom>
                <a:avLst/>
                <a:gdLst>
                  <a:gd name="T0" fmla="*/ 0 w 27"/>
                  <a:gd name="T1" fmla="*/ 3 h 17"/>
                  <a:gd name="T2" fmla="*/ 27 w 27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17">
                    <a:moveTo>
                      <a:pt x="0" y="3"/>
                    </a:moveTo>
                    <a:cubicBezTo>
                      <a:pt x="12" y="0"/>
                      <a:pt x="24" y="6"/>
                      <a:pt x="27" y="1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3" name="iṥḷîḍè"/>
            <p:cNvGrpSpPr/>
            <p:nvPr/>
          </p:nvGrpSpPr>
          <p:grpSpPr>
            <a:xfrm>
              <a:off x="3424348" y="3037905"/>
              <a:ext cx="187443" cy="120955"/>
              <a:chOff x="4480676" y="4688509"/>
              <a:chExt cx="263827" cy="170245"/>
            </a:xfrm>
          </p:grpSpPr>
          <p:sp>
            <p:nvSpPr>
              <p:cNvPr id="112" name="îSḻíḍé"/>
              <p:cNvSpPr/>
              <p:nvPr/>
            </p:nvSpPr>
            <p:spPr bwMode="auto">
              <a:xfrm>
                <a:off x="4492622" y="4688509"/>
                <a:ext cx="239934" cy="108518"/>
              </a:xfrm>
              <a:custGeom>
                <a:avLst/>
                <a:gdLst>
                  <a:gd name="T0" fmla="*/ 120 w 241"/>
                  <a:gd name="T1" fmla="*/ 109 h 109"/>
                  <a:gd name="T2" fmla="*/ 0 w 241"/>
                  <a:gd name="T3" fmla="*/ 0 h 109"/>
                  <a:gd name="T4" fmla="*/ 241 w 241"/>
                  <a:gd name="T5" fmla="*/ 0 h 109"/>
                  <a:gd name="T6" fmla="*/ 120 w 241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09">
                    <a:moveTo>
                      <a:pt x="120" y="109"/>
                    </a:moveTo>
                    <a:lnTo>
                      <a:pt x="0" y="0"/>
                    </a:lnTo>
                    <a:lnTo>
                      <a:pt x="241" y="0"/>
                    </a:lnTo>
                    <a:lnTo>
                      <a:pt x="120" y="10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ṡļiḓe"/>
              <p:cNvSpPr/>
              <p:nvPr/>
            </p:nvSpPr>
            <p:spPr bwMode="auto">
              <a:xfrm>
                <a:off x="4480676" y="4698465"/>
                <a:ext cx="83629" cy="151328"/>
              </a:xfrm>
              <a:custGeom>
                <a:avLst/>
                <a:gdLst>
                  <a:gd name="T0" fmla="*/ 84 w 84"/>
                  <a:gd name="T1" fmla="*/ 76 h 152"/>
                  <a:gd name="T2" fmla="*/ 0 w 84"/>
                  <a:gd name="T3" fmla="*/ 152 h 152"/>
                  <a:gd name="T4" fmla="*/ 0 w 84"/>
                  <a:gd name="T5" fmla="*/ 0 h 152"/>
                  <a:gd name="T6" fmla="*/ 84 w 84"/>
                  <a:gd name="T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52">
                    <a:moveTo>
                      <a:pt x="84" y="76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84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ṧļïḓè"/>
              <p:cNvSpPr/>
              <p:nvPr/>
            </p:nvSpPr>
            <p:spPr bwMode="auto">
              <a:xfrm>
                <a:off x="4492622" y="4784085"/>
                <a:ext cx="239934" cy="74669"/>
              </a:xfrm>
              <a:custGeom>
                <a:avLst/>
                <a:gdLst>
                  <a:gd name="T0" fmla="*/ 84 w 241"/>
                  <a:gd name="T1" fmla="*/ 0 h 75"/>
                  <a:gd name="T2" fmla="*/ 120 w 241"/>
                  <a:gd name="T3" fmla="*/ 34 h 75"/>
                  <a:gd name="T4" fmla="*/ 158 w 241"/>
                  <a:gd name="T5" fmla="*/ 0 h 75"/>
                  <a:gd name="T6" fmla="*/ 241 w 241"/>
                  <a:gd name="T7" fmla="*/ 75 h 75"/>
                  <a:gd name="T8" fmla="*/ 0 w 241"/>
                  <a:gd name="T9" fmla="*/ 75 h 75"/>
                  <a:gd name="T10" fmla="*/ 84 w 241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75">
                    <a:moveTo>
                      <a:pt x="84" y="0"/>
                    </a:moveTo>
                    <a:lnTo>
                      <a:pt x="120" y="34"/>
                    </a:lnTo>
                    <a:lnTo>
                      <a:pt x="158" y="0"/>
                    </a:lnTo>
                    <a:lnTo>
                      <a:pt x="241" y="75"/>
                    </a:lnTo>
                    <a:lnTo>
                      <a:pt x="0" y="7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Sľídè"/>
              <p:cNvSpPr/>
              <p:nvPr/>
            </p:nvSpPr>
            <p:spPr bwMode="auto">
              <a:xfrm>
                <a:off x="4659879" y="4698465"/>
                <a:ext cx="84624" cy="151328"/>
              </a:xfrm>
              <a:custGeom>
                <a:avLst/>
                <a:gdLst>
                  <a:gd name="T0" fmla="*/ 0 w 85"/>
                  <a:gd name="T1" fmla="*/ 76 h 152"/>
                  <a:gd name="T2" fmla="*/ 85 w 85"/>
                  <a:gd name="T3" fmla="*/ 0 h 152"/>
                  <a:gd name="T4" fmla="*/ 85 w 85"/>
                  <a:gd name="T5" fmla="*/ 152 h 152"/>
                  <a:gd name="T6" fmla="*/ 0 w 85"/>
                  <a:gd name="T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52">
                    <a:moveTo>
                      <a:pt x="0" y="76"/>
                    </a:moveTo>
                    <a:lnTo>
                      <a:pt x="85" y="0"/>
                    </a:lnTo>
                    <a:lnTo>
                      <a:pt x="85" y="15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4" name="ïslïḍê"/>
            <p:cNvSpPr txBox="1"/>
            <p:nvPr/>
          </p:nvSpPr>
          <p:spPr>
            <a:xfrm>
              <a:off x="4760500" y="1373141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05" name="iślíďê"/>
            <p:cNvSpPr txBox="1"/>
            <p:nvPr/>
          </p:nvSpPr>
          <p:spPr>
            <a:xfrm>
              <a:off x="5423229" y="2804029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06" name="ï$1îďe"/>
            <p:cNvSpPr txBox="1"/>
            <p:nvPr/>
          </p:nvSpPr>
          <p:spPr>
            <a:xfrm>
              <a:off x="3831723" y="3429297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07" name="îšlîďè"/>
            <p:cNvSpPr txBox="1"/>
            <p:nvPr/>
          </p:nvSpPr>
          <p:spPr>
            <a:xfrm>
              <a:off x="3283875" y="2052187"/>
              <a:ext cx="446277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08" name="îṥ1îdè"/>
            <p:cNvSpPr txBox="1"/>
            <p:nvPr/>
          </p:nvSpPr>
          <p:spPr>
            <a:xfrm flipH="1">
              <a:off x="4778198" y="1691038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09" name="iṩḻíḍè"/>
            <p:cNvSpPr txBox="1"/>
            <p:nvPr/>
          </p:nvSpPr>
          <p:spPr>
            <a:xfrm flipH="1">
              <a:off x="5381529" y="3136999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10" name="iṡḻïḓè"/>
            <p:cNvSpPr txBox="1"/>
            <p:nvPr/>
          </p:nvSpPr>
          <p:spPr>
            <a:xfrm flipH="1">
              <a:off x="3948294" y="3752060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11" name="ïśḻîďé"/>
            <p:cNvSpPr txBox="1"/>
            <p:nvPr/>
          </p:nvSpPr>
          <p:spPr>
            <a:xfrm flipH="1">
              <a:off x="3273254" y="2372581"/>
              <a:ext cx="407805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标题</a:t>
              </a:r>
            </a:p>
          </p:txBody>
        </p:sp>
      </p:grpSp>
      <p:pic>
        <p:nvPicPr>
          <p:cNvPr id="135" name="图片 1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3775188" y="1931624"/>
            <a:ext cx="1593630" cy="1593638"/>
            <a:chOff x="3775188" y="1931624"/>
            <a:chExt cx="1593630" cy="1593638"/>
          </a:xfrm>
        </p:grpSpPr>
        <p:sp>
          <p:nvSpPr>
            <p:cNvPr id="50" name="íṧ1ïḋé"/>
            <p:cNvSpPr/>
            <p:nvPr/>
          </p:nvSpPr>
          <p:spPr bwMode="auto">
            <a:xfrm>
              <a:off x="4569525" y="1931624"/>
              <a:ext cx="555967" cy="766756"/>
            </a:xfrm>
            <a:custGeom>
              <a:avLst/>
              <a:gdLst>
                <a:gd name="T0" fmla="*/ 2 w 460"/>
                <a:gd name="T1" fmla="*/ 0 h 634"/>
                <a:gd name="T2" fmla="*/ 0 w 460"/>
                <a:gd name="T3" fmla="*/ 0 h 634"/>
                <a:gd name="T4" fmla="*/ 0 w 460"/>
                <a:gd name="T5" fmla="*/ 632 h 634"/>
                <a:gd name="T6" fmla="*/ 2 w 460"/>
                <a:gd name="T7" fmla="*/ 634 h 634"/>
                <a:gd name="T8" fmla="*/ 460 w 460"/>
                <a:gd name="T9" fmla="*/ 186 h 634"/>
                <a:gd name="T10" fmla="*/ 2 w 460"/>
                <a:gd name="T1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63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460" y="186"/>
                    <a:pt x="460" y="186"/>
                    <a:pt x="460" y="186"/>
                  </a:cubicBezTo>
                  <a:cubicBezTo>
                    <a:pt x="342" y="71"/>
                    <a:pt x="180" y="0"/>
                    <a:pt x="2" y="0"/>
                  </a:cubicBezTo>
                </a:path>
              </a:pathLst>
            </a:custGeom>
            <a:solidFill>
              <a:srgbClr val="428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ş1iḋé"/>
            <p:cNvSpPr/>
            <p:nvPr/>
          </p:nvSpPr>
          <p:spPr bwMode="auto">
            <a:xfrm>
              <a:off x="4569525" y="2698382"/>
              <a:ext cx="575772" cy="826880"/>
            </a:xfrm>
            <a:custGeom>
              <a:avLst/>
              <a:gdLst>
                <a:gd name="T0" fmla="*/ 2 w 476"/>
                <a:gd name="T1" fmla="*/ 0 h 684"/>
                <a:gd name="T2" fmla="*/ 2 w 476"/>
                <a:gd name="T3" fmla="*/ 0 h 684"/>
                <a:gd name="T4" fmla="*/ 0 w 476"/>
                <a:gd name="T5" fmla="*/ 2 h 684"/>
                <a:gd name="T6" fmla="*/ 0 w 476"/>
                <a:gd name="T7" fmla="*/ 684 h 684"/>
                <a:gd name="T8" fmla="*/ 2 w 476"/>
                <a:gd name="T9" fmla="*/ 684 h 684"/>
                <a:gd name="T10" fmla="*/ 476 w 476"/>
                <a:gd name="T11" fmla="*/ 483 h 684"/>
                <a:gd name="T12" fmla="*/ 2 w 476"/>
                <a:gd name="T1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68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1" y="684"/>
                    <a:pt x="1" y="684"/>
                    <a:pt x="2" y="684"/>
                  </a:cubicBezTo>
                  <a:cubicBezTo>
                    <a:pt x="188" y="684"/>
                    <a:pt x="356" y="607"/>
                    <a:pt x="476" y="48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27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śḷiḑe"/>
            <p:cNvSpPr/>
            <p:nvPr/>
          </p:nvSpPr>
          <p:spPr bwMode="auto">
            <a:xfrm>
              <a:off x="4571649" y="2156560"/>
              <a:ext cx="795754" cy="541822"/>
            </a:xfrm>
            <a:custGeom>
              <a:avLst/>
              <a:gdLst>
                <a:gd name="T0" fmla="*/ 458 w 658"/>
                <a:gd name="T1" fmla="*/ 0 h 448"/>
                <a:gd name="T2" fmla="*/ 0 w 658"/>
                <a:gd name="T3" fmla="*/ 448 h 448"/>
                <a:gd name="T4" fmla="*/ 658 w 658"/>
                <a:gd name="T5" fmla="*/ 448 h 448"/>
                <a:gd name="T6" fmla="*/ 458 w 658"/>
                <a:gd name="T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448">
                  <a:moveTo>
                    <a:pt x="458" y="0"/>
                  </a:moveTo>
                  <a:cubicBezTo>
                    <a:pt x="0" y="448"/>
                    <a:pt x="0" y="448"/>
                    <a:pt x="0" y="448"/>
                  </a:cubicBezTo>
                  <a:cubicBezTo>
                    <a:pt x="658" y="448"/>
                    <a:pt x="658" y="448"/>
                    <a:pt x="658" y="448"/>
                  </a:cubicBezTo>
                  <a:cubicBezTo>
                    <a:pt x="652" y="272"/>
                    <a:pt x="576" y="114"/>
                    <a:pt x="458" y="0"/>
                  </a:cubicBezTo>
                </a:path>
              </a:pathLst>
            </a:custGeom>
            <a:solidFill>
              <a:srgbClr val="9A6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sḷîḓé"/>
            <p:cNvSpPr/>
            <p:nvPr/>
          </p:nvSpPr>
          <p:spPr bwMode="auto">
            <a:xfrm>
              <a:off x="4571649" y="2698382"/>
              <a:ext cx="797169" cy="583555"/>
            </a:xfrm>
            <a:custGeom>
              <a:avLst/>
              <a:gdLst>
                <a:gd name="T0" fmla="*/ 658 w 659"/>
                <a:gd name="T1" fmla="*/ 0 h 483"/>
                <a:gd name="T2" fmla="*/ 0 w 659"/>
                <a:gd name="T3" fmla="*/ 0 h 483"/>
                <a:gd name="T4" fmla="*/ 474 w 659"/>
                <a:gd name="T5" fmla="*/ 483 h 483"/>
                <a:gd name="T6" fmla="*/ 659 w 659"/>
                <a:gd name="T7" fmla="*/ 25 h 483"/>
                <a:gd name="T8" fmla="*/ 658 w 659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483">
                  <a:moveTo>
                    <a:pt x="6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74" y="483"/>
                    <a:pt x="474" y="483"/>
                    <a:pt x="474" y="483"/>
                  </a:cubicBezTo>
                  <a:cubicBezTo>
                    <a:pt x="588" y="365"/>
                    <a:pt x="659" y="203"/>
                    <a:pt x="659" y="25"/>
                  </a:cubicBezTo>
                  <a:cubicBezTo>
                    <a:pt x="659" y="17"/>
                    <a:pt x="659" y="8"/>
                    <a:pt x="658" y="0"/>
                  </a:cubicBezTo>
                </a:path>
              </a:pathLst>
            </a:custGeom>
            <a:solidFill>
              <a:srgbClr val="39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ḷïďê"/>
            <p:cNvSpPr/>
            <p:nvPr/>
          </p:nvSpPr>
          <p:spPr bwMode="auto">
            <a:xfrm>
              <a:off x="4017097" y="1931624"/>
              <a:ext cx="552430" cy="763927"/>
            </a:xfrm>
            <a:custGeom>
              <a:avLst/>
              <a:gdLst>
                <a:gd name="T0" fmla="*/ 457 w 457"/>
                <a:gd name="T1" fmla="*/ 0 h 632"/>
                <a:gd name="T2" fmla="*/ 0 w 457"/>
                <a:gd name="T3" fmla="*/ 186 h 632"/>
                <a:gd name="T4" fmla="*/ 457 w 457"/>
                <a:gd name="T5" fmla="*/ 632 h 632"/>
                <a:gd name="T6" fmla="*/ 457 w 457"/>
                <a:gd name="T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632">
                  <a:moveTo>
                    <a:pt x="457" y="0"/>
                  </a:moveTo>
                  <a:cubicBezTo>
                    <a:pt x="280" y="1"/>
                    <a:pt x="119" y="71"/>
                    <a:pt x="0" y="186"/>
                  </a:cubicBezTo>
                  <a:cubicBezTo>
                    <a:pt x="457" y="632"/>
                    <a:pt x="457" y="632"/>
                    <a:pt x="457" y="632"/>
                  </a:cubicBezTo>
                  <a:cubicBezTo>
                    <a:pt x="457" y="0"/>
                    <a:pt x="457" y="0"/>
                    <a:pt x="457" y="0"/>
                  </a:cubicBezTo>
                </a:path>
              </a:pathLst>
            </a:custGeom>
            <a:solidFill>
              <a:srgbClr val="526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liďê"/>
            <p:cNvSpPr/>
            <p:nvPr/>
          </p:nvSpPr>
          <p:spPr bwMode="auto">
            <a:xfrm>
              <a:off x="3998706" y="2700503"/>
              <a:ext cx="570821" cy="824758"/>
            </a:xfrm>
            <a:custGeom>
              <a:avLst/>
              <a:gdLst>
                <a:gd name="T0" fmla="*/ 472 w 472"/>
                <a:gd name="T1" fmla="*/ 0 h 682"/>
                <a:gd name="T2" fmla="*/ 0 w 472"/>
                <a:gd name="T3" fmla="*/ 481 h 682"/>
                <a:gd name="T4" fmla="*/ 472 w 472"/>
                <a:gd name="T5" fmla="*/ 682 h 682"/>
                <a:gd name="T6" fmla="*/ 472 w 472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682">
                  <a:moveTo>
                    <a:pt x="472" y="0"/>
                  </a:moveTo>
                  <a:cubicBezTo>
                    <a:pt x="0" y="481"/>
                    <a:pt x="0" y="481"/>
                    <a:pt x="0" y="481"/>
                  </a:cubicBezTo>
                  <a:cubicBezTo>
                    <a:pt x="119" y="605"/>
                    <a:pt x="287" y="682"/>
                    <a:pt x="472" y="682"/>
                  </a:cubicBezTo>
                  <a:cubicBezTo>
                    <a:pt x="472" y="0"/>
                    <a:pt x="472" y="0"/>
                    <a:pt x="472" y="0"/>
                  </a:cubicBezTo>
                </a:path>
              </a:pathLst>
            </a:custGeom>
            <a:solidFill>
              <a:srgbClr val="3C5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š1iḓê"/>
            <p:cNvSpPr/>
            <p:nvPr/>
          </p:nvSpPr>
          <p:spPr bwMode="auto">
            <a:xfrm>
              <a:off x="3775188" y="2156560"/>
              <a:ext cx="796461" cy="541822"/>
            </a:xfrm>
            <a:custGeom>
              <a:avLst/>
              <a:gdLst>
                <a:gd name="T0" fmla="*/ 200 w 659"/>
                <a:gd name="T1" fmla="*/ 0 h 448"/>
                <a:gd name="T2" fmla="*/ 0 w 659"/>
                <a:gd name="T3" fmla="*/ 448 h 448"/>
                <a:gd name="T4" fmla="*/ 659 w 659"/>
                <a:gd name="T5" fmla="*/ 448 h 448"/>
                <a:gd name="T6" fmla="*/ 657 w 659"/>
                <a:gd name="T7" fmla="*/ 446 h 448"/>
                <a:gd name="T8" fmla="*/ 200 w 659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448">
                  <a:moveTo>
                    <a:pt x="200" y="0"/>
                  </a:moveTo>
                  <a:cubicBezTo>
                    <a:pt x="82" y="114"/>
                    <a:pt x="7" y="272"/>
                    <a:pt x="0" y="448"/>
                  </a:cubicBezTo>
                  <a:cubicBezTo>
                    <a:pt x="659" y="448"/>
                    <a:pt x="659" y="448"/>
                    <a:pt x="659" y="448"/>
                  </a:cubicBezTo>
                  <a:cubicBezTo>
                    <a:pt x="657" y="446"/>
                    <a:pt x="657" y="446"/>
                    <a:pt x="657" y="446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A26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ṧḷîdé"/>
            <p:cNvSpPr/>
            <p:nvPr/>
          </p:nvSpPr>
          <p:spPr bwMode="auto">
            <a:xfrm>
              <a:off x="3775188" y="2698382"/>
              <a:ext cx="796461" cy="583555"/>
            </a:xfrm>
            <a:custGeom>
              <a:avLst/>
              <a:gdLst>
                <a:gd name="T0" fmla="*/ 659 w 659"/>
                <a:gd name="T1" fmla="*/ 0 h 483"/>
                <a:gd name="T2" fmla="*/ 659 w 659"/>
                <a:gd name="T3" fmla="*/ 0 h 483"/>
                <a:gd name="T4" fmla="*/ 0 w 659"/>
                <a:gd name="T5" fmla="*/ 0 h 483"/>
                <a:gd name="T6" fmla="*/ 0 w 659"/>
                <a:gd name="T7" fmla="*/ 25 h 483"/>
                <a:gd name="T8" fmla="*/ 185 w 659"/>
                <a:gd name="T9" fmla="*/ 483 h 483"/>
                <a:gd name="T10" fmla="*/ 657 w 659"/>
                <a:gd name="T11" fmla="*/ 2 h 483"/>
                <a:gd name="T12" fmla="*/ 659 w 659"/>
                <a:gd name="T13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9" h="483">
                  <a:moveTo>
                    <a:pt x="659" y="0"/>
                  </a:moveTo>
                  <a:cubicBezTo>
                    <a:pt x="659" y="0"/>
                    <a:pt x="659" y="0"/>
                    <a:pt x="6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7"/>
                    <a:pt x="0" y="25"/>
                  </a:cubicBezTo>
                  <a:cubicBezTo>
                    <a:pt x="0" y="203"/>
                    <a:pt x="70" y="365"/>
                    <a:pt x="185" y="483"/>
                  </a:cubicBezTo>
                  <a:cubicBezTo>
                    <a:pt x="657" y="2"/>
                    <a:pt x="657" y="2"/>
                    <a:pt x="657" y="2"/>
                  </a:cubicBezTo>
                  <a:cubicBezTo>
                    <a:pt x="659" y="0"/>
                    <a:pt x="659" y="0"/>
                    <a:pt x="659" y="0"/>
                  </a:cubicBezTo>
                </a:path>
              </a:pathLst>
            </a:custGeom>
            <a:solidFill>
              <a:srgbClr val="904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ṧ1íḍé"/>
            <p:cNvSpPr/>
            <p:nvPr/>
          </p:nvSpPr>
          <p:spPr bwMode="auto">
            <a:xfrm>
              <a:off x="3775188" y="1931624"/>
              <a:ext cx="1593629" cy="15936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ŝḻíḓê"/>
            <p:cNvSpPr/>
            <p:nvPr/>
          </p:nvSpPr>
          <p:spPr bwMode="auto">
            <a:xfrm>
              <a:off x="3809140" y="1966284"/>
              <a:ext cx="1524310" cy="1525024"/>
            </a:xfrm>
            <a:custGeom>
              <a:avLst/>
              <a:gdLst>
                <a:gd name="T0" fmla="*/ 631 w 1261"/>
                <a:gd name="T1" fmla="*/ 0 h 1261"/>
                <a:gd name="T2" fmla="*/ 0 w 1261"/>
                <a:gd name="T3" fmla="*/ 630 h 1261"/>
                <a:gd name="T4" fmla="*/ 631 w 1261"/>
                <a:gd name="T5" fmla="*/ 1261 h 1261"/>
                <a:gd name="T6" fmla="*/ 1261 w 1261"/>
                <a:gd name="T7" fmla="*/ 630 h 1261"/>
                <a:gd name="T8" fmla="*/ 631 w 1261"/>
                <a:gd name="T9" fmla="*/ 0 h 1261"/>
                <a:gd name="T10" fmla="*/ 631 w 1261"/>
                <a:gd name="T11" fmla="*/ 1129 h 1261"/>
                <a:gd name="T12" fmla="*/ 132 w 1261"/>
                <a:gd name="T13" fmla="*/ 630 h 1261"/>
                <a:gd name="T14" fmla="*/ 631 w 1261"/>
                <a:gd name="T15" fmla="*/ 131 h 1261"/>
                <a:gd name="T16" fmla="*/ 1130 w 1261"/>
                <a:gd name="T17" fmla="*/ 630 h 1261"/>
                <a:gd name="T18" fmla="*/ 631 w 1261"/>
                <a:gd name="T19" fmla="*/ 1129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1" h="1261">
                  <a:moveTo>
                    <a:pt x="631" y="0"/>
                  </a:moveTo>
                  <a:cubicBezTo>
                    <a:pt x="283" y="0"/>
                    <a:pt x="0" y="282"/>
                    <a:pt x="0" y="630"/>
                  </a:cubicBezTo>
                  <a:cubicBezTo>
                    <a:pt x="0" y="978"/>
                    <a:pt x="283" y="1261"/>
                    <a:pt x="631" y="1261"/>
                  </a:cubicBezTo>
                  <a:cubicBezTo>
                    <a:pt x="979" y="1261"/>
                    <a:pt x="1261" y="978"/>
                    <a:pt x="1261" y="630"/>
                  </a:cubicBezTo>
                  <a:cubicBezTo>
                    <a:pt x="1261" y="282"/>
                    <a:pt x="979" y="0"/>
                    <a:pt x="631" y="0"/>
                  </a:cubicBezTo>
                  <a:close/>
                  <a:moveTo>
                    <a:pt x="631" y="1129"/>
                  </a:moveTo>
                  <a:cubicBezTo>
                    <a:pt x="355" y="1129"/>
                    <a:pt x="132" y="906"/>
                    <a:pt x="132" y="630"/>
                  </a:cubicBezTo>
                  <a:cubicBezTo>
                    <a:pt x="132" y="355"/>
                    <a:pt x="355" y="131"/>
                    <a:pt x="631" y="131"/>
                  </a:cubicBezTo>
                  <a:cubicBezTo>
                    <a:pt x="906" y="131"/>
                    <a:pt x="1130" y="355"/>
                    <a:pt x="1130" y="630"/>
                  </a:cubicBezTo>
                  <a:cubicBezTo>
                    <a:pt x="1130" y="906"/>
                    <a:pt x="906" y="1129"/>
                    <a:pt x="631" y="1129"/>
                  </a:cubicBezTo>
                  <a:close/>
                </a:path>
              </a:pathLst>
            </a:custGeom>
            <a:solidFill>
              <a:srgbClr val="265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ş1iḋê"/>
            <p:cNvSpPr/>
            <p:nvPr/>
          </p:nvSpPr>
          <p:spPr bwMode="auto">
            <a:xfrm>
              <a:off x="4518599" y="2676454"/>
              <a:ext cx="106808" cy="105394"/>
            </a:xfrm>
            <a:prstGeom prst="ellipse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sľïḑé"/>
            <p:cNvSpPr/>
            <p:nvPr/>
          </p:nvSpPr>
          <p:spPr bwMode="auto">
            <a:xfrm>
              <a:off x="4555380" y="2435959"/>
              <a:ext cx="316179" cy="306986"/>
            </a:xfrm>
            <a:custGeom>
              <a:avLst/>
              <a:gdLst>
                <a:gd name="T0" fmla="*/ 437 w 447"/>
                <a:gd name="T1" fmla="*/ 46 h 434"/>
                <a:gd name="T2" fmla="*/ 447 w 447"/>
                <a:gd name="T3" fmla="*/ 0 h 434"/>
                <a:gd name="T4" fmla="*/ 401 w 447"/>
                <a:gd name="T5" fmla="*/ 10 h 434"/>
                <a:gd name="T6" fmla="*/ 0 w 447"/>
                <a:gd name="T7" fmla="*/ 386 h 434"/>
                <a:gd name="T8" fmla="*/ 46 w 447"/>
                <a:gd name="T9" fmla="*/ 434 h 434"/>
                <a:gd name="T10" fmla="*/ 437 w 447"/>
                <a:gd name="T11" fmla="*/ 4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434">
                  <a:moveTo>
                    <a:pt x="437" y="46"/>
                  </a:moveTo>
                  <a:lnTo>
                    <a:pt x="447" y="0"/>
                  </a:lnTo>
                  <a:lnTo>
                    <a:pt x="401" y="10"/>
                  </a:lnTo>
                  <a:lnTo>
                    <a:pt x="0" y="386"/>
                  </a:lnTo>
                  <a:lnTo>
                    <a:pt x="46" y="434"/>
                  </a:lnTo>
                  <a:lnTo>
                    <a:pt x="437" y="4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ślïďe"/>
            <p:cNvSpPr/>
            <p:nvPr/>
          </p:nvSpPr>
          <p:spPr bwMode="auto">
            <a:xfrm>
              <a:off x="4244152" y="2707577"/>
              <a:ext cx="325375" cy="45977"/>
            </a:xfrm>
            <a:custGeom>
              <a:avLst/>
              <a:gdLst>
                <a:gd name="T0" fmla="*/ 40 w 460"/>
                <a:gd name="T1" fmla="*/ 14 h 65"/>
                <a:gd name="T2" fmla="*/ 0 w 460"/>
                <a:gd name="T3" fmla="*/ 35 h 65"/>
                <a:gd name="T4" fmla="*/ 40 w 460"/>
                <a:gd name="T5" fmla="*/ 53 h 65"/>
                <a:gd name="T6" fmla="*/ 460 w 460"/>
                <a:gd name="T7" fmla="*/ 65 h 65"/>
                <a:gd name="T8" fmla="*/ 460 w 460"/>
                <a:gd name="T9" fmla="*/ 0 h 65"/>
                <a:gd name="T10" fmla="*/ 40 w 460"/>
                <a:gd name="T11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" h="65">
                  <a:moveTo>
                    <a:pt x="40" y="14"/>
                  </a:moveTo>
                  <a:lnTo>
                    <a:pt x="0" y="35"/>
                  </a:lnTo>
                  <a:lnTo>
                    <a:pt x="40" y="53"/>
                  </a:lnTo>
                  <a:lnTo>
                    <a:pt x="460" y="65"/>
                  </a:lnTo>
                  <a:lnTo>
                    <a:pt x="460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lide"/>
            <p:cNvSpPr/>
            <p:nvPr/>
          </p:nvSpPr>
          <p:spPr bwMode="auto">
            <a:xfrm>
              <a:off x="4478988" y="2646037"/>
              <a:ext cx="265958" cy="233422"/>
            </a:xfrm>
            <a:custGeom>
              <a:avLst/>
              <a:gdLst>
                <a:gd name="T0" fmla="*/ 217 w 220"/>
                <a:gd name="T1" fmla="*/ 181 h 193"/>
                <a:gd name="T2" fmla="*/ 106 w 220"/>
                <a:gd name="T3" fmla="*/ 84 h 193"/>
                <a:gd name="T4" fmla="*/ 110 w 220"/>
                <a:gd name="T5" fmla="*/ 68 h 193"/>
                <a:gd name="T6" fmla="*/ 77 w 220"/>
                <a:gd name="T7" fmla="*/ 35 h 193"/>
                <a:gd name="T8" fmla="*/ 60 w 220"/>
                <a:gd name="T9" fmla="*/ 39 h 193"/>
                <a:gd name="T10" fmla="*/ 20 w 220"/>
                <a:gd name="T11" fmla="*/ 4 h 193"/>
                <a:gd name="T12" fmla="*/ 4 w 220"/>
                <a:gd name="T13" fmla="*/ 5 h 193"/>
                <a:gd name="T14" fmla="*/ 5 w 220"/>
                <a:gd name="T15" fmla="*/ 21 h 193"/>
                <a:gd name="T16" fmla="*/ 46 w 220"/>
                <a:gd name="T17" fmla="*/ 56 h 193"/>
                <a:gd name="T18" fmla="*/ 44 w 220"/>
                <a:gd name="T19" fmla="*/ 68 h 193"/>
                <a:gd name="T20" fmla="*/ 77 w 220"/>
                <a:gd name="T21" fmla="*/ 102 h 193"/>
                <a:gd name="T22" fmla="*/ 97 w 220"/>
                <a:gd name="T23" fmla="*/ 95 h 193"/>
                <a:gd name="T24" fmla="*/ 207 w 220"/>
                <a:gd name="T25" fmla="*/ 191 h 193"/>
                <a:gd name="T26" fmla="*/ 212 w 220"/>
                <a:gd name="T27" fmla="*/ 193 h 193"/>
                <a:gd name="T28" fmla="*/ 217 w 220"/>
                <a:gd name="T29" fmla="*/ 191 h 193"/>
                <a:gd name="T30" fmla="*/ 217 w 220"/>
                <a:gd name="T31" fmla="*/ 181 h 193"/>
                <a:gd name="T32" fmla="*/ 77 w 220"/>
                <a:gd name="T33" fmla="*/ 86 h 193"/>
                <a:gd name="T34" fmla="*/ 59 w 220"/>
                <a:gd name="T35" fmla="*/ 68 h 193"/>
                <a:gd name="T36" fmla="*/ 77 w 220"/>
                <a:gd name="T37" fmla="*/ 51 h 193"/>
                <a:gd name="T38" fmla="*/ 94 w 220"/>
                <a:gd name="T39" fmla="*/ 68 h 193"/>
                <a:gd name="T40" fmla="*/ 77 w 220"/>
                <a:gd name="T41" fmla="*/ 8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0" h="193">
                  <a:moveTo>
                    <a:pt x="217" y="181"/>
                  </a:moveTo>
                  <a:cubicBezTo>
                    <a:pt x="106" y="84"/>
                    <a:pt x="106" y="84"/>
                    <a:pt x="106" y="84"/>
                  </a:cubicBezTo>
                  <a:cubicBezTo>
                    <a:pt x="109" y="79"/>
                    <a:pt x="110" y="74"/>
                    <a:pt x="110" y="68"/>
                  </a:cubicBezTo>
                  <a:cubicBezTo>
                    <a:pt x="110" y="50"/>
                    <a:pt x="95" y="35"/>
                    <a:pt x="77" y="35"/>
                  </a:cubicBezTo>
                  <a:cubicBezTo>
                    <a:pt x="71" y="35"/>
                    <a:pt x="65" y="37"/>
                    <a:pt x="60" y="3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5" y="0"/>
                    <a:pt x="8" y="0"/>
                    <a:pt x="4" y="5"/>
                  </a:cubicBezTo>
                  <a:cubicBezTo>
                    <a:pt x="0" y="9"/>
                    <a:pt x="0" y="16"/>
                    <a:pt x="5" y="21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4" y="60"/>
                    <a:pt x="44" y="64"/>
                    <a:pt x="44" y="68"/>
                  </a:cubicBezTo>
                  <a:cubicBezTo>
                    <a:pt x="44" y="87"/>
                    <a:pt x="58" y="102"/>
                    <a:pt x="77" y="102"/>
                  </a:cubicBezTo>
                  <a:cubicBezTo>
                    <a:pt x="84" y="102"/>
                    <a:pt x="91" y="99"/>
                    <a:pt x="97" y="95"/>
                  </a:cubicBezTo>
                  <a:cubicBezTo>
                    <a:pt x="207" y="191"/>
                    <a:pt x="207" y="191"/>
                    <a:pt x="207" y="191"/>
                  </a:cubicBezTo>
                  <a:cubicBezTo>
                    <a:pt x="208" y="192"/>
                    <a:pt x="210" y="193"/>
                    <a:pt x="212" y="193"/>
                  </a:cubicBezTo>
                  <a:cubicBezTo>
                    <a:pt x="214" y="193"/>
                    <a:pt x="216" y="192"/>
                    <a:pt x="217" y="191"/>
                  </a:cubicBezTo>
                  <a:cubicBezTo>
                    <a:pt x="220" y="188"/>
                    <a:pt x="219" y="183"/>
                    <a:pt x="217" y="181"/>
                  </a:cubicBezTo>
                  <a:close/>
                  <a:moveTo>
                    <a:pt x="77" y="86"/>
                  </a:moveTo>
                  <a:cubicBezTo>
                    <a:pt x="67" y="86"/>
                    <a:pt x="59" y="78"/>
                    <a:pt x="59" y="68"/>
                  </a:cubicBezTo>
                  <a:cubicBezTo>
                    <a:pt x="59" y="59"/>
                    <a:pt x="67" y="51"/>
                    <a:pt x="77" y="51"/>
                  </a:cubicBezTo>
                  <a:cubicBezTo>
                    <a:pt x="86" y="51"/>
                    <a:pt x="94" y="59"/>
                    <a:pt x="94" y="68"/>
                  </a:cubicBezTo>
                  <a:cubicBezTo>
                    <a:pt x="94" y="78"/>
                    <a:pt x="86" y="86"/>
                    <a:pt x="77" y="86"/>
                  </a:cubicBezTo>
                  <a:close/>
                </a:path>
              </a:pathLst>
            </a:custGeom>
            <a:solidFill>
              <a:srgbClr val="EA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ṥḻïde"/>
            <p:cNvSpPr/>
            <p:nvPr/>
          </p:nvSpPr>
          <p:spPr bwMode="auto">
            <a:xfrm>
              <a:off x="4330446" y="2162218"/>
              <a:ext cx="39611" cy="60831"/>
            </a:xfrm>
            <a:custGeom>
              <a:avLst/>
              <a:gdLst>
                <a:gd name="T0" fmla="*/ 56 w 56"/>
                <a:gd name="T1" fmla="*/ 76 h 86"/>
                <a:gd name="T2" fmla="*/ 24 w 56"/>
                <a:gd name="T3" fmla="*/ 0 h 86"/>
                <a:gd name="T4" fmla="*/ 0 w 56"/>
                <a:gd name="T5" fmla="*/ 11 h 86"/>
                <a:gd name="T6" fmla="*/ 30 w 56"/>
                <a:gd name="T7" fmla="*/ 86 h 86"/>
                <a:gd name="T8" fmla="*/ 56 w 56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6">
                  <a:moveTo>
                    <a:pt x="56" y="76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30" y="86"/>
                  </a:lnTo>
                  <a:lnTo>
                    <a:pt x="56" y="7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S1iḍê"/>
            <p:cNvSpPr/>
            <p:nvPr/>
          </p:nvSpPr>
          <p:spPr bwMode="auto">
            <a:xfrm>
              <a:off x="4330446" y="2162218"/>
              <a:ext cx="39611" cy="60831"/>
            </a:xfrm>
            <a:custGeom>
              <a:avLst/>
              <a:gdLst>
                <a:gd name="T0" fmla="*/ 56 w 56"/>
                <a:gd name="T1" fmla="*/ 76 h 86"/>
                <a:gd name="T2" fmla="*/ 24 w 56"/>
                <a:gd name="T3" fmla="*/ 0 h 86"/>
                <a:gd name="T4" fmla="*/ 0 w 56"/>
                <a:gd name="T5" fmla="*/ 11 h 86"/>
                <a:gd name="T6" fmla="*/ 30 w 5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6">
                  <a:moveTo>
                    <a:pt x="56" y="76"/>
                  </a:moveTo>
                  <a:lnTo>
                    <a:pt x="24" y="0"/>
                  </a:lnTo>
                  <a:lnTo>
                    <a:pt x="0" y="11"/>
                  </a:lnTo>
                  <a:lnTo>
                    <a:pt x="30" y="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ṣľïḍê"/>
            <p:cNvSpPr/>
            <p:nvPr/>
          </p:nvSpPr>
          <p:spPr bwMode="auto">
            <a:xfrm>
              <a:off x="4773947" y="3235253"/>
              <a:ext cx="39611" cy="60124"/>
            </a:xfrm>
            <a:custGeom>
              <a:avLst/>
              <a:gdLst>
                <a:gd name="T0" fmla="*/ 56 w 56"/>
                <a:gd name="T1" fmla="*/ 75 h 85"/>
                <a:gd name="T2" fmla="*/ 26 w 56"/>
                <a:gd name="T3" fmla="*/ 0 h 85"/>
                <a:gd name="T4" fmla="*/ 0 w 56"/>
                <a:gd name="T5" fmla="*/ 10 h 85"/>
                <a:gd name="T6" fmla="*/ 31 w 56"/>
                <a:gd name="T7" fmla="*/ 85 h 85"/>
                <a:gd name="T8" fmla="*/ 56 w 56"/>
                <a:gd name="T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56" y="75"/>
                  </a:moveTo>
                  <a:lnTo>
                    <a:pt x="26" y="0"/>
                  </a:lnTo>
                  <a:lnTo>
                    <a:pt x="0" y="10"/>
                  </a:lnTo>
                  <a:lnTo>
                    <a:pt x="31" y="85"/>
                  </a:lnTo>
                  <a:lnTo>
                    <a:pt x="56" y="7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şlíḍe"/>
            <p:cNvSpPr/>
            <p:nvPr/>
          </p:nvSpPr>
          <p:spPr bwMode="auto">
            <a:xfrm>
              <a:off x="4773947" y="3235253"/>
              <a:ext cx="39611" cy="60124"/>
            </a:xfrm>
            <a:custGeom>
              <a:avLst/>
              <a:gdLst>
                <a:gd name="T0" fmla="*/ 56 w 56"/>
                <a:gd name="T1" fmla="*/ 75 h 85"/>
                <a:gd name="T2" fmla="*/ 26 w 56"/>
                <a:gd name="T3" fmla="*/ 0 h 85"/>
                <a:gd name="T4" fmla="*/ 0 w 56"/>
                <a:gd name="T5" fmla="*/ 10 h 85"/>
                <a:gd name="T6" fmla="*/ 31 w 56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5">
                  <a:moveTo>
                    <a:pt x="56" y="75"/>
                  </a:moveTo>
                  <a:lnTo>
                    <a:pt x="26" y="0"/>
                  </a:lnTo>
                  <a:lnTo>
                    <a:pt x="0" y="10"/>
                  </a:lnTo>
                  <a:lnTo>
                    <a:pt x="31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Sḷïḓè"/>
            <p:cNvSpPr/>
            <p:nvPr/>
          </p:nvSpPr>
          <p:spPr bwMode="auto">
            <a:xfrm>
              <a:off x="4005072" y="2486887"/>
              <a:ext cx="60124" cy="39611"/>
            </a:xfrm>
            <a:custGeom>
              <a:avLst/>
              <a:gdLst>
                <a:gd name="T0" fmla="*/ 85 w 85"/>
                <a:gd name="T1" fmla="*/ 30 h 56"/>
                <a:gd name="T2" fmla="*/ 10 w 85"/>
                <a:gd name="T3" fmla="*/ 0 h 56"/>
                <a:gd name="T4" fmla="*/ 0 w 85"/>
                <a:gd name="T5" fmla="*/ 25 h 56"/>
                <a:gd name="T6" fmla="*/ 75 w 85"/>
                <a:gd name="T7" fmla="*/ 56 h 56"/>
                <a:gd name="T8" fmla="*/ 85 w 85"/>
                <a:gd name="T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85" y="3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75" y="56"/>
                  </a:lnTo>
                  <a:lnTo>
                    <a:pt x="85" y="3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ṥḻïḍé"/>
            <p:cNvSpPr/>
            <p:nvPr/>
          </p:nvSpPr>
          <p:spPr bwMode="auto">
            <a:xfrm>
              <a:off x="4005072" y="2486887"/>
              <a:ext cx="60124" cy="39611"/>
            </a:xfrm>
            <a:custGeom>
              <a:avLst/>
              <a:gdLst>
                <a:gd name="T0" fmla="*/ 85 w 85"/>
                <a:gd name="T1" fmla="*/ 30 h 56"/>
                <a:gd name="T2" fmla="*/ 10 w 85"/>
                <a:gd name="T3" fmla="*/ 0 h 56"/>
                <a:gd name="T4" fmla="*/ 0 w 85"/>
                <a:gd name="T5" fmla="*/ 25 h 56"/>
                <a:gd name="T6" fmla="*/ 75 w 85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85" y="30"/>
                  </a:moveTo>
                  <a:lnTo>
                    <a:pt x="10" y="0"/>
                  </a:lnTo>
                  <a:lnTo>
                    <a:pt x="0" y="25"/>
                  </a:lnTo>
                  <a:lnTo>
                    <a:pt x="75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ṥḻíḓé"/>
            <p:cNvSpPr/>
            <p:nvPr/>
          </p:nvSpPr>
          <p:spPr bwMode="auto">
            <a:xfrm>
              <a:off x="5077394" y="2930389"/>
              <a:ext cx="60124" cy="39611"/>
            </a:xfrm>
            <a:custGeom>
              <a:avLst/>
              <a:gdLst>
                <a:gd name="T0" fmla="*/ 85 w 85"/>
                <a:gd name="T1" fmla="*/ 32 h 56"/>
                <a:gd name="T2" fmla="*/ 10 w 85"/>
                <a:gd name="T3" fmla="*/ 0 h 56"/>
                <a:gd name="T4" fmla="*/ 0 w 85"/>
                <a:gd name="T5" fmla="*/ 26 h 56"/>
                <a:gd name="T6" fmla="*/ 75 w 85"/>
                <a:gd name="T7" fmla="*/ 56 h 56"/>
                <a:gd name="T8" fmla="*/ 85 w 85"/>
                <a:gd name="T9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85" y="32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75" y="56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îṧḻídè"/>
            <p:cNvSpPr/>
            <p:nvPr/>
          </p:nvSpPr>
          <p:spPr bwMode="auto">
            <a:xfrm>
              <a:off x="5077394" y="2930389"/>
              <a:ext cx="60124" cy="39611"/>
            </a:xfrm>
            <a:custGeom>
              <a:avLst/>
              <a:gdLst>
                <a:gd name="T0" fmla="*/ 85 w 85"/>
                <a:gd name="T1" fmla="*/ 32 h 56"/>
                <a:gd name="T2" fmla="*/ 10 w 85"/>
                <a:gd name="T3" fmla="*/ 0 h 56"/>
                <a:gd name="T4" fmla="*/ 0 w 85"/>
                <a:gd name="T5" fmla="*/ 26 h 56"/>
                <a:gd name="T6" fmla="*/ 75 w 85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85" y="32"/>
                  </a:moveTo>
                  <a:lnTo>
                    <a:pt x="10" y="0"/>
                  </a:lnTo>
                  <a:lnTo>
                    <a:pt x="0" y="26"/>
                  </a:lnTo>
                  <a:lnTo>
                    <a:pt x="75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S1íde"/>
            <p:cNvSpPr/>
            <p:nvPr/>
          </p:nvSpPr>
          <p:spPr bwMode="auto">
            <a:xfrm>
              <a:off x="4773947" y="2162218"/>
              <a:ext cx="39611" cy="60831"/>
            </a:xfrm>
            <a:custGeom>
              <a:avLst/>
              <a:gdLst>
                <a:gd name="T0" fmla="*/ 26 w 56"/>
                <a:gd name="T1" fmla="*/ 86 h 86"/>
                <a:gd name="T2" fmla="*/ 56 w 56"/>
                <a:gd name="T3" fmla="*/ 11 h 86"/>
                <a:gd name="T4" fmla="*/ 31 w 56"/>
                <a:gd name="T5" fmla="*/ 0 h 86"/>
                <a:gd name="T6" fmla="*/ 0 w 56"/>
                <a:gd name="T7" fmla="*/ 76 h 86"/>
                <a:gd name="T8" fmla="*/ 26 w 5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6">
                  <a:moveTo>
                    <a:pt x="26" y="86"/>
                  </a:moveTo>
                  <a:lnTo>
                    <a:pt x="56" y="11"/>
                  </a:lnTo>
                  <a:lnTo>
                    <a:pt x="31" y="0"/>
                  </a:lnTo>
                  <a:lnTo>
                    <a:pt x="0" y="76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ṡ1ïḑe"/>
            <p:cNvSpPr/>
            <p:nvPr/>
          </p:nvSpPr>
          <p:spPr bwMode="auto">
            <a:xfrm>
              <a:off x="4773947" y="2162218"/>
              <a:ext cx="39611" cy="60831"/>
            </a:xfrm>
            <a:custGeom>
              <a:avLst/>
              <a:gdLst>
                <a:gd name="T0" fmla="*/ 26 w 56"/>
                <a:gd name="T1" fmla="*/ 86 h 86"/>
                <a:gd name="T2" fmla="*/ 56 w 56"/>
                <a:gd name="T3" fmla="*/ 11 h 86"/>
                <a:gd name="T4" fmla="*/ 31 w 56"/>
                <a:gd name="T5" fmla="*/ 0 h 86"/>
                <a:gd name="T6" fmla="*/ 0 w 56"/>
                <a:gd name="T7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6">
                  <a:moveTo>
                    <a:pt x="26" y="86"/>
                  </a:moveTo>
                  <a:lnTo>
                    <a:pt x="56" y="11"/>
                  </a:lnTo>
                  <a:lnTo>
                    <a:pt x="31" y="0"/>
                  </a:lnTo>
                  <a:lnTo>
                    <a:pt x="0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ísľîḑê"/>
            <p:cNvSpPr/>
            <p:nvPr/>
          </p:nvSpPr>
          <p:spPr bwMode="auto">
            <a:xfrm>
              <a:off x="4330446" y="3235253"/>
              <a:ext cx="39611" cy="60124"/>
            </a:xfrm>
            <a:custGeom>
              <a:avLst/>
              <a:gdLst>
                <a:gd name="T0" fmla="*/ 24 w 56"/>
                <a:gd name="T1" fmla="*/ 85 h 85"/>
                <a:gd name="T2" fmla="*/ 56 w 56"/>
                <a:gd name="T3" fmla="*/ 10 h 85"/>
                <a:gd name="T4" fmla="*/ 30 w 56"/>
                <a:gd name="T5" fmla="*/ 0 h 85"/>
                <a:gd name="T6" fmla="*/ 0 w 56"/>
                <a:gd name="T7" fmla="*/ 75 h 85"/>
                <a:gd name="T8" fmla="*/ 24 w 5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5">
                  <a:moveTo>
                    <a:pt x="24" y="85"/>
                  </a:moveTo>
                  <a:lnTo>
                    <a:pt x="56" y="10"/>
                  </a:lnTo>
                  <a:lnTo>
                    <a:pt x="30" y="0"/>
                  </a:lnTo>
                  <a:lnTo>
                    <a:pt x="0" y="75"/>
                  </a:lnTo>
                  <a:lnTo>
                    <a:pt x="24" y="85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şlïḓê"/>
            <p:cNvSpPr/>
            <p:nvPr/>
          </p:nvSpPr>
          <p:spPr bwMode="auto">
            <a:xfrm>
              <a:off x="4330446" y="3235253"/>
              <a:ext cx="39611" cy="60124"/>
            </a:xfrm>
            <a:custGeom>
              <a:avLst/>
              <a:gdLst>
                <a:gd name="T0" fmla="*/ 24 w 56"/>
                <a:gd name="T1" fmla="*/ 85 h 85"/>
                <a:gd name="T2" fmla="*/ 56 w 56"/>
                <a:gd name="T3" fmla="*/ 10 h 85"/>
                <a:gd name="T4" fmla="*/ 30 w 56"/>
                <a:gd name="T5" fmla="*/ 0 h 85"/>
                <a:gd name="T6" fmla="*/ 0 w 56"/>
                <a:gd name="T7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5">
                  <a:moveTo>
                    <a:pt x="24" y="85"/>
                  </a:moveTo>
                  <a:lnTo>
                    <a:pt x="56" y="10"/>
                  </a:lnTo>
                  <a:lnTo>
                    <a:pt x="30" y="0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ṧlîḓé"/>
            <p:cNvSpPr/>
            <p:nvPr/>
          </p:nvSpPr>
          <p:spPr bwMode="auto">
            <a:xfrm>
              <a:off x="5077394" y="2486887"/>
              <a:ext cx="60124" cy="39611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5 h 56"/>
                <a:gd name="T4" fmla="*/ 75 w 85"/>
                <a:gd name="T5" fmla="*/ 0 h 56"/>
                <a:gd name="T6" fmla="*/ 0 w 85"/>
                <a:gd name="T7" fmla="*/ 30 h 56"/>
                <a:gd name="T8" fmla="*/ 10 w 8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5"/>
                  </a:lnTo>
                  <a:lnTo>
                    <a:pt x="75" y="0"/>
                  </a:lnTo>
                  <a:lnTo>
                    <a:pt x="0" y="30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ṧ1îḋé"/>
            <p:cNvSpPr/>
            <p:nvPr/>
          </p:nvSpPr>
          <p:spPr bwMode="auto">
            <a:xfrm>
              <a:off x="5077394" y="2486887"/>
              <a:ext cx="60124" cy="39611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5 h 56"/>
                <a:gd name="T4" fmla="*/ 75 w 85"/>
                <a:gd name="T5" fmla="*/ 0 h 56"/>
                <a:gd name="T6" fmla="*/ 0 w 85"/>
                <a:gd name="T7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5"/>
                  </a:lnTo>
                  <a:lnTo>
                    <a:pt x="75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ľïdê"/>
            <p:cNvSpPr/>
            <p:nvPr/>
          </p:nvSpPr>
          <p:spPr bwMode="auto">
            <a:xfrm>
              <a:off x="4005072" y="2930389"/>
              <a:ext cx="60124" cy="39611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6 h 56"/>
                <a:gd name="T4" fmla="*/ 75 w 85"/>
                <a:gd name="T5" fmla="*/ 0 h 56"/>
                <a:gd name="T6" fmla="*/ 0 w 85"/>
                <a:gd name="T7" fmla="*/ 32 h 56"/>
                <a:gd name="T8" fmla="*/ 10 w 8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6"/>
                  </a:lnTo>
                  <a:lnTo>
                    <a:pt x="75" y="0"/>
                  </a:lnTo>
                  <a:lnTo>
                    <a:pt x="0" y="32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$ḻïďé"/>
            <p:cNvSpPr/>
            <p:nvPr/>
          </p:nvSpPr>
          <p:spPr bwMode="auto">
            <a:xfrm>
              <a:off x="4005072" y="2930389"/>
              <a:ext cx="60124" cy="39611"/>
            </a:xfrm>
            <a:custGeom>
              <a:avLst/>
              <a:gdLst>
                <a:gd name="T0" fmla="*/ 10 w 85"/>
                <a:gd name="T1" fmla="*/ 56 h 56"/>
                <a:gd name="T2" fmla="*/ 85 w 85"/>
                <a:gd name="T3" fmla="*/ 26 h 56"/>
                <a:gd name="T4" fmla="*/ 75 w 85"/>
                <a:gd name="T5" fmla="*/ 0 h 56"/>
                <a:gd name="T6" fmla="*/ 0 w 85"/>
                <a:gd name="T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10" y="56"/>
                  </a:moveTo>
                  <a:lnTo>
                    <a:pt x="85" y="26"/>
                  </a:lnTo>
                  <a:lnTo>
                    <a:pt x="75" y="0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Sliḍe"/>
            <p:cNvSpPr/>
            <p:nvPr/>
          </p:nvSpPr>
          <p:spPr bwMode="auto">
            <a:xfrm>
              <a:off x="4559623" y="2117655"/>
              <a:ext cx="19805" cy="96906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ṧliḍè"/>
            <p:cNvSpPr/>
            <p:nvPr/>
          </p:nvSpPr>
          <p:spPr bwMode="auto">
            <a:xfrm>
              <a:off x="4559623" y="2117655"/>
              <a:ext cx="19805" cy="96906"/>
            </a:xfrm>
            <a:custGeom>
              <a:avLst/>
              <a:gdLst>
                <a:gd name="T0" fmla="*/ 28 w 28"/>
                <a:gd name="T1" fmla="*/ 137 h 137"/>
                <a:gd name="T2" fmla="*/ 28 w 28"/>
                <a:gd name="T3" fmla="*/ 0 h 137"/>
                <a:gd name="T4" fmla="*/ 0 w 28"/>
                <a:gd name="T5" fmla="*/ 0 h 137"/>
                <a:gd name="T6" fmla="*/ 0 w 28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37">
                  <a:moveTo>
                    <a:pt x="28" y="137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ļîḑê"/>
            <p:cNvSpPr/>
            <p:nvPr/>
          </p:nvSpPr>
          <p:spPr bwMode="auto">
            <a:xfrm>
              <a:off x="4559623" y="3240203"/>
              <a:ext cx="19805" cy="96198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šḻîḋè"/>
            <p:cNvSpPr/>
            <p:nvPr/>
          </p:nvSpPr>
          <p:spPr bwMode="auto">
            <a:xfrm>
              <a:off x="4559623" y="3240203"/>
              <a:ext cx="19805" cy="96198"/>
            </a:xfrm>
            <a:custGeom>
              <a:avLst/>
              <a:gdLst>
                <a:gd name="T0" fmla="*/ 28 w 28"/>
                <a:gd name="T1" fmla="*/ 136 h 136"/>
                <a:gd name="T2" fmla="*/ 28 w 28"/>
                <a:gd name="T3" fmla="*/ 0 h 136"/>
                <a:gd name="T4" fmla="*/ 0 w 28"/>
                <a:gd name="T5" fmla="*/ 0 h 136"/>
                <a:gd name="T6" fmla="*/ 0 w 28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36">
                  <a:moveTo>
                    <a:pt x="28" y="136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sḻíḋé"/>
            <p:cNvSpPr/>
            <p:nvPr/>
          </p:nvSpPr>
          <p:spPr bwMode="auto">
            <a:xfrm>
              <a:off x="3964754" y="2717480"/>
              <a:ext cx="91954" cy="19098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şḻîḑé"/>
            <p:cNvSpPr/>
            <p:nvPr/>
          </p:nvSpPr>
          <p:spPr bwMode="auto">
            <a:xfrm>
              <a:off x="3964754" y="2717480"/>
              <a:ext cx="91954" cy="19098"/>
            </a:xfrm>
            <a:custGeom>
              <a:avLst/>
              <a:gdLst>
                <a:gd name="T0" fmla="*/ 130 w 130"/>
                <a:gd name="T1" fmla="*/ 0 h 27"/>
                <a:gd name="T2" fmla="*/ 0 w 130"/>
                <a:gd name="T3" fmla="*/ 0 h 27"/>
                <a:gd name="T4" fmla="*/ 0 w 130"/>
                <a:gd name="T5" fmla="*/ 27 h 27"/>
                <a:gd name="T6" fmla="*/ 130 w 130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27">
                  <a:moveTo>
                    <a:pt x="13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3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$ľiḑé"/>
            <p:cNvSpPr/>
            <p:nvPr/>
          </p:nvSpPr>
          <p:spPr bwMode="auto">
            <a:xfrm>
              <a:off x="5082346" y="2717480"/>
              <a:ext cx="96905" cy="19098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śḻidê"/>
            <p:cNvSpPr/>
            <p:nvPr/>
          </p:nvSpPr>
          <p:spPr bwMode="auto">
            <a:xfrm>
              <a:off x="5082346" y="2717480"/>
              <a:ext cx="96905" cy="19098"/>
            </a:xfrm>
            <a:custGeom>
              <a:avLst/>
              <a:gdLst>
                <a:gd name="T0" fmla="*/ 137 w 137"/>
                <a:gd name="T1" fmla="*/ 0 h 27"/>
                <a:gd name="T2" fmla="*/ 0 w 137"/>
                <a:gd name="T3" fmla="*/ 0 h 27"/>
                <a:gd name="T4" fmla="*/ 0 w 137"/>
                <a:gd name="T5" fmla="*/ 27 h 27"/>
                <a:gd name="T6" fmla="*/ 137 w 137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7">
                  <a:moveTo>
                    <a:pt x="137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3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Sļiďe"/>
            <p:cNvSpPr/>
            <p:nvPr/>
          </p:nvSpPr>
          <p:spPr bwMode="auto">
            <a:xfrm>
              <a:off x="4134515" y="2290954"/>
              <a:ext cx="82051" cy="83466"/>
            </a:xfrm>
            <a:custGeom>
              <a:avLst/>
              <a:gdLst>
                <a:gd name="T0" fmla="*/ 116 w 116"/>
                <a:gd name="T1" fmla="*/ 97 h 118"/>
                <a:gd name="T2" fmla="*/ 18 w 116"/>
                <a:gd name="T3" fmla="*/ 0 h 118"/>
                <a:gd name="T4" fmla="*/ 0 w 116"/>
                <a:gd name="T5" fmla="*/ 20 h 118"/>
                <a:gd name="T6" fmla="*/ 97 w 116"/>
                <a:gd name="T7" fmla="*/ 118 h 118"/>
                <a:gd name="T8" fmla="*/ 116 w 116"/>
                <a:gd name="T9" fmla="*/ 9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116" y="97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97" y="118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ṥḷiḍè"/>
            <p:cNvSpPr/>
            <p:nvPr/>
          </p:nvSpPr>
          <p:spPr bwMode="auto">
            <a:xfrm>
              <a:off x="4134515" y="2290954"/>
              <a:ext cx="82051" cy="83466"/>
            </a:xfrm>
            <a:custGeom>
              <a:avLst/>
              <a:gdLst>
                <a:gd name="T0" fmla="*/ 116 w 116"/>
                <a:gd name="T1" fmla="*/ 97 h 118"/>
                <a:gd name="T2" fmla="*/ 18 w 116"/>
                <a:gd name="T3" fmla="*/ 0 h 118"/>
                <a:gd name="T4" fmla="*/ 0 w 116"/>
                <a:gd name="T5" fmla="*/ 20 h 118"/>
                <a:gd name="T6" fmla="*/ 97 w 116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8">
                  <a:moveTo>
                    <a:pt x="116" y="97"/>
                  </a:moveTo>
                  <a:lnTo>
                    <a:pt x="18" y="0"/>
                  </a:lnTo>
                  <a:lnTo>
                    <a:pt x="0" y="20"/>
                  </a:lnTo>
                  <a:lnTo>
                    <a:pt x="97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ŝļîḋè"/>
            <p:cNvSpPr/>
            <p:nvPr/>
          </p:nvSpPr>
          <p:spPr bwMode="auto">
            <a:xfrm>
              <a:off x="4927438" y="3083882"/>
              <a:ext cx="82051" cy="82052"/>
            </a:xfrm>
            <a:custGeom>
              <a:avLst/>
              <a:gdLst>
                <a:gd name="T0" fmla="*/ 116 w 116"/>
                <a:gd name="T1" fmla="*/ 97 h 116"/>
                <a:gd name="T2" fmla="*/ 19 w 116"/>
                <a:gd name="T3" fmla="*/ 0 h 116"/>
                <a:gd name="T4" fmla="*/ 0 w 116"/>
                <a:gd name="T5" fmla="*/ 19 h 116"/>
                <a:gd name="T6" fmla="*/ 96 w 116"/>
                <a:gd name="T7" fmla="*/ 116 h 116"/>
                <a:gd name="T8" fmla="*/ 116 w 116"/>
                <a:gd name="T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116" y="97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96" y="116"/>
                  </a:lnTo>
                  <a:lnTo>
                    <a:pt x="116" y="97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Sļïḋè"/>
            <p:cNvSpPr/>
            <p:nvPr/>
          </p:nvSpPr>
          <p:spPr bwMode="auto">
            <a:xfrm>
              <a:off x="4927438" y="3083882"/>
              <a:ext cx="82051" cy="82052"/>
            </a:xfrm>
            <a:custGeom>
              <a:avLst/>
              <a:gdLst>
                <a:gd name="T0" fmla="*/ 116 w 116"/>
                <a:gd name="T1" fmla="*/ 97 h 116"/>
                <a:gd name="T2" fmla="*/ 19 w 116"/>
                <a:gd name="T3" fmla="*/ 0 h 116"/>
                <a:gd name="T4" fmla="*/ 0 w 116"/>
                <a:gd name="T5" fmla="*/ 19 h 116"/>
                <a:gd name="T6" fmla="*/ 96 w 11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116" y="97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96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şlídê"/>
            <p:cNvSpPr/>
            <p:nvPr/>
          </p:nvSpPr>
          <p:spPr bwMode="auto">
            <a:xfrm>
              <a:off x="4134515" y="3083882"/>
              <a:ext cx="82051" cy="82052"/>
            </a:xfrm>
            <a:custGeom>
              <a:avLst/>
              <a:gdLst>
                <a:gd name="T0" fmla="*/ 97 w 116"/>
                <a:gd name="T1" fmla="*/ 0 h 116"/>
                <a:gd name="T2" fmla="*/ 0 w 116"/>
                <a:gd name="T3" fmla="*/ 97 h 116"/>
                <a:gd name="T4" fmla="*/ 18 w 116"/>
                <a:gd name="T5" fmla="*/ 116 h 116"/>
                <a:gd name="T6" fmla="*/ 116 w 116"/>
                <a:gd name="T7" fmla="*/ 19 h 116"/>
                <a:gd name="T8" fmla="*/ 97 w 116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97" y="0"/>
                  </a:moveTo>
                  <a:lnTo>
                    <a:pt x="0" y="97"/>
                  </a:lnTo>
                  <a:lnTo>
                    <a:pt x="18" y="116"/>
                  </a:lnTo>
                  <a:lnTo>
                    <a:pt x="116" y="1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ṩ1iďe"/>
            <p:cNvSpPr/>
            <p:nvPr/>
          </p:nvSpPr>
          <p:spPr bwMode="auto">
            <a:xfrm>
              <a:off x="4134515" y="3083882"/>
              <a:ext cx="82051" cy="82052"/>
            </a:xfrm>
            <a:custGeom>
              <a:avLst/>
              <a:gdLst>
                <a:gd name="T0" fmla="*/ 97 w 116"/>
                <a:gd name="T1" fmla="*/ 0 h 116"/>
                <a:gd name="T2" fmla="*/ 0 w 116"/>
                <a:gd name="T3" fmla="*/ 97 h 116"/>
                <a:gd name="T4" fmla="*/ 18 w 116"/>
                <a:gd name="T5" fmla="*/ 116 h 116"/>
                <a:gd name="T6" fmla="*/ 116 w 116"/>
                <a:gd name="T7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97" y="0"/>
                  </a:moveTo>
                  <a:lnTo>
                    <a:pt x="0" y="97"/>
                  </a:lnTo>
                  <a:lnTo>
                    <a:pt x="18" y="116"/>
                  </a:lnTo>
                  <a:lnTo>
                    <a:pt x="11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ŝḻïde"/>
            <p:cNvSpPr/>
            <p:nvPr/>
          </p:nvSpPr>
          <p:spPr bwMode="auto">
            <a:xfrm>
              <a:off x="4927438" y="2290954"/>
              <a:ext cx="82051" cy="83466"/>
            </a:xfrm>
            <a:custGeom>
              <a:avLst/>
              <a:gdLst>
                <a:gd name="T0" fmla="*/ 96 w 116"/>
                <a:gd name="T1" fmla="*/ 0 h 118"/>
                <a:gd name="T2" fmla="*/ 0 w 116"/>
                <a:gd name="T3" fmla="*/ 97 h 118"/>
                <a:gd name="T4" fmla="*/ 19 w 116"/>
                <a:gd name="T5" fmla="*/ 118 h 118"/>
                <a:gd name="T6" fmla="*/ 116 w 116"/>
                <a:gd name="T7" fmla="*/ 20 h 118"/>
                <a:gd name="T8" fmla="*/ 96 w 116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96" y="0"/>
                  </a:moveTo>
                  <a:lnTo>
                    <a:pt x="0" y="97"/>
                  </a:lnTo>
                  <a:lnTo>
                    <a:pt x="19" y="118"/>
                  </a:lnTo>
                  <a:lnTo>
                    <a:pt x="116" y="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śḷiďê"/>
            <p:cNvSpPr/>
            <p:nvPr/>
          </p:nvSpPr>
          <p:spPr bwMode="auto">
            <a:xfrm>
              <a:off x="4927438" y="2290954"/>
              <a:ext cx="82051" cy="83466"/>
            </a:xfrm>
            <a:custGeom>
              <a:avLst/>
              <a:gdLst>
                <a:gd name="T0" fmla="*/ 96 w 116"/>
                <a:gd name="T1" fmla="*/ 0 h 118"/>
                <a:gd name="T2" fmla="*/ 0 w 116"/>
                <a:gd name="T3" fmla="*/ 97 h 118"/>
                <a:gd name="T4" fmla="*/ 19 w 116"/>
                <a:gd name="T5" fmla="*/ 118 h 118"/>
                <a:gd name="T6" fmla="*/ 116 w 116"/>
                <a:gd name="T7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8">
                  <a:moveTo>
                    <a:pt x="96" y="0"/>
                  </a:moveTo>
                  <a:lnTo>
                    <a:pt x="0" y="97"/>
                  </a:lnTo>
                  <a:lnTo>
                    <a:pt x="19" y="118"/>
                  </a:lnTo>
                  <a:lnTo>
                    <a:pt x="116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íşļíḍè"/>
          <p:cNvGrpSpPr/>
          <p:nvPr/>
        </p:nvGrpSpPr>
        <p:grpSpPr>
          <a:xfrm>
            <a:off x="6569828" y="1379367"/>
            <a:ext cx="2062236" cy="809898"/>
            <a:chOff x="8759768" y="1839157"/>
            <a:chExt cx="2749648" cy="1079864"/>
          </a:xfrm>
        </p:grpSpPr>
        <p:grpSp>
          <p:nvGrpSpPr>
            <p:cNvPr id="36" name="ïṩlïḑe"/>
            <p:cNvGrpSpPr/>
            <p:nvPr/>
          </p:nvGrpSpPr>
          <p:grpSpPr>
            <a:xfrm>
              <a:off x="8788290" y="1839157"/>
              <a:ext cx="479307" cy="421852"/>
              <a:chOff x="8690359" y="2461392"/>
              <a:chExt cx="247728" cy="218032"/>
            </a:xfrm>
          </p:grpSpPr>
          <p:sp>
            <p:nvSpPr>
              <p:cNvPr id="39" name="íṩ1íḑè"/>
              <p:cNvSpPr/>
              <p:nvPr/>
            </p:nvSpPr>
            <p:spPr bwMode="auto">
              <a:xfrm>
                <a:off x="8690359" y="2650552"/>
                <a:ext cx="247728" cy="28872"/>
              </a:xfrm>
              <a:custGeom>
                <a:avLst/>
                <a:gdLst>
                  <a:gd name="T0" fmla="*/ 320 w 320"/>
                  <a:gd name="T1" fmla="*/ 0 h 29"/>
                  <a:gd name="T2" fmla="*/ 0 w 320"/>
                  <a:gd name="T3" fmla="*/ 0 h 29"/>
                  <a:gd name="T4" fmla="*/ 0 w 320"/>
                  <a:gd name="T5" fmla="*/ 29 h 29"/>
                  <a:gd name="T6" fmla="*/ 320 w 320"/>
                  <a:gd name="T7" fmla="*/ 29 h 29"/>
                  <a:gd name="T8" fmla="*/ 320 w 320"/>
                  <a:gd name="T9" fmla="*/ 0 h 29"/>
                  <a:gd name="T10" fmla="*/ 306 w 320"/>
                  <a:gd name="T11" fmla="*/ 18 h 29"/>
                  <a:gd name="T12" fmla="*/ 279 w 320"/>
                  <a:gd name="T13" fmla="*/ 18 h 29"/>
                  <a:gd name="T14" fmla="*/ 279 w 320"/>
                  <a:gd name="T15" fmla="*/ 12 h 29"/>
                  <a:gd name="T16" fmla="*/ 306 w 320"/>
                  <a:gd name="T17" fmla="*/ 12 h 29"/>
                  <a:gd name="T18" fmla="*/ 306 w 320"/>
                  <a:gd name="T1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0" h="29">
                    <a:moveTo>
                      <a:pt x="320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320" y="29"/>
                    </a:lnTo>
                    <a:lnTo>
                      <a:pt x="320" y="0"/>
                    </a:lnTo>
                    <a:close/>
                    <a:moveTo>
                      <a:pt x="306" y="18"/>
                    </a:moveTo>
                    <a:lnTo>
                      <a:pt x="279" y="18"/>
                    </a:lnTo>
                    <a:lnTo>
                      <a:pt x="279" y="12"/>
                    </a:lnTo>
                    <a:lnTo>
                      <a:pt x="306" y="12"/>
                    </a:lnTo>
                    <a:lnTo>
                      <a:pt x="306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íśliḋê"/>
              <p:cNvSpPr/>
              <p:nvPr/>
            </p:nvSpPr>
            <p:spPr bwMode="auto">
              <a:xfrm>
                <a:off x="8704302" y="2461392"/>
                <a:ext cx="224503" cy="180200"/>
              </a:xfrm>
              <a:custGeom>
                <a:avLst/>
                <a:gdLst>
                  <a:gd name="T0" fmla="*/ 290 w 290"/>
                  <a:gd name="T1" fmla="*/ 0 h 181"/>
                  <a:gd name="T2" fmla="*/ 0 w 290"/>
                  <a:gd name="T3" fmla="*/ 0 h 181"/>
                  <a:gd name="T4" fmla="*/ 0 w 290"/>
                  <a:gd name="T5" fmla="*/ 181 h 181"/>
                  <a:gd name="T6" fmla="*/ 290 w 290"/>
                  <a:gd name="T7" fmla="*/ 181 h 181"/>
                  <a:gd name="T8" fmla="*/ 290 w 290"/>
                  <a:gd name="T9" fmla="*/ 0 h 181"/>
                  <a:gd name="T10" fmla="*/ 258 w 290"/>
                  <a:gd name="T11" fmla="*/ 155 h 181"/>
                  <a:gd name="T12" fmla="*/ 32 w 290"/>
                  <a:gd name="T13" fmla="*/ 155 h 181"/>
                  <a:gd name="T14" fmla="*/ 32 w 290"/>
                  <a:gd name="T15" fmla="*/ 25 h 181"/>
                  <a:gd name="T16" fmla="*/ 258 w 290"/>
                  <a:gd name="T17" fmla="*/ 25 h 181"/>
                  <a:gd name="T18" fmla="*/ 258 w 290"/>
                  <a:gd name="T19" fmla="*/ 15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0" h="181">
                    <a:moveTo>
                      <a:pt x="290" y="0"/>
                    </a:moveTo>
                    <a:lnTo>
                      <a:pt x="0" y="0"/>
                    </a:lnTo>
                    <a:lnTo>
                      <a:pt x="0" y="181"/>
                    </a:lnTo>
                    <a:lnTo>
                      <a:pt x="290" y="181"/>
                    </a:lnTo>
                    <a:lnTo>
                      <a:pt x="290" y="0"/>
                    </a:lnTo>
                    <a:close/>
                    <a:moveTo>
                      <a:pt x="258" y="155"/>
                    </a:moveTo>
                    <a:lnTo>
                      <a:pt x="32" y="155"/>
                    </a:lnTo>
                    <a:lnTo>
                      <a:pt x="32" y="25"/>
                    </a:lnTo>
                    <a:lnTo>
                      <a:pt x="258" y="25"/>
                    </a:lnTo>
                    <a:lnTo>
                      <a:pt x="258" y="1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7" name="îŝlïḋè"/>
            <p:cNvSpPr txBox="1"/>
            <p:nvPr/>
          </p:nvSpPr>
          <p:spPr>
            <a:xfrm>
              <a:off x="8759768" y="2365023"/>
              <a:ext cx="2593027" cy="5539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8" name="ïṩḷîḍé"/>
            <p:cNvSpPr txBox="1"/>
            <p:nvPr/>
          </p:nvSpPr>
          <p:spPr>
            <a:xfrm>
              <a:off x="8916389" y="1944872"/>
              <a:ext cx="2593027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algn="ctr"/>
              <a:r>
                <a:rPr lang="zh-CN" altLang="en-US" dirty="0">
                  <a:solidFill>
                    <a:schemeClr val="accent1"/>
                  </a:solidFill>
                </a:rPr>
                <a:t>点击输入标题</a:t>
              </a:r>
            </a:p>
          </p:txBody>
        </p:sp>
      </p:grpSp>
      <p:grpSp>
        <p:nvGrpSpPr>
          <p:cNvPr id="6" name="isļíḋé"/>
          <p:cNvGrpSpPr/>
          <p:nvPr/>
        </p:nvGrpSpPr>
        <p:grpSpPr>
          <a:xfrm>
            <a:off x="6569828" y="3349180"/>
            <a:ext cx="2062236" cy="821397"/>
            <a:chOff x="8759768" y="4465573"/>
            <a:chExt cx="2749648" cy="1095196"/>
          </a:xfrm>
        </p:grpSpPr>
        <p:grpSp>
          <p:nvGrpSpPr>
            <p:cNvPr id="22" name="íSliḋe"/>
            <p:cNvGrpSpPr/>
            <p:nvPr/>
          </p:nvGrpSpPr>
          <p:grpSpPr>
            <a:xfrm>
              <a:off x="8795118" y="4465573"/>
              <a:ext cx="602921" cy="435338"/>
              <a:chOff x="9186312" y="5744585"/>
              <a:chExt cx="311616" cy="225002"/>
            </a:xfrm>
          </p:grpSpPr>
          <p:sp>
            <p:nvSpPr>
              <p:cNvPr id="25" name="iş1îḓé"/>
              <p:cNvSpPr/>
              <p:nvPr/>
            </p:nvSpPr>
            <p:spPr bwMode="auto">
              <a:xfrm>
                <a:off x="9276909" y="5885958"/>
                <a:ext cx="64713" cy="26881"/>
              </a:xfrm>
              <a:custGeom>
                <a:avLst/>
                <a:gdLst>
                  <a:gd name="T0" fmla="*/ 62 w 65"/>
                  <a:gd name="T1" fmla="*/ 27 h 27"/>
                  <a:gd name="T2" fmla="*/ 65 w 65"/>
                  <a:gd name="T3" fmla="*/ 0 h 27"/>
                  <a:gd name="T4" fmla="*/ 0 w 65"/>
                  <a:gd name="T5" fmla="*/ 0 h 27"/>
                  <a:gd name="T6" fmla="*/ 4 w 65"/>
                  <a:gd name="T7" fmla="*/ 27 h 27"/>
                  <a:gd name="T8" fmla="*/ 62 w 6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7">
                    <a:moveTo>
                      <a:pt x="62" y="27"/>
                    </a:moveTo>
                    <a:lnTo>
                      <a:pt x="65" y="0"/>
                    </a:lnTo>
                    <a:lnTo>
                      <a:pt x="0" y="0"/>
                    </a:lnTo>
                    <a:lnTo>
                      <a:pt x="4" y="27"/>
                    </a:lnTo>
                    <a:lnTo>
                      <a:pt x="62" y="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Sļîḋé"/>
              <p:cNvSpPr/>
              <p:nvPr/>
            </p:nvSpPr>
            <p:spPr bwMode="auto">
              <a:xfrm>
                <a:off x="9350582" y="5830205"/>
                <a:ext cx="70686" cy="46792"/>
              </a:xfrm>
              <a:custGeom>
                <a:avLst/>
                <a:gdLst>
                  <a:gd name="T0" fmla="*/ 0 w 71"/>
                  <a:gd name="T1" fmla="*/ 47 h 47"/>
                  <a:gd name="T2" fmla="*/ 59 w 71"/>
                  <a:gd name="T3" fmla="*/ 47 h 47"/>
                  <a:gd name="T4" fmla="*/ 71 w 71"/>
                  <a:gd name="T5" fmla="*/ 0 h 47"/>
                  <a:gd name="T6" fmla="*/ 5 w 71"/>
                  <a:gd name="T7" fmla="*/ 0 h 47"/>
                  <a:gd name="T8" fmla="*/ 0 w 7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7">
                    <a:moveTo>
                      <a:pt x="0" y="47"/>
                    </a:moveTo>
                    <a:lnTo>
                      <a:pt x="59" y="47"/>
                    </a:lnTo>
                    <a:lnTo>
                      <a:pt x="71" y="0"/>
                    </a:lnTo>
                    <a:lnTo>
                      <a:pt x="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ṧḻîde"/>
              <p:cNvSpPr/>
              <p:nvPr/>
            </p:nvSpPr>
            <p:spPr bwMode="auto">
              <a:xfrm>
                <a:off x="9212197" y="5885958"/>
                <a:ext cx="57743" cy="26881"/>
              </a:xfrm>
              <a:custGeom>
                <a:avLst/>
                <a:gdLst>
                  <a:gd name="T0" fmla="*/ 0 w 58"/>
                  <a:gd name="T1" fmla="*/ 0 h 27"/>
                  <a:gd name="T2" fmla="*/ 7 w 58"/>
                  <a:gd name="T3" fmla="*/ 27 h 27"/>
                  <a:gd name="T4" fmla="*/ 58 w 58"/>
                  <a:gd name="T5" fmla="*/ 27 h 27"/>
                  <a:gd name="T6" fmla="*/ 57 w 58"/>
                  <a:gd name="T7" fmla="*/ 0 h 27"/>
                  <a:gd name="T8" fmla="*/ 0 w 5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7">
                    <a:moveTo>
                      <a:pt x="0" y="0"/>
                    </a:moveTo>
                    <a:lnTo>
                      <a:pt x="7" y="27"/>
                    </a:lnTo>
                    <a:lnTo>
                      <a:pt x="58" y="27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slide"/>
              <p:cNvSpPr/>
              <p:nvPr/>
            </p:nvSpPr>
            <p:spPr bwMode="auto">
              <a:xfrm>
                <a:off x="9348591" y="5885958"/>
                <a:ext cx="57743" cy="26881"/>
              </a:xfrm>
              <a:custGeom>
                <a:avLst/>
                <a:gdLst>
                  <a:gd name="T0" fmla="*/ 58 w 58"/>
                  <a:gd name="T1" fmla="*/ 0 h 27"/>
                  <a:gd name="T2" fmla="*/ 2 w 58"/>
                  <a:gd name="T3" fmla="*/ 0 h 27"/>
                  <a:gd name="T4" fmla="*/ 0 w 58"/>
                  <a:gd name="T5" fmla="*/ 27 h 27"/>
                  <a:gd name="T6" fmla="*/ 51 w 58"/>
                  <a:gd name="T7" fmla="*/ 27 h 27"/>
                  <a:gd name="T8" fmla="*/ 58 w 5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7">
                    <a:moveTo>
                      <a:pt x="58" y="0"/>
                    </a:moveTo>
                    <a:lnTo>
                      <a:pt x="2" y="0"/>
                    </a:lnTo>
                    <a:lnTo>
                      <a:pt x="0" y="27"/>
                    </a:lnTo>
                    <a:lnTo>
                      <a:pt x="51" y="27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íḓé"/>
              <p:cNvSpPr/>
              <p:nvPr/>
            </p:nvSpPr>
            <p:spPr bwMode="auto">
              <a:xfrm>
                <a:off x="9355560" y="5744585"/>
                <a:ext cx="142368" cy="74669"/>
              </a:xfrm>
              <a:custGeom>
                <a:avLst/>
                <a:gdLst>
                  <a:gd name="T0" fmla="*/ 57 w 84"/>
                  <a:gd name="T1" fmla="*/ 0 h 44"/>
                  <a:gd name="T2" fmla="*/ 53 w 84"/>
                  <a:gd name="T3" fmla="*/ 1 h 44"/>
                  <a:gd name="T4" fmla="*/ 51 w 84"/>
                  <a:gd name="T5" fmla="*/ 3 h 44"/>
                  <a:gd name="T6" fmla="*/ 30 w 84"/>
                  <a:gd name="T7" fmla="*/ 24 h 44"/>
                  <a:gd name="T8" fmla="*/ 28 w 84"/>
                  <a:gd name="T9" fmla="*/ 27 h 44"/>
                  <a:gd name="T10" fmla="*/ 2 w 84"/>
                  <a:gd name="T11" fmla="*/ 27 h 44"/>
                  <a:gd name="T12" fmla="*/ 0 w 84"/>
                  <a:gd name="T13" fmla="*/ 44 h 44"/>
                  <a:gd name="T14" fmla="*/ 40 w 84"/>
                  <a:gd name="T15" fmla="*/ 44 h 44"/>
                  <a:gd name="T16" fmla="*/ 43 w 84"/>
                  <a:gd name="T17" fmla="*/ 33 h 44"/>
                  <a:gd name="T18" fmla="*/ 60 w 84"/>
                  <a:gd name="T19" fmla="*/ 17 h 44"/>
                  <a:gd name="T20" fmla="*/ 74 w 84"/>
                  <a:gd name="T21" fmla="*/ 17 h 44"/>
                  <a:gd name="T22" fmla="*/ 74 w 84"/>
                  <a:gd name="T23" fmla="*/ 0 h 44"/>
                  <a:gd name="T24" fmla="*/ 57 w 84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44">
                    <a:moveTo>
                      <a:pt x="57" y="0"/>
                    </a:moveTo>
                    <a:cubicBezTo>
                      <a:pt x="55" y="0"/>
                      <a:pt x="54" y="1"/>
                      <a:pt x="53" y="1"/>
                    </a:cubicBezTo>
                    <a:cubicBezTo>
                      <a:pt x="52" y="2"/>
                      <a:pt x="52" y="2"/>
                      <a:pt x="51" y="3"/>
                    </a:cubicBezTo>
                    <a:cubicBezTo>
                      <a:pt x="44" y="10"/>
                      <a:pt x="37" y="17"/>
                      <a:pt x="30" y="24"/>
                    </a:cubicBezTo>
                    <a:cubicBezTo>
                      <a:pt x="29" y="25"/>
                      <a:pt x="28" y="26"/>
                      <a:pt x="28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9" y="28"/>
                      <a:pt x="54" y="22"/>
                      <a:pt x="60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84" y="17"/>
                      <a:pt x="84" y="0"/>
                      <a:pt x="74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ṥ1îḋé"/>
              <p:cNvSpPr/>
              <p:nvPr/>
            </p:nvSpPr>
            <p:spPr bwMode="auto">
              <a:xfrm>
                <a:off x="9269940" y="5790382"/>
                <a:ext cx="78651" cy="28872"/>
              </a:xfrm>
              <a:custGeom>
                <a:avLst/>
                <a:gdLst>
                  <a:gd name="T0" fmla="*/ 2 w 79"/>
                  <a:gd name="T1" fmla="*/ 29 h 29"/>
                  <a:gd name="T2" fmla="*/ 77 w 79"/>
                  <a:gd name="T3" fmla="*/ 29 h 29"/>
                  <a:gd name="T4" fmla="*/ 79 w 79"/>
                  <a:gd name="T5" fmla="*/ 0 h 29"/>
                  <a:gd name="T6" fmla="*/ 0 w 79"/>
                  <a:gd name="T7" fmla="*/ 0 h 29"/>
                  <a:gd name="T8" fmla="*/ 2 w 79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9">
                    <a:moveTo>
                      <a:pt x="2" y="29"/>
                    </a:moveTo>
                    <a:lnTo>
                      <a:pt x="77" y="29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ṣļîḑe"/>
              <p:cNvSpPr/>
              <p:nvPr/>
            </p:nvSpPr>
            <p:spPr bwMode="auto">
              <a:xfrm>
                <a:off x="9197263" y="5830205"/>
                <a:ext cx="71682" cy="46792"/>
              </a:xfrm>
              <a:custGeom>
                <a:avLst/>
                <a:gdLst>
                  <a:gd name="T0" fmla="*/ 72 w 72"/>
                  <a:gd name="T1" fmla="*/ 47 h 47"/>
                  <a:gd name="T2" fmla="*/ 66 w 72"/>
                  <a:gd name="T3" fmla="*/ 0 h 47"/>
                  <a:gd name="T4" fmla="*/ 0 w 72"/>
                  <a:gd name="T5" fmla="*/ 0 h 47"/>
                  <a:gd name="T6" fmla="*/ 12 w 72"/>
                  <a:gd name="T7" fmla="*/ 47 h 47"/>
                  <a:gd name="T8" fmla="*/ 72 w 7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7">
                    <a:moveTo>
                      <a:pt x="72" y="4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12" y="47"/>
                    </a:ln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ísļïḑé"/>
              <p:cNvSpPr/>
              <p:nvPr/>
            </p:nvSpPr>
            <p:spPr bwMode="auto">
              <a:xfrm>
                <a:off x="9186312" y="5790382"/>
                <a:ext cx="76659" cy="28872"/>
              </a:xfrm>
              <a:custGeom>
                <a:avLst/>
                <a:gdLst>
                  <a:gd name="T0" fmla="*/ 0 w 77"/>
                  <a:gd name="T1" fmla="*/ 0 h 29"/>
                  <a:gd name="T2" fmla="*/ 9 w 77"/>
                  <a:gd name="T3" fmla="*/ 29 h 29"/>
                  <a:gd name="T4" fmla="*/ 77 w 77"/>
                  <a:gd name="T5" fmla="*/ 29 h 29"/>
                  <a:gd name="T6" fmla="*/ 74 w 77"/>
                  <a:gd name="T7" fmla="*/ 0 h 29"/>
                  <a:gd name="T8" fmla="*/ 0 w 7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29">
                    <a:moveTo>
                      <a:pt x="0" y="0"/>
                    </a:moveTo>
                    <a:lnTo>
                      <a:pt x="9" y="29"/>
                    </a:lnTo>
                    <a:lnTo>
                      <a:pt x="77" y="29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ṡlîḑè"/>
              <p:cNvSpPr/>
              <p:nvPr/>
            </p:nvSpPr>
            <p:spPr bwMode="auto">
              <a:xfrm>
                <a:off x="9273923" y="5830205"/>
                <a:ext cx="70686" cy="46792"/>
              </a:xfrm>
              <a:custGeom>
                <a:avLst/>
                <a:gdLst>
                  <a:gd name="T0" fmla="*/ 71 w 71"/>
                  <a:gd name="T1" fmla="*/ 0 h 47"/>
                  <a:gd name="T2" fmla="*/ 0 w 71"/>
                  <a:gd name="T3" fmla="*/ 0 h 47"/>
                  <a:gd name="T4" fmla="*/ 3 w 71"/>
                  <a:gd name="T5" fmla="*/ 47 h 47"/>
                  <a:gd name="T6" fmla="*/ 68 w 71"/>
                  <a:gd name="T7" fmla="*/ 47 h 47"/>
                  <a:gd name="T8" fmla="*/ 71 w 7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7">
                    <a:moveTo>
                      <a:pt x="71" y="0"/>
                    </a:moveTo>
                    <a:lnTo>
                      <a:pt x="0" y="0"/>
                    </a:lnTo>
                    <a:lnTo>
                      <a:pt x="3" y="47"/>
                    </a:lnTo>
                    <a:lnTo>
                      <a:pt x="68" y="4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Sḻiḍé"/>
              <p:cNvSpPr/>
              <p:nvPr/>
            </p:nvSpPr>
            <p:spPr bwMode="auto">
              <a:xfrm>
                <a:off x="9222153" y="5921799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Sliďé"/>
              <p:cNvSpPr/>
              <p:nvPr/>
            </p:nvSpPr>
            <p:spPr bwMode="auto">
              <a:xfrm>
                <a:off x="9348591" y="5921799"/>
                <a:ext cx="47788" cy="47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íŝļíḍé"/>
            <p:cNvSpPr txBox="1"/>
            <p:nvPr/>
          </p:nvSpPr>
          <p:spPr>
            <a:xfrm>
              <a:off x="8759768" y="5006771"/>
              <a:ext cx="2593027" cy="5539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4" name="îṥľiḓê"/>
            <p:cNvSpPr txBox="1"/>
            <p:nvPr/>
          </p:nvSpPr>
          <p:spPr>
            <a:xfrm>
              <a:off x="8916389" y="4586620"/>
              <a:ext cx="2593027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algn="ctr"/>
              <a:r>
                <a:rPr lang="zh-CN" altLang="en-US" dirty="0">
                  <a:solidFill>
                    <a:schemeClr val="accent2"/>
                  </a:solidFill>
                </a:rPr>
                <a:t>点击输入标题</a:t>
              </a:r>
            </a:p>
          </p:txBody>
        </p:sp>
      </p:grpSp>
      <p:grpSp>
        <p:nvGrpSpPr>
          <p:cNvPr id="7" name="ïś1îďe"/>
          <p:cNvGrpSpPr/>
          <p:nvPr/>
        </p:nvGrpSpPr>
        <p:grpSpPr>
          <a:xfrm>
            <a:off x="502076" y="1373589"/>
            <a:ext cx="2045841" cy="815677"/>
            <a:chOff x="669434" y="1831452"/>
            <a:chExt cx="2727788" cy="1087569"/>
          </a:xfrm>
        </p:grpSpPr>
        <p:grpSp>
          <p:nvGrpSpPr>
            <p:cNvPr id="16" name="iṧļide"/>
            <p:cNvGrpSpPr/>
            <p:nvPr/>
          </p:nvGrpSpPr>
          <p:grpSpPr>
            <a:xfrm>
              <a:off x="2855350" y="1831452"/>
              <a:ext cx="454596" cy="437262"/>
              <a:chOff x="5374704" y="2641592"/>
              <a:chExt cx="234956" cy="225997"/>
            </a:xfrm>
          </p:grpSpPr>
          <p:sp>
            <p:nvSpPr>
              <p:cNvPr id="19" name="îṡļíḓè"/>
              <p:cNvSpPr/>
              <p:nvPr/>
            </p:nvSpPr>
            <p:spPr bwMode="auto">
              <a:xfrm>
                <a:off x="5374704" y="2641592"/>
                <a:ext cx="227987" cy="225997"/>
              </a:xfrm>
              <a:custGeom>
                <a:avLst/>
                <a:gdLst>
                  <a:gd name="T0" fmla="*/ 102 w 134"/>
                  <a:gd name="T1" fmla="*/ 111 h 133"/>
                  <a:gd name="T2" fmla="*/ 90 w 134"/>
                  <a:gd name="T3" fmla="*/ 118 h 133"/>
                  <a:gd name="T4" fmla="*/ 94 w 134"/>
                  <a:gd name="T5" fmla="*/ 111 h 133"/>
                  <a:gd name="T6" fmla="*/ 87 w 134"/>
                  <a:gd name="T7" fmla="*/ 112 h 133"/>
                  <a:gd name="T8" fmla="*/ 82 w 134"/>
                  <a:gd name="T9" fmla="*/ 112 h 133"/>
                  <a:gd name="T10" fmla="*/ 67 w 134"/>
                  <a:gd name="T11" fmla="*/ 123 h 133"/>
                  <a:gd name="T12" fmla="*/ 44 w 134"/>
                  <a:gd name="T13" fmla="*/ 93 h 133"/>
                  <a:gd name="T14" fmla="*/ 55 w 134"/>
                  <a:gd name="T15" fmla="*/ 93 h 133"/>
                  <a:gd name="T16" fmla="*/ 52 w 134"/>
                  <a:gd name="T17" fmla="*/ 86 h 133"/>
                  <a:gd name="T18" fmla="*/ 51 w 134"/>
                  <a:gd name="T19" fmla="*/ 83 h 133"/>
                  <a:gd name="T20" fmla="*/ 42 w 134"/>
                  <a:gd name="T21" fmla="*/ 83 h 133"/>
                  <a:gd name="T22" fmla="*/ 40 w 134"/>
                  <a:gd name="T23" fmla="*/ 66 h 133"/>
                  <a:gd name="T24" fmla="*/ 41 w 134"/>
                  <a:gd name="T25" fmla="*/ 51 h 133"/>
                  <a:gd name="T26" fmla="*/ 58 w 134"/>
                  <a:gd name="T27" fmla="*/ 51 h 133"/>
                  <a:gd name="T28" fmla="*/ 71 w 134"/>
                  <a:gd name="T29" fmla="*/ 41 h 133"/>
                  <a:gd name="T30" fmla="*/ 43 w 134"/>
                  <a:gd name="T31" fmla="*/ 41 h 133"/>
                  <a:gd name="T32" fmla="*/ 67 w 134"/>
                  <a:gd name="T33" fmla="*/ 9 h 133"/>
                  <a:gd name="T34" fmla="*/ 90 w 134"/>
                  <a:gd name="T35" fmla="*/ 37 h 133"/>
                  <a:gd name="T36" fmla="*/ 101 w 134"/>
                  <a:gd name="T37" fmla="*/ 40 h 133"/>
                  <a:gd name="T38" fmla="*/ 90 w 134"/>
                  <a:gd name="T39" fmla="*/ 14 h 133"/>
                  <a:gd name="T40" fmla="*/ 118 w 134"/>
                  <a:gd name="T41" fmla="*/ 41 h 133"/>
                  <a:gd name="T42" fmla="*/ 104 w 134"/>
                  <a:gd name="T43" fmla="*/ 41 h 133"/>
                  <a:gd name="T44" fmla="*/ 116 w 134"/>
                  <a:gd name="T45" fmla="*/ 51 h 133"/>
                  <a:gd name="T46" fmla="*/ 122 w 134"/>
                  <a:gd name="T47" fmla="*/ 51 h 133"/>
                  <a:gd name="T48" fmla="*/ 124 w 134"/>
                  <a:gd name="T49" fmla="*/ 66 h 133"/>
                  <a:gd name="T50" fmla="*/ 124 w 134"/>
                  <a:gd name="T51" fmla="*/ 67 h 133"/>
                  <a:gd name="T52" fmla="*/ 122 w 134"/>
                  <a:gd name="T53" fmla="*/ 87 h 133"/>
                  <a:gd name="T54" fmla="*/ 128 w 134"/>
                  <a:gd name="T55" fmla="*/ 94 h 133"/>
                  <a:gd name="T56" fmla="*/ 128 w 134"/>
                  <a:gd name="T57" fmla="*/ 93 h 133"/>
                  <a:gd name="T58" fmla="*/ 129 w 134"/>
                  <a:gd name="T59" fmla="*/ 93 h 133"/>
                  <a:gd name="T60" fmla="*/ 129 w 134"/>
                  <a:gd name="T61" fmla="*/ 92 h 133"/>
                  <a:gd name="T62" fmla="*/ 134 w 134"/>
                  <a:gd name="T63" fmla="*/ 66 h 133"/>
                  <a:gd name="T64" fmla="*/ 67 w 134"/>
                  <a:gd name="T65" fmla="*/ 0 h 133"/>
                  <a:gd name="T66" fmla="*/ 0 w 134"/>
                  <a:gd name="T67" fmla="*/ 66 h 133"/>
                  <a:gd name="T68" fmla="*/ 67 w 134"/>
                  <a:gd name="T69" fmla="*/ 133 h 133"/>
                  <a:gd name="T70" fmla="*/ 109 w 134"/>
                  <a:gd name="T71" fmla="*/ 118 h 133"/>
                  <a:gd name="T72" fmla="*/ 102 w 134"/>
                  <a:gd name="T73" fmla="*/ 111 h 133"/>
                  <a:gd name="T74" fmla="*/ 44 w 134"/>
                  <a:gd name="T75" fmla="*/ 14 h 133"/>
                  <a:gd name="T76" fmla="*/ 33 w 134"/>
                  <a:gd name="T77" fmla="*/ 41 h 133"/>
                  <a:gd name="T78" fmla="*/ 16 w 134"/>
                  <a:gd name="T79" fmla="*/ 41 h 133"/>
                  <a:gd name="T80" fmla="*/ 44 w 134"/>
                  <a:gd name="T81" fmla="*/ 14 h 133"/>
                  <a:gd name="T82" fmla="*/ 10 w 134"/>
                  <a:gd name="T83" fmla="*/ 66 h 133"/>
                  <a:gd name="T84" fmla="*/ 12 w 134"/>
                  <a:gd name="T85" fmla="*/ 51 h 133"/>
                  <a:gd name="T86" fmla="*/ 31 w 134"/>
                  <a:gd name="T87" fmla="*/ 51 h 133"/>
                  <a:gd name="T88" fmla="*/ 30 w 134"/>
                  <a:gd name="T89" fmla="*/ 66 h 133"/>
                  <a:gd name="T90" fmla="*/ 31 w 134"/>
                  <a:gd name="T91" fmla="*/ 83 h 133"/>
                  <a:gd name="T92" fmla="*/ 13 w 134"/>
                  <a:gd name="T93" fmla="*/ 83 h 133"/>
                  <a:gd name="T94" fmla="*/ 10 w 134"/>
                  <a:gd name="T95" fmla="*/ 66 h 133"/>
                  <a:gd name="T96" fmla="*/ 17 w 134"/>
                  <a:gd name="T97" fmla="*/ 93 h 133"/>
                  <a:gd name="T98" fmla="*/ 33 w 134"/>
                  <a:gd name="T99" fmla="*/ 93 h 133"/>
                  <a:gd name="T100" fmla="*/ 44 w 134"/>
                  <a:gd name="T101" fmla="*/ 118 h 133"/>
                  <a:gd name="T102" fmla="*/ 17 w 134"/>
                  <a:gd name="T103" fmla="*/ 9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4" h="133">
                    <a:moveTo>
                      <a:pt x="102" y="111"/>
                    </a:moveTo>
                    <a:cubicBezTo>
                      <a:pt x="98" y="114"/>
                      <a:pt x="95" y="116"/>
                      <a:pt x="90" y="118"/>
                    </a:cubicBezTo>
                    <a:cubicBezTo>
                      <a:pt x="92" y="116"/>
                      <a:pt x="93" y="114"/>
                      <a:pt x="94" y="111"/>
                    </a:cubicBezTo>
                    <a:cubicBezTo>
                      <a:pt x="92" y="112"/>
                      <a:pt x="90" y="112"/>
                      <a:pt x="87" y="112"/>
                    </a:cubicBezTo>
                    <a:cubicBezTo>
                      <a:pt x="86" y="112"/>
                      <a:pt x="84" y="112"/>
                      <a:pt x="82" y="112"/>
                    </a:cubicBezTo>
                    <a:cubicBezTo>
                      <a:pt x="78" y="119"/>
                      <a:pt x="72" y="123"/>
                      <a:pt x="67" y="123"/>
                    </a:cubicBezTo>
                    <a:cubicBezTo>
                      <a:pt x="58" y="123"/>
                      <a:pt x="49" y="111"/>
                      <a:pt x="44" y="93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4" y="91"/>
                      <a:pt x="52" y="88"/>
                      <a:pt x="52" y="86"/>
                    </a:cubicBezTo>
                    <a:cubicBezTo>
                      <a:pt x="51" y="85"/>
                      <a:pt x="51" y="84"/>
                      <a:pt x="51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1" y="78"/>
                      <a:pt x="40" y="72"/>
                      <a:pt x="40" y="66"/>
                    </a:cubicBezTo>
                    <a:cubicBezTo>
                      <a:pt x="40" y="61"/>
                      <a:pt x="41" y="56"/>
                      <a:pt x="41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2" y="47"/>
                      <a:pt x="66" y="44"/>
                      <a:pt x="71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8" y="22"/>
                      <a:pt x="58" y="9"/>
                      <a:pt x="67" y="9"/>
                    </a:cubicBezTo>
                    <a:cubicBezTo>
                      <a:pt x="76" y="9"/>
                      <a:pt x="85" y="20"/>
                      <a:pt x="90" y="37"/>
                    </a:cubicBezTo>
                    <a:cubicBezTo>
                      <a:pt x="94" y="38"/>
                      <a:pt x="97" y="39"/>
                      <a:pt x="101" y="40"/>
                    </a:cubicBezTo>
                    <a:cubicBezTo>
                      <a:pt x="99" y="30"/>
                      <a:pt x="95" y="21"/>
                      <a:pt x="90" y="14"/>
                    </a:cubicBezTo>
                    <a:cubicBezTo>
                      <a:pt x="102" y="20"/>
                      <a:pt x="112" y="29"/>
                      <a:pt x="118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9" y="44"/>
                      <a:pt x="113" y="47"/>
                      <a:pt x="116" y="51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6"/>
                      <a:pt x="124" y="61"/>
                      <a:pt x="124" y="66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5" y="74"/>
                      <a:pt x="125" y="81"/>
                      <a:pt x="122" y="87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32" y="84"/>
                      <a:pt x="134" y="75"/>
                      <a:pt x="134" y="66"/>
                    </a:cubicBezTo>
                    <a:cubicBezTo>
                      <a:pt x="134" y="29"/>
                      <a:pt x="104" y="0"/>
                      <a:pt x="67" y="0"/>
                    </a:cubicBezTo>
                    <a:cubicBezTo>
                      <a:pt x="30" y="0"/>
                      <a:pt x="0" y="29"/>
                      <a:pt x="0" y="66"/>
                    </a:cubicBezTo>
                    <a:cubicBezTo>
                      <a:pt x="0" y="103"/>
                      <a:pt x="30" y="133"/>
                      <a:pt x="67" y="133"/>
                    </a:cubicBezTo>
                    <a:cubicBezTo>
                      <a:pt x="83" y="133"/>
                      <a:pt x="97" y="127"/>
                      <a:pt x="109" y="118"/>
                    </a:cubicBezTo>
                    <a:lnTo>
                      <a:pt x="102" y="111"/>
                    </a:lnTo>
                    <a:close/>
                    <a:moveTo>
                      <a:pt x="44" y="14"/>
                    </a:moveTo>
                    <a:cubicBezTo>
                      <a:pt x="39" y="22"/>
                      <a:pt x="35" y="31"/>
                      <a:pt x="33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2" y="29"/>
                      <a:pt x="32" y="20"/>
                      <a:pt x="44" y="14"/>
                    </a:cubicBezTo>
                    <a:close/>
                    <a:moveTo>
                      <a:pt x="10" y="66"/>
                    </a:moveTo>
                    <a:cubicBezTo>
                      <a:pt x="10" y="61"/>
                      <a:pt x="11" y="56"/>
                      <a:pt x="12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6"/>
                      <a:pt x="30" y="61"/>
                      <a:pt x="30" y="66"/>
                    </a:cubicBezTo>
                    <a:cubicBezTo>
                      <a:pt x="30" y="72"/>
                      <a:pt x="31" y="78"/>
                      <a:pt x="31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1" y="78"/>
                      <a:pt x="10" y="72"/>
                      <a:pt x="10" y="66"/>
                    </a:cubicBezTo>
                    <a:close/>
                    <a:moveTo>
                      <a:pt x="17" y="93"/>
                    </a:moveTo>
                    <a:cubicBezTo>
                      <a:pt x="33" y="93"/>
                      <a:pt x="33" y="93"/>
                      <a:pt x="33" y="93"/>
                    </a:cubicBezTo>
                    <a:cubicBezTo>
                      <a:pt x="36" y="103"/>
                      <a:pt x="39" y="111"/>
                      <a:pt x="44" y="118"/>
                    </a:cubicBezTo>
                    <a:cubicBezTo>
                      <a:pt x="32" y="113"/>
                      <a:pt x="23" y="104"/>
                      <a:pt x="17" y="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i$ḻïḋe"/>
              <p:cNvSpPr/>
              <p:nvPr/>
            </p:nvSpPr>
            <p:spPr bwMode="auto">
              <a:xfrm>
                <a:off x="5468288" y="2712278"/>
                <a:ext cx="141372" cy="145355"/>
              </a:xfrm>
              <a:custGeom>
                <a:avLst/>
                <a:gdLst>
                  <a:gd name="T0" fmla="*/ 83 w 83"/>
                  <a:gd name="T1" fmla="*/ 74 h 85"/>
                  <a:gd name="T2" fmla="*/ 58 w 83"/>
                  <a:gd name="T3" fmla="*/ 47 h 85"/>
                  <a:gd name="T4" fmla="*/ 57 w 83"/>
                  <a:gd name="T5" fmla="*/ 47 h 85"/>
                  <a:gd name="T6" fmla="*/ 60 w 83"/>
                  <a:gd name="T7" fmla="*/ 24 h 85"/>
                  <a:gd name="T8" fmla="*/ 24 w 83"/>
                  <a:gd name="T9" fmla="*/ 5 h 85"/>
                  <a:gd name="T10" fmla="*/ 5 w 83"/>
                  <a:gd name="T11" fmla="*/ 41 h 85"/>
                  <a:gd name="T12" fmla="*/ 41 w 83"/>
                  <a:gd name="T13" fmla="*/ 60 h 85"/>
                  <a:gd name="T14" fmla="*/ 48 w 83"/>
                  <a:gd name="T15" fmla="*/ 57 h 85"/>
                  <a:gd name="T16" fmla="*/ 72 w 83"/>
                  <a:gd name="T17" fmla="*/ 84 h 85"/>
                  <a:gd name="T18" fmla="*/ 76 w 83"/>
                  <a:gd name="T19" fmla="*/ 83 h 85"/>
                  <a:gd name="T20" fmla="*/ 82 w 83"/>
                  <a:gd name="T21" fmla="*/ 78 h 85"/>
                  <a:gd name="T22" fmla="*/ 83 w 83"/>
                  <a:gd name="T23" fmla="*/ 74 h 85"/>
                  <a:gd name="T24" fmla="*/ 12 w 83"/>
                  <a:gd name="T25" fmla="*/ 39 h 85"/>
                  <a:gd name="T26" fmla="*/ 26 w 83"/>
                  <a:gd name="T27" fmla="*/ 12 h 85"/>
                  <a:gd name="T28" fmla="*/ 52 w 83"/>
                  <a:gd name="T29" fmla="*/ 26 h 85"/>
                  <a:gd name="T30" fmla="*/ 39 w 83"/>
                  <a:gd name="T31" fmla="*/ 53 h 85"/>
                  <a:gd name="T32" fmla="*/ 12 w 83"/>
                  <a:gd name="T3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85">
                    <a:moveTo>
                      <a:pt x="83" y="74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61" y="40"/>
                      <a:pt x="62" y="32"/>
                      <a:pt x="60" y="24"/>
                    </a:cubicBezTo>
                    <a:cubicBezTo>
                      <a:pt x="55" y="9"/>
                      <a:pt x="39" y="0"/>
                      <a:pt x="24" y="5"/>
                    </a:cubicBezTo>
                    <a:cubicBezTo>
                      <a:pt x="8" y="10"/>
                      <a:pt x="0" y="26"/>
                      <a:pt x="5" y="41"/>
                    </a:cubicBezTo>
                    <a:cubicBezTo>
                      <a:pt x="9" y="57"/>
                      <a:pt x="26" y="65"/>
                      <a:pt x="41" y="60"/>
                    </a:cubicBezTo>
                    <a:cubicBezTo>
                      <a:pt x="43" y="60"/>
                      <a:pt x="46" y="59"/>
                      <a:pt x="48" y="57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3" y="85"/>
                      <a:pt x="75" y="84"/>
                      <a:pt x="76" y="83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3" y="77"/>
                      <a:pt x="83" y="75"/>
                      <a:pt x="83" y="74"/>
                    </a:cubicBezTo>
                    <a:close/>
                    <a:moveTo>
                      <a:pt x="12" y="39"/>
                    </a:moveTo>
                    <a:cubicBezTo>
                      <a:pt x="9" y="28"/>
                      <a:pt x="15" y="16"/>
                      <a:pt x="26" y="12"/>
                    </a:cubicBezTo>
                    <a:cubicBezTo>
                      <a:pt x="37" y="9"/>
                      <a:pt x="49" y="15"/>
                      <a:pt x="52" y="26"/>
                    </a:cubicBezTo>
                    <a:cubicBezTo>
                      <a:pt x="56" y="37"/>
                      <a:pt x="50" y="49"/>
                      <a:pt x="39" y="53"/>
                    </a:cubicBezTo>
                    <a:cubicBezTo>
                      <a:pt x="27" y="56"/>
                      <a:pt x="16" y="50"/>
                      <a:pt x="12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îs1ïďé"/>
              <p:cNvSpPr/>
              <p:nvPr/>
            </p:nvSpPr>
            <p:spPr bwMode="auto">
              <a:xfrm>
                <a:off x="5505125" y="2748119"/>
                <a:ext cx="45797" cy="28872"/>
              </a:xfrm>
              <a:custGeom>
                <a:avLst/>
                <a:gdLst>
                  <a:gd name="T0" fmla="*/ 0 w 27"/>
                  <a:gd name="T1" fmla="*/ 3 h 17"/>
                  <a:gd name="T2" fmla="*/ 27 w 27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17">
                    <a:moveTo>
                      <a:pt x="0" y="3"/>
                    </a:moveTo>
                    <a:cubicBezTo>
                      <a:pt x="12" y="0"/>
                      <a:pt x="24" y="6"/>
                      <a:pt x="27" y="1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ï$lïḍê"/>
            <p:cNvSpPr txBox="1"/>
            <p:nvPr/>
          </p:nvSpPr>
          <p:spPr>
            <a:xfrm flipH="1">
              <a:off x="804195" y="2365023"/>
              <a:ext cx="2593027" cy="5539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isḻîďe"/>
            <p:cNvSpPr txBox="1"/>
            <p:nvPr/>
          </p:nvSpPr>
          <p:spPr>
            <a:xfrm flipH="1">
              <a:off x="669434" y="1951229"/>
              <a:ext cx="2593026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algn="ctr"/>
              <a:r>
                <a:rPr lang="zh-CN" altLang="en-US" dirty="0">
                  <a:solidFill>
                    <a:schemeClr val="accent4"/>
                  </a:solidFill>
                </a:rPr>
                <a:t>点击输入标题</a:t>
              </a:r>
            </a:p>
          </p:txBody>
        </p:sp>
      </p:grpSp>
      <p:grpSp>
        <p:nvGrpSpPr>
          <p:cNvPr id="8" name="işľiḑé"/>
          <p:cNvGrpSpPr/>
          <p:nvPr/>
        </p:nvGrpSpPr>
        <p:grpSpPr>
          <a:xfrm>
            <a:off x="502830" y="3388889"/>
            <a:ext cx="2045841" cy="781688"/>
            <a:chOff x="670439" y="4518519"/>
            <a:chExt cx="2727788" cy="1042250"/>
          </a:xfrm>
        </p:grpSpPr>
        <p:grpSp>
          <p:nvGrpSpPr>
            <p:cNvPr id="9" name="ïṧlïḍè"/>
            <p:cNvGrpSpPr/>
            <p:nvPr/>
          </p:nvGrpSpPr>
          <p:grpSpPr>
            <a:xfrm>
              <a:off x="2827420" y="4518519"/>
              <a:ext cx="510456" cy="329392"/>
              <a:chOff x="4480676" y="4688509"/>
              <a:chExt cx="263827" cy="170245"/>
            </a:xfrm>
          </p:grpSpPr>
          <p:sp>
            <p:nvSpPr>
              <p:cNvPr id="12" name="ïśliḑe"/>
              <p:cNvSpPr/>
              <p:nvPr/>
            </p:nvSpPr>
            <p:spPr bwMode="auto">
              <a:xfrm>
                <a:off x="4492622" y="4688509"/>
                <a:ext cx="239934" cy="108518"/>
              </a:xfrm>
              <a:custGeom>
                <a:avLst/>
                <a:gdLst>
                  <a:gd name="T0" fmla="*/ 120 w 241"/>
                  <a:gd name="T1" fmla="*/ 109 h 109"/>
                  <a:gd name="T2" fmla="*/ 0 w 241"/>
                  <a:gd name="T3" fmla="*/ 0 h 109"/>
                  <a:gd name="T4" fmla="*/ 241 w 241"/>
                  <a:gd name="T5" fmla="*/ 0 h 109"/>
                  <a:gd name="T6" fmla="*/ 120 w 241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09">
                    <a:moveTo>
                      <a:pt x="120" y="109"/>
                    </a:moveTo>
                    <a:lnTo>
                      <a:pt x="0" y="0"/>
                    </a:lnTo>
                    <a:lnTo>
                      <a:pt x="241" y="0"/>
                    </a:lnTo>
                    <a:lnTo>
                      <a:pt x="120" y="10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slïḓé"/>
              <p:cNvSpPr/>
              <p:nvPr/>
            </p:nvSpPr>
            <p:spPr bwMode="auto">
              <a:xfrm>
                <a:off x="4480676" y="4698465"/>
                <a:ext cx="83629" cy="151328"/>
              </a:xfrm>
              <a:custGeom>
                <a:avLst/>
                <a:gdLst>
                  <a:gd name="T0" fmla="*/ 84 w 84"/>
                  <a:gd name="T1" fmla="*/ 76 h 152"/>
                  <a:gd name="T2" fmla="*/ 0 w 84"/>
                  <a:gd name="T3" fmla="*/ 152 h 152"/>
                  <a:gd name="T4" fmla="*/ 0 w 84"/>
                  <a:gd name="T5" fmla="*/ 0 h 152"/>
                  <a:gd name="T6" fmla="*/ 84 w 84"/>
                  <a:gd name="T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52">
                    <a:moveTo>
                      <a:pt x="84" y="76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84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ïṣľíḓè"/>
              <p:cNvSpPr/>
              <p:nvPr/>
            </p:nvSpPr>
            <p:spPr bwMode="auto">
              <a:xfrm>
                <a:off x="4492622" y="4784085"/>
                <a:ext cx="239934" cy="74669"/>
              </a:xfrm>
              <a:custGeom>
                <a:avLst/>
                <a:gdLst>
                  <a:gd name="T0" fmla="*/ 84 w 241"/>
                  <a:gd name="T1" fmla="*/ 0 h 75"/>
                  <a:gd name="T2" fmla="*/ 120 w 241"/>
                  <a:gd name="T3" fmla="*/ 34 h 75"/>
                  <a:gd name="T4" fmla="*/ 158 w 241"/>
                  <a:gd name="T5" fmla="*/ 0 h 75"/>
                  <a:gd name="T6" fmla="*/ 241 w 241"/>
                  <a:gd name="T7" fmla="*/ 75 h 75"/>
                  <a:gd name="T8" fmla="*/ 0 w 241"/>
                  <a:gd name="T9" fmla="*/ 75 h 75"/>
                  <a:gd name="T10" fmla="*/ 84 w 241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1" h="75">
                    <a:moveTo>
                      <a:pt x="84" y="0"/>
                    </a:moveTo>
                    <a:lnTo>
                      <a:pt x="120" y="34"/>
                    </a:lnTo>
                    <a:lnTo>
                      <a:pt x="158" y="0"/>
                    </a:lnTo>
                    <a:lnTo>
                      <a:pt x="241" y="75"/>
                    </a:lnTo>
                    <a:lnTo>
                      <a:pt x="0" y="7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íṧļïdé"/>
              <p:cNvSpPr/>
              <p:nvPr/>
            </p:nvSpPr>
            <p:spPr bwMode="auto">
              <a:xfrm>
                <a:off x="4659879" y="4698465"/>
                <a:ext cx="84624" cy="151328"/>
              </a:xfrm>
              <a:custGeom>
                <a:avLst/>
                <a:gdLst>
                  <a:gd name="T0" fmla="*/ 0 w 85"/>
                  <a:gd name="T1" fmla="*/ 76 h 152"/>
                  <a:gd name="T2" fmla="*/ 85 w 85"/>
                  <a:gd name="T3" fmla="*/ 0 h 152"/>
                  <a:gd name="T4" fmla="*/ 85 w 85"/>
                  <a:gd name="T5" fmla="*/ 152 h 152"/>
                  <a:gd name="T6" fmla="*/ 0 w 85"/>
                  <a:gd name="T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52">
                    <a:moveTo>
                      <a:pt x="0" y="76"/>
                    </a:moveTo>
                    <a:lnTo>
                      <a:pt x="85" y="0"/>
                    </a:lnTo>
                    <a:lnTo>
                      <a:pt x="85" y="15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îṣ1îḍé"/>
            <p:cNvSpPr txBox="1"/>
            <p:nvPr/>
          </p:nvSpPr>
          <p:spPr>
            <a:xfrm flipH="1">
              <a:off x="805200" y="5006771"/>
              <a:ext cx="2593027" cy="5539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1" name="îṥlïďê"/>
            <p:cNvSpPr txBox="1"/>
            <p:nvPr/>
          </p:nvSpPr>
          <p:spPr>
            <a:xfrm flipH="1">
              <a:off x="670439" y="4592978"/>
              <a:ext cx="2593026" cy="25391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85000" lnSpcReduction="20000"/>
            </a:bodyPr>
            <a:lstStyle/>
            <a:p>
              <a:pPr algn="ctr"/>
              <a:r>
                <a:rPr lang="zh-CN" altLang="en-US" dirty="0">
                  <a:solidFill>
                    <a:schemeClr val="accent3"/>
                  </a:solidFill>
                </a:rPr>
                <a:t>点击输入标题</a:t>
              </a:r>
            </a:p>
          </p:txBody>
        </p:sp>
      </p:grpSp>
      <p:sp>
        <p:nvSpPr>
          <p:cNvPr id="132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6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37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ṡľíḍè-Rectangle 2"/>
          <p:cNvSpPr/>
          <p:nvPr/>
        </p:nvSpPr>
        <p:spPr>
          <a:xfrm>
            <a:off x="565771" y="1461391"/>
            <a:ext cx="4200525" cy="2743200"/>
          </a:xfrm>
          <a:prstGeom prst="rect">
            <a:avLst/>
          </a:prstGeom>
          <a:blipFill dpi="0" rotWithShape="1">
            <a:blip r:embed="rId5"/>
            <a:srcRect/>
            <a:stretch>
              <a:fillRect t="-1027" b="-101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1C1A1C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811483" y="1461392"/>
            <a:ext cx="1873989" cy="1355652"/>
            <a:chOff x="4811483" y="1461392"/>
            <a:chExt cx="1873989" cy="1355652"/>
          </a:xfrm>
        </p:grpSpPr>
        <p:sp>
          <p:nvSpPr>
            <p:cNvPr id="4" name="íṡľíḍè-Rectangle 3"/>
            <p:cNvSpPr/>
            <p:nvPr/>
          </p:nvSpPr>
          <p:spPr>
            <a:xfrm>
              <a:off x="4811483" y="1461392"/>
              <a:ext cx="1873989" cy="1355652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ṡľíḍè-Rectangle 8"/>
            <p:cNvSpPr/>
            <p:nvPr/>
          </p:nvSpPr>
          <p:spPr>
            <a:xfrm>
              <a:off x="4957258" y="1817940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íṡľíḍè-Rectangle 13"/>
            <p:cNvSpPr/>
            <p:nvPr/>
          </p:nvSpPr>
          <p:spPr>
            <a:xfrm>
              <a:off x="4957258" y="2099136"/>
              <a:ext cx="1693510" cy="42934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30659" y="1461391"/>
            <a:ext cx="1873989" cy="1355652"/>
            <a:chOff x="6730659" y="1461391"/>
            <a:chExt cx="1873989" cy="1355652"/>
          </a:xfrm>
        </p:grpSpPr>
        <p:sp>
          <p:nvSpPr>
            <p:cNvPr id="7" name="íṡľíḍè-Rectangle 6"/>
            <p:cNvSpPr/>
            <p:nvPr/>
          </p:nvSpPr>
          <p:spPr>
            <a:xfrm>
              <a:off x="6730659" y="1461391"/>
              <a:ext cx="1873989" cy="1355652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ṡľíḍè-Rectangle 9"/>
            <p:cNvSpPr/>
            <p:nvPr/>
          </p:nvSpPr>
          <p:spPr>
            <a:xfrm>
              <a:off x="6876434" y="1817940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5" name="íṡľíḍè-Rectangle 14"/>
            <p:cNvSpPr/>
            <p:nvPr/>
          </p:nvSpPr>
          <p:spPr>
            <a:xfrm>
              <a:off x="6876434" y="2099136"/>
              <a:ext cx="1693510" cy="42934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11483" y="2848940"/>
            <a:ext cx="1884471" cy="1355652"/>
            <a:chOff x="4811483" y="2848940"/>
            <a:chExt cx="1884471" cy="1355652"/>
          </a:xfrm>
        </p:grpSpPr>
        <p:sp>
          <p:nvSpPr>
            <p:cNvPr id="5" name="íṡľíḍè-Rectangle 4"/>
            <p:cNvSpPr/>
            <p:nvPr/>
          </p:nvSpPr>
          <p:spPr>
            <a:xfrm>
              <a:off x="4811483" y="2848940"/>
              <a:ext cx="1873989" cy="1355652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ṡľíḍè-Rectangle 10"/>
            <p:cNvSpPr/>
            <p:nvPr/>
          </p:nvSpPr>
          <p:spPr>
            <a:xfrm>
              <a:off x="4957258" y="3203383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6" name="íṡľíḍè-Rectangle 15"/>
            <p:cNvSpPr/>
            <p:nvPr/>
          </p:nvSpPr>
          <p:spPr>
            <a:xfrm>
              <a:off x="4957257" y="3484578"/>
              <a:ext cx="1738697" cy="42934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30659" y="2848939"/>
            <a:ext cx="1873989" cy="1355652"/>
            <a:chOff x="6730659" y="2848939"/>
            <a:chExt cx="1873989" cy="1355652"/>
          </a:xfrm>
        </p:grpSpPr>
        <p:sp>
          <p:nvSpPr>
            <p:cNvPr id="6" name="íṡľíḍè-Rectangle 5"/>
            <p:cNvSpPr/>
            <p:nvPr/>
          </p:nvSpPr>
          <p:spPr>
            <a:xfrm>
              <a:off x="6730659" y="2848939"/>
              <a:ext cx="1873989" cy="1355652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ṡľíḍè-Rectangle 16"/>
            <p:cNvSpPr/>
            <p:nvPr/>
          </p:nvSpPr>
          <p:spPr>
            <a:xfrm>
              <a:off x="6876434" y="3203383"/>
              <a:ext cx="1663762" cy="249299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300" dirty="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8" name="íṡľíḍè-Rectangle 17"/>
            <p:cNvSpPr/>
            <p:nvPr/>
          </p:nvSpPr>
          <p:spPr>
            <a:xfrm>
              <a:off x="6876434" y="3484578"/>
              <a:ext cx="1693510" cy="42934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2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ṡľîdé"/>
          <p:cNvSpPr txBox="1"/>
          <p:nvPr/>
        </p:nvSpPr>
        <p:spPr>
          <a:xfrm>
            <a:off x="2342325" y="2434115"/>
            <a:ext cx="1396876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点击输入标题</a:t>
            </a:r>
          </a:p>
        </p:txBody>
      </p:sp>
      <p:sp>
        <p:nvSpPr>
          <p:cNvPr id="9" name="ïşḻïḋè"/>
          <p:cNvSpPr txBox="1"/>
          <p:nvPr/>
        </p:nvSpPr>
        <p:spPr>
          <a:xfrm>
            <a:off x="3872829" y="2434115"/>
            <a:ext cx="1396876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点击输入标题</a:t>
            </a:r>
          </a:p>
        </p:txBody>
      </p:sp>
      <p:sp>
        <p:nvSpPr>
          <p:cNvPr id="10" name="ï$ļiḋé"/>
          <p:cNvSpPr txBox="1"/>
          <p:nvPr/>
        </p:nvSpPr>
        <p:spPr>
          <a:xfrm>
            <a:off x="5403333" y="2434115"/>
            <a:ext cx="1396876" cy="230833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点击输入标题</a:t>
            </a:r>
          </a:p>
        </p:txBody>
      </p:sp>
      <p:grpSp>
        <p:nvGrpSpPr>
          <p:cNvPr id="12" name="ïṡḷiḋè"/>
          <p:cNvGrpSpPr/>
          <p:nvPr/>
        </p:nvGrpSpPr>
        <p:grpSpPr>
          <a:xfrm>
            <a:off x="3246312" y="2825478"/>
            <a:ext cx="84124" cy="1347931"/>
            <a:chOff x="4141105" y="3880089"/>
            <a:chExt cx="112165" cy="1851638"/>
          </a:xfrm>
        </p:grpSpPr>
        <p:cxnSp>
          <p:nvCxnSpPr>
            <p:cNvPr id="42" name="Straight Connector 43"/>
            <p:cNvCxnSpPr/>
            <p:nvPr/>
          </p:nvCxnSpPr>
          <p:spPr>
            <a:xfrm>
              <a:off x="4197187" y="3933825"/>
              <a:ext cx="0" cy="1797902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îṥľíďè"/>
            <p:cNvSpPr/>
            <p:nvPr/>
          </p:nvSpPr>
          <p:spPr>
            <a:xfrm>
              <a:off x="4141105" y="3880089"/>
              <a:ext cx="112165" cy="112165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i$líḋe"/>
          <p:cNvGrpSpPr/>
          <p:nvPr/>
        </p:nvGrpSpPr>
        <p:grpSpPr>
          <a:xfrm>
            <a:off x="5991807" y="2825478"/>
            <a:ext cx="84124" cy="1347931"/>
            <a:chOff x="4141105" y="3880089"/>
            <a:chExt cx="112165" cy="1851638"/>
          </a:xfrm>
        </p:grpSpPr>
        <p:cxnSp>
          <p:nvCxnSpPr>
            <p:cNvPr id="40" name="Straight Connector 46"/>
            <p:cNvCxnSpPr/>
            <p:nvPr/>
          </p:nvCxnSpPr>
          <p:spPr>
            <a:xfrm>
              <a:off x="4197187" y="3933825"/>
              <a:ext cx="0" cy="1797902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š1íḋè"/>
            <p:cNvSpPr/>
            <p:nvPr/>
          </p:nvSpPr>
          <p:spPr>
            <a:xfrm>
              <a:off x="4141105" y="3880089"/>
              <a:ext cx="112165" cy="112165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23489" y="3256768"/>
            <a:ext cx="1589032" cy="684713"/>
            <a:chOff x="1623489" y="3256768"/>
            <a:chExt cx="1589032" cy="684713"/>
          </a:xfrm>
        </p:grpSpPr>
        <p:grpSp>
          <p:nvGrpSpPr>
            <p:cNvPr id="14" name="ïśḻiḑê"/>
            <p:cNvGrpSpPr/>
            <p:nvPr/>
          </p:nvGrpSpPr>
          <p:grpSpPr>
            <a:xfrm>
              <a:off x="1623489" y="3256768"/>
              <a:ext cx="1589032" cy="684713"/>
              <a:chOff x="1545251" y="4693562"/>
              <a:chExt cx="2453130" cy="1057052"/>
            </a:xfrm>
          </p:grpSpPr>
          <p:sp>
            <p:nvSpPr>
              <p:cNvPr id="38" name="íşľiḑê"/>
              <p:cNvSpPr/>
              <p:nvPr/>
            </p:nvSpPr>
            <p:spPr>
              <a:xfrm rot="10800000" flipH="1" flipV="1">
                <a:off x="1571341" y="4747827"/>
                <a:ext cx="2427040" cy="100278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ṡliḑé"/>
              <p:cNvSpPr/>
              <p:nvPr/>
            </p:nvSpPr>
            <p:spPr>
              <a:xfrm rot="10800000" flipH="1" flipV="1">
                <a:off x="1545251" y="4693562"/>
                <a:ext cx="2427040" cy="100278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íṡḷíḑè"/>
            <p:cNvSpPr txBox="1"/>
            <p:nvPr/>
          </p:nvSpPr>
          <p:spPr>
            <a:xfrm>
              <a:off x="1929888" y="3469525"/>
              <a:ext cx="946413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点击输入标题</a:t>
              </a:r>
            </a:p>
          </p:txBody>
        </p:sp>
      </p:grpSp>
      <p:grpSp>
        <p:nvGrpSpPr>
          <p:cNvPr id="19" name="îṥlíḋe"/>
          <p:cNvGrpSpPr/>
          <p:nvPr/>
        </p:nvGrpSpPr>
        <p:grpSpPr>
          <a:xfrm>
            <a:off x="3642640" y="1897581"/>
            <a:ext cx="326709" cy="44953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35" name="ïṧļïḋê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íṥḻïḋé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şļîḋê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iŝlïḑê"/>
          <p:cNvGrpSpPr/>
          <p:nvPr/>
        </p:nvGrpSpPr>
        <p:grpSpPr>
          <a:xfrm>
            <a:off x="5173133" y="1897581"/>
            <a:ext cx="326709" cy="44953"/>
            <a:chOff x="7010852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32" name="îSlîḋé"/>
            <p:cNvSpPr/>
            <p:nvPr/>
          </p:nvSpPr>
          <p:spPr>
            <a:xfrm>
              <a:off x="70108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şḻiḑe"/>
            <p:cNvSpPr/>
            <p:nvPr/>
          </p:nvSpPr>
          <p:spPr>
            <a:xfrm>
              <a:off x="7228340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ṧḷîḍè"/>
            <p:cNvSpPr/>
            <p:nvPr/>
          </p:nvSpPr>
          <p:spPr>
            <a:xfrm>
              <a:off x="744582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41423" y="3256768"/>
            <a:ext cx="1601869" cy="684713"/>
            <a:chOff x="5941423" y="3256768"/>
            <a:chExt cx="1601869" cy="684713"/>
          </a:xfrm>
        </p:grpSpPr>
        <p:grpSp>
          <p:nvGrpSpPr>
            <p:cNvPr id="21" name="iṡlîḑe"/>
            <p:cNvGrpSpPr/>
            <p:nvPr/>
          </p:nvGrpSpPr>
          <p:grpSpPr>
            <a:xfrm>
              <a:off x="5941423" y="3256768"/>
              <a:ext cx="1601869" cy="684713"/>
              <a:chOff x="8211232" y="4693562"/>
              <a:chExt cx="2472948" cy="1057052"/>
            </a:xfrm>
          </p:grpSpPr>
          <p:sp>
            <p:nvSpPr>
              <p:cNvPr id="30" name="ïśliḓè"/>
              <p:cNvSpPr/>
              <p:nvPr/>
            </p:nvSpPr>
            <p:spPr>
              <a:xfrm rot="10800000" flipH="1" flipV="1">
                <a:off x="8257140" y="4747827"/>
                <a:ext cx="2427040" cy="100278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Sḷïḑè"/>
              <p:cNvSpPr/>
              <p:nvPr/>
            </p:nvSpPr>
            <p:spPr>
              <a:xfrm rot="10800000" flipH="1" flipV="1">
                <a:off x="8211232" y="4693562"/>
                <a:ext cx="2428503" cy="100278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îŝ1ïďè"/>
            <p:cNvSpPr txBox="1"/>
            <p:nvPr/>
          </p:nvSpPr>
          <p:spPr>
            <a:xfrm>
              <a:off x="6261689" y="3461370"/>
              <a:ext cx="946413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95620" y="3256768"/>
            <a:ext cx="2770480" cy="684712"/>
            <a:chOff x="3195620" y="3256768"/>
            <a:chExt cx="2770480" cy="684712"/>
          </a:xfrm>
        </p:grpSpPr>
        <p:sp>
          <p:nvSpPr>
            <p:cNvPr id="15" name="iśḻíḋè"/>
            <p:cNvSpPr/>
            <p:nvPr/>
          </p:nvSpPr>
          <p:spPr>
            <a:xfrm rot="10800000" flipH="1" flipV="1">
              <a:off x="3220299" y="3291918"/>
              <a:ext cx="2745801" cy="6495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ṩḻiḓé"/>
            <p:cNvSpPr/>
            <p:nvPr/>
          </p:nvSpPr>
          <p:spPr>
            <a:xfrm rot="10800000" flipH="1" flipV="1">
              <a:off x="3195620" y="3256768"/>
              <a:ext cx="2745801" cy="6495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şľïḍe"/>
            <p:cNvSpPr txBox="1"/>
            <p:nvPr/>
          </p:nvSpPr>
          <p:spPr bwMode="auto">
            <a:xfrm>
              <a:off x="3595254" y="3544184"/>
              <a:ext cx="1916879" cy="1863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$ļiḑè"/>
            <p:cNvSpPr txBox="1"/>
            <p:nvPr/>
          </p:nvSpPr>
          <p:spPr>
            <a:xfrm>
              <a:off x="4097170" y="3283191"/>
              <a:ext cx="946413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点击输入标题</a:t>
              </a:r>
            </a:p>
          </p:txBody>
        </p:sp>
        <p:sp>
          <p:nvSpPr>
            <p:cNvPr id="24" name="ïṡḻîďè"/>
            <p:cNvSpPr/>
            <p:nvPr/>
          </p:nvSpPr>
          <p:spPr>
            <a:xfrm>
              <a:off x="3765193" y="3514024"/>
              <a:ext cx="1610368" cy="380873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546775" y="1408483"/>
            <a:ext cx="987976" cy="987977"/>
            <a:chOff x="2546775" y="1383618"/>
            <a:chExt cx="987976" cy="987977"/>
          </a:xfrm>
        </p:grpSpPr>
        <p:sp>
          <p:nvSpPr>
            <p:cNvPr id="4" name="íŝlïdè"/>
            <p:cNvSpPr/>
            <p:nvPr/>
          </p:nvSpPr>
          <p:spPr>
            <a:xfrm>
              <a:off x="2546775" y="1383618"/>
              <a:ext cx="987976" cy="98797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ṡļîḑe"/>
            <p:cNvSpPr txBox="1"/>
            <p:nvPr/>
          </p:nvSpPr>
          <p:spPr>
            <a:xfrm>
              <a:off x="2639691" y="2021678"/>
              <a:ext cx="802143" cy="19620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</a:rPr>
                <a:t>输入标题</a:t>
              </a:r>
            </a:p>
          </p:txBody>
        </p:sp>
        <p:sp>
          <p:nvSpPr>
            <p:cNvPr id="25" name="ïṧļiďê"/>
            <p:cNvSpPr/>
            <p:nvPr/>
          </p:nvSpPr>
          <p:spPr bwMode="auto">
            <a:xfrm>
              <a:off x="2843441" y="1595600"/>
              <a:ext cx="421196" cy="42119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77279" y="1408483"/>
            <a:ext cx="987976" cy="987977"/>
            <a:chOff x="4077279" y="1383618"/>
            <a:chExt cx="987976" cy="987977"/>
          </a:xfrm>
        </p:grpSpPr>
        <p:sp>
          <p:nvSpPr>
            <p:cNvPr id="6" name="i$ļiḑê"/>
            <p:cNvSpPr/>
            <p:nvPr/>
          </p:nvSpPr>
          <p:spPr>
            <a:xfrm>
              <a:off x="4077279" y="1383618"/>
              <a:ext cx="987976" cy="98797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ṩlïďe"/>
            <p:cNvSpPr/>
            <p:nvPr/>
          </p:nvSpPr>
          <p:spPr bwMode="auto">
            <a:xfrm>
              <a:off x="4354287" y="1563157"/>
              <a:ext cx="428464" cy="42846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şḻíḑe"/>
            <p:cNvSpPr txBox="1"/>
            <p:nvPr/>
          </p:nvSpPr>
          <p:spPr>
            <a:xfrm>
              <a:off x="4167447" y="2021678"/>
              <a:ext cx="802143" cy="19620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</a:rPr>
                <a:t>输入标题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607783" y="1408483"/>
            <a:ext cx="987976" cy="987977"/>
            <a:chOff x="5607783" y="1383618"/>
            <a:chExt cx="987976" cy="987977"/>
          </a:xfrm>
        </p:grpSpPr>
        <p:sp>
          <p:nvSpPr>
            <p:cNvPr id="7" name="îSḻíḋè"/>
            <p:cNvSpPr/>
            <p:nvPr/>
          </p:nvSpPr>
          <p:spPr>
            <a:xfrm>
              <a:off x="5607783" y="1383618"/>
              <a:ext cx="987976" cy="98797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ṡľîḑê"/>
            <p:cNvSpPr/>
            <p:nvPr/>
          </p:nvSpPr>
          <p:spPr bwMode="auto">
            <a:xfrm>
              <a:off x="5924889" y="1605779"/>
              <a:ext cx="353765" cy="353765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ŝḷïḋè"/>
            <p:cNvSpPr txBox="1"/>
            <p:nvPr/>
          </p:nvSpPr>
          <p:spPr>
            <a:xfrm>
              <a:off x="5700699" y="2021678"/>
              <a:ext cx="802143" cy="196208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</a:rPr>
                <a:t>输入标题</a:t>
              </a: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7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9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/>
          <p:nvPr/>
        </p:nvGrpSpPr>
        <p:grpSpPr>
          <a:xfrm>
            <a:off x="2965530" y="1581373"/>
            <a:ext cx="504536" cy="270200"/>
            <a:chOff x="3246637" y="2558266"/>
            <a:chExt cx="883575" cy="616450"/>
          </a:xfrm>
        </p:grpSpPr>
        <p:sp>
          <p:nvSpPr>
            <p:cNvPr id="37" name="Arrow: Chevron 31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Arrow: Chevron 32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row: Chevron 33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5701351" y="1581373"/>
            <a:ext cx="504536" cy="270200"/>
            <a:chOff x="3246637" y="2558266"/>
            <a:chExt cx="883575" cy="616450"/>
          </a:xfrm>
        </p:grpSpPr>
        <p:sp>
          <p:nvSpPr>
            <p:cNvPr id="34" name="Arrow: Chevron 35"/>
            <p:cNvSpPr/>
            <p:nvPr/>
          </p:nvSpPr>
          <p:spPr>
            <a:xfrm>
              <a:off x="324663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Arrow: Chevron 36"/>
            <p:cNvSpPr/>
            <p:nvPr/>
          </p:nvSpPr>
          <p:spPr>
            <a:xfrm>
              <a:off x="3488077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Arrow: Chevron 37"/>
            <p:cNvSpPr/>
            <p:nvPr/>
          </p:nvSpPr>
          <p:spPr>
            <a:xfrm>
              <a:off x="3729520" y="2558266"/>
              <a:ext cx="400692" cy="616450"/>
            </a:xfrm>
            <a:prstGeom prst="chevron">
              <a:avLst>
                <a:gd name="adj" fmla="val 6014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>
            <a:off x="6873506" y="1268447"/>
            <a:ext cx="896049" cy="896048"/>
            <a:chOff x="9164674" y="1691263"/>
            <a:chExt cx="1194732" cy="1194731"/>
          </a:xfrm>
        </p:grpSpPr>
        <p:sp>
          <p:nvSpPr>
            <p:cNvPr id="32" name="Oval 26"/>
            <p:cNvSpPr/>
            <p:nvPr/>
          </p:nvSpPr>
          <p:spPr>
            <a:xfrm>
              <a:off x="9164674" y="1691263"/>
              <a:ext cx="1194732" cy="11947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76"/>
            <p:cNvSpPr/>
            <p:nvPr/>
          </p:nvSpPr>
          <p:spPr bwMode="auto">
            <a:xfrm>
              <a:off x="9461831" y="1978535"/>
              <a:ext cx="600418" cy="600418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79"/>
          <p:cNvGrpSpPr/>
          <p:nvPr/>
        </p:nvGrpSpPr>
        <p:grpSpPr>
          <a:xfrm>
            <a:off x="1401863" y="1268448"/>
            <a:ext cx="896049" cy="896048"/>
            <a:chOff x="1869151" y="1691264"/>
            <a:chExt cx="1194732" cy="1194731"/>
          </a:xfrm>
        </p:grpSpPr>
        <p:sp>
          <p:nvSpPr>
            <p:cNvPr id="30" name="Oval 4"/>
            <p:cNvSpPr/>
            <p:nvPr/>
          </p:nvSpPr>
          <p:spPr>
            <a:xfrm>
              <a:off x="1869151" y="1691264"/>
              <a:ext cx="1194732" cy="11947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77"/>
            <p:cNvSpPr/>
            <p:nvPr/>
          </p:nvSpPr>
          <p:spPr bwMode="auto">
            <a:xfrm>
              <a:off x="2171564" y="1990350"/>
              <a:ext cx="600418" cy="600418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4137684" y="1268447"/>
            <a:ext cx="896049" cy="896048"/>
            <a:chOff x="5539402" y="1691263"/>
            <a:chExt cx="1194732" cy="1194731"/>
          </a:xfrm>
        </p:grpSpPr>
        <p:sp>
          <p:nvSpPr>
            <p:cNvPr id="28" name="Oval 17"/>
            <p:cNvSpPr/>
            <p:nvPr/>
          </p:nvSpPr>
          <p:spPr>
            <a:xfrm>
              <a:off x="5539402" y="1691263"/>
              <a:ext cx="1194732" cy="11947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78"/>
            <p:cNvSpPr/>
            <p:nvPr/>
          </p:nvSpPr>
          <p:spPr bwMode="auto">
            <a:xfrm>
              <a:off x="5831975" y="2001635"/>
              <a:ext cx="600418" cy="600418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01856" y="2382729"/>
            <a:ext cx="2801442" cy="1903673"/>
            <a:chOff x="3201856" y="2382729"/>
            <a:chExt cx="2801442" cy="1903673"/>
          </a:xfrm>
        </p:grpSpPr>
        <p:sp>
          <p:nvSpPr>
            <p:cNvPr id="8" name="Rectangle 38"/>
            <p:cNvSpPr/>
            <p:nvPr/>
          </p:nvSpPr>
          <p:spPr>
            <a:xfrm>
              <a:off x="3201856" y="2382729"/>
              <a:ext cx="2801442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 40"/>
            <p:cNvSpPr/>
            <p:nvPr/>
          </p:nvSpPr>
          <p:spPr>
            <a:xfrm>
              <a:off x="3365936" y="2587453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3365936" y="3448145"/>
              <a:ext cx="2473281" cy="199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5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7" name="TextBox 88"/>
            <p:cNvSpPr txBox="1"/>
            <p:nvPr/>
          </p:nvSpPr>
          <p:spPr bwMode="auto">
            <a:xfrm>
              <a:off x="3365936" y="2787389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TextBox 89"/>
            <p:cNvSpPr txBox="1"/>
            <p:nvPr/>
          </p:nvSpPr>
          <p:spPr bwMode="auto">
            <a:xfrm>
              <a:off x="3365936" y="3648081"/>
              <a:ext cx="2473281" cy="468092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20140" y="2382729"/>
            <a:ext cx="1836605" cy="1903673"/>
            <a:chOff x="6420140" y="2382729"/>
            <a:chExt cx="1836605" cy="1903673"/>
          </a:xfrm>
        </p:grpSpPr>
        <p:sp>
          <p:nvSpPr>
            <p:cNvPr id="5" name="Rectangle 2"/>
            <p:cNvSpPr/>
            <p:nvPr/>
          </p:nvSpPr>
          <p:spPr>
            <a:xfrm>
              <a:off x="6420140" y="2382729"/>
              <a:ext cx="1836605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Oval 65"/>
            <p:cNvSpPr/>
            <p:nvPr/>
          </p:nvSpPr>
          <p:spPr>
            <a:xfrm>
              <a:off x="6520084" y="2562373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Oval 69"/>
            <p:cNvSpPr/>
            <p:nvPr/>
          </p:nvSpPr>
          <p:spPr>
            <a:xfrm>
              <a:off x="6520084" y="3138505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3" name="Oval 73"/>
            <p:cNvSpPr/>
            <p:nvPr/>
          </p:nvSpPr>
          <p:spPr>
            <a:xfrm>
              <a:off x="6520081" y="3714636"/>
              <a:ext cx="401540" cy="4015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9" name="TextBox 91"/>
            <p:cNvSpPr txBox="1"/>
            <p:nvPr/>
          </p:nvSpPr>
          <p:spPr bwMode="auto">
            <a:xfrm>
              <a:off x="6921624" y="2596942"/>
              <a:ext cx="1178768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TextBox 92"/>
            <p:cNvSpPr txBox="1"/>
            <p:nvPr/>
          </p:nvSpPr>
          <p:spPr bwMode="auto">
            <a:xfrm>
              <a:off x="6921624" y="3168366"/>
              <a:ext cx="1178768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TextBox 93"/>
            <p:cNvSpPr txBox="1"/>
            <p:nvPr/>
          </p:nvSpPr>
          <p:spPr bwMode="auto">
            <a:xfrm>
              <a:off x="6921620" y="3739789"/>
              <a:ext cx="1178768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14618" y="2382729"/>
            <a:ext cx="1856190" cy="1903673"/>
            <a:chOff x="1014618" y="2382729"/>
            <a:chExt cx="1856190" cy="1903673"/>
          </a:xfrm>
        </p:grpSpPr>
        <p:sp>
          <p:nvSpPr>
            <p:cNvPr id="4" name="Rectangle 1"/>
            <p:cNvSpPr/>
            <p:nvPr/>
          </p:nvSpPr>
          <p:spPr>
            <a:xfrm>
              <a:off x="1014618" y="2382729"/>
              <a:ext cx="1856190" cy="19036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49"/>
            <p:cNvSpPr/>
            <p:nvPr/>
          </p:nvSpPr>
          <p:spPr>
            <a:xfrm>
              <a:off x="1111829" y="2562373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3" name="Oval 53"/>
            <p:cNvSpPr/>
            <p:nvPr/>
          </p:nvSpPr>
          <p:spPr>
            <a:xfrm>
              <a:off x="1111829" y="3138505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4" name="Oval 57"/>
            <p:cNvSpPr/>
            <p:nvPr/>
          </p:nvSpPr>
          <p:spPr>
            <a:xfrm>
              <a:off x="1111826" y="3714636"/>
              <a:ext cx="401540" cy="401538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8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TextBox 61"/>
            <p:cNvSpPr txBox="1"/>
            <p:nvPr/>
          </p:nvSpPr>
          <p:spPr bwMode="auto">
            <a:xfrm>
              <a:off x="1513369" y="2596942"/>
              <a:ext cx="1186423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6" name="TextBox 63"/>
            <p:cNvSpPr txBox="1"/>
            <p:nvPr/>
          </p:nvSpPr>
          <p:spPr bwMode="auto">
            <a:xfrm>
              <a:off x="1513369" y="3168366"/>
              <a:ext cx="1186423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TextBox 64"/>
            <p:cNvSpPr txBox="1"/>
            <p:nvPr/>
          </p:nvSpPr>
          <p:spPr bwMode="auto">
            <a:xfrm>
              <a:off x="1513366" y="3739789"/>
              <a:ext cx="1186423" cy="332399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46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7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8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/>
        </p:nvCxnSpPr>
        <p:spPr>
          <a:xfrm>
            <a:off x="1645481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"/>
          <p:cNvCxnSpPr/>
          <p:nvPr/>
        </p:nvCxnSpPr>
        <p:spPr>
          <a:xfrm>
            <a:off x="2818500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/>
        </p:nvCxnSpPr>
        <p:spPr>
          <a:xfrm>
            <a:off x="4002510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/>
          <p:cNvCxnSpPr/>
          <p:nvPr/>
        </p:nvCxnSpPr>
        <p:spPr>
          <a:xfrm>
            <a:off x="5175529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 rot="10800000">
            <a:off x="7548364" y="3923795"/>
            <a:ext cx="891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/>
          <p:cNvCxnSpPr/>
          <p:nvPr/>
        </p:nvCxnSpPr>
        <p:spPr>
          <a:xfrm rot="10800000">
            <a:off x="6359370" y="3923795"/>
            <a:ext cx="1107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rot="10800000">
            <a:off x="686422" y="3923795"/>
            <a:ext cx="891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/>
          <p:cNvGrpSpPr/>
          <p:nvPr/>
        </p:nvGrpSpPr>
        <p:grpSpPr>
          <a:xfrm>
            <a:off x="930790" y="3006065"/>
            <a:ext cx="1378216" cy="584453"/>
            <a:chOff x="930790" y="3006065"/>
            <a:chExt cx="1378216" cy="584453"/>
          </a:xfrm>
        </p:grpSpPr>
        <p:sp>
          <p:nvSpPr>
            <p:cNvPr id="11" name="ïśḻïďé"/>
            <p:cNvSpPr txBox="1"/>
            <p:nvPr/>
          </p:nvSpPr>
          <p:spPr>
            <a:xfrm>
              <a:off x="1146691" y="3006065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/>
                <a:t>点击输入标题</a:t>
              </a:r>
            </a:p>
          </p:txBody>
        </p:sp>
        <p:sp>
          <p:nvSpPr>
            <p:cNvPr id="12" name="ïṧľíḋe"/>
            <p:cNvSpPr txBox="1"/>
            <p:nvPr/>
          </p:nvSpPr>
          <p:spPr>
            <a:xfrm>
              <a:off x="930790" y="3175019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" dirty="0"/>
                <a:t>您的内容打在这里，或者通过复制您的文本后，在此框中选择粘贴</a:t>
              </a:r>
            </a:p>
          </p:txBody>
        </p:sp>
      </p:grpSp>
      <p:sp>
        <p:nvSpPr>
          <p:cNvPr id="13" name="ïšľíḑê"/>
          <p:cNvSpPr txBox="1"/>
          <p:nvPr/>
        </p:nvSpPr>
        <p:spPr>
          <a:xfrm>
            <a:off x="7312188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id-ID" sz="1200" b="1"/>
              <a:t>2017</a:t>
            </a:r>
          </a:p>
        </p:txBody>
      </p:sp>
      <p:sp>
        <p:nvSpPr>
          <p:cNvPr id="14" name="íṧḷíḑè"/>
          <p:cNvSpPr txBox="1"/>
          <p:nvPr/>
        </p:nvSpPr>
        <p:spPr>
          <a:xfrm>
            <a:off x="6125200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id-ID" sz="1200" b="1"/>
              <a:t>2016</a:t>
            </a:r>
          </a:p>
        </p:txBody>
      </p:sp>
      <p:sp>
        <p:nvSpPr>
          <p:cNvPr id="15" name="ïsḻiḓe"/>
          <p:cNvSpPr txBox="1"/>
          <p:nvPr/>
        </p:nvSpPr>
        <p:spPr>
          <a:xfrm>
            <a:off x="4959717" y="3990705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id-ID" sz="1200" b="1"/>
              <a:t>2015</a:t>
            </a:r>
          </a:p>
        </p:txBody>
      </p:sp>
      <p:sp>
        <p:nvSpPr>
          <p:cNvPr id="16" name="íşḷïḍé"/>
          <p:cNvSpPr txBox="1"/>
          <p:nvPr/>
        </p:nvSpPr>
        <p:spPr>
          <a:xfrm>
            <a:off x="3787017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id-ID" sz="1200" b="1"/>
              <a:t>2014</a:t>
            </a:r>
          </a:p>
        </p:txBody>
      </p:sp>
      <p:sp>
        <p:nvSpPr>
          <p:cNvPr id="17" name="îšḷiḍê"/>
          <p:cNvSpPr txBox="1"/>
          <p:nvPr/>
        </p:nvSpPr>
        <p:spPr>
          <a:xfrm>
            <a:off x="2594607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id-ID" sz="1200" b="1"/>
              <a:t>2013</a:t>
            </a:r>
          </a:p>
        </p:txBody>
      </p:sp>
      <p:sp>
        <p:nvSpPr>
          <p:cNvPr id="18" name="iš1iḍè"/>
          <p:cNvSpPr txBox="1"/>
          <p:nvPr/>
        </p:nvSpPr>
        <p:spPr>
          <a:xfrm>
            <a:off x="1414794" y="3997849"/>
            <a:ext cx="393377" cy="207749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id-ID" sz="1200" b="1"/>
              <a:t>2012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1579398" y="3883295"/>
            <a:ext cx="5964568" cy="81000"/>
            <a:chOff x="1579398" y="3883295"/>
            <a:chExt cx="5964568" cy="81000"/>
          </a:xfrm>
        </p:grpSpPr>
        <p:sp>
          <p:nvSpPr>
            <p:cNvPr id="19" name="îṩľiḍe"/>
            <p:cNvSpPr/>
            <p:nvPr/>
          </p:nvSpPr>
          <p:spPr>
            <a:xfrm>
              <a:off x="1579398" y="3883295"/>
              <a:ext cx="81000" cy="810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ṥḷíďé"/>
            <p:cNvSpPr/>
            <p:nvPr/>
          </p:nvSpPr>
          <p:spPr>
            <a:xfrm>
              <a:off x="2749593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ṣḻídè"/>
            <p:cNvSpPr/>
            <p:nvPr/>
          </p:nvSpPr>
          <p:spPr>
            <a:xfrm>
              <a:off x="3931183" y="3883295"/>
              <a:ext cx="81000" cy="81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$ļïḓé"/>
            <p:cNvSpPr/>
            <p:nvPr/>
          </p:nvSpPr>
          <p:spPr>
            <a:xfrm>
              <a:off x="5109894" y="3883295"/>
              <a:ext cx="81000" cy="81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ľïḋé"/>
            <p:cNvSpPr/>
            <p:nvPr/>
          </p:nvSpPr>
          <p:spPr>
            <a:xfrm>
              <a:off x="6270952" y="3883295"/>
              <a:ext cx="81000" cy="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šḷîḑè"/>
            <p:cNvSpPr/>
            <p:nvPr/>
          </p:nvSpPr>
          <p:spPr>
            <a:xfrm rot="10800000">
              <a:off x="7462966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9898" y="2635012"/>
            <a:ext cx="0" cy="1202777"/>
            <a:chOff x="1619898" y="2635012"/>
            <a:chExt cx="0" cy="1202777"/>
          </a:xfrm>
        </p:grpSpPr>
        <p:cxnSp>
          <p:nvCxnSpPr>
            <p:cNvPr id="25" name="Straight Connector 23"/>
            <p:cNvCxnSpPr/>
            <p:nvPr/>
          </p:nvCxnSpPr>
          <p:spPr>
            <a:xfrm flipV="1">
              <a:off x="1619898" y="3567789"/>
              <a:ext cx="0" cy="270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V="1">
              <a:off x="1619898" y="2635012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íṣļidè"/>
          <p:cNvGrpSpPr/>
          <p:nvPr/>
        </p:nvGrpSpPr>
        <p:grpSpPr>
          <a:xfrm>
            <a:off x="1421606" y="2196189"/>
            <a:ext cx="405000" cy="405000"/>
            <a:chOff x="1895475" y="3190875"/>
            <a:chExt cx="540000" cy="540000"/>
          </a:xfrm>
        </p:grpSpPr>
        <p:sp>
          <p:nvSpPr>
            <p:cNvPr id="75" name="îsļîḍê"/>
            <p:cNvSpPr/>
            <p:nvPr/>
          </p:nvSpPr>
          <p:spPr>
            <a:xfrm>
              <a:off x="1895475" y="3190875"/>
              <a:ext cx="540000" cy="540000"/>
            </a:xfrm>
            <a:prstGeom prst="ellipse">
              <a:avLst/>
            </a:prstGeom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ḻiḍê"/>
            <p:cNvSpPr/>
            <p:nvPr/>
          </p:nvSpPr>
          <p:spPr bwMode="auto">
            <a:xfrm>
              <a:off x="2000853" y="3295413"/>
              <a:ext cx="329244" cy="330924"/>
            </a:xfrm>
            <a:custGeom>
              <a:avLst/>
              <a:gdLst>
                <a:gd name="T0" fmla="*/ 234 w 246"/>
                <a:gd name="T1" fmla="*/ 13 h 247"/>
                <a:gd name="T2" fmla="*/ 175 w 246"/>
                <a:gd name="T3" fmla="*/ 35 h 247"/>
                <a:gd name="T4" fmla="*/ 153 w 246"/>
                <a:gd name="T5" fmla="*/ 60 h 247"/>
                <a:gd name="T6" fmla="*/ 24 w 246"/>
                <a:gd name="T7" fmla="*/ 36 h 247"/>
                <a:gd name="T8" fmla="*/ 5 w 246"/>
                <a:gd name="T9" fmla="*/ 55 h 247"/>
                <a:gd name="T10" fmla="*/ 107 w 246"/>
                <a:gd name="T11" fmla="*/ 109 h 247"/>
                <a:gd name="T12" fmla="*/ 65 w 246"/>
                <a:gd name="T13" fmla="*/ 159 h 247"/>
                <a:gd name="T14" fmla="*/ 54 w 246"/>
                <a:gd name="T15" fmla="*/ 172 h 247"/>
                <a:gd name="T16" fmla="*/ 12 w 246"/>
                <a:gd name="T17" fmla="*/ 161 h 247"/>
                <a:gd name="T18" fmla="*/ 0 w 246"/>
                <a:gd name="T19" fmla="*/ 173 h 247"/>
                <a:gd name="T20" fmla="*/ 47 w 246"/>
                <a:gd name="T21" fmla="*/ 200 h 247"/>
                <a:gd name="T22" fmla="*/ 74 w 246"/>
                <a:gd name="T23" fmla="*/ 247 h 247"/>
                <a:gd name="T24" fmla="*/ 86 w 246"/>
                <a:gd name="T25" fmla="*/ 235 h 247"/>
                <a:gd name="T26" fmla="*/ 75 w 246"/>
                <a:gd name="T27" fmla="*/ 193 h 247"/>
                <a:gd name="T28" fmla="*/ 88 w 246"/>
                <a:gd name="T29" fmla="*/ 182 h 247"/>
                <a:gd name="T30" fmla="*/ 138 w 246"/>
                <a:gd name="T31" fmla="*/ 140 h 247"/>
                <a:gd name="T32" fmla="*/ 192 w 246"/>
                <a:gd name="T33" fmla="*/ 242 h 247"/>
                <a:gd name="T34" fmla="*/ 211 w 246"/>
                <a:gd name="T35" fmla="*/ 223 h 247"/>
                <a:gd name="T36" fmla="*/ 187 w 246"/>
                <a:gd name="T37" fmla="*/ 94 h 247"/>
                <a:gd name="T38" fmla="*/ 212 w 246"/>
                <a:gd name="T39" fmla="*/ 72 h 247"/>
                <a:gd name="T40" fmla="*/ 234 w 246"/>
                <a:gd name="T41" fmla="*/ 1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6" h="247">
                  <a:moveTo>
                    <a:pt x="234" y="13"/>
                  </a:moveTo>
                  <a:cubicBezTo>
                    <a:pt x="221" y="0"/>
                    <a:pt x="196" y="11"/>
                    <a:pt x="175" y="35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1" y="164"/>
                    <a:pt x="57" y="168"/>
                    <a:pt x="54" y="17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9" y="190"/>
                    <a:pt x="83" y="186"/>
                    <a:pt x="88" y="182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36" y="51"/>
                    <a:pt x="246" y="25"/>
                    <a:pt x="23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108439" y="2078521"/>
            <a:ext cx="1378216" cy="584453"/>
            <a:chOff x="2108439" y="1956356"/>
            <a:chExt cx="1378216" cy="584453"/>
          </a:xfrm>
        </p:grpSpPr>
        <p:sp>
          <p:nvSpPr>
            <p:cNvPr id="28" name="ïṧḷïḑè"/>
            <p:cNvSpPr txBox="1"/>
            <p:nvPr/>
          </p:nvSpPr>
          <p:spPr>
            <a:xfrm>
              <a:off x="2324343" y="195635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/>
                <a:t>点击输入标题</a:t>
              </a:r>
            </a:p>
          </p:txBody>
        </p:sp>
        <p:sp>
          <p:nvSpPr>
            <p:cNvPr id="29" name="ïṧḷîde"/>
            <p:cNvSpPr txBox="1"/>
            <p:nvPr/>
          </p:nvSpPr>
          <p:spPr>
            <a:xfrm>
              <a:off x="2108439" y="212531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" dirty="0"/>
                <a:t>您的内容打在这里，或者通过复制您的文本后，在此框中选择粘贴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90093" y="1663462"/>
            <a:ext cx="7454" cy="2181921"/>
            <a:chOff x="2790093" y="1663462"/>
            <a:chExt cx="7454" cy="2181921"/>
          </a:xfrm>
        </p:grpSpPr>
        <p:cxnSp>
          <p:nvCxnSpPr>
            <p:cNvPr id="30" name="Straight Connector 28"/>
            <p:cNvCxnSpPr/>
            <p:nvPr/>
          </p:nvCxnSpPr>
          <p:spPr>
            <a:xfrm flipV="1">
              <a:off x="2797547" y="2603383"/>
              <a:ext cx="0" cy="1242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 flipV="1">
              <a:off x="2790093" y="1663462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îšļïḍe"/>
          <p:cNvGrpSpPr/>
          <p:nvPr/>
        </p:nvGrpSpPr>
        <p:grpSpPr>
          <a:xfrm>
            <a:off x="2595047" y="1221600"/>
            <a:ext cx="405000" cy="405000"/>
            <a:chOff x="3450124" y="2009775"/>
            <a:chExt cx="540000" cy="540000"/>
          </a:xfrm>
        </p:grpSpPr>
        <p:sp>
          <p:nvSpPr>
            <p:cNvPr id="65" name="îṣliḋe"/>
            <p:cNvSpPr/>
            <p:nvPr/>
          </p:nvSpPr>
          <p:spPr>
            <a:xfrm>
              <a:off x="3450124" y="200977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6" name="ïṡḻîḍé"/>
            <p:cNvGrpSpPr/>
            <p:nvPr/>
          </p:nvGrpSpPr>
          <p:grpSpPr>
            <a:xfrm>
              <a:off x="3567882" y="2071853"/>
              <a:ext cx="304483" cy="415884"/>
              <a:chOff x="5772150" y="2981325"/>
              <a:chExt cx="650875" cy="889001"/>
            </a:xfrm>
            <a:solidFill>
              <a:schemeClr val="bg1"/>
            </a:solidFill>
          </p:grpSpPr>
          <p:sp>
            <p:nvSpPr>
              <p:cNvPr id="67" name="ïs1îḑê"/>
              <p:cNvSpPr/>
              <p:nvPr/>
            </p:nvSpPr>
            <p:spPr bwMode="auto">
              <a:xfrm>
                <a:off x="5875338" y="3159125"/>
                <a:ext cx="14605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ŝḷîďé"/>
              <p:cNvSpPr/>
              <p:nvPr/>
            </p:nvSpPr>
            <p:spPr bwMode="auto">
              <a:xfrm>
                <a:off x="5875338" y="3375025"/>
                <a:ext cx="368300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Sḷîďè"/>
              <p:cNvSpPr/>
              <p:nvPr/>
            </p:nvSpPr>
            <p:spPr bwMode="auto">
              <a:xfrm>
                <a:off x="5875338" y="3470275"/>
                <a:ext cx="3683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ṩlíḓê"/>
              <p:cNvSpPr/>
              <p:nvPr/>
            </p:nvSpPr>
            <p:spPr bwMode="auto">
              <a:xfrm>
                <a:off x="5875338" y="3565525"/>
                <a:ext cx="2063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îS1íďé"/>
              <p:cNvSpPr/>
              <p:nvPr/>
            </p:nvSpPr>
            <p:spPr bwMode="auto">
              <a:xfrm>
                <a:off x="5772150" y="2981325"/>
                <a:ext cx="650875" cy="835025"/>
              </a:xfrm>
              <a:custGeom>
                <a:avLst/>
                <a:gdLst>
                  <a:gd name="T0" fmla="*/ 87 w 170"/>
                  <a:gd name="T1" fmla="*/ 0 h 220"/>
                  <a:gd name="T2" fmla="*/ 34 w 170"/>
                  <a:gd name="T3" fmla="*/ 0 h 220"/>
                  <a:gd name="T4" fmla="*/ 0 w 170"/>
                  <a:gd name="T5" fmla="*/ 34 h 220"/>
                  <a:gd name="T6" fmla="*/ 0 w 170"/>
                  <a:gd name="T7" fmla="*/ 185 h 220"/>
                  <a:gd name="T8" fmla="*/ 34 w 170"/>
                  <a:gd name="T9" fmla="*/ 220 h 220"/>
                  <a:gd name="T10" fmla="*/ 91 w 170"/>
                  <a:gd name="T11" fmla="*/ 220 h 220"/>
                  <a:gd name="T12" fmla="*/ 91 w 170"/>
                  <a:gd name="T13" fmla="*/ 203 h 220"/>
                  <a:gd name="T14" fmla="*/ 34 w 170"/>
                  <a:gd name="T15" fmla="*/ 203 h 220"/>
                  <a:gd name="T16" fmla="*/ 16 w 170"/>
                  <a:gd name="T17" fmla="*/ 185 h 220"/>
                  <a:gd name="T18" fmla="*/ 16 w 170"/>
                  <a:gd name="T19" fmla="*/ 34 h 220"/>
                  <a:gd name="T20" fmla="*/ 34 w 170"/>
                  <a:gd name="T21" fmla="*/ 16 h 220"/>
                  <a:gd name="T22" fmla="*/ 79 w 170"/>
                  <a:gd name="T23" fmla="*/ 16 h 220"/>
                  <a:gd name="T24" fmla="*/ 79 w 170"/>
                  <a:gd name="T25" fmla="*/ 67 h 220"/>
                  <a:gd name="T26" fmla="*/ 105 w 170"/>
                  <a:gd name="T27" fmla="*/ 93 h 220"/>
                  <a:gd name="T28" fmla="*/ 154 w 170"/>
                  <a:gd name="T29" fmla="*/ 93 h 220"/>
                  <a:gd name="T30" fmla="*/ 154 w 170"/>
                  <a:gd name="T31" fmla="*/ 185 h 220"/>
                  <a:gd name="T32" fmla="*/ 143 w 170"/>
                  <a:gd name="T33" fmla="*/ 202 h 220"/>
                  <a:gd name="T34" fmla="*/ 143 w 170"/>
                  <a:gd name="T35" fmla="*/ 219 h 220"/>
                  <a:gd name="T36" fmla="*/ 170 w 170"/>
                  <a:gd name="T37" fmla="*/ 185 h 220"/>
                  <a:gd name="T38" fmla="*/ 170 w 170"/>
                  <a:gd name="T39" fmla="*/ 83 h 220"/>
                  <a:gd name="T40" fmla="*/ 87 w 170"/>
                  <a:gd name="T4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220">
                    <a:moveTo>
                      <a:pt x="8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4"/>
                      <a:pt x="15" y="220"/>
                      <a:pt x="34" y="220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24" y="203"/>
                      <a:pt x="16" y="195"/>
                      <a:pt x="16" y="18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24"/>
                      <a:pt x="24" y="16"/>
                      <a:pt x="34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1"/>
                      <a:pt x="90" y="93"/>
                      <a:pt x="105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4" y="193"/>
                      <a:pt x="149" y="199"/>
                      <a:pt x="143" y="202"/>
                    </a:cubicBezTo>
                    <a:cubicBezTo>
                      <a:pt x="143" y="219"/>
                      <a:pt x="143" y="219"/>
                      <a:pt x="143" y="219"/>
                    </a:cubicBezTo>
                    <a:cubicBezTo>
                      <a:pt x="158" y="216"/>
                      <a:pt x="170" y="202"/>
                      <a:pt x="170" y="185"/>
                    </a:cubicBezTo>
                    <a:cubicBezTo>
                      <a:pt x="170" y="83"/>
                      <a:pt x="170" y="83"/>
                      <a:pt x="170" y="83"/>
                    </a:cubicBez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šḻïdè"/>
              <p:cNvSpPr/>
              <p:nvPr/>
            </p:nvSpPr>
            <p:spPr bwMode="auto">
              <a:xfrm>
                <a:off x="6154738" y="3744913"/>
                <a:ext cx="130175" cy="125413"/>
              </a:xfrm>
              <a:custGeom>
                <a:avLst/>
                <a:gdLst>
                  <a:gd name="T0" fmla="*/ 32 w 34"/>
                  <a:gd name="T1" fmla="*/ 0 h 33"/>
                  <a:gd name="T2" fmla="*/ 31 w 34"/>
                  <a:gd name="T3" fmla="*/ 2 h 33"/>
                  <a:gd name="T4" fmla="*/ 26 w 34"/>
                  <a:gd name="T5" fmla="*/ 7 h 33"/>
                  <a:gd name="T6" fmla="*/ 24 w 34"/>
                  <a:gd name="T7" fmla="*/ 8 h 33"/>
                  <a:gd name="T8" fmla="*/ 19 w 34"/>
                  <a:gd name="T9" fmla="*/ 6 h 33"/>
                  <a:gd name="T10" fmla="*/ 17 w 34"/>
                  <a:gd name="T11" fmla="*/ 5 h 33"/>
                  <a:gd name="T12" fmla="*/ 16 w 34"/>
                  <a:gd name="T13" fmla="*/ 6 h 33"/>
                  <a:gd name="T14" fmla="*/ 10 w 34"/>
                  <a:gd name="T15" fmla="*/ 8 h 33"/>
                  <a:gd name="T16" fmla="*/ 10 w 34"/>
                  <a:gd name="T17" fmla="*/ 8 h 33"/>
                  <a:gd name="T18" fmla="*/ 8 w 34"/>
                  <a:gd name="T19" fmla="*/ 7 h 33"/>
                  <a:gd name="T20" fmla="*/ 3 w 34"/>
                  <a:gd name="T21" fmla="*/ 2 h 33"/>
                  <a:gd name="T22" fmla="*/ 2 w 34"/>
                  <a:gd name="T23" fmla="*/ 0 h 33"/>
                  <a:gd name="T24" fmla="*/ 1 w 34"/>
                  <a:gd name="T25" fmla="*/ 0 h 33"/>
                  <a:gd name="T26" fmla="*/ 0 w 34"/>
                  <a:gd name="T27" fmla="*/ 0 h 33"/>
                  <a:gd name="T28" fmla="*/ 0 w 34"/>
                  <a:gd name="T29" fmla="*/ 33 h 33"/>
                  <a:gd name="T30" fmla="*/ 17 w 34"/>
                  <a:gd name="T31" fmla="*/ 21 h 33"/>
                  <a:gd name="T32" fmla="*/ 34 w 34"/>
                  <a:gd name="T33" fmla="*/ 33 h 33"/>
                  <a:gd name="T34" fmla="*/ 34 w 34"/>
                  <a:gd name="T35" fmla="*/ 0 h 33"/>
                  <a:gd name="T36" fmla="*/ 34 w 34"/>
                  <a:gd name="T37" fmla="*/ 0 h 33"/>
                  <a:gd name="T38" fmla="*/ 32 w 34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33">
                    <a:moveTo>
                      <a:pt x="32" y="0"/>
                    </a:moveTo>
                    <a:cubicBezTo>
                      <a:pt x="32" y="1"/>
                      <a:pt x="31" y="1"/>
                      <a:pt x="31" y="2"/>
                    </a:cubicBezTo>
                    <a:cubicBezTo>
                      <a:pt x="30" y="4"/>
                      <a:pt x="29" y="6"/>
                      <a:pt x="26" y="7"/>
                    </a:cubicBezTo>
                    <a:cubicBezTo>
                      <a:pt x="25" y="7"/>
                      <a:pt x="25" y="8"/>
                      <a:pt x="24" y="8"/>
                    </a:cubicBezTo>
                    <a:cubicBezTo>
                      <a:pt x="22" y="8"/>
                      <a:pt x="20" y="7"/>
                      <a:pt x="19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4" y="7"/>
                      <a:pt x="12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5" y="6"/>
                      <a:pt x="4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ṡlïdê"/>
              <p:cNvSpPr/>
              <p:nvPr/>
            </p:nvSpPr>
            <p:spPr bwMode="auto">
              <a:xfrm>
                <a:off x="6178550" y="3625850"/>
                <a:ext cx="84138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sḻiďe"/>
              <p:cNvSpPr/>
              <p:nvPr/>
            </p:nvSpPr>
            <p:spPr bwMode="auto">
              <a:xfrm>
                <a:off x="6127750" y="3573463"/>
                <a:ext cx="187325" cy="185738"/>
              </a:xfrm>
              <a:custGeom>
                <a:avLst/>
                <a:gdLst>
                  <a:gd name="T0" fmla="*/ 44 w 49"/>
                  <a:gd name="T1" fmla="*/ 18 h 49"/>
                  <a:gd name="T2" fmla="*/ 44 w 49"/>
                  <a:gd name="T3" fmla="*/ 10 h 49"/>
                  <a:gd name="T4" fmla="*/ 36 w 49"/>
                  <a:gd name="T5" fmla="*/ 7 h 49"/>
                  <a:gd name="T6" fmla="*/ 32 w 49"/>
                  <a:gd name="T7" fmla="*/ 1 h 49"/>
                  <a:gd name="T8" fmla="*/ 24 w 49"/>
                  <a:gd name="T9" fmla="*/ 3 h 49"/>
                  <a:gd name="T10" fmla="*/ 16 w 49"/>
                  <a:gd name="T11" fmla="*/ 1 h 49"/>
                  <a:gd name="T12" fmla="*/ 12 w 49"/>
                  <a:gd name="T13" fmla="*/ 7 h 49"/>
                  <a:gd name="T14" fmla="*/ 4 w 49"/>
                  <a:gd name="T15" fmla="*/ 10 h 49"/>
                  <a:gd name="T16" fmla="*/ 4 w 49"/>
                  <a:gd name="T17" fmla="*/ 18 h 49"/>
                  <a:gd name="T18" fmla="*/ 0 w 49"/>
                  <a:gd name="T19" fmla="*/ 24 h 49"/>
                  <a:gd name="T20" fmla="*/ 4 w 49"/>
                  <a:gd name="T21" fmla="*/ 31 h 49"/>
                  <a:gd name="T22" fmla="*/ 4 w 49"/>
                  <a:gd name="T23" fmla="*/ 39 h 49"/>
                  <a:gd name="T24" fmla="*/ 12 w 49"/>
                  <a:gd name="T25" fmla="*/ 41 h 49"/>
                  <a:gd name="T26" fmla="*/ 16 w 49"/>
                  <a:gd name="T27" fmla="*/ 48 h 49"/>
                  <a:gd name="T28" fmla="*/ 24 w 49"/>
                  <a:gd name="T29" fmla="*/ 45 h 49"/>
                  <a:gd name="T30" fmla="*/ 32 w 49"/>
                  <a:gd name="T31" fmla="*/ 48 h 49"/>
                  <a:gd name="T32" fmla="*/ 36 w 49"/>
                  <a:gd name="T33" fmla="*/ 41 h 49"/>
                  <a:gd name="T34" fmla="*/ 44 w 49"/>
                  <a:gd name="T35" fmla="*/ 39 h 49"/>
                  <a:gd name="T36" fmla="*/ 44 w 49"/>
                  <a:gd name="T37" fmla="*/ 31 h 49"/>
                  <a:gd name="T38" fmla="*/ 49 w 49"/>
                  <a:gd name="T39" fmla="*/ 24 h 49"/>
                  <a:gd name="T40" fmla="*/ 44 w 49"/>
                  <a:gd name="T41" fmla="*/ 18 h 49"/>
                  <a:gd name="T42" fmla="*/ 24 w 49"/>
                  <a:gd name="T43" fmla="*/ 37 h 49"/>
                  <a:gd name="T44" fmla="*/ 11 w 49"/>
                  <a:gd name="T45" fmla="*/ 24 h 49"/>
                  <a:gd name="T46" fmla="*/ 24 w 49"/>
                  <a:gd name="T47" fmla="*/ 12 h 49"/>
                  <a:gd name="T48" fmla="*/ 37 w 49"/>
                  <a:gd name="T49" fmla="*/ 24 h 49"/>
                  <a:gd name="T50" fmla="*/ 24 w 49"/>
                  <a:gd name="T5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49">
                    <a:moveTo>
                      <a:pt x="44" y="18"/>
                    </a:moveTo>
                    <a:cubicBezTo>
                      <a:pt x="43" y="16"/>
                      <a:pt x="45" y="12"/>
                      <a:pt x="44" y="10"/>
                    </a:cubicBezTo>
                    <a:cubicBezTo>
                      <a:pt x="42" y="8"/>
                      <a:pt x="38" y="9"/>
                      <a:pt x="36" y="7"/>
                    </a:cubicBezTo>
                    <a:cubicBezTo>
                      <a:pt x="34" y="6"/>
                      <a:pt x="34" y="2"/>
                      <a:pt x="32" y="1"/>
                    </a:cubicBezTo>
                    <a:cubicBezTo>
                      <a:pt x="29" y="0"/>
                      <a:pt x="27" y="3"/>
                      <a:pt x="24" y="3"/>
                    </a:cubicBezTo>
                    <a:cubicBezTo>
                      <a:pt x="22" y="3"/>
                      <a:pt x="19" y="0"/>
                      <a:pt x="16" y="1"/>
                    </a:cubicBezTo>
                    <a:cubicBezTo>
                      <a:pt x="14" y="2"/>
                      <a:pt x="14" y="6"/>
                      <a:pt x="12" y="7"/>
                    </a:cubicBezTo>
                    <a:cubicBezTo>
                      <a:pt x="10" y="9"/>
                      <a:pt x="6" y="8"/>
                      <a:pt x="4" y="10"/>
                    </a:cubicBezTo>
                    <a:cubicBezTo>
                      <a:pt x="3" y="12"/>
                      <a:pt x="5" y="16"/>
                      <a:pt x="4" y="18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7"/>
                      <a:pt x="3" y="29"/>
                      <a:pt x="4" y="31"/>
                    </a:cubicBezTo>
                    <a:cubicBezTo>
                      <a:pt x="5" y="33"/>
                      <a:pt x="3" y="37"/>
                      <a:pt x="4" y="39"/>
                    </a:cubicBezTo>
                    <a:cubicBezTo>
                      <a:pt x="6" y="41"/>
                      <a:pt x="10" y="40"/>
                      <a:pt x="12" y="41"/>
                    </a:cubicBezTo>
                    <a:cubicBezTo>
                      <a:pt x="14" y="43"/>
                      <a:pt x="14" y="47"/>
                      <a:pt x="16" y="48"/>
                    </a:cubicBezTo>
                    <a:cubicBezTo>
                      <a:pt x="19" y="49"/>
                      <a:pt x="22" y="45"/>
                      <a:pt x="24" y="45"/>
                    </a:cubicBezTo>
                    <a:cubicBezTo>
                      <a:pt x="27" y="45"/>
                      <a:pt x="29" y="49"/>
                      <a:pt x="32" y="48"/>
                    </a:cubicBezTo>
                    <a:cubicBezTo>
                      <a:pt x="34" y="47"/>
                      <a:pt x="34" y="43"/>
                      <a:pt x="36" y="41"/>
                    </a:cubicBezTo>
                    <a:cubicBezTo>
                      <a:pt x="38" y="40"/>
                      <a:pt x="42" y="41"/>
                      <a:pt x="44" y="39"/>
                    </a:cubicBezTo>
                    <a:cubicBezTo>
                      <a:pt x="45" y="37"/>
                      <a:pt x="43" y="33"/>
                      <a:pt x="44" y="31"/>
                    </a:cubicBezTo>
                    <a:cubicBezTo>
                      <a:pt x="45" y="29"/>
                      <a:pt x="49" y="27"/>
                      <a:pt x="49" y="24"/>
                    </a:cubicBezTo>
                    <a:cubicBezTo>
                      <a:pt x="49" y="22"/>
                      <a:pt x="45" y="20"/>
                      <a:pt x="44" y="18"/>
                    </a:cubicBezTo>
                    <a:close/>
                    <a:moveTo>
                      <a:pt x="24" y="37"/>
                    </a:moveTo>
                    <a:cubicBezTo>
                      <a:pt x="17" y="37"/>
                      <a:pt x="11" y="32"/>
                      <a:pt x="11" y="24"/>
                    </a:cubicBezTo>
                    <a:cubicBezTo>
                      <a:pt x="11" y="17"/>
                      <a:pt x="17" y="12"/>
                      <a:pt x="24" y="12"/>
                    </a:cubicBezTo>
                    <a:cubicBezTo>
                      <a:pt x="31" y="12"/>
                      <a:pt x="37" y="17"/>
                      <a:pt x="37" y="24"/>
                    </a:cubicBezTo>
                    <a:cubicBezTo>
                      <a:pt x="37" y="32"/>
                      <a:pt x="31" y="37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3288981" y="3042011"/>
            <a:ext cx="1378216" cy="584453"/>
            <a:chOff x="3288981" y="2919846"/>
            <a:chExt cx="1378216" cy="584453"/>
          </a:xfrm>
        </p:grpSpPr>
        <p:sp>
          <p:nvSpPr>
            <p:cNvPr id="33" name="îsḷïdé"/>
            <p:cNvSpPr txBox="1"/>
            <p:nvPr/>
          </p:nvSpPr>
          <p:spPr>
            <a:xfrm>
              <a:off x="3504882" y="29198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/>
                <a:t>点击输入标题</a:t>
              </a:r>
            </a:p>
          </p:txBody>
        </p:sp>
        <p:sp>
          <p:nvSpPr>
            <p:cNvPr id="34" name="ïṥľidè"/>
            <p:cNvSpPr txBox="1"/>
            <p:nvPr/>
          </p:nvSpPr>
          <p:spPr>
            <a:xfrm>
              <a:off x="3288981" y="308880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" dirty="0"/>
                <a:t>您的内容打在这里，或者通过复制您的文本后，在此框中选择粘贴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978088" y="2663913"/>
            <a:ext cx="0" cy="1185052"/>
            <a:chOff x="3978088" y="2663913"/>
            <a:chExt cx="0" cy="1185052"/>
          </a:xfrm>
        </p:grpSpPr>
        <p:cxnSp>
          <p:nvCxnSpPr>
            <p:cNvPr id="35" name="Straight Connector 33"/>
            <p:cNvCxnSpPr/>
            <p:nvPr/>
          </p:nvCxnSpPr>
          <p:spPr>
            <a:xfrm flipV="1">
              <a:off x="3978088" y="3551965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 flipV="1">
              <a:off x="3978088" y="2663913"/>
              <a:ext cx="0" cy="243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4459176" y="2211781"/>
            <a:ext cx="1378216" cy="584453"/>
            <a:chOff x="4459176" y="2089616"/>
            <a:chExt cx="1378216" cy="584453"/>
          </a:xfrm>
        </p:grpSpPr>
        <p:sp>
          <p:nvSpPr>
            <p:cNvPr id="37" name="ïśḷide"/>
            <p:cNvSpPr txBox="1"/>
            <p:nvPr/>
          </p:nvSpPr>
          <p:spPr>
            <a:xfrm>
              <a:off x="4675081" y="208961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/>
                <a:t>点击输入标题</a:t>
              </a:r>
            </a:p>
          </p:txBody>
        </p:sp>
        <p:sp>
          <p:nvSpPr>
            <p:cNvPr id="38" name="îṧḻíḓé"/>
            <p:cNvSpPr txBox="1"/>
            <p:nvPr/>
          </p:nvSpPr>
          <p:spPr>
            <a:xfrm>
              <a:off x="4459176" y="2258570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" dirty="0"/>
                <a:t>此部分内容作为文字排版占位显示（建议使用主题字体）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8283" y="1796723"/>
            <a:ext cx="0" cy="2046921"/>
            <a:chOff x="5148283" y="1796723"/>
            <a:chExt cx="0" cy="2046921"/>
          </a:xfrm>
        </p:grpSpPr>
        <p:cxnSp>
          <p:nvCxnSpPr>
            <p:cNvPr id="39" name="Straight Connector 37"/>
            <p:cNvCxnSpPr/>
            <p:nvPr/>
          </p:nvCxnSpPr>
          <p:spPr>
            <a:xfrm flipV="1">
              <a:off x="5148283" y="2736644"/>
              <a:ext cx="0" cy="110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flipV="1">
              <a:off x="5148283" y="1796723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íṣliḍé"/>
          <p:cNvGrpSpPr/>
          <p:nvPr/>
        </p:nvGrpSpPr>
        <p:grpSpPr>
          <a:xfrm>
            <a:off x="3779796" y="2210182"/>
            <a:ext cx="405000" cy="405000"/>
            <a:chOff x="5039729" y="3314307"/>
            <a:chExt cx="540000" cy="540000"/>
          </a:xfrm>
        </p:grpSpPr>
        <p:sp>
          <p:nvSpPr>
            <p:cNvPr id="63" name="isľiďé"/>
            <p:cNvSpPr/>
            <p:nvPr/>
          </p:nvSpPr>
          <p:spPr>
            <a:xfrm>
              <a:off x="5039729" y="3314307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ṡ1iďê"/>
            <p:cNvSpPr/>
            <p:nvPr/>
          </p:nvSpPr>
          <p:spPr bwMode="auto">
            <a:xfrm>
              <a:off x="5142973" y="3395648"/>
              <a:ext cx="333512" cy="377319"/>
            </a:xfrm>
            <a:custGeom>
              <a:avLst/>
              <a:gdLst>
                <a:gd name="T0" fmla="*/ 182 w 193"/>
                <a:gd name="T1" fmla="*/ 147 h 219"/>
                <a:gd name="T2" fmla="*/ 175 w 193"/>
                <a:gd name="T3" fmla="*/ 150 h 219"/>
                <a:gd name="T4" fmla="*/ 146 w 193"/>
                <a:gd name="T5" fmla="*/ 110 h 219"/>
                <a:gd name="T6" fmla="*/ 175 w 193"/>
                <a:gd name="T7" fmla="*/ 70 h 219"/>
                <a:gd name="T8" fmla="*/ 182 w 193"/>
                <a:gd name="T9" fmla="*/ 72 h 219"/>
                <a:gd name="T10" fmla="*/ 193 w 193"/>
                <a:gd name="T11" fmla="*/ 60 h 219"/>
                <a:gd name="T12" fmla="*/ 182 w 193"/>
                <a:gd name="T13" fmla="*/ 49 h 219"/>
                <a:gd name="T14" fmla="*/ 170 w 193"/>
                <a:gd name="T15" fmla="*/ 60 h 219"/>
                <a:gd name="T16" fmla="*/ 170 w 193"/>
                <a:gd name="T17" fmla="*/ 62 h 219"/>
                <a:gd name="T18" fmla="*/ 121 w 193"/>
                <a:gd name="T19" fmla="*/ 67 h 219"/>
                <a:gd name="T20" fmla="*/ 101 w 193"/>
                <a:gd name="T21" fmla="*/ 22 h 219"/>
                <a:gd name="T22" fmla="*/ 108 w 193"/>
                <a:gd name="T23" fmla="*/ 12 h 219"/>
                <a:gd name="T24" fmla="*/ 97 w 193"/>
                <a:gd name="T25" fmla="*/ 0 h 219"/>
                <a:gd name="T26" fmla="*/ 85 w 193"/>
                <a:gd name="T27" fmla="*/ 12 h 219"/>
                <a:gd name="T28" fmla="*/ 92 w 193"/>
                <a:gd name="T29" fmla="*/ 22 h 219"/>
                <a:gd name="T30" fmla="*/ 72 w 193"/>
                <a:gd name="T31" fmla="*/ 67 h 219"/>
                <a:gd name="T32" fmla="*/ 23 w 193"/>
                <a:gd name="T33" fmla="*/ 62 h 219"/>
                <a:gd name="T34" fmla="*/ 23 w 193"/>
                <a:gd name="T35" fmla="*/ 60 h 219"/>
                <a:gd name="T36" fmla="*/ 12 w 193"/>
                <a:gd name="T37" fmla="*/ 49 h 219"/>
                <a:gd name="T38" fmla="*/ 0 w 193"/>
                <a:gd name="T39" fmla="*/ 60 h 219"/>
                <a:gd name="T40" fmla="*/ 12 w 193"/>
                <a:gd name="T41" fmla="*/ 72 h 219"/>
                <a:gd name="T42" fmla="*/ 18 w 193"/>
                <a:gd name="T43" fmla="*/ 70 h 219"/>
                <a:gd name="T44" fmla="*/ 48 w 193"/>
                <a:gd name="T45" fmla="*/ 110 h 219"/>
                <a:gd name="T46" fmla="*/ 19 w 193"/>
                <a:gd name="T47" fmla="*/ 150 h 219"/>
                <a:gd name="T48" fmla="*/ 12 w 193"/>
                <a:gd name="T49" fmla="*/ 147 h 219"/>
                <a:gd name="T50" fmla="*/ 0 w 193"/>
                <a:gd name="T51" fmla="*/ 159 h 219"/>
                <a:gd name="T52" fmla="*/ 12 w 193"/>
                <a:gd name="T53" fmla="*/ 170 h 219"/>
                <a:gd name="T54" fmla="*/ 23 w 193"/>
                <a:gd name="T55" fmla="*/ 159 h 219"/>
                <a:gd name="T56" fmla="*/ 23 w 193"/>
                <a:gd name="T57" fmla="*/ 158 h 219"/>
                <a:gd name="T58" fmla="*/ 72 w 193"/>
                <a:gd name="T59" fmla="*/ 152 h 219"/>
                <a:gd name="T60" fmla="*/ 92 w 193"/>
                <a:gd name="T61" fmla="*/ 197 h 219"/>
                <a:gd name="T62" fmla="*/ 85 w 193"/>
                <a:gd name="T63" fmla="*/ 208 h 219"/>
                <a:gd name="T64" fmla="*/ 97 w 193"/>
                <a:gd name="T65" fmla="*/ 219 h 219"/>
                <a:gd name="T66" fmla="*/ 108 w 193"/>
                <a:gd name="T67" fmla="*/ 208 h 219"/>
                <a:gd name="T68" fmla="*/ 101 w 193"/>
                <a:gd name="T69" fmla="*/ 197 h 219"/>
                <a:gd name="T70" fmla="*/ 121 w 193"/>
                <a:gd name="T71" fmla="*/ 152 h 219"/>
                <a:gd name="T72" fmla="*/ 170 w 193"/>
                <a:gd name="T73" fmla="*/ 158 h 219"/>
                <a:gd name="T74" fmla="*/ 170 w 193"/>
                <a:gd name="T75" fmla="*/ 159 h 219"/>
                <a:gd name="T76" fmla="*/ 182 w 193"/>
                <a:gd name="T77" fmla="*/ 170 h 219"/>
                <a:gd name="T78" fmla="*/ 193 w 193"/>
                <a:gd name="T79" fmla="*/ 159 h 219"/>
                <a:gd name="T80" fmla="*/ 182 w 193"/>
                <a:gd name="T81" fmla="*/ 14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ïṥḻídé"/>
          <p:cNvGrpSpPr/>
          <p:nvPr/>
        </p:nvGrpSpPr>
        <p:grpSpPr>
          <a:xfrm>
            <a:off x="4945783" y="1357900"/>
            <a:ext cx="405000" cy="405000"/>
            <a:chOff x="6594378" y="2177931"/>
            <a:chExt cx="540000" cy="540000"/>
          </a:xfrm>
        </p:grpSpPr>
        <p:sp>
          <p:nvSpPr>
            <p:cNvPr id="59" name="ïŝḷídé"/>
            <p:cNvSpPr/>
            <p:nvPr/>
          </p:nvSpPr>
          <p:spPr>
            <a:xfrm>
              <a:off x="6594378" y="2177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0" name="íšḷíḍè"/>
            <p:cNvGrpSpPr/>
            <p:nvPr/>
          </p:nvGrpSpPr>
          <p:grpSpPr>
            <a:xfrm>
              <a:off x="6675953" y="2239847"/>
              <a:ext cx="371937" cy="351888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61" name="ïṥlïďê"/>
              <p:cNvSpPr/>
              <p:nvPr/>
            </p:nvSpPr>
            <p:spPr bwMode="auto">
              <a:xfrm>
                <a:off x="8493125" y="2762250"/>
                <a:ext cx="854075" cy="334963"/>
              </a:xfrm>
              <a:custGeom>
                <a:avLst/>
                <a:gdLst>
                  <a:gd name="T0" fmla="*/ 517 w 538"/>
                  <a:gd name="T1" fmla="*/ 57 h 211"/>
                  <a:gd name="T2" fmla="*/ 335 w 538"/>
                  <a:gd name="T3" fmla="*/ 0 h 211"/>
                  <a:gd name="T4" fmla="*/ 299 w 538"/>
                  <a:gd name="T5" fmla="*/ 161 h 211"/>
                  <a:gd name="T6" fmla="*/ 278 w 538"/>
                  <a:gd name="T7" fmla="*/ 33 h 211"/>
                  <a:gd name="T8" fmla="*/ 287 w 538"/>
                  <a:gd name="T9" fmla="*/ 24 h 211"/>
                  <a:gd name="T10" fmla="*/ 304 w 538"/>
                  <a:gd name="T11" fmla="*/ 5 h 211"/>
                  <a:gd name="T12" fmla="*/ 235 w 538"/>
                  <a:gd name="T13" fmla="*/ 5 h 211"/>
                  <a:gd name="T14" fmla="*/ 251 w 538"/>
                  <a:gd name="T15" fmla="*/ 24 h 211"/>
                  <a:gd name="T16" fmla="*/ 261 w 538"/>
                  <a:gd name="T17" fmla="*/ 33 h 211"/>
                  <a:gd name="T18" fmla="*/ 239 w 538"/>
                  <a:gd name="T19" fmla="*/ 161 h 211"/>
                  <a:gd name="T20" fmla="*/ 204 w 538"/>
                  <a:gd name="T21" fmla="*/ 0 h 211"/>
                  <a:gd name="T22" fmla="*/ 20 w 538"/>
                  <a:gd name="T23" fmla="*/ 57 h 211"/>
                  <a:gd name="T24" fmla="*/ 0 w 538"/>
                  <a:gd name="T25" fmla="*/ 211 h 211"/>
                  <a:gd name="T26" fmla="*/ 538 w 538"/>
                  <a:gd name="T27" fmla="*/ 211 h 211"/>
                  <a:gd name="T28" fmla="*/ 517 w 538"/>
                  <a:gd name="T29" fmla="*/ 57 h 211"/>
                  <a:gd name="T30" fmla="*/ 459 w 538"/>
                  <a:gd name="T31" fmla="*/ 156 h 211"/>
                  <a:gd name="T32" fmla="*/ 366 w 538"/>
                  <a:gd name="T33" fmla="*/ 156 h 211"/>
                  <a:gd name="T34" fmla="*/ 366 w 538"/>
                  <a:gd name="T35" fmla="*/ 129 h 211"/>
                  <a:gd name="T36" fmla="*/ 412 w 538"/>
                  <a:gd name="T37" fmla="*/ 122 h 211"/>
                  <a:gd name="T38" fmla="*/ 459 w 538"/>
                  <a:gd name="T39" fmla="*/ 129 h 211"/>
                  <a:gd name="T40" fmla="*/ 459 w 538"/>
                  <a:gd name="T41" fmla="*/ 15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8" h="211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ṡ1ïḑe"/>
              <p:cNvSpPr/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5627946" y="3024646"/>
            <a:ext cx="1378216" cy="584453"/>
            <a:chOff x="5627946" y="2902481"/>
            <a:chExt cx="1378216" cy="584453"/>
          </a:xfrm>
        </p:grpSpPr>
        <p:sp>
          <p:nvSpPr>
            <p:cNvPr id="43" name="isľíḓê"/>
            <p:cNvSpPr txBox="1"/>
            <p:nvPr/>
          </p:nvSpPr>
          <p:spPr>
            <a:xfrm>
              <a:off x="5843850" y="2902481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/>
                <a:t>点击输入标题</a:t>
              </a:r>
            </a:p>
          </p:txBody>
        </p:sp>
        <p:sp>
          <p:nvSpPr>
            <p:cNvPr id="44" name="íṣļïḋé"/>
            <p:cNvSpPr txBox="1"/>
            <p:nvPr/>
          </p:nvSpPr>
          <p:spPr>
            <a:xfrm>
              <a:off x="5627946" y="3071435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" dirty="0"/>
                <a:t>您的内容打在这里，或者通过复制您的文本后，在此框中选择粘贴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317053" y="2616731"/>
            <a:ext cx="0" cy="1229777"/>
            <a:chOff x="6317053" y="2616731"/>
            <a:chExt cx="0" cy="1229777"/>
          </a:xfrm>
        </p:grpSpPr>
        <p:cxnSp>
          <p:nvCxnSpPr>
            <p:cNvPr id="45" name="Straight Connector 43"/>
            <p:cNvCxnSpPr/>
            <p:nvPr/>
          </p:nvCxnSpPr>
          <p:spPr>
            <a:xfrm flipV="1">
              <a:off x="6317053" y="3549508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/>
            <p:nvPr/>
          </p:nvCxnSpPr>
          <p:spPr>
            <a:xfrm flipV="1">
              <a:off x="6317053" y="2616731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6813049" y="2067694"/>
            <a:ext cx="1378216" cy="584453"/>
            <a:chOff x="6813049" y="1945529"/>
            <a:chExt cx="1378216" cy="584453"/>
          </a:xfrm>
        </p:grpSpPr>
        <p:sp>
          <p:nvSpPr>
            <p:cNvPr id="47" name="íšľïḋè"/>
            <p:cNvSpPr txBox="1"/>
            <p:nvPr/>
          </p:nvSpPr>
          <p:spPr>
            <a:xfrm>
              <a:off x="7028954" y="1945529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dirty="0"/>
                <a:t>点击输入标题</a:t>
              </a:r>
            </a:p>
          </p:txBody>
        </p:sp>
        <p:sp>
          <p:nvSpPr>
            <p:cNvPr id="48" name="íśḷíḑe"/>
            <p:cNvSpPr txBox="1"/>
            <p:nvPr/>
          </p:nvSpPr>
          <p:spPr>
            <a:xfrm>
              <a:off x="6813049" y="2114483"/>
              <a:ext cx="1378216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600" dirty="0"/>
                <a:t>您的内容打在这里，或者通过复制您的文本后，在此框中选择粘贴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502157" y="1652635"/>
            <a:ext cx="0" cy="2181921"/>
            <a:chOff x="7502157" y="1652635"/>
            <a:chExt cx="0" cy="2181921"/>
          </a:xfrm>
        </p:grpSpPr>
        <p:cxnSp>
          <p:nvCxnSpPr>
            <p:cNvPr id="49" name="Straight Connector 47"/>
            <p:cNvCxnSpPr/>
            <p:nvPr/>
          </p:nvCxnSpPr>
          <p:spPr>
            <a:xfrm flipV="1">
              <a:off x="7502157" y="2592556"/>
              <a:ext cx="0" cy="1242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/>
            <p:nvPr/>
          </p:nvCxnSpPr>
          <p:spPr>
            <a:xfrm flipV="1">
              <a:off x="7502157" y="1652635"/>
              <a:ext cx="0" cy="297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i$ļïde"/>
          <p:cNvGrpSpPr/>
          <p:nvPr/>
        </p:nvGrpSpPr>
        <p:grpSpPr>
          <a:xfrm>
            <a:off x="6118761" y="2177908"/>
            <a:ext cx="405000" cy="405000"/>
            <a:chOff x="8158349" y="3271275"/>
            <a:chExt cx="540000" cy="540000"/>
          </a:xfrm>
        </p:grpSpPr>
        <p:sp>
          <p:nvSpPr>
            <p:cNvPr id="55" name="iṡlídé"/>
            <p:cNvSpPr/>
            <p:nvPr/>
          </p:nvSpPr>
          <p:spPr>
            <a:xfrm>
              <a:off x="8158349" y="3271275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6" name="ïSļiḓe"/>
            <p:cNvGrpSpPr/>
            <p:nvPr/>
          </p:nvGrpSpPr>
          <p:grpSpPr>
            <a:xfrm>
              <a:off x="8252383" y="3379975"/>
              <a:ext cx="351933" cy="322606"/>
              <a:chOff x="7816850" y="1350963"/>
              <a:chExt cx="895350" cy="820737"/>
            </a:xfrm>
            <a:solidFill>
              <a:schemeClr val="bg1"/>
            </a:solidFill>
          </p:grpSpPr>
          <p:sp>
            <p:nvSpPr>
              <p:cNvPr id="57" name="îsḷïďê"/>
              <p:cNvSpPr/>
              <p:nvPr/>
            </p:nvSpPr>
            <p:spPr bwMode="auto">
              <a:xfrm>
                <a:off x="7850188" y="1792288"/>
                <a:ext cx="828675" cy="3794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íṣ1îďè"/>
              <p:cNvSpPr/>
              <p:nvPr/>
            </p:nvSpPr>
            <p:spPr bwMode="auto">
              <a:xfrm>
                <a:off x="7816850" y="1350963"/>
                <a:ext cx="895350" cy="498475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2" name="iṧḷîḍé"/>
          <p:cNvGrpSpPr/>
          <p:nvPr/>
        </p:nvGrpSpPr>
        <p:grpSpPr>
          <a:xfrm>
            <a:off x="7299657" y="1243629"/>
            <a:ext cx="405000" cy="405000"/>
            <a:chOff x="9732876" y="1985814"/>
            <a:chExt cx="540000" cy="540000"/>
          </a:xfrm>
        </p:grpSpPr>
        <p:sp>
          <p:nvSpPr>
            <p:cNvPr id="53" name="ïşlîḍe"/>
            <p:cNvSpPr/>
            <p:nvPr/>
          </p:nvSpPr>
          <p:spPr>
            <a:xfrm>
              <a:off x="9732876" y="1985814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ś1îḍè"/>
            <p:cNvSpPr/>
            <p:nvPr/>
          </p:nvSpPr>
          <p:spPr bwMode="auto">
            <a:xfrm>
              <a:off x="9842613" y="2095551"/>
              <a:ext cx="320527" cy="320527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669286" cy="518616"/>
          </a:xfrm>
          <a:prstGeom prst="rect">
            <a:avLst/>
          </a:prstGeom>
          <a:ln w="19050">
            <a:noFill/>
          </a:ln>
        </p:spPr>
      </p:pic>
      <p:sp>
        <p:nvSpPr>
          <p:cNvPr id="78" name="Title 1"/>
          <p:cNvSpPr txBox="1"/>
          <p:nvPr/>
        </p:nvSpPr>
        <p:spPr>
          <a:xfrm>
            <a:off x="785872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年度工作概述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9" name="TextBox 11"/>
          <p:cNvSpPr txBox="1"/>
          <p:nvPr/>
        </p:nvSpPr>
        <p:spPr>
          <a:xfrm>
            <a:off x="275169" y="164039"/>
            <a:ext cx="250929" cy="36011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80" name="Title 1"/>
          <p:cNvSpPr txBox="1"/>
          <p:nvPr/>
        </p:nvSpPr>
        <p:spPr>
          <a:xfrm>
            <a:off x="755577" y="411510"/>
            <a:ext cx="1575192" cy="21059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ADD YOUR TITLE HERE</a:t>
            </a:r>
            <a:endParaRPr lang="en-GB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137625" y="192367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6" name="Shape 285"/>
          <p:cNvSpPr txBox="1"/>
          <p:nvPr/>
        </p:nvSpPr>
        <p:spPr>
          <a:xfrm>
            <a:off x="4156675" y="256212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1377" y="1203598"/>
            <a:ext cx="3695316" cy="2863424"/>
            <a:chOff x="-1476672" y="-236562"/>
            <a:chExt cx="7380346" cy="5718880"/>
          </a:xfrm>
        </p:grpSpPr>
        <p:sp>
          <p:nvSpPr>
            <p:cNvPr id="18" name="Freeform 31"/>
            <p:cNvSpPr/>
            <p:nvPr/>
          </p:nvSpPr>
          <p:spPr bwMode="auto">
            <a:xfrm rot="21176574">
              <a:off x="3301342" y="513629"/>
              <a:ext cx="1731554" cy="3487930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2951 w 9580"/>
                <a:gd name="connsiteY0" fmla="*/ 880 h 9854"/>
                <a:gd name="connsiteX1" fmla="*/ 5333 w 9580"/>
                <a:gd name="connsiteY1" fmla="*/ 6 h 9854"/>
                <a:gd name="connsiteX2" fmla="*/ 7456 w 9580"/>
                <a:gd name="connsiteY2" fmla="*/ 1362 h 9854"/>
                <a:gd name="connsiteX3" fmla="*/ 9437 w 9580"/>
                <a:gd name="connsiteY3" fmla="*/ 2948 h 9854"/>
                <a:gd name="connsiteX4" fmla="*/ 9296 w 9580"/>
                <a:gd name="connsiteY4" fmla="*/ 5408 h 9854"/>
                <a:gd name="connsiteX5" fmla="*/ 8871 w 9580"/>
                <a:gd name="connsiteY5" fmla="*/ 7868 h 9854"/>
                <a:gd name="connsiteX6" fmla="*/ 6607 w 9580"/>
                <a:gd name="connsiteY6" fmla="*/ 8971 h 9854"/>
                <a:gd name="connsiteX7" fmla="*/ 4225 w 9580"/>
                <a:gd name="connsiteY7" fmla="*/ 9845 h 9854"/>
                <a:gd name="connsiteX8" fmla="*/ 2102 w 9580"/>
                <a:gd name="connsiteY8" fmla="*/ 8512 h 9854"/>
                <a:gd name="connsiteX9" fmla="*/ 145 w 9580"/>
                <a:gd name="connsiteY9" fmla="*/ 6926 h 9854"/>
                <a:gd name="connsiteX10" fmla="*/ 263 w 9580"/>
                <a:gd name="connsiteY10" fmla="*/ 4466 h 9854"/>
                <a:gd name="connsiteX11" fmla="*/ 687 w 9580"/>
                <a:gd name="connsiteY11" fmla="*/ 2006 h 9854"/>
                <a:gd name="connsiteX12" fmla="*/ 3175 w 9580"/>
                <a:gd name="connsiteY12" fmla="*/ 1098 h 9854"/>
                <a:gd name="connsiteX0-1" fmla="*/ 3080 w 10000"/>
                <a:gd name="connsiteY0-2" fmla="*/ 893 h 10000"/>
                <a:gd name="connsiteX1-3" fmla="*/ 5567 w 10000"/>
                <a:gd name="connsiteY1-4" fmla="*/ 6 h 10000"/>
                <a:gd name="connsiteX2-5" fmla="*/ 7783 w 10000"/>
                <a:gd name="connsiteY2-6" fmla="*/ 1382 h 10000"/>
                <a:gd name="connsiteX3-7" fmla="*/ 9851 w 10000"/>
                <a:gd name="connsiteY3-8" fmla="*/ 2992 h 10000"/>
                <a:gd name="connsiteX4-9" fmla="*/ 9704 w 10000"/>
                <a:gd name="connsiteY4-10" fmla="*/ 5488 h 10000"/>
                <a:gd name="connsiteX5-11" fmla="*/ 9260 w 10000"/>
                <a:gd name="connsiteY5-12" fmla="*/ 7985 h 10000"/>
                <a:gd name="connsiteX6-13" fmla="*/ 6897 w 10000"/>
                <a:gd name="connsiteY6-14" fmla="*/ 9104 h 10000"/>
                <a:gd name="connsiteX7-15" fmla="*/ 4410 w 10000"/>
                <a:gd name="connsiteY7-16" fmla="*/ 9991 h 10000"/>
                <a:gd name="connsiteX8-17" fmla="*/ 2194 w 10000"/>
                <a:gd name="connsiteY8-18" fmla="*/ 8638 h 10000"/>
                <a:gd name="connsiteX9-19" fmla="*/ 151 w 10000"/>
                <a:gd name="connsiteY9-20" fmla="*/ 7029 h 10000"/>
                <a:gd name="connsiteX10-21" fmla="*/ 275 w 10000"/>
                <a:gd name="connsiteY10-22" fmla="*/ 4532 h 10000"/>
                <a:gd name="connsiteX11-23" fmla="*/ 717 w 10000"/>
                <a:gd name="connsiteY11-24" fmla="*/ 2036 h 10000"/>
                <a:gd name="connsiteX0-25" fmla="*/ 3080 w 10000"/>
                <a:gd name="connsiteY0-26" fmla="*/ 893 h 10000"/>
                <a:gd name="connsiteX1-27" fmla="*/ 5567 w 10000"/>
                <a:gd name="connsiteY1-28" fmla="*/ 6 h 10000"/>
                <a:gd name="connsiteX2-29" fmla="*/ 7783 w 10000"/>
                <a:gd name="connsiteY2-30" fmla="*/ 1382 h 10000"/>
                <a:gd name="connsiteX3-31" fmla="*/ 9851 w 10000"/>
                <a:gd name="connsiteY3-32" fmla="*/ 2992 h 10000"/>
                <a:gd name="connsiteX4-33" fmla="*/ 9704 w 10000"/>
                <a:gd name="connsiteY4-34" fmla="*/ 5488 h 10000"/>
                <a:gd name="connsiteX5-35" fmla="*/ 9260 w 10000"/>
                <a:gd name="connsiteY5-36" fmla="*/ 7985 h 10000"/>
                <a:gd name="connsiteX6-37" fmla="*/ 6897 w 10000"/>
                <a:gd name="connsiteY6-38" fmla="*/ 9104 h 10000"/>
                <a:gd name="connsiteX7-39" fmla="*/ 4410 w 10000"/>
                <a:gd name="connsiteY7-40" fmla="*/ 9991 h 10000"/>
                <a:gd name="connsiteX8-41" fmla="*/ 2194 w 10000"/>
                <a:gd name="connsiteY8-42" fmla="*/ 8638 h 10000"/>
                <a:gd name="connsiteX9-43" fmla="*/ 151 w 10000"/>
                <a:gd name="connsiteY9-44" fmla="*/ 7029 h 10000"/>
                <a:gd name="connsiteX10-45" fmla="*/ 275 w 10000"/>
                <a:gd name="connsiteY10-46" fmla="*/ 4532 h 10000"/>
                <a:gd name="connsiteX0-47" fmla="*/ 2929 w 9849"/>
                <a:gd name="connsiteY0-48" fmla="*/ 893 h 10000"/>
                <a:gd name="connsiteX1-49" fmla="*/ 5416 w 9849"/>
                <a:gd name="connsiteY1-50" fmla="*/ 6 h 10000"/>
                <a:gd name="connsiteX2-51" fmla="*/ 7632 w 9849"/>
                <a:gd name="connsiteY2-52" fmla="*/ 1382 h 10000"/>
                <a:gd name="connsiteX3-53" fmla="*/ 9700 w 9849"/>
                <a:gd name="connsiteY3-54" fmla="*/ 2992 h 10000"/>
                <a:gd name="connsiteX4-55" fmla="*/ 9553 w 9849"/>
                <a:gd name="connsiteY4-56" fmla="*/ 5488 h 10000"/>
                <a:gd name="connsiteX5-57" fmla="*/ 9109 w 9849"/>
                <a:gd name="connsiteY5-58" fmla="*/ 7985 h 10000"/>
                <a:gd name="connsiteX6-59" fmla="*/ 6746 w 9849"/>
                <a:gd name="connsiteY6-60" fmla="*/ 9104 h 10000"/>
                <a:gd name="connsiteX7-61" fmla="*/ 4259 w 9849"/>
                <a:gd name="connsiteY7-62" fmla="*/ 9991 h 10000"/>
                <a:gd name="connsiteX8-63" fmla="*/ 2043 w 9849"/>
                <a:gd name="connsiteY8-64" fmla="*/ 8638 h 10000"/>
                <a:gd name="connsiteX9-65" fmla="*/ 0 w 9849"/>
                <a:gd name="connsiteY9-66" fmla="*/ 7029 h 10000"/>
                <a:gd name="connsiteX0-67" fmla="*/ 900 w 7926"/>
                <a:gd name="connsiteY0-68" fmla="*/ 893 h 10000"/>
                <a:gd name="connsiteX1-69" fmla="*/ 3425 w 7926"/>
                <a:gd name="connsiteY1-70" fmla="*/ 6 h 10000"/>
                <a:gd name="connsiteX2-71" fmla="*/ 5675 w 7926"/>
                <a:gd name="connsiteY2-72" fmla="*/ 1382 h 10000"/>
                <a:gd name="connsiteX3-73" fmla="*/ 7775 w 7926"/>
                <a:gd name="connsiteY3-74" fmla="*/ 2992 h 10000"/>
                <a:gd name="connsiteX4-75" fmla="*/ 7625 w 7926"/>
                <a:gd name="connsiteY4-76" fmla="*/ 5488 h 10000"/>
                <a:gd name="connsiteX5-77" fmla="*/ 7175 w 7926"/>
                <a:gd name="connsiteY5-78" fmla="*/ 7985 h 10000"/>
                <a:gd name="connsiteX6-79" fmla="*/ 4775 w 7926"/>
                <a:gd name="connsiteY6-80" fmla="*/ 9104 h 10000"/>
                <a:gd name="connsiteX7-81" fmla="*/ 2250 w 7926"/>
                <a:gd name="connsiteY7-82" fmla="*/ 9991 h 10000"/>
                <a:gd name="connsiteX8-83" fmla="*/ 0 w 7926"/>
                <a:gd name="connsiteY8-84" fmla="*/ 8638 h 10000"/>
                <a:gd name="connsiteX0-85" fmla="*/ 0 w 8864"/>
                <a:gd name="connsiteY0-86" fmla="*/ 893 h 10000"/>
                <a:gd name="connsiteX1-87" fmla="*/ 3185 w 8864"/>
                <a:gd name="connsiteY1-88" fmla="*/ 6 h 10000"/>
                <a:gd name="connsiteX2-89" fmla="*/ 6024 w 8864"/>
                <a:gd name="connsiteY2-90" fmla="*/ 1382 h 10000"/>
                <a:gd name="connsiteX3-91" fmla="*/ 8673 w 8864"/>
                <a:gd name="connsiteY3-92" fmla="*/ 2992 h 10000"/>
                <a:gd name="connsiteX4-93" fmla="*/ 8484 w 8864"/>
                <a:gd name="connsiteY4-94" fmla="*/ 5488 h 10000"/>
                <a:gd name="connsiteX5-95" fmla="*/ 7916 w 8864"/>
                <a:gd name="connsiteY5-96" fmla="*/ 7985 h 10000"/>
                <a:gd name="connsiteX6-97" fmla="*/ 4888 w 8864"/>
                <a:gd name="connsiteY6-98" fmla="*/ 9104 h 10000"/>
                <a:gd name="connsiteX7-99" fmla="*/ 1703 w 8864"/>
                <a:gd name="connsiteY7-100" fmla="*/ 9991 h 10000"/>
                <a:gd name="connsiteX0-101" fmla="*/ 0 w 10000"/>
                <a:gd name="connsiteY0-102" fmla="*/ 893 h 9104"/>
                <a:gd name="connsiteX1-103" fmla="*/ 3593 w 10000"/>
                <a:gd name="connsiteY1-104" fmla="*/ 6 h 9104"/>
                <a:gd name="connsiteX2-105" fmla="*/ 6796 w 10000"/>
                <a:gd name="connsiteY2-106" fmla="*/ 1382 h 9104"/>
                <a:gd name="connsiteX3-107" fmla="*/ 9785 w 10000"/>
                <a:gd name="connsiteY3-108" fmla="*/ 2992 h 9104"/>
                <a:gd name="connsiteX4-109" fmla="*/ 9571 w 10000"/>
                <a:gd name="connsiteY4-110" fmla="*/ 5488 h 9104"/>
                <a:gd name="connsiteX5-111" fmla="*/ 8931 w 10000"/>
                <a:gd name="connsiteY5-112" fmla="*/ 7985 h 9104"/>
                <a:gd name="connsiteX6-113" fmla="*/ 5514 w 10000"/>
                <a:gd name="connsiteY6-114" fmla="*/ 9104 h 9104"/>
                <a:gd name="connsiteX0-115" fmla="*/ 0 w 10000"/>
                <a:gd name="connsiteY0-116" fmla="*/ 981 h 10000"/>
                <a:gd name="connsiteX1-117" fmla="*/ 3593 w 10000"/>
                <a:gd name="connsiteY1-118" fmla="*/ 7 h 10000"/>
                <a:gd name="connsiteX2-119" fmla="*/ 6796 w 10000"/>
                <a:gd name="connsiteY2-120" fmla="*/ 1518 h 10000"/>
                <a:gd name="connsiteX3-121" fmla="*/ 9785 w 10000"/>
                <a:gd name="connsiteY3-122" fmla="*/ 3286 h 10000"/>
                <a:gd name="connsiteX4-123" fmla="*/ 9571 w 10000"/>
                <a:gd name="connsiteY4-124" fmla="*/ 6028 h 10000"/>
                <a:gd name="connsiteX5-125" fmla="*/ 8931 w 10000"/>
                <a:gd name="connsiteY5-126" fmla="*/ 8771 h 10000"/>
                <a:gd name="connsiteX6-127" fmla="*/ 5514 w 10000"/>
                <a:gd name="connsiteY6-128" fmla="*/ 10000 h 10000"/>
                <a:gd name="connsiteX0-129" fmla="*/ 0 w 10000"/>
                <a:gd name="connsiteY0-130" fmla="*/ 981 h 10000"/>
                <a:gd name="connsiteX1-131" fmla="*/ 3593 w 10000"/>
                <a:gd name="connsiteY1-132" fmla="*/ 7 h 10000"/>
                <a:gd name="connsiteX2-133" fmla="*/ 6796 w 10000"/>
                <a:gd name="connsiteY2-134" fmla="*/ 1518 h 10000"/>
                <a:gd name="connsiteX3-135" fmla="*/ 9785 w 10000"/>
                <a:gd name="connsiteY3-136" fmla="*/ 3286 h 10000"/>
                <a:gd name="connsiteX4-137" fmla="*/ 9571 w 10000"/>
                <a:gd name="connsiteY4-138" fmla="*/ 6028 h 10000"/>
                <a:gd name="connsiteX5-139" fmla="*/ 8931 w 10000"/>
                <a:gd name="connsiteY5-140" fmla="*/ 8771 h 10000"/>
                <a:gd name="connsiteX6-141" fmla="*/ 7258 w 10000"/>
                <a:gd name="connsiteY6-142" fmla="*/ 9454 h 10000"/>
                <a:gd name="connsiteX7-143" fmla="*/ 5514 w 10000"/>
                <a:gd name="connsiteY7-144" fmla="*/ 10000 h 10000"/>
                <a:gd name="connsiteX0-145" fmla="*/ 0 w 10000"/>
                <a:gd name="connsiteY0-146" fmla="*/ 981 h 9454"/>
                <a:gd name="connsiteX1-147" fmla="*/ 3593 w 10000"/>
                <a:gd name="connsiteY1-148" fmla="*/ 7 h 9454"/>
                <a:gd name="connsiteX2-149" fmla="*/ 6796 w 10000"/>
                <a:gd name="connsiteY2-150" fmla="*/ 1518 h 9454"/>
                <a:gd name="connsiteX3-151" fmla="*/ 9785 w 10000"/>
                <a:gd name="connsiteY3-152" fmla="*/ 3286 h 9454"/>
                <a:gd name="connsiteX4-153" fmla="*/ 9571 w 10000"/>
                <a:gd name="connsiteY4-154" fmla="*/ 6028 h 9454"/>
                <a:gd name="connsiteX5-155" fmla="*/ 8931 w 10000"/>
                <a:gd name="connsiteY5-156" fmla="*/ 8771 h 9454"/>
                <a:gd name="connsiteX6-157" fmla="*/ 7258 w 10000"/>
                <a:gd name="connsiteY6-158" fmla="*/ 9454 h 9454"/>
                <a:gd name="connsiteX0-159" fmla="*/ 0 w 6407"/>
                <a:gd name="connsiteY0-160" fmla="*/ 0 h 9993"/>
                <a:gd name="connsiteX1-161" fmla="*/ 3203 w 6407"/>
                <a:gd name="connsiteY1-162" fmla="*/ 1599 h 9993"/>
                <a:gd name="connsiteX2-163" fmla="*/ 6192 w 6407"/>
                <a:gd name="connsiteY2-164" fmla="*/ 3469 h 9993"/>
                <a:gd name="connsiteX3-165" fmla="*/ 5978 w 6407"/>
                <a:gd name="connsiteY3-166" fmla="*/ 6369 h 9993"/>
                <a:gd name="connsiteX4-167" fmla="*/ 5338 w 6407"/>
                <a:gd name="connsiteY4-168" fmla="*/ 9271 h 9993"/>
                <a:gd name="connsiteX5-169" fmla="*/ 3665 w 6407"/>
                <a:gd name="connsiteY5-170" fmla="*/ 9993 h 9993"/>
                <a:gd name="connsiteX0-171" fmla="*/ 0 w 10000"/>
                <a:gd name="connsiteY0-172" fmla="*/ 0 h 9918"/>
                <a:gd name="connsiteX1-173" fmla="*/ 4999 w 10000"/>
                <a:gd name="connsiteY1-174" fmla="*/ 1600 h 9918"/>
                <a:gd name="connsiteX2-175" fmla="*/ 9664 w 10000"/>
                <a:gd name="connsiteY2-176" fmla="*/ 3471 h 9918"/>
                <a:gd name="connsiteX3-177" fmla="*/ 9330 w 10000"/>
                <a:gd name="connsiteY3-178" fmla="*/ 6373 h 9918"/>
                <a:gd name="connsiteX4-179" fmla="*/ 8332 w 10000"/>
                <a:gd name="connsiteY4-180" fmla="*/ 9277 h 9918"/>
                <a:gd name="connsiteX5-181" fmla="*/ 6378 w 10000"/>
                <a:gd name="connsiteY5-182" fmla="*/ 9918 h 9918"/>
                <a:gd name="connsiteX0-183" fmla="*/ 0 w 10000"/>
                <a:gd name="connsiteY0-184" fmla="*/ 0 h 9886"/>
                <a:gd name="connsiteX1-185" fmla="*/ 4999 w 10000"/>
                <a:gd name="connsiteY1-186" fmla="*/ 1613 h 9886"/>
                <a:gd name="connsiteX2-187" fmla="*/ 9664 w 10000"/>
                <a:gd name="connsiteY2-188" fmla="*/ 3500 h 9886"/>
                <a:gd name="connsiteX3-189" fmla="*/ 9330 w 10000"/>
                <a:gd name="connsiteY3-190" fmla="*/ 6426 h 9886"/>
                <a:gd name="connsiteX4-191" fmla="*/ 8332 w 10000"/>
                <a:gd name="connsiteY4-192" fmla="*/ 9354 h 9886"/>
                <a:gd name="connsiteX5-193" fmla="*/ 6961 w 10000"/>
                <a:gd name="connsiteY5-194" fmla="*/ 9886 h 9886"/>
                <a:gd name="connsiteX0-195" fmla="*/ 0 w 10000"/>
                <a:gd name="connsiteY0-196" fmla="*/ 0 h 10039"/>
                <a:gd name="connsiteX1-197" fmla="*/ 4999 w 10000"/>
                <a:gd name="connsiteY1-198" fmla="*/ 1632 h 10039"/>
                <a:gd name="connsiteX2-199" fmla="*/ 9664 w 10000"/>
                <a:gd name="connsiteY2-200" fmla="*/ 3540 h 10039"/>
                <a:gd name="connsiteX3-201" fmla="*/ 9330 w 10000"/>
                <a:gd name="connsiteY3-202" fmla="*/ 6500 h 10039"/>
                <a:gd name="connsiteX4-203" fmla="*/ 8332 w 10000"/>
                <a:gd name="connsiteY4-204" fmla="*/ 9462 h 10039"/>
                <a:gd name="connsiteX5-205" fmla="*/ 6924 w 10000"/>
                <a:gd name="connsiteY5-206" fmla="*/ 10039 h 10039"/>
                <a:gd name="connsiteX0-207" fmla="*/ 0 w 10000"/>
                <a:gd name="connsiteY0-208" fmla="*/ 0 h 10019"/>
                <a:gd name="connsiteX1-209" fmla="*/ 4999 w 10000"/>
                <a:gd name="connsiteY1-210" fmla="*/ 1632 h 10019"/>
                <a:gd name="connsiteX2-211" fmla="*/ 9664 w 10000"/>
                <a:gd name="connsiteY2-212" fmla="*/ 3540 h 10019"/>
                <a:gd name="connsiteX3-213" fmla="*/ 9330 w 10000"/>
                <a:gd name="connsiteY3-214" fmla="*/ 6500 h 10019"/>
                <a:gd name="connsiteX4-215" fmla="*/ 8332 w 10000"/>
                <a:gd name="connsiteY4-216" fmla="*/ 9462 h 10019"/>
                <a:gd name="connsiteX5-217" fmla="*/ 6818 w 10000"/>
                <a:gd name="connsiteY5-218" fmla="*/ 10019 h 10019"/>
                <a:gd name="connsiteX0-219" fmla="*/ 0 w 10000"/>
                <a:gd name="connsiteY0-220" fmla="*/ 0 h 10022"/>
                <a:gd name="connsiteX1-221" fmla="*/ 4999 w 10000"/>
                <a:gd name="connsiteY1-222" fmla="*/ 1632 h 10022"/>
                <a:gd name="connsiteX2-223" fmla="*/ 9664 w 10000"/>
                <a:gd name="connsiteY2-224" fmla="*/ 3540 h 10022"/>
                <a:gd name="connsiteX3-225" fmla="*/ 9330 w 10000"/>
                <a:gd name="connsiteY3-226" fmla="*/ 6500 h 10022"/>
                <a:gd name="connsiteX4-227" fmla="*/ 8332 w 10000"/>
                <a:gd name="connsiteY4-228" fmla="*/ 9462 h 10022"/>
                <a:gd name="connsiteX5-229" fmla="*/ 6873 w 10000"/>
                <a:gd name="connsiteY5-230" fmla="*/ 10022 h 10022"/>
                <a:gd name="connsiteX0-231" fmla="*/ 0 w 10000"/>
                <a:gd name="connsiteY0-232" fmla="*/ 0 h 10022"/>
                <a:gd name="connsiteX1-233" fmla="*/ 4999 w 10000"/>
                <a:gd name="connsiteY1-234" fmla="*/ 1632 h 10022"/>
                <a:gd name="connsiteX2-235" fmla="*/ 9664 w 10000"/>
                <a:gd name="connsiteY2-236" fmla="*/ 3540 h 10022"/>
                <a:gd name="connsiteX3-237" fmla="*/ 9330 w 10000"/>
                <a:gd name="connsiteY3-238" fmla="*/ 6500 h 10022"/>
                <a:gd name="connsiteX4-239" fmla="*/ 8332 w 10000"/>
                <a:gd name="connsiteY4-240" fmla="*/ 9462 h 10022"/>
                <a:gd name="connsiteX5-241" fmla="*/ 6873 w 10000"/>
                <a:gd name="connsiteY5-242" fmla="*/ 10022 h 10022"/>
                <a:gd name="connsiteX0-243" fmla="*/ 0 w 10000"/>
                <a:gd name="connsiteY0-244" fmla="*/ 0 h 10022"/>
                <a:gd name="connsiteX1-245" fmla="*/ 4999 w 10000"/>
                <a:gd name="connsiteY1-246" fmla="*/ 1632 h 10022"/>
                <a:gd name="connsiteX2-247" fmla="*/ 9664 w 10000"/>
                <a:gd name="connsiteY2-248" fmla="*/ 3540 h 10022"/>
                <a:gd name="connsiteX3-249" fmla="*/ 9330 w 10000"/>
                <a:gd name="connsiteY3-250" fmla="*/ 6500 h 10022"/>
                <a:gd name="connsiteX4-251" fmla="*/ 8332 w 10000"/>
                <a:gd name="connsiteY4-252" fmla="*/ 9462 h 10022"/>
                <a:gd name="connsiteX5-253" fmla="*/ 6873 w 10000"/>
                <a:gd name="connsiteY5-254" fmla="*/ 10022 h 10022"/>
                <a:gd name="connsiteX0-255" fmla="*/ 0 w 10000"/>
                <a:gd name="connsiteY0-256" fmla="*/ 0 h 10022"/>
                <a:gd name="connsiteX1-257" fmla="*/ 4999 w 10000"/>
                <a:gd name="connsiteY1-258" fmla="*/ 1632 h 10022"/>
                <a:gd name="connsiteX2-259" fmla="*/ 9664 w 10000"/>
                <a:gd name="connsiteY2-260" fmla="*/ 3540 h 10022"/>
                <a:gd name="connsiteX3-261" fmla="*/ 9330 w 10000"/>
                <a:gd name="connsiteY3-262" fmla="*/ 6500 h 10022"/>
                <a:gd name="connsiteX4-263" fmla="*/ 8332 w 10000"/>
                <a:gd name="connsiteY4-264" fmla="*/ 9462 h 10022"/>
                <a:gd name="connsiteX5-265" fmla="*/ 6873 w 10000"/>
                <a:gd name="connsiteY5-266" fmla="*/ 10022 h 10022"/>
                <a:gd name="connsiteX0-267" fmla="*/ 0 w 10000"/>
                <a:gd name="connsiteY0-268" fmla="*/ 0 h 10022"/>
                <a:gd name="connsiteX1-269" fmla="*/ 4999 w 10000"/>
                <a:gd name="connsiteY1-270" fmla="*/ 1632 h 10022"/>
                <a:gd name="connsiteX2-271" fmla="*/ 9664 w 10000"/>
                <a:gd name="connsiteY2-272" fmla="*/ 3540 h 10022"/>
                <a:gd name="connsiteX3-273" fmla="*/ 9330 w 10000"/>
                <a:gd name="connsiteY3-274" fmla="*/ 6500 h 10022"/>
                <a:gd name="connsiteX4-275" fmla="*/ 8332 w 10000"/>
                <a:gd name="connsiteY4-276" fmla="*/ 9462 h 10022"/>
                <a:gd name="connsiteX5-277" fmla="*/ 6873 w 10000"/>
                <a:gd name="connsiteY5-278" fmla="*/ 10022 h 10022"/>
                <a:gd name="connsiteX0-279" fmla="*/ 0 w 10000"/>
                <a:gd name="connsiteY0-280" fmla="*/ 0 h 10022"/>
                <a:gd name="connsiteX1-281" fmla="*/ 4999 w 10000"/>
                <a:gd name="connsiteY1-282" fmla="*/ 1632 h 10022"/>
                <a:gd name="connsiteX2-283" fmla="*/ 9664 w 10000"/>
                <a:gd name="connsiteY2-284" fmla="*/ 3540 h 10022"/>
                <a:gd name="connsiteX3-285" fmla="*/ 9330 w 10000"/>
                <a:gd name="connsiteY3-286" fmla="*/ 6500 h 10022"/>
                <a:gd name="connsiteX4-287" fmla="*/ 8332 w 10000"/>
                <a:gd name="connsiteY4-288" fmla="*/ 9462 h 10022"/>
                <a:gd name="connsiteX5-289" fmla="*/ 6873 w 10000"/>
                <a:gd name="connsiteY5-290" fmla="*/ 10022 h 10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22">
                  <a:moveTo>
                    <a:pt x="0" y="0"/>
                  </a:moveTo>
                  <a:cubicBezTo>
                    <a:pt x="2002" y="110"/>
                    <a:pt x="3445" y="1053"/>
                    <a:pt x="4999" y="1632"/>
                  </a:cubicBezTo>
                  <a:cubicBezTo>
                    <a:pt x="6554" y="2213"/>
                    <a:pt x="8829" y="2600"/>
                    <a:pt x="9664" y="3540"/>
                  </a:cubicBezTo>
                  <a:cubicBezTo>
                    <a:pt x="10495" y="4481"/>
                    <a:pt x="9552" y="5561"/>
                    <a:pt x="9330" y="6500"/>
                  </a:cubicBezTo>
                  <a:cubicBezTo>
                    <a:pt x="9107" y="7496"/>
                    <a:pt x="9497" y="8659"/>
                    <a:pt x="8332" y="9462"/>
                  </a:cubicBezTo>
                  <a:cubicBezTo>
                    <a:pt x="8006" y="9642"/>
                    <a:pt x="7761" y="9800"/>
                    <a:pt x="6873" y="10022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6672" y="-236562"/>
              <a:ext cx="7380346" cy="57188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0" name="Freeform 31"/>
            <p:cNvSpPr/>
            <p:nvPr/>
          </p:nvSpPr>
          <p:spPr bwMode="auto">
            <a:xfrm rot="21176574">
              <a:off x="3097201" y="4045502"/>
              <a:ext cx="1658831" cy="633491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296 w 9587"/>
                <a:gd name="connsiteY0" fmla="*/ 5408 h 9854"/>
                <a:gd name="connsiteX1" fmla="*/ 8871 w 9587"/>
                <a:gd name="connsiteY1" fmla="*/ 7868 h 9854"/>
                <a:gd name="connsiteX2" fmla="*/ 6607 w 9587"/>
                <a:gd name="connsiteY2" fmla="*/ 8971 h 9854"/>
                <a:gd name="connsiteX3" fmla="*/ 4225 w 9587"/>
                <a:gd name="connsiteY3" fmla="*/ 9845 h 9854"/>
                <a:gd name="connsiteX4" fmla="*/ 2102 w 9587"/>
                <a:gd name="connsiteY4" fmla="*/ 8512 h 9854"/>
                <a:gd name="connsiteX5" fmla="*/ 145 w 9587"/>
                <a:gd name="connsiteY5" fmla="*/ 6926 h 9854"/>
                <a:gd name="connsiteX6" fmla="*/ 263 w 9587"/>
                <a:gd name="connsiteY6" fmla="*/ 4466 h 9854"/>
                <a:gd name="connsiteX7" fmla="*/ 687 w 9587"/>
                <a:gd name="connsiteY7" fmla="*/ 2006 h 9854"/>
                <a:gd name="connsiteX8" fmla="*/ 2951 w 9587"/>
                <a:gd name="connsiteY8" fmla="*/ 880 h 9854"/>
                <a:gd name="connsiteX9" fmla="*/ 5333 w 9587"/>
                <a:gd name="connsiteY9" fmla="*/ 6 h 9854"/>
                <a:gd name="connsiteX10" fmla="*/ 7456 w 9587"/>
                <a:gd name="connsiteY10" fmla="*/ 1362 h 9854"/>
                <a:gd name="connsiteX11" fmla="*/ 9437 w 9587"/>
                <a:gd name="connsiteY11" fmla="*/ 2948 h 9854"/>
                <a:gd name="connsiteX12" fmla="*/ 9520 w 9587"/>
                <a:gd name="connsiteY12" fmla="*/ 5626 h 9854"/>
                <a:gd name="connsiteX0-1" fmla="*/ 9696 w 9844"/>
                <a:gd name="connsiteY0-2" fmla="*/ 5488 h 10000"/>
                <a:gd name="connsiteX1-3" fmla="*/ 9253 w 9844"/>
                <a:gd name="connsiteY1-4" fmla="*/ 7985 h 10000"/>
                <a:gd name="connsiteX2-5" fmla="*/ 6892 w 9844"/>
                <a:gd name="connsiteY2-6" fmla="*/ 9104 h 10000"/>
                <a:gd name="connsiteX3-7" fmla="*/ 4407 w 9844"/>
                <a:gd name="connsiteY3-8" fmla="*/ 9991 h 10000"/>
                <a:gd name="connsiteX4-9" fmla="*/ 2193 w 9844"/>
                <a:gd name="connsiteY4-10" fmla="*/ 8638 h 10000"/>
                <a:gd name="connsiteX5-11" fmla="*/ 151 w 9844"/>
                <a:gd name="connsiteY5-12" fmla="*/ 7029 h 10000"/>
                <a:gd name="connsiteX6-13" fmla="*/ 274 w 9844"/>
                <a:gd name="connsiteY6-14" fmla="*/ 4532 h 10000"/>
                <a:gd name="connsiteX7-15" fmla="*/ 717 w 9844"/>
                <a:gd name="connsiteY7-16" fmla="*/ 2036 h 10000"/>
                <a:gd name="connsiteX8-17" fmla="*/ 3078 w 9844"/>
                <a:gd name="connsiteY8-18" fmla="*/ 893 h 10000"/>
                <a:gd name="connsiteX9-19" fmla="*/ 5563 w 9844"/>
                <a:gd name="connsiteY9-20" fmla="*/ 6 h 10000"/>
                <a:gd name="connsiteX10-21" fmla="*/ 7777 w 9844"/>
                <a:gd name="connsiteY10-22" fmla="*/ 1382 h 10000"/>
                <a:gd name="connsiteX11-23" fmla="*/ 9844 w 9844"/>
                <a:gd name="connsiteY11-24" fmla="*/ 2992 h 10000"/>
                <a:gd name="connsiteX0-25" fmla="*/ 9850 w 9850"/>
                <a:gd name="connsiteY0-26" fmla="*/ 5488 h 10000"/>
                <a:gd name="connsiteX1-27" fmla="*/ 9400 w 9850"/>
                <a:gd name="connsiteY1-28" fmla="*/ 7985 h 10000"/>
                <a:gd name="connsiteX2-29" fmla="*/ 7001 w 9850"/>
                <a:gd name="connsiteY2-30" fmla="*/ 9104 h 10000"/>
                <a:gd name="connsiteX3-31" fmla="*/ 4477 w 9850"/>
                <a:gd name="connsiteY3-32" fmla="*/ 9991 h 10000"/>
                <a:gd name="connsiteX4-33" fmla="*/ 2228 w 9850"/>
                <a:gd name="connsiteY4-34" fmla="*/ 8638 h 10000"/>
                <a:gd name="connsiteX5-35" fmla="*/ 153 w 9850"/>
                <a:gd name="connsiteY5-36" fmla="*/ 7029 h 10000"/>
                <a:gd name="connsiteX6-37" fmla="*/ 278 w 9850"/>
                <a:gd name="connsiteY6-38" fmla="*/ 4532 h 10000"/>
                <a:gd name="connsiteX7-39" fmla="*/ 728 w 9850"/>
                <a:gd name="connsiteY7-40" fmla="*/ 2036 h 10000"/>
                <a:gd name="connsiteX8-41" fmla="*/ 3127 w 9850"/>
                <a:gd name="connsiteY8-42" fmla="*/ 893 h 10000"/>
                <a:gd name="connsiteX9-43" fmla="*/ 5651 w 9850"/>
                <a:gd name="connsiteY9-44" fmla="*/ 6 h 10000"/>
                <a:gd name="connsiteX10-45" fmla="*/ 7900 w 9850"/>
                <a:gd name="connsiteY10-46" fmla="*/ 1382 h 10000"/>
                <a:gd name="connsiteX0-47" fmla="*/ 10000 w 10000"/>
                <a:gd name="connsiteY0-48" fmla="*/ 5488 h 10000"/>
                <a:gd name="connsiteX1-49" fmla="*/ 9543 w 10000"/>
                <a:gd name="connsiteY1-50" fmla="*/ 7985 h 10000"/>
                <a:gd name="connsiteX2-51" fmla="*/ 7108 w 10000"/>
                <a:gd name="connsiteY2-52" fmla="*/ 9104 h 10000"/>
                <a:gd name="connsiteX3-53" fmla="*/ 4545 w 10000"/>
                <a:gd name="connsiteY3-54" fmla="*/ 9991 h 10000"/>
                <a:gd name="connsiteX4-55" fmla="*/ 2262 w 10000"/>
                <a:gd name="connsiteY4-56" fmla="*/ 8638 h 10000"/>
                <a:gd name="connsiteX5-57" fmla="*/ 155 w 10000"/>
                <a:gd name="connsiteY5-58" fmla="*/ 7029 h 10000"/>
                <a:gd name="connsiteX6-59" fmla="*/ 282 w 10000"/>
                <a:gd name="connsiteY6-60" fmla="*/ 4532 h 10000"/>
                <a:gd name="connsiteX7-61" fmla="*/ 739 w 10000"/>
                <a:gd name="connsiteY7-62" fmla="*/ 2036 h 10000"/>
                <a:gd name="connsiteX8-63" fmla="*/ 3175 w 10000"/>
                <a:gd name="connsiteY8-64" fmla="*/ 893 h 10000"/>
                <a:gd name="connsiteX9-65" fmla="*/ 5737 w 10000"/>
                <a:gd name="connsiteY9-66" fmla="*/ 6 h 10000"/>
                <a:gd name="connsiteX0-67" fmla="*/ 10000 w 10000"/>
                <a:gd name="connsiteY0-68" fmla="*/ 4595 h 9107"/>
                <a:gd name="connsiteX1-69" fmla="*/ 9543 w 10000"/>
                <a:gd name="connsiteY1-70" fmla="*/ 7092 h 9107"/>
                <a:gd name="connsiteX2-71" fmla="*/ 7108 w 10000"/>
                <a:gd name="connsiteY2-72" fmla="*/ 8211 h 9107"/>
                <a:gd name="connsiteX3-73" fmla="*/ 4545 w 10000"/>
                <a:gd name="connsiteY3-74" fmla="*/ 9098 h 9107"/>
                <a:gd name="connsiteX4-75" fmla="*/ 2262 w 10000"/>
                <a:gd name="connsiteY4-76" fmla="*/ 7745 h 9107"/>
                <a:gd name="connsiteX5-77" fmla="*/ 155 w 10000"/>
                <a:gd name="connsiteY5-78" fmla="*/ 6136 h 9107"/>
                <a:gd name="connsiteX6-79" fmla="*/ 282 w 10000"/>
                <a:gd name="connsiteY6-80" fmla="*/ 3639 h 9107"/>
                <a:gd name="connsiteX7-81" fmla="*/ 739 w 10000"/>
                <a:gd name="connsiteY7-82" fmla="*/ 1143 h 9107"/>
                <a:gd name="connsiteX8-83" fmla="*/ 3175 w 10000"/>
                <a:gd name="connsiteY8-84" fmla="*/ 0 h 9107"/>
                <a:gd name="connsiteX0-85" fmla="*/ 10000 w 10000"/>
                <a:gd name="connsiteY0-86" fmla="*/ 3791 h 8745"/>
                <a:gd name="connsiteX1-87" fmla="*/ 9543 w 10000"/>
                <a:gd name="connsiteY1-88" fmla="*/ 6532 h 8745"/>
                <a:gd name="connsiteX2-89" fmla="*/ 7108 w 10000"/>
                <a:gd name="connsiteY2-90" fmla="*/ 7761 h 8745"/>
                <a:gd name="connsiteX3-91" fmla="*/ 4545 w 10000"/>
                <a:gd name="connsiteY3-92" fmla="*/ 8735 h 8745"/>
                <a:gd name="connsiteX4-93" fmla="*/ 2262 w 10000"/>
                <a:gd name="connsiteY4-94" fmla="*/ 7249 h 8745"/>
                <a:gd name="connsiteX5-95" fmla="*/ 155 w 10000"/>
                <a:gd name="connsiteY5-96" fmla="*/ 5483 h 8745"/>
                <a:gd name="connsiteX6-97" fmla="*/ 282 w 10000"/>
                <a:gd name="connsiteY6-98" fmla="*/ 2741 h 8745"/>
                <a:gd name="connsiteX7-99" fmla="*/ 739 w 10000"/>
                <a:gd name="connsiteY7-100" fmla="*/ 0 h 8745"/>
                <a:gd name="connsiteX0-101" fmla="*/ 10000 w 10000"/>
                <a:gd name="connsiteY0-102" fmla="*/ 1201 h 6866"/>
                <a:gd name="connsiteX1-103" fmla="*/ 9543 w 10000"/>
                <a:gd name="connsiteY1-104" fmla="*/ 4335 h 6866"/>
                <a:gd name="connsiteX2-105" fmla="*/ 7108 w 10000"/>
                <a:gd name="connsiteY2-106" fmla="*/ 5741 h 6866"/>
                <a:gd name="connsiteX3-107" fmla="*/ 4545 w 10000"/>
                <a:gd name="connsiteY3-108" fmla="*/ 6855 h 6866"/>
                <a:gd name="connsiteX4-109" fmla="*/ 2262 w 10000"/>
                <a:gd name="connsiteY4-110" fmla="*/ 5155 h 6866"/>
                <a:gd name="connsiteX5-111" fmla="*/ 155 w 10000"/>
                <a:gd name="connsiteY5-112" fmla="*/ 3136 h 6866"/>
                <a:gd name="connsiteX6-113" fmla="*/ 282 w 10000"/>
                <a:gd name="connsiteY6-114" fmla="*/ 0 h 6866"/>
                <a:gd name="connsiteX0-115" fmla="*/ 9845 w 9845"/>
                <a:gd name="connsiteY0-116" fmla="*/ 0 h 8251"/>
                <a:gd name="connsiteX1-117" fmla="*/ 9388 w 9845"/>
                <a:gd name="connsiteY1-118" fmla="*/ 4565 h 8251"/>
                <a:gd name="connsiteX2-119" fmla="*/ 6953 w 9845"/>
                <a:gd name="connsiteY2-120" fmla="*/ 6612 h 8251"/>
                <a:gd name="connsiteX3-121" fmla="*/ 4390 w 9845"/>
                <a:gd name="connsiteY3-122" fmla="*/ 8235 h 8251"/>
                <a:gd name="connsiteX4-123" fmla="*/ 2107 w 9845"/>
                <a:gd name="connsiteY4-124" fmla="*/ 5759 h 8251"/>
                <a:gd name="connsiteX5-125" fmla="*/ 0 w 9845"/>
                <a:gd name="connsiteY5-126" fmla="*/ 2818 h 8251"/>
                <a:gd name="connsiteX0-127" fmla="*/ 7860 w 7860"/>
                <a:gd name="connsiteY0-128" fmla="*/ 0 h 10001"/>
                <a:gd name="connsiteX1-129" fmla="*/ 7396 w 7860"/>
                <a:gd name="connsiteY1-130" fmla="*/ 5533 h 10001"/>
                <a:gd name="connsiteX2-131" fmla="*/ 4922 w 7860"/>
                <a:gd name="connsiteY2-132" fmla="*/ 8014 h 10001"/>
                <a:gd name="connsiteX3-133" fmla="*/ 2319 w 7860"/>
                <a:gd name="connsiteY3-134" fmla="*/ 9981 h 10001"/>
                <a:gd name="connsiteX4-135" fmla="*/ 0 w 7860"/>
                <a:gd name="connsiteY4-136" fmla="*/ 6980 h 10001"/>
                <a:gd name="connsiteX0-137" fmla="*/ 7050 w 7050"/>
                <a:gd name="connsiteY0-138" fmla="*/ 0 h 10000"/>
                <a:gd name="connsiteX1-139" fmla="*/ 6460 w 7050"/>
                <a:gd name="connsiteY1-140" fmla="*/ 5532 h 10000"/>
                <a:gd name="connsiteX2-141" fmla="*/ 3312 w 7050"/>
                <a:gd name="connsiteY2-142" fmla="*/ 8013 h 10000"/>
                <a:gd name="connsiteX3-143" fmla="*/ 0 w 7050"/>
                <a:gd name="connsiteY3-144" fmla="*/ 9980 h 10000"/>
                <a:gd name="connsiteX0-145" fmla="*/ 9163 w 9163"/>
                <a:gd name="connsiteY0-146" fmla="*/ 0 h 4468"/>
                <a:gd name="connsiteX1-147" fmla="*/ 4698 w 9163"/>
                <a:gd name="connsiteY1-148" fmla="*/ 2481 h 4468"/>
                <a:gd name="connsiteX2-149" fmla="*/ 0 w 9163"/>
                <a:gd name="connsiteY2-150" fmla="*/ 4448 h 4468"/>
                <a:gd name="connsiteX0-151" fmla="*/ 9774 w 9774"/>
                <a:gd name="connsiteY0-152" fmla="*/ 0 h 9562"/>
                <a:gd name="connsiteX1-153" fmla="*/ 5127 w 9774"/>
                <a:gd name="connsiteY1-154" fmla="*/ 5117 h 9562"/>
                <a:gd name="connsiteX2-155" fmla="*/ 0 w 9774"/>
                <a:gd name="connsiteY2-156" fmla="*/ 9519 h 9562"/>
                <a:gd name="connsiteX0-157" fmla="*/ 9955 w 9955"/>
                <a:gd name="connsiteY0-158" fmla="*/ 0 h 9811"/>
                <a:gd name="connsiteX1-159" fmla="*/ 5246 w 9955"/>
                <a:gd name="connsiteY1-160" fmla="*/ 5163 h 9811"/>
                <a:gd name="connsiteX2-161" fmla="*/ 0 w 9955"/>
                <a:gd name="connsiteY2-162" fmla="*/ 9767 h 9811"/>
                <a:gd name="connsiteX0-163" fmla="*/ 9953 w 9953"/>
                <a:gd name="connsiteY0-164" fmla="*/ 0 h 9768"/>
                <a:gd name="connsiteX1-165" fmla="*/ 5270 w 9953"/>
                <a:gd name="connsiteY1-166" fmla="*/ 5030 h 9768"/>
                <a:gd name="connsiteX2-167" fmla="*/ 0 w 9953"/>
                <a:gd name="connsiteY2-168" fmla="*/ 9723 h 9768"/>
                <a:gd name="connsiteX0-169" fmla="*/ 9810 w 9810"/>
                <a:gd name="connsiteY0-170" fmla="*/ 0 h 8669"/>
                <a:gd name="connsiteX1-171" fmla="*/ 5295 w 9810"/>
                <a:gd name="connsiteY1-172" fmla="*/ 3821 h 8669"/>
                <a:gd name="connsiteX2-173" fmla="*/ 0 w 9810"/>
                <a:gd name="connsiteY2-174" fmla="*/ 8626 h 8669"/>
                <a:gd name="connsiteX0-175" fmla="*/ 9212 w 9212"/>
                <a:gd name="connsiteY0-176" fmla="*/ 0 h 9878"/>
                <a:gd name="connsiteX1-177" fmla="*/ 5398 w 9212"/>
                <a:gd name="connsiteY1-178" fmla="*/ 4286 h 9878"/>
                <a:gd name="connsiteX2-179" fmla="*/ 0 w 9212"/>
                <a:gd name="connsiteY2-180" fmla="*/ 9828 h 9878"/>
                <a:gd name="connsiteX0-181" fmla="*/ 9991 w 9991"/>
                <a:gd name="connsiteY0-182" fmla="*/ 0 h 9806"/>
                <a:gd name="connsiteX1-183" fmla="*/ 5860 w 9991"/>
                <a:gd name="connsiteY1-184" fmla="*/ 4146 h 9806"/>
                <a:gd name="connsiteX2-185" fmla="*/ 0 w 9991"/>
                <a:gd name="connsiteY2-186" fmla="*/ 9756 h 9806"/>
                <a:gd name="connsiteX0-187" fmla="*/ 10000 w 10000"/>
                <a:gd name="connsiteY0-188" fmla="*/ 0 h 10000"/>
                <a:gd name="connsiteX1-189" fmla="*/ 5865 w 10000"/>
                <a:gd name="connsiteY1-190" fmla="*/ 4228 h 10000"/>
                <a:gd name="connsiteX2-191" fmla="*/ 0 w 10000"/>
                <a:gd name="connsiteY2-192" fmla="*/ 9949 h 10000"/>
                <a:gd name="connsiteX0-193" fmla="*/ 10000 w 10000"/>
                <a:gd name="connsiteY0-194" fmla="*/ 0 h 10000"/>
                <a:gd name="connsiteX1-195" fmla="*/ 5865 w 10000"/>
                <a:gd name="connsiteY1-196" fmla="*/ 4228 h 10000"/>
                <a:gd name="connsiteX2-197" fmla="*/ 0 w 10000"/>
                <a:gd name="connsiteY2-198" fmla="*/ 9949 h 10000"/>
                <a:gd name="connsiteX0-199" fmla="*/ 10014 w 10014"/>
                <a:gd name="connsiteY0-200" fmla="*/ 0 h 9895"/>
                <a:gd name="connsiteX1-201" fmla="*/ 5865 w 10014"/>
                <a:gd name="connsiteY1-202" fmla="*/ 4123 h 9895"/>
                <a:gd name="connsiteX2-203" fmla="*/ 0 w 10014"/>
                <a:gd name="connsiteY2-204" fmla="*/ 9844 h 9895"/>
                <a:gd name="connsiteX0-205" fmla="*/ 10000 w 10000"/>
                <a:gd name="connsiteY0-206" fmla="*/ 0 h 10000"/>
                <a:gd name="connsiteX1-207" fmla="*/ 5857 w 10000"/>
                <a:gd name="connsiteY1-208" fmla="*/ 4167 h 10000"/>
                <a:gd name="connsiteX2-209" fmla="*/ 0 w 10000"/>
                <a:gd name="connsiteY2-210" fmla="*/ 9948 h 10000"/>
                <a:gd name="connsiteX0-211" fmla="*/ 10000 w 10000"/>
                <a:gd name="connsiteY0-212" fmla="*/ 0 h 10000"/>
                <a:gd name="connsiteX1-213" fmla="*/ 5857 w 10000"/>
                <a:gd name="connsiteY1-214" fmla="*/ 4167 h 10000"/>
                <a:gd name="connsiteX2-215" fmla="*/ 0 w 10000"/>
                <a:gd name="connsiteY2-216" fmla="*/ 9948 h 10000"/>
                <a:gd name="connsiteX0-217" fmla="*/ 10000 w 10000"/>
                <a:gd name="connsiteY0-218" fmla="*/ 0 h 10000"/>
                <a:gd name="connsiteX1-219" fmla="*/ 5857 w 10000"/>
                <a:gd name="connsiteY1-220" fmla="*/ 4167 h 10000"/>
                <a:gd name="connsiteX2-221" fmla="*/ 0 w 10000"/>
                <a:gd name="connsiteY2-222" fmla="*/ 9948 h 10000"/>
                <a:gd name="connsiteX0-223" fmla="*/ 10000 w 10000"/>
                <a:gd name="connsiteY0-224" fmla="*/ 0 h 10000"/>
                <a:gd name="connsiteX1-225" fmla="*/ 5857 w 10000"/>
                <a:gd name="connsiteY1-226" fmla="*/ 4167 h 10000"/>
                <a:gd name="connsiteX2-227" fmla="*/ 0 w 10000"/>
                <a:gd name="connsiteY2-228" fmla="*/ 9948 h 10000"/>
                <a:gd name="connsiteX0-229" fmla="*/ 10000 w 10000"/>
                <a:gd name="connsiteY0-230" fmla="*/ 0 h 10000"/>
                <a:gd name="connsiteX1-231" fmla="*/ 5857 w 10000"/>
                <a:gd name="connsiteY1-232" fmla="*/ 4167 h 10000"/>
                <a:gd name="connsiteX2-233" fmla="*/ 0 w 10000"/>
                <a:gd name="connsiteY2-234" fmla="*/ 9948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8982" y="1527"/>
                    <a:pt x="7523" y="2508"/>
                    <a:pt x="5857" y="4167"/>
                  </a:cubicBezTo>
                  <a:cubicBezTo>
                    <a:pt x="4190" y="5825"/>
                    <a:pt x="2029" y="10549"/>
                    <a:pt x="0" y="9948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 rot="21176574">
              <a:off x="1181347" y="748680"/>
              <a:ext cx="2174284" cy="4123196"/>
            </a:xfrm>
            <a:custGeom>
              <a:avLst/>
              <a:gdLst>
                <a:gd name="T0" fmla="*/ 409 w 424"/>
                <a:gd name="T1" fmla="*/ 131 h 435"/>
                <a:gd name="T2" fmla="*/ 403 w 424"/>
                <a:gd name="T3" fmla="*/ 238 h 435"/>
                <a:gd name="T4" fmla="*/ 385 w 424"/>
                <a:gd name="T5" fmla="*/ 345 h 435"/>
                <a:gd name="T6" fmla="*/ 289 w 424"/>
                <a:gd name="T7" fmla="*/ 393 h 435"/>
                <a:gd name="T8" fmla="*/ 188 w 424"/>
                <a:gd name="T9" fmla="*/ 431 h 435"/>
                <a:gd name="T10" fmla="*/ 98 w 424"/>
                <a:gd name="T11" fmla="*/ 373 h 435"/>
                <a:gd name="T12" fmla="*/ 15 w 424"/>
                <a:gd name="T13" fmla="*/ 304 h 435"/>
                <a:gd name="T14" fmla="*/ 20 w 424"/>
                <a:gd name="T15" fmla="*/ 197 h 435"/>
                <a:gd name="T16" fmla="*/ 38 w 424"/>
                <a:gd name="T17" fmla="*/ 90 h 435"/>
                <a:gd name="T18" fmla="*/ 134 w 424"/>
                <a:gd name="T19" fmla="*/ 41 h 435"/>
                <a:gd name="T20" fmla="*/ 235 w 424"/>
                <a:gd name="T21" fmla="*/ 3 h 435"/>
                <a:gd name="T22" fmla="*/ 325 w 424"/>
                <a:gd name="T23" fmla="*/ 62 h 435"/>
                <a:gd name="T24" fmla="*/ 409 w 424"/>
                <a:gd name="T25" fmla="*/ 131 h 435"/>
                <a:gd name="connsiteX0" fmla="*/ 9437 w 9580"/>
                <a:gd name="connsiteY0" fmla="*/ 2948 h 9854"/>
                <a:gd name="connsiteX1" fmla="*/ 9296 w 9580"/>
                <a:gd name="connsiteY1" fmla="*/ 5408 h 9854"/>
                <a:gd name="connsiteX2" fmla="*/ 8871 w 9580"/>
                <a:gd name="connsiteY2" fmla="*/ 7868 h 9854"/>
                <a:gd name="connsiteX3" fmla="*/ 6607 w 9580"/>
                <a:gd name="connsiteY3" fmla="*/ 8971 h 9854"/>
                <a:gd name="connsiteX4" fmla="*/ 4225 w 9580"/>
                <a:gd name="connsiteY4" fmla="*/ 9845 h 9854"/>
                <a:gd name="connsiteX5" fmla="*/ 2102 w 9580"/>
                <a:gd name="connsiteY5" fmla="*/ 8512 h 9854"/>
                <a:gd name="connsiteX6" fmla="*/ 145 w 9580"/>
                <a:gd name="connsiteY6" fmla="*/ 6926 h 9854"/>
                <a:gd name="connsiteX7" fmla="*/ 263 w 9580"/>
                <a:gd name="connsiteY7" fmla="*/ 4466 h 9854"/>
                <a:gd name="connsiteX8" fmla="*/ 687 w 9580"/>
                <a:gd name="connsiteY8" fmla="*/ 2006 h 9854"/>
                <a:gd name="connsiteX9" fmla="*/ 2951 w 9580"/>
                <a:gd name="connsiteY9" fmla="*/ 880 h 9854"/>
                <a:gd name="connsiteX10" fmla="*/ 5333 w 9580"/>
                <a:gd name="connsiteY10" fmla="*/ 6 h 9854"/>
                <a:gd name="connsiteX11" fmla="*/ 7456 w 9580"/>
                <a:gd name="connsiteY11" fmla="*/ 1362 h 9854"/>
                <a:gd name="connsiteX12" fmla="*/ 9437 w 9580"/>
                <a:gd name="connsiteY12" fmla="*/ 2948 h 9854"/>
                <a:gd name="connsiteX0-1" fmla="*/ 7783 w 10000"/>
                <a:gd name="connsiteY0-2" fmla="*/ 1382 h 10000"/>
                <a:gd name="connsiteX1-3" fmla="*/ 9851 w 10000"/>
                <a:gd name="connsiteY1-4" fmla="*/ 2992 h 10000"/>
                <a:gd name="connsiteX2-5" fmla="*/ 9704 w 10000"/>
                <a:gd name="connsiteY2-6" fmla="*/ 5488 h 10000"/>
                <a:gd name="connsiteX3-7" fmla="*/ 9260 w 10000"/>
                <a:gd name="connsiteY3-8" fmla="*/ 7985 h 10000"/>
                <a:gd name="connsiteX4-9" fmla="*/ 6897 w 10000"/>
                <a:gd name="connsiteY4-10" fmla="*/ 9104 h 10000"/>
                <a:gd name="connsiteX5-11" fmla="*/ 4410 w 10000"/>
                <a:gd name="connsiteY5-12" fmla="*/ 9991 h 10000"/>
                <a:gd name="connsiteX6-13" fmla="*/ 2194 w 10000"/>
                <a:gd name="connsiteY6-14" fmla="*/ 8638 h 10000"/>
                <a:gd name="connsiteX7-15" fmla="*/ 151 w 10000"/>
                <a:gd name="connsiteY7-16" fmla="*/ 7029 h 10000"/>
                <a:gd name="connsiteX8-17" fmla="*/ 275 w 10000"/>
                <a:gd name="connsiteY8-18" fmla="*/ 4532 h 10000"/>
                <a:gd name="connsiteX9-19" fmla="*/ 717 w 10000"/>
                <a:gd name="connsiteY9-20" fmla="*/ 2036 h 10000"/>
                <a:gd name="connsiteX10-21" fmla="*/ 3080 w 10000"/>
                <a:gd name="connsiteY10-22" fmla="*/ 893 h 10000"/>
                <a:gd name="connsiteX11-23" fmla="*/ 5567 w 10000"/>
                <a:gd name="connsiteY11-24" fmla="*/ 6 h 10000"/>
                <a:gd name="connsiteX12-25" fmla="*/ 8017 w 10000"/>
                <a:gd name="connsiteY12-26" fmla="*/ 1604 h 10000"/>
                <a:gd name="connsiteX0-27" fmla="*/ 9851 w 10000"/>
                <a:gd name="connsiteY0-28" fmla="*/ 2992 h 10000"/>
                <a:gd name="connsiteX1-29" fmla="*/ 9704 w 10000"/>
                <a:gd name="connsiteY1-30" fmla="*/ 5488 h 10000"/>
                <a:gd name="connsiteX2-31" fmla="*/ 9260 w 10000"/>
                <a:gd name="connsiteY2-32" fmla="*/ 7985 h 10000"/>
                <a:gd name="connsiteX3-33" fmla="*/ 6897 w 10000"/>
                <a:gd name="connsiteY3-34" fmla="*/ 9104 h 10000"/>
                <a:gd name="connsiteX4-35" fmla="*/ 4410 w 10000"/>
                <a:gd name="connsiteY4-36" fmla="*/ 9991 h 10000"/>
                <a:gd name="connsiteX5-37" fmla="*/ 2194 w 10000"/>
                <a:gd name="connsiteY5-38" fmla="*/ 8638 h 10000"/>
                <a:gd name="connsiteX6-39" fmla="*/ 151 w 10000"/>
                <a:gd name="connsiteY6-40" fmla="*/ 7029 h 10000"/>
                <a:gd name="connsiteX7-41" fmla="*/ 275 w 10000"/>
                <a:gd name="connsiteY7-42" fmla="*/ 4532 h 10000"/>
                <a:gd name="connsiteX8-43" fmla="*/ 717 w 10000"/>
                <a:gd name="connsiteY8-44" fmla="*/ 2036 h 10000"/>
                <a:gd name="connsiteX9-45" fmla="*/ 3080 w 10000"/>
                <a:gd name="connsiteY9-46" fmla="*/ 893 h 10000"/>
                <a:gd name="connsiteX10-47" fmla="*/ 5567 w 10000"/>
                <a:gd name="connsiteY10-48" fmla="*/ 6 h 10000"/>
                <a:gd name="connsiteX11-49" fmla="*/ 8017 w 10000"/>
                <a:gd name="connsiteY11-50" fmla="*/ 1604 h 10000"/>
                <a:gd name="connsiteX0-51" fmla="*/ 9851 w 10000"/>
                <a:gd name="connsiteY0-52" fmla="*/ 2992 h 10000"/>
                <a:gd name="connsiteX1-53" fmla="*/ 9704 w 10000"/>
                <a:gd name="connsiteY1-54" fmla="*/ 5488 h 10000"/>
                <a:gd name="connsiteX2-55" fmla="*/ 9260 w 10000"/>
                <a:gd name="connsiteY2-56" fmla="*/ 7985 h 10000"/>
                <a:gd name="connsiteX3-57" fmla="*/ 6897 w 10000"/>
                <a:gd name="connsiteY3-58" fmla="*/ 9104 h 10000"/>
                <a:gd name="connsiteX4-59" fmla="*/ 4410 w 10000"/>
                <a:gd name="connsiteY4-60" fmla="*/ 9991 h 10000"/>
                <a:gd name="connsiteX5-61" fmla="*/ 2194 w 10000"/>
                <a:gd name="connsiteY5-62" fmla="*/ 8638 h 10000"/>
                <a:gd name="connsiteX6-63" fmla="*/ 151 w 10000"/>
                <a:gd name="connsiteY6-64" fmla="*/ 7029 h 10000"/>
                <a:gd name="connsiteX7-65" fmla="*/ 275 w 10000"/>
                <a:gd name="connsiteY7-66" fmla="*/ 4532 h 10000"/>
                <a:gd name="connsiteX8-67" fmla="*/ 717 w 10000"/>
                <a:gd name="connsiteY8-68" fmla="*/ 2036 h 10000"/>
                <a:gd name="connsiteX9-69" fmla="*/ 3080 w 10000"/>
                <a:gd name="connsiteY9-70" fmla="*/ 893 h 10000"/>
                <a:gd name="connsiteX10-71" fmla="*/ 5567 w 10000"/>
                <a:gd name="connsiteY10-72" fmla="*/ 6 h 10000"/>
                <a:gd name="connsiteX0-73" fmla="*/ 9704 w 9704"/>
                <a:gd name="connsiteY0-74" fmla="*/ 5488 h 10000"/>
                <a:gd name="connsiteX1-75" fmla="*/ 9260 w 9704"/>
                <a:gd name="connsiteY1-76" fmla="*/ 7985 h 10000"/>
                <a:gd name="connsiteX2-77" fmla="*/ 6897 w 9704"/>
                <a:gd name="connsiteY2-78" fmla="*/ 9104 h 10000"/>
                <a:gd name="connsiteX3-79" fmla="*/ 4410 w 9704"/>
                <a:gd name="connsiteY3-80" fmla="*/ 9991 h 10000"/>
                <a:gd name="connsiteX4-81" fmla="*/ 2194 w 9704"/>
                <a:gd name="connsiteY4-82" fmla="*/ 8638 h 10000"/>
                <a:gd name="connsiteX5-83" fmla="*/ 151 w 9704"/>
                <a:gd name="connsiteY5-84" fmla="*/ 7029 h 10000"/>
                <a:gd name="connsiteX6-85" fmla="*/ 275 w 9704"/>
                <a:gd name="connsiteY6-86" fmla="*/ 4532 h 10000"/>
                <a:gd name="connsiteX7-87" fmla="*/ 717 w 9704"/>
                <a:gd name="connsiteY7-88" fmla="*/ 2036 h 10000"/>
                <a:gd name="connsiteX8-89" fmla="*/ 3080 w 9704"/>
                <a:gd name="connsiteY8-90" fmla="*/ 893 h 10000"/>
                <a:gd name="connsiteX9-91" fmla="*/ 5567 w 9704"/>
                <a:gd name="connsiteY9-92" fmla="*/ 6 h 10000"/>
                <a:gd name="connsiteX0-93" fmla="*/ 9542 w 9542"/>
                <a:gd name="connsiteY0-94" fmla="*/ 7985 h 10000"/>
                <a:gd name="connsiteX1-95" fmla="*/ 7107 w 9542"/>
                <a:gd name="connsiteY1-96" fmla="*/ 9104 h 10000"/>
                <a:gd name="connsiteX2-97" fmla="*/ 4545 w 9542"/>
                <a:gd name="connsiteY2-98" fmla="*/ 9991 h 10000"/>
                <a:gd name="connsiteX3-99" fmla="*/ 2261 w 9542"/>
                <a:gd name="connsiteY3-100" fmla="*/ 8638 h 10000"/>
                <a:gd name="connsiteX4-101" fmla="*/ 156 w 9542"/>
                <a:gd name="connsiteY4-102" fmla="*/ 7029 h 10000"/>
                <a:gd name="connsiteX5-103" fmla="*/ 283 w 9542"/>
                <a:gd name="connsiteY5-104" fmla="*/ 4532 h 10000"/>
                <a:gd name="connsiteX6-105" fmla="*/ 739 w 9542"/>
                <a:gd name="connsiteY6-106" fmla="*/ 2036 h 10000"/>
                <a:gd name="connsiteX7-107" fmla="*/ 3174 w 9542"/>
                <a:gd name="connsiteY7-108" fmla="*/ 893 h 10000"/>
                <a:gd name="connsiteX8-109" fmla="*/ 5737 w 9542"/>
                <a:gd name="connsiteY8-110" fmla="*/ 6 h 10000"/>
                <a:gd name="connsiteX0-111" fmla="*/ 7448 w 7448"/>
                <a:gd name="connsiteY0-112" fmla="*/ 9104 h 10000"/>
                <a:gd name="connsiteX1-113" fmla="*/ 4763 w 7448"/>
                <a:gd name="connsiteY1-114" fmla="*/ 9991 h 10000"/>
                <a:gd name="connsiteX2-115" fmla="*/ 2370 w 7448"/>
                <a:gd name="connsiteY2-116" fmla="*/ 8638 h 10000"/>
                <a:gd name="connsiteX3-117" fmla="*/ 163 w 7448"/>
                <a:gd name="connsiteY3-118" fmla="*/ 7029 h 10000"/>
                <a:gd name="connsiteX4-119" fmla="*/ 297 w 7448"/>
                <a:gd name="connsiteY4-120" fmla="*/ 4532 h 10000"/>
                <a:gd name="connsiteX5-121" fmla="*/ 774 w 7448"/>
                <a:gd name="connsiteY5-122" fmla="*/ 2036 h 10000"/>
                <a:gd name="connsiteX6-123" fmla="*/ 3326 w 7448"/>
                <a:gd name="connsiteY6-124" fmla="*/ 893 h 10000"/>
                <a:gd name="connsiteX7-125" fmla="*/ 6012 w 7448"/>
                <a:gd name="connsiteY7-126" fmla="*/ 6 h 10000"/>
                <a:gd name="connsiteX0-127" fmla="*/ 6395 w 8072"/>
                <a:gd name="connsiteY0-128" fmla="*/ 9991 h 9991"/>
                <a:gd name="connsiteX1-129" fmla="*/ 3182 w 8072"/>
                <a:gd name="connsiteY1-130" fmla="*/ 8638 h 9991"/>
                <a:gd name="connsiteX2-131" fmla="*/ 219 w 8072"/>
                <a:gd name="connsiteY2-132" fmla="*/ 7029 h 9991"/>
                <a:gd name="connsiteX3-133" fmla="*/ 399 w 8072"/>
                <a:gd name="connsiteY3-134" fmla="*/ 4532 h 9991"/>
                <a:gd name="connsiteX4-135" fmla="*/ 1039 w 8072"/>
                <a:gd name="connsiteY4-136" fmla="*/ 2036 h 9991"/>
                <a:gd name="connsiteX5-137" fmla="*/ 4466 w 8072"/>
                <a:gd name="connsiteY5-138" fmla="*/ 893 h 9991"/>
                <a:gd name="connsiteX6-139" fmla="*/ 8072 w 8072"/>
                <a:gd name="connsiteY6-140" fmla="*/ 6 h 99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072" h="9991">
                  <a:moveTo>
                    <a:pt x="6395" y="9991"/>
                  </a:moveTo>
                  <a:cubicBezTo>
                    <a:pt x="5144" y="9898"/>
                    <a:pt x="4217" y="9127"/>
                    <a:pt x="3182" y="8638"/>
                  </a:cubicBezTo>
                  <a:cubicBezTo>
                    <a:pt x="2182" y="8148"/>
                    <a:pt x="756" y="7821"/>
                    <a:pt x="219" y="7029"/>
                  </a:cubicBezTo>
                  <a:cubicBezTo>
                    <a:pt x="-317" y="6235"/>
                    <a:pt x="290" y="5325"/>
                    <a:pt x="399" y="4532"/>
                  </a:cubicBezTo>
                  <a:cubicBezTo>
                    <a:pt x="540" y="3692"/>
                    <a:pt x="290" y="2713"/>
                    <a:pt x="1039" y="2036"/>
                  </a:cubicBezTo>
                  <a:cubicBezTo>
                    <a:pt x="1791" y="1382"/>
                    <a:pt x="3294" y="1231"/>
                    <a:pt x="4466" y="893"/>
                  </a:cubicBezTo>
                  <a:cubicBezTo>
                    <a:pt x="5638" y="555"/>
                    <a:pt x="6860" y="-64"/>
                    <a:pt x="8072" y="6"/>
                  </a:cubicBezTo>
                </a:path>
              </a:pathLst>
            </a:custGeom>
            <a:noFill/>
            <a:ln w="28575">
              <a:solidFill>
                <a:srgbClr val="2E161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2190004" y="2140603"/>
            <a:ext cx="999522" cy="107866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716da7c-542f-4986-8cb2-e046bf2519a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b02db19-9d76-42d8-b151-7fe45ad5e16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c957419-8780-44ad-abb0-da8f364097b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C2465B"/>
      </a:accent1>
      <a:accent2>
        <a:srgbClr val="4C8EA5"/>
      </a:accent2>
      <a:accent3>
        <a:srgbClr val="BD65A5"/>
      </a:accent3>
      <a:accent4>
        <a:srgbClr val="4F5778"/>
      </a:accent4>
      <a:accent5>
        <a:srgbClr val="C2465B"/>
      </a:accent5>
      <a:accent6>
        <a:srgbClr val="4C8EA5"/>
      </a:accent6>
      <a:hlink>
        <a:srgbClr val="BF0000"/>
      </a:hlink>
      <a:folHlink>
        <a:srgbClr val="393938"/>
      </a:folHlink>
    </a:clrScheme>
    <a:fontScheme name="atyqvpyl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C2465B"/>
    </a:accent1>
    <a:accent2>
      <a:srgbClr val="4C8EA5"/>
    </a:accent2>
    <a:accent3>
      <a:srgbClr val="BD65A5"/>
    </a:accent3>
    <a:accent4>
      <a:srgbClr val="4F5778"/>
    </a:accent4>
    <a:accent5>
      <a:srgbClr val="C2465B"/>
    </a:accent5>
    <a:accent6>
      <a:srgbClr val="4C8EA5"/>
    </a:accent6>
    <a:hlink>
      <a:srgbClr val="BF0000"/>
    </a:hlink>
    <a:folHlink>
      <a:srgbClr val="3939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2230</Words>
  <Application>Microsoft Office PowerPoint</Application>
  <PresentationFormat>全屏显示(16:9)</PresentationFormat>
  <Paragraphs>317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微软雅黑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333</cp:revision>
  <dcterms:created xsi:type="dcterms:W3CDTF">2015-12-11T17:46:00Z</dcterms:created>
  <dcterms:modified xsi:type="dcterms:W3CDTF">2021-01-06T01:02:02Z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