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8" r:id="rId21"/>
    <p:sldId id="281" r:id="rId22"/>
    <p:sldId id="280" r:id="rId23"/>
    <p:sldId id="282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CBC6"/>
    <a:srgbClr val="4A9CCB"/>
    <a:srgbClr val="4B73A8"/>
    <a:srgbClr val="5A538C"/>
    <a:srgbClr val="345692"/>
    <a:srgbClr val="17C0D4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41CBC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AA-403B-9BC6-860181C32347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AA-403B-9BC6-860181C32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4B73A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27-4BCD-AD79-AE55EEF4ADD7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7-4BCD-AD79-AE55EEF4A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5A538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A-4CD0-951D-8136F3160418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6A-4CD0-951D-8136F3160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C4C4C4"/>
            </a:solidFill>
            <a:ln w="12700" cap="flat">
              <a:noFill/>
              <a:miter lim="400000"/>
            </a:ln>
            <a:effectLst/>
          </c:spPr>
          <c:dPt>
            <c:idx val="1"/>
            <c:bubble3D val="0"/>
            <c:spPr>
              <a:solidFill>
                <a:srgbClr val="4A9CC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8E-4C17-89AE-DC24A2E2137F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E-4C17-89AE-DC24A2E21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B73A8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195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2-4C20-9526-47D7AE3BA6B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195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2-4C20-9526-47D7AE3BA6B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2-4C20-9526-47D7AE3BA6B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2-4C20-9526-47D7AE3BA6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C2-4C20-9526-47D7AE3BA6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1CB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C2-4C20-9526-47D7AE3BA6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A9CCB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C2-4C20-9526-47D7AE3BA6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rgbClr val="5A53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C2-4C20-9526-47D7AE3BA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axId val="693182544"/>
        <c:axId val="693183104"/>
      </c:barChart>
      <c:catAx>
        <c:axId val="69318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0" spcFirstLastPara="0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693183104"/>
        <c:crosses val="autoZero"/>
        <c:auto val="1"/>
        <c:lblAlgn val="ctr"/>
        <c:lblOffset val="100"/>
        <c:noMultiLvlLbl val="0"/>
      </c:catAx>
      <c:valAx>
        <c:axId val="6931831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693182544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195" b="1" i="0" u="none" strike="noStrike" baseline="0">
          <a:solidFill>
            <a:srgbClr val="333333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F924-5BD8-4F42-BEFE-3FD1A705B1C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111DE-C169-40AE-8D28-0CD40262C7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6338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4619141" y="1640958"/>
            <a:ext cx="3171687" cy="2069635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2"/>
          <p:cNvSpPr/>
          <p:nvPr/>
        </p:nvSpPr>
        <p:spPr>
          <a:xfrm>
            <a:off x="6313724" y="1253472"/>
            <a:ext cx="2253807" cy="1262130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5"/>
          <p:cNvSpPr txBox="1"/>
          <p:nvPr/>
        </p:nvSpPr>
        <p:spPr>
          <a:xfrm>
            <a:off x="3914990" y="1745182"/>
            <a:ext cx="3624042" cy="18611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500" dirty="0">
                <a:solidFill>
                  <a:srgbClr val="41CBC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2</a:t>
            </a:r>
            <a:r>
              <a:rPr lang="en-US" altLang="zh-CN" sz="11500" dirty="0">
                <a:solidFill>
                  <a:srgbClr val="4A9CCB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020</a:t>
            </a:r>
            <a:endParaRPr lang="zh-CN" altLang="en-US" sz="11500" dirty="0">
              <a:solidFill>
                <a:srgbClr val="5A538C"/>
              </a:solidFill>
              <a:latin typeface="Impact" panose="020B0806030902050204" pitchFamily="34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67474" y="3912730"/>
            <a:ext cx="753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ea typeface="幼圆" panose="02010509060101010101" pitchFamily="49" charset="-122"/>
                <a:cs typeface="Ebrima" panose="02000000000000000000" pitchFamily="2" charset="0"/>
              </a:rPr>
              <a:t>简约工作总结汇报模板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幼圆" panose="020105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3289" y="4898230"/>
            <a:ext cx="5061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商务路演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[PPT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</p:txBody>
      </p:sp>
      <p:sp>
        <p:nvSpPr>
          <p:cNvPr id="8" name="矩形 7"/>
          <p:cNvSpPr/>
          <p:nvPr/>
        </p:nvSpPr>
        <p:spPr>
          <a:xfrm>
            <a:off x="4084971" y="5606731"/>
            <a:ext cx="23826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部门：销售部</a:t>
            </a:r>
          </a:p>
        </p:txBody>
      </p:sp>
      <p:sp>
        <p:nvSpPr>
          <p:cNvPr id="9" name="矩形 8"/>
          <p:cNvSpPr/>
          <p:nvPr/>
        </p:nvSpPr>
        <p:spPr>
          <a:xfrm>
            <a:off x="6467625" y="5606731"/>
            <a:ext cx="23826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99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3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3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071967" y="2743680"/>
            <a:ext cx="4048065" cy="1833623"/>
          </a:xfrm>
          <a:prstGeom prst="ellipse">
            <a:avLst/>
          </a:prstGeom>
          <a:noFill/>
          <a:ln w="25400" cap="rnd">
            <a:solidFill>
              <a:srgbClr val="4B73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 rot="5400000">
            <a:off x="4067272" y="2743680"/>
            <a:ext cx="4048065" cy="1833623"/>
          </a:xfrm>
          <a:prstGeom prst="ellipse">
            <a:avLst/>
          </a:prstGeom>
          <a:noFill/>
          <a:ln w="25400" cap="rnd">
            <a:solidFill>
              <a:srgbClr val="41CBC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566861" y="2142576"/>
            <a:ext cx="1398111" cy="1398111"/>
          </a:xfrm>
          <a:prstGeom prst="roundRect">
            <a:avLst/>
          </a:prstGeom>
          <a:solidFill>
            <a:srgbClr val="4B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291819" y="2142576"/>
            <a:ext cx="1398111" cy="1398111"/>
          </a:xfrm>
          <a:prstGeom prst="roundRect">
            <a:avLst/>
          </a:pr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91819" y="3809037"/>
            <a:ext cx="1398111" cy="1398111"/>
          </a:xfrm>
          <a:prstGeom prst="roundRect">
            <a:avLst/>
          </a:prstGeom>
          <a:solidFill>
            <a:srgbClr val="4A9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566861" y="3823388"/>
            <a:ext cx="1398111" cy="1398111"/>
          </a:xfrm>
          <a:prstGeom prst="roundRect">
            <a:avLst/>
          </a:prstGeom>
          <a:solidFill>
            <a:srgbClr val="5A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7321" y="2474002"/>
            <a:ext cx="563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48358" y="2496255"/>
            <a:ext cx="7875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0178" y="4167875"/>
            <a:ext cx="722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89588" y="4167876"/>
            <a:ext cx="520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8110642" y="188208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10642" y="2251414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8110642" y="442324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10642" y="4792578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2986801" y="188208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33998" y="2251414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986801" y="442324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33998" y="4792578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工作完成情况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68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istrator\Desktop\12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67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123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84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istrator\Desktop\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28" y="1716420"/>
            <a:ext cx="1901919" cy="30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297468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61167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77884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38003" y="3730238"/>
            <a:ext cx="1901919" cy="2316224"/>
            <a:chOff x="1774726" y="3537012"/>
            <a:chExt cx="1803400" cy="2196244"/>
          </a:xfrm>
          <a:solidFill>
            <a:schemeClr val="accent5">
              <a:lumMod val="75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1774726" y="3825044"/>
              <a:ext cx="1803400" cy="1908212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2509367" y="3537012"/>
              <a:ext cx="334117" cy="288032"/>
            </a:xfrm>
            <a:prstGeom prst="triangle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70460" y="4409428"/>
            <a:ext cx="1509242" cy="422111"/>
            <a:chOff x="9741514" y="2056906"/>
            <a:chExt cx="1707269" cy="400244"/>
          </a:xfrm>
        </p:grpSpPr>
        <p:sp>
          <p:nvSpPr>
            <p:cNvPr id="19" name="圆角矩形 18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6"/>
            <p:cNvSpPr txBox="1"/>
            <p:nvPr/>
          </p:nvSpPr>
          <p:spPr bwMode="auto">
            <a:xfrm>
              <a:off x="9800602" y="2056906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21" name="文本框 26"/>
          <p:cNvSpPr txBox="1"/>
          <p:nvPr/>
        </p:nvSpPr>
        <p:spPr bwMode="auto">
          <a:xfrm>
            <a:off x="1376785" y="4909171"/>
            <a:ext cx="1840520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155267" y="4450322"/>
            <a:ext cx="1509242" cy="418270"/>
            <a:chOff x="9741514" y="2068691"/>
            <a:chExt cx="1707269" cy="396603"/>
          </a:xfrm>
        </p:grpSpPr>
        <p:sp>
          <p:nvSpPr>
            <p:cNvPr id="23" name="圆角矩形 22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16"/>
            <p:cNvSpPr txBox="1"/>
            <p:nvPr/>
          </p:nvSpPr>
          <p:spPr bwMode="auto">
            <a:xfrm>
              <a:off x="9800602" y="2069982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25" name="文本框 26"/>
          <p:cNvSpPr txBox="1"/>
          <p:nvPr/>
        </p:nvSpPr>
        <p:spPr bwMode="auto">
          <a:xfrm>
            <a:off x="3982275" y="4934443"/>
            <a:ext cx="1880811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750876" y="4450322"/>
            <a:ext cx="1509242" cy="418270"/>
            <a:chOff x="9741514" y="2068691"/>
            <a:chExt cx="1707269" cy="396603"/>
          </a:xfrm>
        </p:grpSpPr>
        <p:sp>
          <p:nvSpPr>
            <p:cNvPr id="27" name="圆角矩形 26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16"/>
            <p:cNvSpPr txBox="1"/>
            <p:nvPr/>
          </p:nvSpPr>
          <p:spPr bwMode="auto">
            <a:xfrm>
              <a:off x="9800602" y="2069982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29" name="文本框 26"/>
          <p:cNvSpPr txBox="1"/>
          <p:nvPr/>
        </p:nvSpPr>
        <p:spPr bwMode="auto">
          <a:xfrm>
            <a:off x="6577884" y="4934443"/>
            <a:ext cx="1880811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328729" y="4450322"/>
            <a:ext cx="1509242" cy="418270"/>
            <a:chOff x="9741514" y="2068691"/>
            <a:chExt cx="1707269" cy="396603"/>
          </a:xfrm>
        </p:grpSpPr>
        <p:sp>
          <p:nvSpPr>
            <p:cNvPr id="31" name="圆角矩形 30"/>
            <p:cNvSpPr/>
            <p:nvPr/>
          </p:nvSpPr>
          <p:spPr>
            <a:xfrm>
              <a:off x="9741514" y="2068691"/>
              <a:ext cx="1707269" cy="388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16"/>
            <p:cNvSpPr txBox="1"/>
            <p:nvPr/>
          </p:nvSpPr>
          <p:spPr bwMode="auto">
            <a:xfrm>
              <a:off x="9800602" y="2069982"/>
              <a:ext cx="1589089" cy="395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1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33" name="文本框 26"/>
          <p:cNvSpPr txBox="1"/>
          <p:nvPr/>
        </p:nvSpPr>
        <p:spPr bwMode="auto">
          <a:xfrm>
            <a:off x="9155737" y="4934443"/>
            <a:ext cx="1880811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工作完成情况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9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5" grpId="0"/>
          <p:bldP spid="29" grpId="0"/>
          <p:bldP spid="3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"/>
          <p:cNvSpPr/>
          <p:nvPr/>
        </p:nvSpPr>
        <p:spPr>
          <a:xfrm rot="21255145">
            <a:off x="7061092" y="2329662"/>
            <a:ext cx="4002010" cy="1176525"/>
          </a:xfrm>
          <a:custGeom>
            <a:avLst/>
            <a:gdLst>
              <a:gd name="connsiteX0" fmla="*/ 0 w 3977640"/>
              <a:gd name="connsiteY0" fmla="*/ 1333500 h 1508760"/>
              <a:gd name="connsiteX1" fmla="*/ 624840 w 3977640"/>
              <a:gd name="connsiteY1" fmla="*/ 655320 h 1508760"/>
              <a:gd name="connsiteX2" fmla="*/ 1264920 w 3977640"/>
              <a:gd name="connsiteY2" fmla="*/ 1074420 h 1508760"/>
              <a:gd name="connsiteX3" fmla="*/ 2049780 w 3977640"/>
              <a:gd name="connsiteY3" fmla="*/ 342900 h 1508760"/>
              <a:gd name="connsiteX4" fmla="*/ 2682240 w 3977640"/>
              <a:gd name="connsiteY4" fmla="*/ 982980 h 1508760"/>
              <a:gd name="connsiteX5" fmla="*/ 3406140 w 3977640"/>
              <a:gd name="connsiteY5" fmla="*/ 266700 h 1508760"/>
              <a:gd name="connsiteX6" fmla="*/ 3185160 w 3977640"/>
              <a:gd name="connsiteY6" fmla="*/ 83820 h 1508760"/>
              <a:gd name="connsiteX7" fmla="*/ 3977640 w 3977640"/>
              <a:gd name="connsiteY7" fmla="*/ 0 h 1508760"/>
              <a:gd name="connsiteX8" fmla="*/ 3909060 w 3977640"/>
              <a:gd name="connsiteY8" fmla="*/ 777240 h 1508760"/>
              <a:gd name="connsiteX9" fmla="*/ 3703320 w 3977640"/>
              <a:gd name="connsiteY9" fmla="*/ 594360 h 1508760"/>
              <a:gd name="connsiteX10" fmla="*/ 2689860 w 3977640"/>
              <a:gd name="connsiteY10" fmla="*/ 1501140 h 1508760"/>
              <a:gd name="connsiteX11" fmla="*/ 2065020 w 3977640"/>
              <a:gd name="connsiteY11" fmla="*/ 861060 h 1508760"/>
              <a:gd name="connsiteX12" fmla="*/ 1264920 w 3977640"/>
              <a:gd name="connsiteY12" fmla="*/ 1508760 h 1508760"/>
              <a:gd name="connsiteX13" fmla="*/ 655320 w 3977640"/>
              <a:gd name="connsiteY13" fmla="*/ 1059180 h 1508760"/>
              <a:gd name="connsiteX14" fmla="*/ 198120 w 3977640"/>
              <a:gd name="connsiteY14" fmla="*/ 1493520 h 1508760"/>
              <a:gd name="connsiteX15" fmla="*/ 0 w 3977640"/>
              <a:gd name="connsiteY15" fmla="*/ 133350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7640" h="1508760">
                <a:moveTo>
                  <a:pt x="0" y="1333500"/>
                </a:moveTo>
                <a:lnTo>
                  <a:pt x="624840" y="655320"/>
                </a:lnTo>
                <a:lnTo>
                  <a:pt x="1264920" y="1074420"/>
                </a:lnTo>
                <a:lnTo>
                  <a:pt x="2049780" y="342900"/>
                </a:lnTo>
                <a:lnTo>
                  <a:pt x="2682240" y="982980"/>
                </a:lnTo>
                <a:lnTo>
                  <a:pt x="3406140" y="266700"/>
                </a:lnTo>
                <a:lnTo>
                  <a:pt x="3185160" y="83820"/>
                </a:lnTo>
                <a:lnTo>
                  <a:pt x="3977640" y="0"/>
                </a:lnTo>
                <a:lnTo>
                  <a:pt x="3909060" y="777240"/>
                </a:lnTo>
                <a:lnTo>
                  <a:pt x="3703320" y="594360"/>
                </a:lnTo>
                <a:lnTo>
                  <a:pt x="2689860" y="1501140"/>
                </a:lnTo>
                <a:lnTo>
                  <a:pt x="2065020" y="861060"/>
                </a:lnTo>
                <a:lnTo>
                  <a:pt x="1264920" y="1508760"/>
                </a:lnTo>
                <a:lnTo>
                  <a:pt x="655320" y="1059180"/>
                </a:lnTo>
                <a:lnTo>
                  <a:pt x="198120" y="1493520"/>
                </a:lnTo>
                <a:lnTo>
                  <a:pt x="0" y="1333500"/>
                </a:lnTo>
                <a:close/>
              </a:path>
            </a:pathLst>
          </a:cu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7198633" y="3023929"/>
            <a:ext cx="3898066" cy="2910828"/>
            <a:chOff x="-148492" y="2581206"/>
            <a:chExt cx="3271249" cy="1862753"/>
          </a:xfrm>
          <a:solidFill>
            <a:schemeClr val="accent1"/>
          </a:solidFill>
        </p:grpSpPr>
        <p:cxnSp>
          <p:nvCxnSpPr>
            <p:cNvPr id="4" name="直接连接符 8"/>
            <p:cNvCxnSpPr/>
            <p:nvPr/>
          </p:nvCxnSpPr>
          <p:spPr>
            <a:xfrm>
              <a:off x="-148492" y="4443958"/>
              <a:ext cx="3271249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1100875" y="3147813"/>
              <a:ext cx="335087" cy="1296144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932639" y="2934474"/>
              <a:ext cx="335087" cy="1509484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64403" y="2581206"/>
              <a:ext cx="358354" cy="1862752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16757" y="3003799"/>
              <a:ext cx="335087" cy="144016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48521" y="3291830"/>
              <a:ext cx="335087" cy="1152128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4993" y="3291830"/>
              <a:ext cx="335087" cy="1152128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7390" y="3147814"/>
              <a:ext cx="335087" cy="1296144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48492" y="3512582"/>
              <a:ext cx="335087" cy="931376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2154609" y="1849454"/>
            <a:ext cx="3660288" cy="998905"/>
            <a:chOff x="544923" y="2418093"/>
            <a:chExt cx="4750103" cy="947162"/>
          </a:xfrm>
        </p:grpSpPr>
        <p:sp>
          <p:nvSpPr>
            <p:cNvPr id="14" name="矩形 13"/>
            <p:cNvSpPr/>
            <p:nvPr/>
          </p:nvSpPr>
          <p:spPr>
            <a:xfrm>
              <a:off x="544923" y="2787424"/>
              <a:ext cx="4750103" cy="57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544923" y="2418093"/>
              <a:ext cx="953323" cy="3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6"/>
          <p:cNvGrpSpPr/>
          <p:nvPr/>
        </p:nvGrpSpPr>
        <p:grpSpPr>
          <a:xfrm>
            <a:off x="2154609" y="3439946"/>
            <a:ext cx="3660288" cy="998906"/>
            <a:chOff x="544923" y="2418093"/>
            <a:chExt cx="4750103" cy="947163"/>
          </a:xfrm>
        </p:grpSpPr>
        <p:sp>
          <p:nvSpPr>
            <p:cNvPr id="17" name="矩形 16"/>
            <p:cNvSpPr/>
            <p:nvPr/>
          </p:nvSpPr>
          <p:spPr>
            <a:xfrm>
              <a:off x="544923" y="2787425"/>
              <a:ext cx="4750103" cy="57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文本框 30"/>
            <p:cNvSpPr txBox="1"/>
            <p:nvPr/>
          </p:nvSpPr>
          <p:spPr>
            <a:xfrm>
              <a:off x="544923" y="2418093"/>
              <a:ext cx="953323" cy="3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9"/>
          <p:cNvGrpSpPr/>
          <p:nvPr/>
        </p:nvGrpSpPr>
        <p:grpSpPr>
          <a:xfrm>
            <a:off x="2154609" y="4935848"/>
            <a:ext cx="3660288" cy="998906"/>
            <a:chOff x="544923" y="2418093"/>
            <a:chExt cx="4750103" cy="947163"/>
          </a:xfrm>
        </p:grpSpPr>
        <p:sp>
          <p:nvSpPr>
            <p:cNvPr id="20" name="矩形 19"/>
            <p:cNvSpPr/>
            <p:nvPr/>
          </p:nvSpPr>
          <p:spPr>
            <a:xfrm>
              <a:off x="544923" y="2787425"/>
              <a:ext cx="4750103" cy="57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文本框 34"/>
            <p:cNvSpPr txBox="1"/>
            <p:nvPr/>
          </p:nvSpPr>
          <p:spPr>
            <a:xfrm>
              <a:off x="544923" y="2418093"/>
              <a:ext cx="953323" cy="3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工作完成情况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34"/>
          <p:cNvSpPr/>
          <p:nvPr/>
        </p:nvSpPr>
        <p:spPr>
          <a:xfrm>
            <a:off x="739635" y="3294662"/>
            <a:ext cx="2009660" cy="112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B73A8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335"/>
          <p:cNvSpPr/>
          <p:nvPr/>
        </p:nvSpPr>
        <p:spPr>
          <a:xfrm>
            <a:off x="1744465" y="2816490"/>
            <a:ext cx="2009660" cy="1605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1CBC6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336"/>
          <p:cNvSpPr/>
          <p:nvPr/>
        </p:nvSpPr>
        <p:spPr>
          <a:xfrm>
            <a:off x="2749295" y="3126911"/>
            <a:ext cx="2009661" cy="1295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A9CCB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337"/>
          <p:cNvSpPr/>
          <p:nvPr/>
        </p:nvSpPr>
        <p:spPr>
          <a:xfrm>
            <a:off x="3754126" y="2514741"/>
            <a:ext cx="2009660" cy="190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5A538C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338"/>
          <p:cNvSpPr/>
          <p:nvPr/>
        </p:nvSpPr>
        <p:spPr>
          <a:xfrm>
            <a:off x="4758956" y="3199833"/>
            <a:ext cx="2009661" cy="1222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A9CCB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339"/>
          <p:cNvSpPr/>
          <p:nvPr/>
        </p:nvSpPr>
        <p:spPr>
          <a:xfrm>
            <a:off x="5763786" y="3387128"/>
            <a:ext cx="2009660" cy="1035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1CBC6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40"/>
          <p:cNvSpPr/>
          <p:nvPr/>
        </p:nvSpPr>
        <p:spPr>
          <a:xfrm>
            <a:off x="6768616" y="2816490"/>
            <a:ext cx="2009660" cy="1605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41"/>
          <p:cNvSpPr/>
          <p:nvPr/>
        </p:nvSpPr>
        <p:spPr>
          <a:xfrm>
            <a:off x="7773447" y="3565091"/>
            <a:ext cx="2009660" cy="857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5A538C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42"/>
          <p:cNvSpPr/>
          <p:nvPr/>
        </p:nvSpPr>
        <p:spPr>
          <a:xfrm>
            <a:off x="8778278" y="2514741"/>
            <a:ext cx="2009661" cy="190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B73A8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43"/>
          <p:cNvSpPr/>
          <p:nvPr/>
        </p:nvSpPr>
        <p:spPr>
          <a:xfrm>
            <a:off x="9783108" y="3019653"/>
            <a:ext cx="2009660" cy="1402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rgbClr val="41CBC6"/>
          </a:solidFill>
          <a:ln w="12700">
            <a:miter lim="400000"/>
          </a:ln>
        </p:spPr>
        <p:txBody>
          <a:bodyPr lIns="26763" tIns="26763" rIns="26763" bIns="26763" anchor="ctr"/>
          <a:lstStyle/>
          <a:p>
            <a:pPr defTabSz="240665">
              <a:lnSpc>
                <a:spcPct val="12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1"/>
          <p:cNvGrpSpPr/>
          <p:nvPr/>
        </p:nvGrpSpPr>
        <p:grpSpPr>
          <a:xfrm>
            <a:off x="1384412" y="2116815"/>
            <a:ext cx="9763581" cy="1345662"/>
            <a:chOff x="2901684" y="4755184"/>
            <a:chExt cx="18514642" cy="2557643"/>
          </a:xfrm>
        </p:grpSpPr>
        <p:sp>
          <p:nvSpPr>
            <p:cNvPr id="13" name="Shape 1344"/>
            <p:cNvSpPr/>
            <p:nvPr/>
          </p:nvSpPr>
          <p:spPr>
            <a:xfrm>
              <a:off x="2901684" y="6330756"/>
              <a:ext cx="1365535" cy="518903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48%</a:t>
              </a:r>
            </a:p>
          </p:txBody>
        </p:sp>
        <p:sp>
          <p:nvSpPr>
            <p:cNvPr id="14" name="Shape 1345"/>
            <p:cNvSpPr/>
            <p:nvPr/>
          </p:nvSpPr>
          <p:spPr>
            <a:xfrm>
              <a:off x="4807141" y="5371089"/>
              <a:ext cx="1365534" cy="518903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5" name="Shape 1346"/>
            <p:cNvSpPr/>
            <p:nvPr/>
          </p:nvSpPr>
          <p:spPr>
            <a:xfrm>
              <a:off x="6712597" y="5946525"/>
              <a:ext cx="1365534" cy="518904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63%</a:t>
              </a:r>
            </a:p>
          </p:txBody>
        </p:sp>
        <p:sp>
          <p:nvSpPr>
            <p:cNvPr id="16" name="Shape 1347"/>
            <p:cNvSpPr/>
            <p:nvPr/>
          </p:nvSpPr>
          <p:spPr>
            <a:xfrm>
              <a:off x="8618053" y="4857306"/>
              <a:ext cx="1365534" cy="518904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88%</a:t>
              </a:r>
            </a:p>
          </p:txBody>
        </p:sp>
        <p:sp>
          <p:nvSpPr>
            <p:cNvPr id="17" name="Shape 1348"/>
            <p:cNvSpPr/>
            <p:nvPr/>
          </p:nvSpPr>
          <p:spPr>
            <a:xfrm>
              <a:off x="10523508" y="6185810"/>
              <a:ext cx="1365535" cy="518904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18" name="Shape 1349"/>
            <p:cNvSpPr/>
            <p:nvPr/>
          </p:nvSpPr>
          <p:spPr>
            <a:xfrm>
              <a:off x="12428964" y="6438885"/>
              <a:ext cx="1365535" cy="518904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58%</a:t>
              </a:r>
            </a:p>
          </p:txBody>
        </p:sp>
        <p:sp>
          <p:nvSpPr>
            <p:cNvPr id="19" name="Shape 1350"/>
            <p:cNvSpPr/>
            <p:nvPr/>
          </p:nvSpPr>
          <p:spPr>
            <a:xfrm>
              <a:off x="14334421" y="5371089"/>
              <a:ext cx="1365534" cy="518903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75%</a:t>
              </a:r>
            </a:p>
          </p:txBody>
        </p:sp>
        <p:sp>
          <p:nvSpPr>
            <p:cNvPr id="20" name="Shape 1351"/>
            <p:cNvSpPr/>
            <p:nvPr/>
          </p:nvSpPr>
          <p:spPr>
            <a:xfrm>
              <a:off x="16239876" y="6793924"/>
              <a:ext cx="1365535" cy="518903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35%</a:t>
              </a:r>
            </a:p>
          </p:txBody>
        </p:sp>
        <p:sp>
          <p:nvSpPr>
            <p:cNvPr id="21" name="Shape 1352"/>
            <p:cNvSpPr/>
            <p:nvPr/>
          </p:nvSpPr>
          <p:spPr>
            <a:xfrm>
              <a:off x="18145334" y="4755184"/>
              <a:ext cx="1365534" cy="518904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  <p:sp>
          <p:nvSpPr>
            <p:cNvPr id="22" name="Shape 1353"/>
            <p:cNvSpPr/>
            <p:nvPr/>
          </p:nvSpPr>
          <p:spPr>
            <a:xfrm>
              <a:off x="20050791" y="5903884"/>
              <a:ext cx="1365535" cy="518904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/>
            <a:lstStyle>
              <a:lvl1pPr defTabSz="825500">
                <a:lnSpc>
                  <a:spcPct val="120000"/>
                </a:lnSpc>
                <a:defRPr sz="2500" b="1">
                  <a:solidFill>
                    <a:srgbClr val="4F586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65%</a:t>
              </a:r>
            </a:p>
          </p:txBody>
        </p:sp>
      </p:grpSp>
      <p:grpSp>
        <p:nvGrpSpPr>
          <p:cNvPr id="23" name="组合 2"/>
          <p:cNvGrpSpPr/>
          <p:nvPr/>
        </p:nvGrpSpPr>
        <p:grpSpPr>
          <a:xfrm>
            <a:off x="766624" y="4677539"/>
            <a:ext cx="11076402" cy="1238340"/>
            <a:chOff x="1730176" y="9622242"/>
            <a:chExt cx="21004141" cy="2353660"/>
          </a:xfrm>
        </p:grpSpPr>
        <p:sp>
          <p:nvSpPr>
            <p:cNvPr id="24" name="Shape 1356"/>
            <p:cNvSpPr/>
            <p:nvPr/>
          </p:nvSpPr>
          <p:spPr>
            <a:xfrm>
              <a:off x="1730176" y="9622242"/>
              <a:ext cx="1187848" cy="1187848"/>
            </a:xfrm>
            <a:prstGeom prst="roundRect">
              <a:avLst>
                <a:gd name="adj" fmla="val 50000"/>
              </a:avLst>
            </a:prstGeom>
            <a:solidFill>
              <a:srgbClr val="4A9CC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Shape 1358"/>
            <p:cNvSpPr/>
            <p:nvPr/>
          </p:nvSpPr>
          <p:spPr>
            <a:xfrm>
              <a:off x="3191071" y="9865178"/>
              <a:ext cx="4699077" cy="63750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Mail Marketing</a:t>
              </a:r>
            </a:p>
          </p:txBody>
        </p:sp>
        <p:sp>
          <p:nvSpPr>
            <p:cNvPr id="26" name="Shape 1361"/>
            <p:cNvSpPr/>
            <p:nvPr/>
          </p:nvSpPr>
          <p:spPr>
            <a:xfrm>
              <a:off x="9134277" y="9622242"/>
              <a:ext cx="1187848" cy="1187848"/>
            </a:xfrm>
            <a:prstGeom prst="roundRect">
              <a:avLst>
                <a:gd name="adj" fmla="val 50000"/>
              </a:avLst>
            </a:prstGeom>
            <a:solidFill>
              <a:srgbClr val="5A538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Shape 1363"/>
            <p:cNvSpPr/>
            <p:nvPr/>
          </p:nvSpPr>
          <p:spPr>
            <a:xfrm>
              <a:off x="10597504" y="9865178"/>
              <a:ext cx="4699077" cy="63750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87B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Social Marketing</a:t>
              </a:r>
            </a:p>
          </p:txBody>
        </p:sp>
        <p:sp>
          <p:nvSpPr>
            <p:cNvPr id="28" name="Shape 1366"/>
            <p:cNvSpPr/>
            <p:nvPr/>
          </p:nvSpPr>
          <p:spPr>
            <a:xfrm>
              <a:off x="16543040" y="9622242"/>
              <a:ext cx="1187848" cy="1187848"/>
            </a:xfrm>
            <a:prstGeom prst="roundRect">
              <a:avLst>
                <a:gd name="adj" fmla="val 50000"/>
              </a:avLst>
            </a:prstGeom>
            <a:solidFill>
              <a:srgbClr val="4B73A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68"/>
            <p:cNvSpPr/>
            <p:nvPr/>
          </p:nvSpPr>
          <p:spPr>
            <a:xfrm>
              <a:off x="18003936" y="9865178"/>
              <a:ext cx="4699077" cy="63750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3ABE9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Planning 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91426" y="10810090"/>
              <a:ext cx="4789070" cy="116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496900" y="10810090"/>
              <a:ext cx="4789070" cy="116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7945247" y="10810090"/>
              <a:ext cx="4789070" cy="116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工作完成情况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8964745" y="2131752"/>
            <a:ext cx="2022576" cy="2017935"/>
            <a:chOff x="16999810" y="5112215"/>
            <a:chExt cx="3835403" cy="3835403"/>
          </a:xfrm>
        </p:grpSpPr>
        <p:graphicFrame>
          <p:nvGraphicFramePr>
            <p:cNvPr id="3" name="Chart 1388"/>
            <p:cNvGraphicFramePr/>
            <p:nvPr/>
          </p:nvGraphicFramePr>
          <p:xfrm>
            <a:off x="16999810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Shape 1389"/>
            <p:cNvSpPr/>
            <p:nvPr/>
          </p:nvSpPr>
          <p:spPr>
            <a:xfrm>
              <a:off x="17333362" y="5426766"/>
              <a:ext cx="3175001" cy="317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38277" tIns="38277" rIns="38277" bIns="38277" anchor="ctr"/>
            <a:lstStyle/>
            <a:p>
              <a:pPr lvl="0" algn="ctr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1390"/>
            <p:cNvSpPr/>
            <p:nvPr/>
          </p:nvSpPr>
          <p:spPr>
            <a:xfrm>
              <a:off x="17412098" y="6193376"/>
              <a:ext cx="3085208" cy="1656128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3165" b="1" dirty="0">
                  <a:solidFill>
                    <a:srgbClr val="41CBC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</a:p>
          </p:txBody>
        </p:sp>
      </p:grpSp>
      <p:grpSp>
        <p:nvGrpSpPr>
          <p:cNvPr id="6" name="组合 1"/>
          <p:cNvGrpSpPr/>
          <p:nvPr/>
        </p:nvGrpSpPr>
        <p:grpSpPr>
          <a:xfrm>
            <a:off x="1884393" y="2131751"/>
            <a:ext cx="2022576" cy="2017935"/>
            <a:chOff x="3573366" y="5112215"/>
            <a:chExt cx="3835403" cy="3835403"/>
          </a:xfrm>
        </p:grpSpPr>
        <p:graphicFrame>
          <p:nvGraphicFramePr>
            <p:cNvPr id="7" name="Chart 1379"/>
            <p:cNvGraphicFramePr/>
            <p:nvPr/>
          </p:nvGraphicFramePr>
          <p:xfrm>
            <a:off x="3573366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Shape 1380"/>
            <p:cNvSpPr/>
            <p:nvPr/>
          </p:nvSpPr>
          <p:spPr>
            <a:xfrm>
              <a:off x="3875213" y="5425611"/>
              <a:ext cx="3175001" cy="317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38277" tIns="38277" rIns="38277" bIns="38277" anchor="ctr"/>
            <a:lstStyle/>
            <a:p>
              <a:pPr lvl="0" algn="ctr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381"/>
            <p:cNvSpPr/>
            <p:nvPr/>
          </p:nvSpPr>
          <p:spPr>
            <a:xfrm>
              <a:off x="3924370" y="6193376"/>
              <a:ext cx="3085208" cy="1656128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3165" b="1" dirty="0">
                  <a:solidFill>
                    <a:srgbClr val="4B73A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</a:p>
          </p:txBody>
        </p:sp>
      </p:grpSp>
      <p:grpSp>
        <p:nvGrpSpPr>
          <p:cNvPr id="10" name="组合 2"/>
          <p:cNvGrpSpPr/>
          <p:nvPr/>
        </p:nvGrpSpPr>
        <p:grpSpPr>
          <a:xfrm>
            <a:off x="4239597" y="2131752"/>
            <a:ext cx="2022576" cy="2017935"/>
            <a:chOff x="8039529" y="5112215"/>
            <a:chExt cx="3835403" cy="3835403"/>
          </a:xfrm>
        </p:grpSpPr>
        <p:graphicFrame>
          <p:nvGraphicFramePr>
            <p:cNvPr id="11" name="Chart 1382"/>
            <p:cNvGraphicFramePr/>
            <p:nvPr/>
          </p:nvGraphicFramePr>
          <p:xfrm>
            <a:off x="8039529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Shape 1383"/>
            <p:cNvSpPr/>
            <p:nvPr/>
          </p:nvSpPr>
          <p:spPr>
            <a:xfrm>
              <a:off x="8373085" y="5464866"/>
              <a:ext cx="3175001" cy="317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38277" tIns="38277" rIns="38277" bIns="38277" anchor="ctr"/>
            <a:lstStyle/>
            <a:p>
              <a:pPr lvl="0" algn="ctr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1384"/>
            <p:cNvSpPr/>
            <p:nvPr/>
          </p:nvSpPr>
          <p:spPr>
            <a:xfrm>
              <a:off x="8489925" y="6193376"/>
              <a:ext cx="3085207" cy="1656128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3165" b="1" dirty="0">
                  <a:solidFill>
                    <a:srgbClr val="5A538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4" name="组合 3"/>
          <p:cNvGrpSpPr/>
          <p:nvPr/>
        </p:nvGrpSpPr>
        <p:grpSpPr>
          <a:xfrm>
            <a:off x="6601285" y="2131752"/>
            <a:ext cx="2022576" cy="2017935"/>
            <a:chOff x="12517989" y="5112215"/>
            <a:chExt cx="3835403" cy="3835403"/>
          </a:xfrm>
        </p:grpSpPr>
        <p:graphicFrame>
          <p:nvGraphicFramePr>
            <p:cNvPr id="15" name="Chart 1385"/>
            <p:cNvGraphicFramePr/>
            <p:nvPr/>
          </p:nvGraphicFramePr>
          <p:xfrm>
            <a:off x="12517989" y="5112215"/>
            <a:ext cx="3835403" cy="38354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Shape 1386"/>
            <p:cNvSpPr/>
            <p:nvPr/>
          </p:nvSpPr>
          <p:spPr>
            <a:xfrm>
              <a:off x="12864247" y="5464866"/>
              <a:ext cx="3175001" cy="317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2F3F2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38277" tIns="38277" rIns="38277" bIns="38277" anchor="ctr"/>
            <a:lstStyle/>
            <a:p>
              <a:pPr lvl="0" algn="ctr">
                <a:lnSpc>
                  <a:spcPct val="120000"/>
                </a:lnSpc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1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1387"/>
            <p:cNvSpPr/>
            <p:nvPr/>
          </p:nvSpPr>
          <p:spPr>
            <a:xfrm>
              <a:off x="12904883" y="6193376"/>
              <a:ext cx="3085208" cy="1656128"/>
            </a:xfrm>
            <a:prstGeom prst="rect">
              <a:avLst/>
            </a:prstGeom>
            <a:ln w="12700">
              <a:miter lim="400000"/>
            </a:ln>
          </p:spPr>
          <p:txBody>
            <a:bodyPr lIns="38277" tIns="38277" rIns="38277" bIns="38277" anchor="ctr">
              <a:normAutofit/>
            </a:bodyPr>
            <a:lstStyle>
              <a:lvl1pPr defTabSz="825500">
                <a:defRPr sz="6000">
                  <a:solidFill>
                    <a:srgbClr val="9A9A9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3165" b="1" dirty="0">
                  <a:solidFill>
                    <a:srgbClr val="4A9CC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8" name="组合 5"/>
          <p:cNvGrpSpPr/>
          <p:nvPr/>
        </p:nvGrpSpPr>
        <p:grpSpPr>
          <a:xfrm>
            <a:off x="1640161" y="4799764"/>
            <a:ext cx="2478029" cy="1323606"/>
            <a:chOff x="3110231" y="9686633"/>
            <a:chExt cx="4699077" cy="2515721"/>
          </a:xfrm>
        </p:grpSpPr>
        <p:sp>
          <p:nvSpPr>
            <p:cNvPr id="19" name="Shape 1393"/>
            <p:cNvSpPr/>
            <p:nvPr/>
          </p:nvSpPr>
          <p:spPr>
            <a:xfrm>
              <a:off x="3110231" y="9686633"/>
              <a:ext cx="4699077" cy="44616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4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</a:t>
              </a:r>
              <a:r>
                <a:rPr lang="zh-CN" altLang="en-US" sz="14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90913" y="10510062"/>
              <a:ext cx="4515081" cy="1692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6"/>
          <p:cNvGrpSpPr/>
          <p:nvPr/>
        </p:nvGrpSpPr>
        <p:grpSpPr>
          <a:xfrm>
            <a:off x="4110213" y="4799764"/>
            <a:ext cx="2381000" cy="1323606"/>
            <a:chOff x="7794179" y="9686633"/>
            <a:chExt cx="4515081" cy="2515721"/>
          </a:xfrm>
        </p:grpSpPr>
        <p:sp>
          <p:nvSpPr>
            <p:cNvPr id="22" name="Shape 1397"/>
            <p:cNvSpPr/>
            <p:nvPr/>
          </p:nvSpPr>
          <p:spPr>
            <a:xfrm>
              <a:off x="8233739" y="9686633"/>
              <a:ext cx="3564236" cy="44616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4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</a:t>
              </a:r>
              <a:r>
                <a:rPr lang="zh-CN" altLang="en-US" sz="14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794179" y="10510062"/>
              <a:ext cx="4515081" cy="1692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7"/>
          <p:cNvGrpSpPr/>
          <p:nvPr/>
        </p:nvGrpSpPr>
        <p:grpSpPr>
          <a:xfrm>
            <a:off x="6561496" y="4799764"/>
            <a:ext cx="2381000" cy="1323606"/>
            <a:chOff x="12442540" y="9686633"/>
            <a:chExt cx="4515081" cy="2515721"/>
          </a:xfrm>
        </p:grpSpPr>
        <p:sp>
          <p:nvSpPr>
            <p:cNvPr id="25" name="Shape 1401"/>
            <p:cNvSpPr/>
            <p:nvPr/>
          </p:nvSpPr>
          <p:spPr>
            <a:xfrm>
              <a:off x="12655251" y="9686633"/>
              <a:ext cx="3564236" cy="44616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4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</a:t>
              </a:r>
              <a:r>
                <a:rPr lang="zh-CN" altLang="en-US" sz="14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442540" y="10510062"/>
              <a:ext cx="4515081" cy="1692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8"/>
          <p:cNvGrpSpPr/>
          <p:nvPr/>
        </p:nvGrpSpPr>
        <p:grpSpPr>
          <a:xfrm>
            <a:off x="8956051" y="4799763"/>
            <a:ext cx="2381000" cy="1046607"/>
            <a:chOff x="16983325" y="9686633"/>
            <a:chExt cx="4515081" cy="1989241"/>
          </a:xfrm>
        </p:grpSpPr>
        <p:sp>
          <p:nvSpPr>
            <p:cNvPr id="28" name="Shape 1405"/>
            <p:cNvSpPr/>
            <p:nvPr/>
          </p:nvSpPr>
          <p:spPr>
            <a:xfrm>
              <a:off x="17172585" y="9686633"/>
              <a:ext cx="3564236" cy="44616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 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6983325" y="10510062"/>
              <a:ext cx="4515081" cy="116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Shape 1391"/>
          <p:cNvSpPr/>
          <p:nvPr/>
        </p:nvSpPr>
        <p:spPr>
          <a:xfrm>
            <a:off x="2582479" y="3709327"/>
            <a:ext cx="626404" cy="624967"/>
          </a:xfrm>
          <a:prstGeom prst="roundRect">
            <a:avLst>
              <a:gd name="adj" fmla="val 50000"/>
            </a:avLst>
          </a:prstGeom>
          <a:solidFill>
            <a:srgbClr val="4B73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Shape 1395"/>
          <p:cNvSpPr/>
          <p:nvPr/>
        </p:nvSpPr>
        <p:spPr>
          <a:xfrm>
            <a:off x="4985104" y="3709327"/>
            <a:ext cx="626404" cy="624967"/>
          </a:xfrm>
          <a:prstGeom prst="roundRect">
            <a:avLst>
              <a:gd name="adj" fmla="val 50000"/>
            </a:avLst>
          </a:prstGeom>
          <a:solidFill>
            <a:srgbClr val="5A538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399"/>
          <p:cNvSpPr/>
          <p:nvPr/>
        </p:nvSpPr>
        <p:spPr>
          <a:xfrm>
            <a:off x="7316761" y="3709327"/>
            <a:ext cx="626404" cy="624967"/>
          </a:xfrm>
          <a:prstGeom prst="roundRect">
            <a:avLst>
              <a:gd name="adj" fmla="val 50000"/>
            </a:avLst>
          </a:prstGeom>
          <a:solidFill>
            <a:srgbClr val="4A9CC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Shape 1403"/>
          <p:cNvSpPr/>
          <p:nvPr/>
        </p:nvSpPr>
        <p:spPr>
          <a:xfrm>
            <a:off x="9698947" y="3709327"/>
            <a:ext cx="626404" cy="624967"/>
          </a:xfrm>
          <a:prstGeom prst="roundRect">
            <a:avLst>
              <a:gd name="adj" fmla="val 50000"/>
            </a:avLst>
          </a:prstGeom>
          <a:solidFill>
            <a:srgbClr val="41CB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241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工作完成情况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11" y="3806864"/>
            <a:ext cx="3877985" cy="830997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1CB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工作不足之处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41CBC6"/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600" dirty="0">
              <a:solidFill>
                <a:srgbClr val="41CBC6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61497"/>
              <a:ext cx="178225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1500" kern="0" dirty="0">
                  <a:solidFill>
                    <a:srgbClr val="41CBC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ko-KR" sz="8800" kern="0" dirty="0">
                <a:solidFill>
                  <a:srgbClr val="41CBC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1CBC6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1CBC6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41CBC6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41CBC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63"/>
          <p:cNvGraphicFramePr/>
          <p:nvPr/>
        </p:nvGraphicFramePr>
        <p:xfrm>
          <a:off x="1033620" y="1590779"/>
          <a:ext cx="10654219" cy="355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7"/>
          <p:cNvGrpSpPr/>
          <p:nvPr/>
        </p:nvGrpSpPr>
        <p:grpSpPr bwMode="auto">
          <a:xfrm>
            <a:off x="1123865" y="5311626"/>
            <a:ext cx="2564476" cy="1273509"/>
            <a:chOff x="4121391" y="1169847"/>
            <a:chExt cx="1842375" cy="930286"/>
          </a:xfrm>
        </p:grpSpPr>
        <p:sp>
          <p:nvSpPr>
            <p:cNvPr id="4" name="Text Placeholder 3"/>
            <p:cNvSpPr txBox="1"/>
            <p:nvPr/>
          </p:nvSpPr>
          <p:spPr bwMode="auto">
            <a:xfrm>
              <a:off x="4355461" y="1175637"/>
              <a:ext cx="1005375" cy="26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NUMBER ONE</a:t>
              </a:r>
            </a:p>
          </p:txBody>
        </p:sp>
        <p:sp>
          <p:nvSpPr>
            <p:cNvPr id="5" name="Text Placeholder 3"/>
            <p:cNvSpPr txBox="1"/>
            <p:nvPr/>
          </p:nvSpPr>
          <p:spPr>
            <a:xfrm>
              <a:off x="4181907" y="1719518"/>
              <a:ext cx="1781859" cy="380615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 Placeholder 3"/>
            <p:cNvSpPr txBox="1"/>
            <p:nvPr/>
          </p:nvSpPr>
          <p:spPr bwMode="auto">
            <a:xfrm>
              <a:off x="4121391" y="1169847"/>
              <a:ext cx="142802" cy="23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27"/>
          <p:cNvGrpSpPr/>
          <p:nvPr/>
        </p:nvGrpSpPr>
        <p:grpSpPr bwMode="auto">
          <a:xfrm>
            <a:off x="3822757" y="5287869"/>
            <a:ext cx="2562267" cy="1237131"/>
            <a:chOff x="4121359" y="1152494"/>
            <a:chExt cx="1842407" cy="903711"/>
          </a:xfrm>
        </p:grpSpPr>
        <p:sp>
          <p:nvSpPr>
            <p:cNvPr id="8" name="Text Placeholder 3"/>
            <p:cNvSpPr txBox="1"/>
            <p:nvPr/>
          </p:nvSpPr>
          <p:spPr bwMode="auto">
            <a:xfrm>
              <a:off x="4351810" y="1175640"/>
              <a:ext cx="1031617" cy="26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NUMBER TWO</a:t>
              </a: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4181928" y="1675591"/>
              <a:ext cx="1781838" cy="380614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 Placeholder 3"/>
            <p:cNvSpPr txBox="1"/>
            <p:nvPr/>
          </p:nvSpPr>
          <p:spPr bwMode="auto">
            <a:xfrm>
              <a:off x="4121359" y="1152494"/>
              <a:ext cx="142928" cy="23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27"/>
          <p:cNvGrpSpPr/>
          <p:nvPr/>
        </p:nvGrpSpPr>
        <p:grpSpPr bwMode="auto">
          <a:xfrm>
            <a:off x="6521648" y="5311630"/>
            <a:ext cx="2562267" cy="1183308"/>
            <a:chOff x="4121359" y="1169849"/>
            <a:chExt cx="1842407" cy="864393"/>
          </a:xfrm>
        </p:grpSpPr>
        <p:sp>
          <p:nvSpPr>
            <p:cNvPr id="12" name="Text Placeholder 3"/>
            <p:cNvSpPr txBox="1"/>
            <p:nvPr/>
          </p:nvSpPr>
          <p:spPr bwMode="auto">
            <a:xfrm>
              <a:off x="4337443" y="1175639"/>
              <a:ext cx="1184919" cy="26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NUMBER THREE</a:t>
              </a: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4181928" y="1653628"/>
              <a:ext cx="1781838" cy="380614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 bwMode="auto">
            <a:xfrm>
              <a:off x="4121359" y="1169849"/>
              <a:ext cx="142928" cy="23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5" name="Group 27"/>
          <p:cNvGrpSpPr/>
          <p:nvPr/>
        </p:nvGrpSpPr>
        <p:grpSpPr bwMode="auto">
          <a:xfrm>
            <a:off x="9302567" y="5319261"/>
            <a:ext cx="2480243" cy="1130568"/>
            <a:chOff x="4181906" y="1175425"/>
            <a:chExt cx="1781860" cy="825868"/>
          </a:xfrm>
        </p:grpSpPr>
        <p:sp>
          <p:nvSpPr>
            <p:cNvPr id="16" name="Text Placeholder 3"/>
            <p:cNvSpPr txBox="1"/>
            <p:nvPr/>
          </p:nvSpPr>
          <p:spPr>
            <a:xfrm>
              <a:off x="4465925" y="1175425"/>
              <a:ext cx="1103263" cy="26979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7444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NUMBER FOUR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4181906" y="1620679"/>
              <a:ext cx="1781860" cy="380614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74445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4234918" y="1178862"/>
              <a:ext cx="142802" cy="23606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7444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工作不足之处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388" y="1703737"/>
            <a:ext cx="6097079" cy="34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3" name="组合 13"/>
          <p:cNvGrpSpPr/>
          <p:nvPr/>
        </p:nvGrpSpPr>
        <p:grpSpPr bwMode="auto">
          <a:xfrm>
            <a:off x="7315899" y="1357058"/>
            <a:ext cx="3879179" cy="462086"/>
            <a:chOff x="0" y="0"/>
            <a:chExt cx="3240360" cy="328796"/>
          </a:xfrm>
          <a:solidFill>
            <a:srgbClr val="B6302E"/>
          </a:solidFill>
        </p:grpSpPr>
        <p:sp>
          <p:nvSpPr>
            <p:cNvPr id="4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/>
              <a:endParaRPr lang="zh-CN" altLang="zh-CN" sz="2530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97721" cy="3197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/>
              <a:r>
                <a:rPr lang="en-US" altLang="zh-CN" sz="2320" b="1" noProof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    </a:t>
              </a:r>
              <a:r>
                <a:rPr lang="zh-CN" altLang="en-US" sz="2320" b="1" noProof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6" name="矩形 17"/>
          <p:cNvSpPr/>
          <p:nvPr/>
        </p:nvSpPr>
        <p:spPr>
          <a:xfrm>
            <a:off x="7269717" y="1893033"/>
            <a:ext cx="4090130" cy="86908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475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在此录入上述图表的综合分析说明，在此录入上述图表的综合分析说明，在此录入上述图表的综合分析说明。</a:t>
            </a:r>
          </a:p>
        </p:txBody>
      </p:sp>
      <p:grpSp>
        <p:nvGrpSpPr>
          <p:cNvPr id="7" name="组合 18"/>
          <p:cNvGrpSpPr/>
          <p:nvPr/>
        </p:nvGrpSpPr>
        <p:grpSpPr bwMode="auto">
          <a:xfrm>
            <a:off x="7315899" y="3111645"/>
            <a:ext cx="3879179" cy="462086"/>
            <a:chOff x="0" y="0"/>
            <a:chExt cx="3240360" cy="3287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/>
              <a:endParaRPr lang="zh-CN" altLang="zh-CN" sz="2530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97721" cy="3197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lang="en-US" altLang="zh-CN" sz="2320" b="1" noProof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    </a:t>
              </a:r>
              <a:r>
                <a:rPr lang="zh-CN" altLang="en-US" sz="2320" b="1" noProof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10" name="矩形 21"/>
          <p:cNvSpPr/>
          <p:nvPr/>
        </p:nvSpPr>
        <p:spPr>
          <a:xfrm>
            <a:off x="7269717" y="3647621"/>
            <a:ext cx="4090130" cy="61016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475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在此录入上述图表的综合分析说明，在此录入上述图表的综合分析说明。</a:t>
            </a:r>
          </a:p>
        </p:txBody>
      </p:sp>
      <p:grpSp>
        <p:nvGrpSpPr>
          <p:cNvPr id="11" name="组合 22"/>
          <p:cNvGrpSpPr/>
          <p:nvPr/>
        </p:nvGrpSpPr>
        <p:grpSpPr bwMode="auto">
          <a:xfrm>
            <a:off x="7315899" y="4589985"/>
            <a:ext cx="3879179" cy="462086"/>
            <a:chOff x="0" y="0"/>
            <a:chExt cx="3240360" cy="328796"/>
          </a:xfrm>
          <a:solidFill>
            <a:schemeClr val="bg1">
              <a:lumMod val="50000"/>
            </a:schemeClr>
          </a:solidFill>
        </p:grpSpPr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/>
              <a:endParaRPr lang="zh-CN" altLang="zh-CN" sz="2530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97721" cy="3197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auto"/>
              <a:r>
                <a:rPr lang="en-US" altLang="zh-CN" sz="2320" b="1" noProof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3    </a:t>
              </a:r>
              <a:r>
                <a:rPr lang="zh-CN" altLang="en-US" sz="2320" b="1" noProof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14" name="矩形 25"/>
          <p:cNvSpPr/>
          <p:nvPr/>
        </p:nvSpPr>
        <p:spPr>
          <a:xfrm>
            <a:off x="7269717" y="5125960"/>
            <a:ext cx="4090130" cy="86908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475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在此录入上述图表的综合分析说明，在此录入上述图表的综合分析说明，在此录入上述图表的综合分析说明。</a:t>
            </a: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工作不足之处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10" grpId="0" bldLvl="0"/>
      <p:bldP spid="14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4911768" y="1576758"/>
            <a:ext cx="6253537" cy="1003334"/>
            <a:chOff x="4911768" y="1576758"/>
            <a:chExt cx="6253537" cy="1003334"/>
          </a:xfrm>
        </p:grpSpPr>
        <p:sp>
          <p:nvSpPr>
            <p:cNvPr id="3" name="矩形 2"/>
            <p:cNvSpPr/>
            <p:nvPr/>
          </p:nvSpPr>
          <p:spPr>
            <a:xfrm>
              <a:off x="4911769" y="1576758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47"/>
            <p:cNvSpPr>
              <a:spLocks noChangeArrowheads="1"/>
            </p:cNvSpPr>
            <p:nvPr/>
          </p:nvSpPr>
          <p:spPr bwMode="auto">
            <a:xfrm>
              <a:off x="4911768" y="2013791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5" name="组合 41"/>
          <p:cNvGrpSpPr/>
          <p:nvPr/>
        </p:nvGrpSpPr>
        <p:grpSpPr>
          <a:xfrm>
            <a:off x="4911768" y="2853252"/>
            <a:ext cx="6253537" cy="1003334"/>
            <a:chOff x="4911768" y="2853252"/>
            <a:chExt cx="6253537" cy="1003334"/>
          </a:xfrm>
        </p:grpSpPr>
        <p:sp>
          <p:nvSpPr>
            <p:cNvPr id="6" name="矩形 5"/>
            <p:cNvSpPr/>
            <p:nvPr/>
          </p:nvSpPr>
          <p:spPr>
            <a:xfrm>
              <a:off x="4911769" y="2853252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47"/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8" name="组合 42"/>
          <p:cNvGrpSpPr/>
          <p:nvPr/>
        </p:nvGrpSpPr>
        <p:grpSpPr>
          <a:xfrm>
            <a:off x="4911768" y="4129746"/>
            <a:ext cx="6253537" cy="1003334"/>
            <a:chOff x="4911768" y="4129746"/>
            <a:chExt cx="6253537" cy="1003334"/>
          </a:xfrm>
        </p:grpSpPr>
        <p:sp>
          <p:nvSpPr>
            <p:cNvPr id="9" name="矩形 8"/>
            <p:cNvSpPr/>
            <p:nvPr/>
          </p:nvSpPr>
          <p:spPr>
            <a:xfrm>
              <a:off x="4911769" y="4129746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47"/>
            <p:cNvSpPr>
              <a:spLocks noChangeArrowheads="1"/>
            </p:cNvSpPr>
            <p:nvPr/>
          </p:nvSpPr>
          <p:spPr bwMode="auto">
            <a:xfrm>
              <a:off x="4911768" y="4566779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1" name="组合 43"/>
          <p:cNvGrpSpPr/>
          <p:nvPr/>
        </p:nvGrpSpPr>
        <p:grpSpPr>
          <a:xfrm>
            <a:off x="4911768" y="5406241"/>
            <a:ext cx="6253537" cy="1003334"/>
            <a:chOff x="4911768" y="5406241"/>
            <a:chExt cx="6253537" cy="1003334"/>
          </a:xfrm>
        </p:grpSpPr>
        <p:sp>
          <p:nvSpPr>
            <p:cNvPr id="12" name="矩形 11"/>
            <p:cNvSpPr/>
            <p:nvPr/>
          </p:nvSpPr>
          <p:spPr>
            <a:xfrm>
              <a:off x="4911769" y="5406241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4911768" y="5843274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14" name="Oval 25"/>
          <p:cNvSpPr/>
          <p:nvPr/>
        </p:nvSpPr>
        <p:spPr>
          <a:xfrm>
            <a:off x="4427724" y="189808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5" name="Oval 35"/>
          <p:cNvSpPr/>
          <p:nvPr/>
        </p:nvSpPr>
        <p:spPr>
          <a:xfrm>
            <a:off x="4427724" y="3178240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6" name="Oval 51"/>
          <p:cNvSpPr/>
          <p:nvPr/>
        </p:nvSpPr>
        <p:spPr>
          <a:xfrm>
            <a:off x="4427724" y="445839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7" name="Oval 64"/>
          <p:cNvSpPr/>
          <p:nvPr/>
        </p:nvSpPr>
        <p:spPr>
          <a:xfrm>
            <a:off x="4427724" y="5738551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18" name="组合 1"/>
          <p:cNvGrpSpPr/>
          <p:nvPr/>
        </p:nvGrpSpPr>
        <p:grpSpPr>
          <a:xfrm>
            <a:off x="1329315" y="1508768"/>
            <a:ext cx="3098410" cy="971355"/>
            <a:chOff x="1361399" y="1508768"/>
            <a:chExt cx="3098410" cy="971355"/>
          </a:xfrm>
        </p:grpSpPr>
        <p:grpSp>
          <p:nvGrpSpPr>
            <p:cNvPr id="19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21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5A5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5" dirty="0"/>
              </a:p>
            </p:txBody>
          </p:sp>
          <p:sp>
            <p:nvSpPr>
              <p:cNvPr id="22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rgbClr val="5A5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cxnSp>
            <p:nvCxnSpPr>
              <p:cNvPr id="23" name="Straight Connector 24"/>
              <p:cNvCxnSpPr>
                <a:endCxn id="9" idx="2"/>
              </p:cNvCxnSpPr>
              <p:nvPr/>
            </p:nvCxnSpPr>
            <p:spPr>
              <a:xfrm flipV="1">
                <a:off x="2991445" y="1636635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4" name="组合 3"/>
          <p:cNvGrpSpPr/>
          <p:nvPr/>
        </p:nvGrpSpPr>
        <p:grpSpPr>
          <a:xfrm>
            <a:off x="1326759" y="4069078"/>
            <a:ext cx="3100964" cy="971356"/>
            <a:chOff x="1358843" y="4069078"/>
            <a:chExt cx="3100964" cy="971356"/>
          </a:xfrm>
        </p:grpSpPr>
        <p:grpSp>
          <p:nvGrpSpPr>
            <p:cNvPr id="25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27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41C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rgbClr val="41C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cxnSp>
            <p:nvCxnSpPr>
              <p:cNvPr id="29" name="Straight Connector 50"/>
              <p:cNvCxnSpPr>
                <a:endCxn id="22" idx="2"/>
              </p:cNvCxnSpPr>
              <p:nvPr/>
            </p:nvCxnSpPr>
            <p:spPr>
              <a:xfrm>
                <a:off x="2991444" y="1636635"/>
                <a:ext cx="670724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Impact" panose="020B0806030902050204" pitchFamily="34" charset="0"/>
              </a:endParaRPr>
            </a:p>
          </p:txBody>
        </p:sp>
      </p:grpSp>
      <p:grpSp>
        <p:nvGrpSpPr>
          <p:cNvPr id="30" name="组合 2"/>
          <p:cNvGrpSpPr/>
          <p:nvPr/>
        </p:nvGrpSpPr>
        <p:grpSpPr>
          <a:xfrm>
            <a:off x="1329315" y="2788923"/>
            <a:ext cx="3098408" cy="971356"/>
            <a:chOff x="1361399" y="2788923"/>
            <a:chExt cx="3098408" cy="971356"/>
          </a:xfrm>
        </p:grpSpPr>
        <p:grpSp>
          <p:nvGrpSpPr>
            <p:cNvPr id="31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33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4B7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rgbClr val="4B7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cxnSp>
            <p:nvCxnSpPr>
              <p:cNvPr id="35" name="Straight Connector 34"/>
              <p:cNvCxnSpPr>
                <a:endCxn id="1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800">
                <a:latin typeface="Impact" panose="020B0806030902050204" pitchFamily="34" charset="0"/>
              </a:endParaRPr>
            </a:p>
          </p:txBody>
        </p:sp>
      </p:grpSp>
      <p:grpSp>
        <p:nvGrpSpPr>
          <p:cNvPr id="36" name="组合 38"/>
          <p:cNvGrpSpPr/>
          <p:nvPr/>
        </p:nvGrpSpPr>
        <p:grpSpPr>
          <a:xfrm>
            <a:off x="1326760" y="5349234"/>
            <a:ext cx="3100963" cy="971356"/>
            <a:chOff x="1358844" y="5349234"/>
            <a:chExt cx="3100963" cy="971356"/>
          </a:xfrm>
        </p:grpSpPr>
        <p:grpSp>
          <p:nvGrpSpPr>
            <p:cNvPr id="37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42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4A9C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3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rgbClr val="4A9C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44" name="Straight Connector 63"/>
              <p:cNvCxnSpPr>
                <a:endCxn id="2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39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1800"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1800">
                  <a:latin typeface="Impact" panose="020B0806030902050204" pitchFamily="34" charset="0"/>
                </a:endParaRPr>
              </a:p>
            </p:txBody>
          </p:sp>
          <p:sp>
            <p:nvSpPr>
              <p:cNvPr id="41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1800"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工作不足之处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7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8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0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2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3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8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0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5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5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38"/>
          <p:cNvSpPr/>
          <p:nvPr/>
        </p:nvSpPr>
        <p:spPr>
          <a:xfrm>
            <a:off x="6893295" y="252755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" name="Block Arc 37"/>
          <p:cNvSpPr/>
          <p:nvPr/>
        </p:nvSpPr>
        <p:spPr>
          <a:xfrm rot="10800000">
            <a:off x="5013764" y="252467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" name="Block Arc 36"/>
          <p:cNvSpPr/>
          <p:nvPr/>
        </p:nvSpPr>
        <p:spPr>
          <a:xfrm>
            <a:off x="3136330" y="254449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" name="Block Arc 51"/>
          <p:cNvSpPr/>
          <p:nvPr/>
        </p:nvSpPr>
        <p:spPr>
          <a:xfrm>
            <a:off x="1255747" y="252755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6" name="Block Arc 53"/>
          <p:cNvSpPr/>
          <p:nvPr/>
        </p:nvSpPr>
        <p:spPr>
          <a:xfrm>
            <a:off x="5013764" y="252755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A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7" name="Block Arc 55"/>
          <p:cNvSpPr/>
          <p:nvPr/>
        </p:nvSpPr>
        <p:spPr>
          <a:xfrm>
            <a:off x="8771780" y="252755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41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" name="Freeform 62"/>
          <p:cNvSpPr/>
          <p:nvPr/>
        </p:nvSpPr>
        <p:spPr>
          <a:xfrm>
            <a:off x="1729825" y="3014402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3"/>
          <p:cNvSpPr/>
          <p:nvPr/>
        </p:nvSpPr>
        <p:spPr>
          <a:xfrm>
            <a:off x="3609845" y="3014402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64"/>
          <p:cNvSpPr/>
          <p:nvPr/>
        </p:nvSpPr>
        <p:spPr>
          <a:xfrm>
            <a:off x="5489865" y="3014402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65"/>
          <p:cNvSpPr/>
          <p:nvPr/>
        </p:nvSpPr>
        <p:spPr>
          <a:xfrm>
            <a:off x="7369885" y="3014402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66"/>
          <p:cNvSpPr/>
          <p:nvPr/>
        </p:nvSpPr>
        <p:spPr>
          <a:xfrm>
            <a:off x="9249907" y="3014402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Block Arc 35"/>
          <p:cNvSpPr/>
          <p:nvPr/>
        </p:nvSpPr>
        <p:spPr>
          <a:xfrm rot="10800000">
            <a:off x="1255746" y="2524675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14" name="Block Arc 52"/>
          <p:cNvSpPr/>
          <p:nvPr/>
        </p:nvSpPr>
        <p:spPr>
          <a:xfrm rot="10800000">
            <a:off x="3136332" y="252467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4A9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15" name="Block Arc 39"/>
          <p:cNvSpPr/>
          <p:nvPr/>
        </p:nvSpPr>
        <p:spPr>
          <a:xfrm rot="10800000">
            <a:off x="8771780" y="252467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16" name="Block Arc 54"/>
          <p:cNvSpPr/>
          <p:nvPr/>
        </p:nvSpPr>
        <p:spPr>
          <a:xfrm rot="10800000">
            <a:off x="6893297" y="252467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4B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13056" y="151618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388155" y="1904482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465972" y="151618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5141071" y="1904482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218791" y="151618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8893890" y="1904482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588540" y="474770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263639" y="5136007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341457" y="474770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016556" y="5136007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工作不足之处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71565" y="1495276"/>
            <a:ext cx="3712007" cy="539353"/>
          </a:xfrm>
          <a:prstGeom prst="rect">
            <a:avLst/>
          </a:prstGeom>
          <a:solidFill>
            <a:srgbClr val="4B73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Box 64"/>
          <p:cNvSpPr txBox="1"/>
          <p:nvPr/>
        </p:nvSpPr>
        <p:spPr>
          <a:xfrm>
            <a:off x="6704725" y="1520868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1303334" y="2503542"/>
            <a:ext cx="3187903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zh-CN" altLang="en-US" sz="6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5800">
              <a:defRPr/>
            </a:pPr>
            <a:r>
              <a:rPr lang="en-US" altLang="ko-KR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0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26"/>
          <p:cNvSpPr/>
          <p:nvPr/>
        </p:nvSpPr>
        <p:spPr>
          <a:xfrm>
            <a:off x="2736733" y="2465164"/>
            <a:ext cx="1845118" cy="534043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任意多边形 34"/>
          <p:cNvSpPr/>
          <p:nvPr/>
        </p:nvSpPr>
        <p:spPr>
          <a:xfrm>
            <a:off x="2046537" y="2795570"/>
            <a:ext cx="2301816" cy="1478645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71565" y="2575368"/>
            <a:ext cx="3712007" cy="539353"/>
          </a:xfrm>
          <a:prstGeom prst="rect">
            <a:avLst/>
          </a:prstGeom>
          <a:solidFill>
            <a:srgbClr val="41CB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64"/>
          <p:cNvSpPr txBox="1"/>
          <p:nvPr/>
        </p:nvSpPr>
        <p:spPr>
          <a:xfrm>
            <a:off x="6704725" y="2600960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1" name="矩形 10"/>
          <p:cNvSpPr/>
          <p:nvPr/>
        </p:nvSpPr>
        <p:spPr>
          <a:xfrm>
            <a:off x="6571565" y="3655460"/>
            <a:ext cx="3712007" cy="539353"/>
          </a:xfrm>
          <a:prstGeom prst="rect">
            <a:avLst/>
          </a:prstGeom>
          <a:solidFill>
            <a:srgbClr val="4A9C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64"/>
          <p:cNvSpPr txBox="1"/>
          <p:nvPr/>
        </p:nvSpPr>
        <p:spPr>
          <a:xfrm>
            <a:off x="6704725" y="3681052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</a:p>
        </p:txBody>
      </p:sp>
      <p:sp>
        <p:nvSpPr>
          <p:cNvPr id="14" name="矩形 13"/>
          <p:cNvSpPr/>
          <p:nvPr/>
        </p:nvSpPr>
        <p:spPr>
          <a:xfrm>
            <a:off x="6571565" y="4735553"/>
            <a:ext cx="3712007" cy="539353"/>
          </a:xfrm>
          <a:prstGeom prst="rect">
            <a:avLst/>
          </a:prstGeom>
          <a:solidFill>
            <a:srgbClr val="5A53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64"/>
          <p:cNvSpPr txBox="1"/>
          <p:nvPr/>
        </p:nvSpPr>
        <p:spPr>
          <a:xfrm>
            <a:off x="6704725" y="4761145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32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 animBg="1"/>
          <p:bldP spid="6" grpId="0" animBg="1"/>
          <p:bldP spid="8" grpId="0" animBg="1"/>
          <p:bldP spid="9" grpId="0"/>
          <p:bldP spid="11" grpId="0" animBg="1"/>
          <p:bldP spid="12" grpId="0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32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 animBg="1"/>
          <p:bldP spid="6" grpId="0" animBg="1"/>
          <p:bldP spid="8" grpId="0" animBg="1"/>
          <p:bldP spid="9" grpId="0"/>
          <p:bldP spid="11" grpId="0" animBg="1"/>
          <p:bldP spid="12" grpId="0"/>
          <p:bldP spid="14" grpId="0" animBg="1"/>
          <p:bldP spid="1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17" y="3806864"/>
            <a:ext cx="3877985" cy="830997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B73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4B73A8"/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600" dirty="0">
              <a:solidFill>
                <a:srgbClr val="4B73A8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61497"/>
              <a:ext cx="178225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1500" kern="0" dirty="0">
                  <a:solidFill>
                    <a:srgbClr val="4B73A8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ko-KR" sz="8800" kern="0" dirty="0">
                <a:solidFill>
                  <a:srgbClr val="4B73A8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73A8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73A8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4B73A8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4B73A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9857"/>
            <a:ext cx="6096000" cy="3738283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1378285" y="5308469"/>
            <a:ext cx="938545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5" name="组合 23"/>
          <p:cNvGrpSpPr/>
          <p:nvPr/>
        </p:nvGrpSpPr>
        <p:grpSpPr>
          <a:xfrm>
            <a:off x="6654872" y="2914658"/>
            <a:ext cx="609600" cy="609600"/>
            <a:chOff x="6930189" y="4073718"/>
            <a:chExt cx="609600" cy="609600"/>
          </a:xfrm>
        </p:grpSpPr>
        <p:sp>
          <p:nvSpPr>
            <p:cNvPr id="6" name="椭圆 5"/>
            <p:cNvSpPr/>
            <p:nvPr/>
          </p:nvSpPr>
          <p:spPr>
            <a:xfrm>
              <a:off x="6930189" y="4073718"/>
              <a:ext cx="609600" cy="609600"/>
            </a:xfrm>
            <a:prstGeom prst="ellipse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006966" y="4217509"/>
              <a:ext cx="456047" cy="322018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6609348" y="1737706"/>
            <a:ext cx="516555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83840" y="2787246"/>
            <a:ext cx="223135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7383841" y="3152582"/>
            <a:ext cx="1666932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0069831" y="2787246"/>
            <a:ext cx="223135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0069832" y="3152582"/>
            <a:ext cx="1666932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3" name="矩形 12"/>
          <p:cNvSpPr/>
          <p:nvPr/>
        </p:nvSpPr>
        <p:spPr>
          <a:xfrm>
            <a:off x="7383840" y="3884168"/>
            <a:ext cx="223135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7383841" y="4249504"/>
            <a:ext cx="1666932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5" name="矩形 14"/>
          <p:cNvSpPr/>
          <p:nvPr/>
        </p:nvSpPr>
        <p:spPr>
          <a:xfrm>
            <a:off x="10069831" y="3884168"/>
            <a:ext cx="223135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0069832" y="4249504"/>
            <a:ext cx="1666932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grpSp>
        <p:nvGrpSpPr>
          <p:cNvPr id="17" name="组合 52"/>
          <p:cNvGrpSpPr/>
          <p:nvPr/>
        </p:nvGrpSpPr>
        <p:grpSpPr>
          <a:xfrm>
            <a:off x="6654872" y="4011580"/>
            <a:ext cx="609600" cy="609600"/>
            <a:chOff x="6627576" y="3987128"/>
            <a:chExt cx="609600" cy="609600"/>
          </a:xfrm>
        </p:grpSpPr>
        <p:sp>
          <p:nvSpPr>
            <p:cNvPr id="18" name="椭圆 17"/>
            <p:cNvSpPr/>
            <p:nvPr/>
          </p:nvSpPr>
          <p:spPr>
            <a:xfrm>
              <a:off x="6627576" y="3987128"/>
              <a:ext cx="609600" cy="609600"/>
            </a:xfrm>
            <a:prstGeom prst="ellipse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51"/>
            <p:cNvSpPr>
              <a:spLocks noEditPoints="1"/>
            </p:cNvSpPr>
            <p:nvPr/>
          </p:nvSpPr>
          <p:spPr bwMode="auto">
            <a:xfrm rot="20484176">
              <a:off x="6696266" y="4091050"/>
              <a:ext cx="431571" cy="43475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55"/>
          <p:cNvGrpSpPr/>
          <p:nvPr/>
        </p:nvGrpSpPr>
        <p:grpSpPr>
          <a:xfrm>
            <a:off x="9358747" y="2914658"/>
            <a:ext cx="609600" cy="609600"/>
            <a:chOff x="9331451" y="2890206"/>
            <a:chExt cx="609600" cy="609600"/>
          </a:xfrm>
        </p:grpSpPr>
        <p:sp>
          <p:nvSpPr>
            <p:cNvPr id="21" name="椭圆 20"/>
            <p:cNvSpPr/>
            <p:nvPr/>
          </p:nvSpPr>
          <p:spPr>
            <a:xfrm>
              <a:off x="9331451" y="2890206"/>
              <a:ext cx="609600" cy="609600"/>
            </a:xfrm>
            <a:prstGeom prst="ellipse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23"/>
            <p:cNvSpPr>
              <a:spLocks noEditPoints="1"/>
            </p:cNvSpPr>
            <p:nvPr/>
          </p:nvSpPr>
          <p:spPr bwMode="auto">
            <a:xfrm>
              <a:off x="9428538" y="3048150"/>
              <a:ext cx="415427" cy="293713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1" tIns="45716" rIns="91431" bIns="45716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58"/>
          <p:cNvGrpSpPr/>
          <p:nvPr/>
        </p:nvGrpSpPr>
        <p:grpSpPr>
          <a:xfrm>
            <a:off x="9358747" y="4011580"/>
            <a:ext cx="609600" cy="609600"/>
            <a:chOff x="9331451" y="3987128"/>
            <a:chExt cx="609600" cy="609600"/>
          </a:xfrm>
        </p:grpSpPr>
        <p:sp>
          <p:nvSpPr>
            <p:cNvPr id="24" name="椭圆 23"/>
            <p:cNvSpPr/>
            <p:nvPr/>
          </p:nvSpPr>
          <p:spPr>
            <a:xfrm>
              <a:off x="9331451" y="3987128"/>
              <a:ext cx="609600" cy="609600"/>
            </a:xfrm>
            <a:prstGeom prst="ellipse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任意多边形 60"/>
            <p:cNvSpPr/>
            <p:nvPr/>
          </p:nvSpPr>
          <p:spPr bwMode="auto">
            <a:xfrm>
              <a:off x="9445910" y="4112235"/>
              <a:ext cx="380682" cy="359387"/>
            </a:xfrm>
            <a:custGeom>
              <a:avLst/>
              <a:gdLst>
                <a:gd name="connsiteX0" fmla="*/ 153983 w 511114"/>
                <a:gd name="connsiteY0" fmla="*/ 241002 h 511299"/>
                <a:gd name="connsiteX1" fmla="*/ 193590 w 511114"/>
                <a:gd name="connsiteY1" fmla="*/ 245953 h 511299"/>
                <a:gd name="connsiteX2" fmla="*/ 188639 w 511114"/>
                <a:gd name="connsiteY2" fmla="*/ 253379 h 511299"/>
                <a:gd name="connsiteX3" fmla="*/ 136655 w 511114"/>
                <a:gd name="connsiteY3" fmla="*/ 305363 h 511299"/>
                <a:gd name="connsiteX4" fmla="*/ 94573 w 511114"/>
                <a:gd name="connsiteY4" fmla="*/ 342495 h 511299"/>
                <a:gd name="connsiteX5" fmla="*/ 59917 w 511114"/>
                <a:gd name="connsiteY5" fmla="*/ 399430 h 511299"/>
                <a:gd name="connsiteX6" fmla="*/ 134180 w 511114"/>
                <a:gd name="connsiteY6" fmla="*/ 446463 h 511299"/>
                <a:gd name="connsiteX7" fmla="*/ 168836 w 511114"/>
                <a:gd name="connsiteY7" fmla="*/ 416758 h 511299"/>
                <a:gd name="connsiteX8" fmla="*/ 198541 w 511114"/>
                <a:gd name="connsiteY8" fmla="*/ 387053 h 511299"/>
                <a:gd name="connsiteX9" fmla="*/ 205968 w 511114"/>
                <a:gd name="connsiteY9" fmla="*/ 372200 h 511299"/>
                <a:gd name="connsiteX10" fmla="*/ 235673 w 511114"/>
                <a:gd name="connsiteY10" fmla="*/ 344970 h 511299"/>
                <a:gd name="connsiteX11" fmla="*/ 262903 w 511114"/>
                <a:gd name="connsiteY11" fmla="*/ 317741 h 511299"/>
                <a:gd name="connsiteX12" fmla="*/ 270329 w 511114"/>
                <a:gd name="connsiteY12" fmla="*/ 352397 h 511299"/>
                <a:gd name="connsiteX13" fmla="*/ 215869 w 511114"/>
                <a:gd name="connsiteY13" fmla="*/ 451414 h 511299"/>
                <a:gd name="connsiteX14" fmla="*/ 99524 w 511114"/>
                <a:gd name="connsiteY14" fmla="*/ 510824 h 511299"/>
                <a:gd name="connsiteX15" fmla="*/ 507 w 511114"/>
                <a:gd name="connsiteY15" fmla="*/ 409332 h 511299"/>
                <a:gd name="connsiteX16" fmla="*/ 57442 w 511114"/>
                <a:gd name="connsiteY16" fmla="*/ 295462 h 511299"/>
                <a:gd name="connsiteX17" fmla="*/ 153983 w 511114"/>
                <a:gd name="connsiteY17" fmla="*/ 241002 h 511299"/>
                <a:gd name="connsiteX18" fmla="*/ 330318 w 511114"/>
                <a:gd name="connsiteY18" fmla="*/ 146325 h 511299"/>
                <a:gd name="connsiteX19" fmla="*/ 367485 w 511114"/>
                <a:gd name="connsiteY19" fmla="*/ 178537 h 511299"/>
                <a:gd name="connsiteX20" fmla="*/ 322884 w 511114"/>
                <a:gd name="connsiteY20" fmla="*/ 230571 h 511299"/>
                <a:gd name="connsiteX21" fmla="*/ 228726 w 511114"/>
                <a:gd name="connsiteY21" fmla="*/ 324729 h 511299"/>
                <a:gd name="connsiteX22" fmla="*/ 174214 w 511114"/>
                <a:gd name="connsiteY22" fmla="*/ 366852 h 511299"/>
                <a:gd name="connsiteX23" fmla="*/ 144480 w 511114"/>
                <a:gd name="connsiteY23" fmla="*/ 337118 h 511299"/>
                <a:gd name="connsiteX24" fmla="*/ 161825 w 511114"/>
                <a:gd name="connsiteY24" fmla="*/ 307384 h 511299"/>
                <a:gd name="connsiteX25" fmla="*/ 303061 w 511114"/>
                <a:gd name="connsiteY25" fmla="*/ 166148 h 511299"/>
                <a:gd name="connsiteX26" fmla="*/ 330318 w 511114"/>
                <a:gd name="connsiteY26" fmla="*/ 146325 h 511299"/>
                <a:gd name="connsiteX27" fmla="*/ 406819 w 511114"/>
                <a:gd name="connsiteY27" fmla="*/ 544 h 511299"/>
                <a:gd name="connsiteX28" fmla="*/ 510787 w 511114"/>
                <a:gd name="connsiteY28" fmla="*/ 119365 h 511299"/>
                <a:gd name="connsiteX29" fmla="*/ 456328 w 511114"/>
                <a:gd name="connsiteY29" fmla="*/ 213431 h 511299"/>
                <a:gd name="connsiteX30" fmla="*/ 362261 w 511114"/>
                <a:gd name="connsiteY30" fmla="*/ 267891 h 511299"/>
                <a:gd name="connsiteX31" fmla="*/ 317703 w 511114"/>
                <a:gd name="connsiteY31" fmla="*/ 262940 h 511299"/>
                <a:gd name="connsiteX32" fmla="*/ 344933 w 511114"/>
                <a:gd name="connsiteY32" fmla="*/ 233235 h 511299"/>
                <a:gd name="connsiteX33" fmla="*/ 374638 w 511114"/>
                <a:gd name="connsiteY33" fmla="*/ 206005 h 511299"/>
                <a:gd name="connsiteX34" fmla="*/ 384540 w 511114"/>
                <a:gd name="connsiteY34" fmla="*/ 201054 h 511299"/>
                <a:gd name="connsiteX35" fmla="*/ 416721 w 511114"/>
                <a:gd name="connsiteY35" fmla="*/ 168874 h 511299"/>
                <a:gd name="connsiteX36" fmla="*/ 443950 w 511114"/>
                <a:gd name="connsiteY36" fmla="*/ 139168 h 511299"/>
                <a:gd name="connsiteX37" fmla="*/ 372163 w 511114"/>
                <a:gd name="connsiteY37" fmla="*/ 67381 h 511299"/>
                <a:gd name="connsiteX38" fmla="*/ 342458 w 511114"/>
                <a:gd name="connsiteY38" fmla="*/ 94611 h 511299"/>
                <a:gd name="connsiteX39" fmla="*/ 310277 w 511114"/>
                <a:gd name="connsiteY39" fmla="*/ 124316 h 511299"/>
                <a:gd name="connsiteX40" fmla="*/ 305326 w 511114"/>
                <a:gd name="connsiteY40" fmla="*/ 136693 h 511299"/>
                <a:gd name="connsiteX41" fmla="*/ 275621 w 511114"/>
                <a:gd name="connsiteY41" fmla="*/ 166398 h 511299"/>
                <a:gd name="connsiteX42" fmla="*/ 245916 w 511114"/>
                <a:gd name="connsiteY42" fmla="*/ 193628 h 511299"/>
                <a:gd name="connsiteX43" fmla="*/ 240965 w 511114"/>
                <a:gd name="connsiteY43" fmla="*/ 149070 h 511299"/>
                <a:gd name="connsiteX44" fmla="*/ 295425 w 511114"/>
                <a:gd name="connsiteY44" fmla="*/ 55004 h 511299"/>
                <a:gd name="connsiteX45" fmla="*/ 406819 w 511114"/>
                <a:gd name="connsiteY45" fmla="*/ 544 h 51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1114" h="511299">
                  <a:moveTo>
                    <a:pt x="153983" y="241002"/>
                  </a:moveTo>
                  <a:cubicBezTo>
                    <a:pt x="168836" y="241002"/>
                    <a:pt x="181213" y="243478"/>
                    <a:pt x="193590" y="245953"/>
                  </a:cubicBezTo>
                  <a:cubicBezTo>
                    <a:pt x="193590" y="250904"/>
                    <a:pt x="188639" y="250904"/>
                    <a:pt x="188639" y="253379"/>
                  </a:cubicBezTo>
                  <a:cubicBezTo>
                    <a:pt x="171311" y="270707"/>
                    <a:pt x="153983" y="288035"/>
                    <a:pt x="136655" y="305363"/>
                  </a:cubicBezTo>
                  <a:cubicBezTo>
                    <a:pt x="121803" y="312790"/>
                    <a:pt x="109426" y="327642"/>
                    <a:pt x="94573" y="342495"/>
                  </a:cubicBezTo>
                  <a:cubicBezTo>
                    <a:pt x="79720" y="357348"/>
                    <a:pt x="59917" y="369725"/>
                    <a:pt x="59917" y="399430"/>
                  </a:cubicBezTo>
                  <a:cubicBezTo>
                    <a:pt x="59917" y="436561"/>
                    <a:pt x="97048" y="463791"/>
                    <a:pt x="134180" y="446463"/>
                  </a:cubicBezTo>
                  <a:cubicBezTo>
                    <a:pt x="146557" y="441512"/>
                    <a:pt x="156459" y="429135"/>
                    <a:pt x="168836" y="416758"/>
                  </a:cubicBezTo>
                  <a:cubicBezTo>
                    <a:pt x="178738" y="406856"/>
                    <a:pt x="191115" y="396954"/>
                    <a:pt x="198541" y="387053"/>
                  </a:cubicBezTo>
                  <a:cubicBezTo>
                    <a:pt x="201017" y="382102"/>
                    <a:pt x="203492" y="377151"/>
                    <a:pt x="205968" y="372200"/>
                  </a:cubicBezTo>
                  <a:cubicBezTo>
                    <a:pt x="213394" y="362298"/>
                    <a:pt x="225771" y="352397"/>
                    <a:pt x="235673" y="344970"/>
                  </a:cubicBezTo>
                  <a:cubicBezTo>
                    <a:pt x="245575" y="335069"/>
                    <a:pt x="253001" y="325167"/>
                    <a:pt x="262903" y="317741"/>
                  </a:cubicBezTo>
                  <a:cubicBezTo>
                    <a:pt x="267854" y="330118"/>
                    <a:pt x="270329" y="340020"/>
                    <a:pt x="270329" y="352397"/>
                  </a:cubicBezTo>
                  <a:cubicBezTo>
                    <a:pt x="270329" y="401905"/>
                    <a:pt x="243099" y="424184"/>
                    <a:pt x="215869" y="451414"/>
                  </a:cubicBezTo>
                  <a:cubicBezTo>
                    <a:pt x="186164" y="481119"/>
                    <a:pt x="161410" y="515775"/>
                    <a:pt x="99524" y="510824"/>
                  </a:cubicBezTo>
                  <a:cubicBezTo>
                    <a:pt x="47540" y="505874"/>
                    <a:pt x="5457" y="463791"/>
                    <a:pt x="507" y="409332"/>
                  </a:cubicBezTo>
                  <a:cubicBezTo>
                    <a:pt x="-4444" y="349921"/>
                    <a:pt x="27736" y="325167"/>
                    <a:pt x="57442" y="295462"/>
                  </a:cubicBezTo>
                  <a:cubicBezTo>
                    <a:pt x="84671" y="268232"/>
                    <a:pt x="106950" y="243478"/>
                    <a:pt x="153983" y="241002"/>
                  </a:cubicBezTo>
                  <a:close/>
                  <a:moveTo>
                    <a:pt x="330318" y="146325"/>
                  </a:moveTo>
                  <a:cubicBezTo>
                    <a:pt x="352618" y="141369"/>
                    <a:pt x="369963" y="156236"/>
                    <a:pt x="367485" y="178537"/>
                  </a:cubicBezTo>
                  <a:cubicBezTo>
                    <a:pt x="365007" y="195882"/>
                    <a:pt x="335273" y="218182"/>
                    <a:pt x="322884" y="230571"/>
                  </a:cubicBezTo>
                  <a:cubicBezTo>
                    <a:pt x="288195" y="262783"/>
                    <a:pt x="260938" y="290039"/>
                    <a:pt x="228726" y="324729"/>
                  </a:cubicBezTo>
                  <a:cubicBezTo>
                    <a:pt x="213859" y="337118"/>
                    <a:pt x="196514" y="364374"/>
                    <a:pt x="174214" y="366852"/>
                  </a:cubicBezTo>
                  <a:cubicBezTo>
                    <a:pt x="159347" y="366852"/>
                    <a:pt x="144480" y="354463"/>
                    <a:pt x="144480" y="337118"/>
                  </a:cubicBezTo>
                  <a:cubicBezTo>
                    <a:pt x="144480" y="324729"/>
                    <a:pt x="151913" y="314818"/>
                    <a:pt x="161825" y="307384"/>
                  </a:cubicBezTo>
                  <a:cubicBezTo>
                    <a:pt x="208903" y="257827"/>
                    <a:pt x="255983" y="213226"/>
                    <a:pt x="303061" y="166148"/>
                  </a:cubicBezTo>
                  <a:cubicBezTo>
                    <a:pt x="310495" y="158714"/>
                    <a:pt x="317928" y="146325"/>
                    <a:pt x="330318" y="146325"/>
                  </a:cubicBezTo>
                  <a:close/>
                  <a:moveTo>
                    <a:pt x="406819" y="544"/>
                  </a:moveTo>
                  <a:cubicBezTo>
                    <a:pt x="463754" y="3019"/>
                    <a:pt x="515738" y="50053"/>
                    <a:pt x="510787" y="119365"/>
                  </a:cubicBezTo>
                  <a:cubicBezTo>
                    <a:pt x="508312" y="163923"/>
                    <a:pt x="483557" y="186202"/>
                    <a:pt x="456328" y="213431"/>
                  </a:cubicBezTo>
                  <a:cubicBezTo>
                    <a:pt x="429098" y="238186"/>
                    <a:pt x="406819" y="265415"/>
                    <a:pt x="362261" y="267891"/>
                  </a:cubicBezTo>
                  <a:cubicBezTo>
                    <a:pt x="344933" y="270366"/>
                    <a:pt x="332556" y="267891"/>
                    <a:pt x="317703" y="262940"/>
                  </a:cubicBezTo>
                  <a:cubicBezTo>
                    <a:pt x="325130" y="253038"/>
                    <a:pt x="335031" y="243136"/>
                    <a:pt x="344933" y="233235"/>
                  </a:cubicBezTo>
                  <a:cubicBezTo>
                    <a:pt x="354835" y="225808"/>
                    <a:pt x="362261" y="213431"/>
                    <a:pt x="374638" y="206005"/>
                  </a:cubicBezTo>
                  <a:cubicBezTo>
                    <a:pt x="377114" y="203530"/>
                    <a:pt x="382065" y="203530"/>
                    <a:pt x="384540" y="201054"/>
                  </a:cubicBezTo>
                  <a:cubicBezTo>
                    <a:pt x="394442" y="193628"/>
                    <a:pt x="404344" y="181251"/>
                    <a:pt x="416721" y="168874"/>
                  </a:cubicBezTo>
                  <a:cubicBezTo>
                    <a:pt x="426622" y="158972"/>
                    <a:pt x="439000" y="149070"/>
                    <a:pt x="443950" y="139168"/>
                  </a:cubicBezTo>
                  <a:cubicBezTo>
                    <a:pt x="471180" y="92135"/>
                    <a:pt x="421672" y="40151"/>
                    <a:pt x="372163" y="67381"/>
                  </a:cubicBezTo>
                  <a:cubicBezTo>
                    <a:pt x="362261" y="72332"/>
                    <a:pt x="352359" y="84709"/>
                    <a:pt x="342458" y="94611"/>
                  </a:cubicBezTo>
                  <a:cubicBezTo>
                    <a:pt x="332556" y="104512"/>
                    <a:pt x="317703" y="116889"/>
                    <a:pt x="310277" y="124316"/>
                  </a:cubicBezTo>
                  <a:cubicBezTo>
                    <a:pt x="307802" y="129267"/>
                    <a:pt x="307802" y="134217"/>
                    <a:pt x="305326" y="136693"/>
                  </a:cubicBezTo>
                  <a:cubicBezTo>
                    <a:pt x="297900" y="149070"/>
                    <a:pt x="285523" y="156496"/>
                    <a:pt x="275621" y="166398"/>
                  </a:cubicBezTo>
                  <a:cubicBezTo>
                    <a:pt x="265720" y="176300"/>
                    <a:pt x="258293" y="186202"/>
                    <a:pt x="245916" y="193628"/>
                  </a:cubicBezTo>
                  <a:cubicBezTo>
                    <a:pt x="243441" y="178775"/>
                    <a:pt x="240965" y="168874"/>
                    <a:pt x="240965" y="149070"/>
                  </a:cubicBezTo>
                  <a:cubicBezTo>
                    <a:pt x="245916" y="106988"/>
                    <a:pt x="270670" y="82233"/>
                    <a:pt x="295425" y="55004"/>
                  </a:cubicBezTo>
                  <a:cubicBezTo>
                    <a:pt x="325130" y="25298"/>
                    <a:pt x="352359" y="-4407"/>
                    <a:pt x="406819" y="5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明年工作计划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6447689" y="2372159"/>
            <a:ext cx="1642212" cy="1642212"/>
            <a:chOff x="6447689" y="2372159"/>
            <a:chExt cx="1642212" cy="1642212"/>
          </a:xfrm>
        </p:grpSpPr>
        <p:sp>
          <p:nvSpPr>
            <p:cNvPr id="3" name="Rectangle 34"/>
            <p:cNvSpPr/>
            <p:nvPr/>
          </p:nvSpPr>
          <p:spPr>
            <a:xfrm>
              <a:off x="6447689" y="2372159"/>
              <a:ext cx="1642212" cy="1642212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" name="Freeform 167"/>
            <p:cNvSpPr>
              <a:spLocks noEditPoints="1"/>
            </p:cNvSpPr>
            <p:nvPr/>
          </p:nvSpPr>
          <p:spPr bwMode="auto">
            <a:xfrm>
              <a:off x="6830607" y="2806635"/>
              <a:ext cx="902134" cy="773261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7688" y="4152720"/>
            <a:ext cx="1843424" cy="1843424"/>
            <a:chOff x="6447688" y="4152720"/>
            <a:chExt cx="1843424" cy="1843424"/>
          </a:xfrm>
        </p:grpSpPr>
        <p:sp>
          <p:nvSpPr>
            <p:cNvPr id="6" name="Rectangle 33"/>
            <p:cNvSpPr/>
            <p:nvPr/>
          </p:nvSpPr>
          <p:spPr>
            <a:xfrm>
              <a:off x="6447688" y="4152720"/>
              <a:ext cx="1843424" cy="1843424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7" name="Freeform 26"/>
            <p:cNvSpPr>
              <a:spLocks noChangeAspect="1" noEditPoints="1"/>
            </p:cNvSpPr>
            <p:nvPr/>
          </p:nvSpPr>
          <p:spPr bwMode="auto">
            <a:xfrm>
              <a:off x="6862400" y="4586444"/>
              <a:ext cx="1014000" cy="975976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8" name="组合 1"/>
          <p:cNvGrpSpPr/>
          <p:nvPr/>
        </p:nvGrpSpPr>
        <p:grpSpPr>
          <a:xfrm>
            <a:off x="3900890" y="1633282"/>
            <a:ext cx="2381089" cy="2381089"/>
            <a:chOff x="3900890" y="1633282"/>
            <a:chExt cx="2381089" cy="2381089"/>
          </a:xfrm>
        </p:grpSpPr>
        <p:sp>
          <p:nvSpPr>
            <p:cNvPr id="9" name="Rectangle 32"/>
            <p:cNvSpPr/>
            <p:nvPr/>
          </p:nvSpPr>
          <p:spPr>
            <a:xfrm>
              <a:off x="3900890" y="1633282"/>
              <a:ext cx="2381089" cy="2381089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5" dirty="0"/>
            </a:p>
          </p:txBody>
        </p:sp>
        <p:grpSp>
          <p:nvGrpSpPr>
            <p:cNvPr id="10" name="Group 82"/>
            <p:cNvGrpSpPr/>
            <p:nvPr/>
          </p:nvGrpSpPr>
          <p:grpSpPr>
            <a:xfrm>
              <a:off x="4509473" y="2161062"/>
              <a:ext cx="1163923" cy="1325528"/>
              <a:chOff x="812800" y="2719388"/>
              <a:chExt cx="1017588" cy="1158875"/>
            </a:xfrm>
            <a:solidFill>
              <a:schemeClr val="bg1"/>
            </a:solidFill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812800" y="2719388"/>
                <a:ext cx="1017588" cy="1158875"/>
              </a:xfrm>
              <a:custGeom>
                <a:avLst/>
                <a:gdLst>
                  <a:gd name="T0" fmla="*/ 56 w 112"/>
                  <a:gd name="T1" fmla="*/ 0 h 128"/>
                  <a:gd name="T2" fmla="*/ 0 w 112"/>
                  <a:gd name="T3" fmla="*/ 26 h 128"/>
                  <a:gd name="T4" fmla="*/ 0 w 112"/>
                  <a:gd name="T5" fmla="*/ 102 h 128"/>
                  <a:gd name="T6" fmla="*/ 56 w 112"/>
                  <a:gd name="T7" fmla="*/ 128 h 128"/>
                  <a:gd name="T8" fmla="*/ 112 w 112"/>
                  <a:gd name="T9" fmla="*/ 102 h 128"/>
                  <a:gd name="T10" fmla="*/ 112 w 112"/>
                  <a:gd name="T11" fmla="*/ 26 h 128"/>
                  <a:gd name="T12" fmla="*/ 56 w 112"/>
                  <a:gd name="T13" fmla="*/ 0 h 128"/>
                  <a:gd name="T14" fmla="*/ 104 w 112"/>
                  <a:gd name="T15" fmla="*/ 102 h 128"/>
                  <a:gd name="T16" fmla="*/ 56 w 112"/>
                  <a:gd name="T17" fmla="*/ 120 h 128"/>
                  <a:gd name="T18" fmla="*/ 8 w 112"/>
                  <a:gd name="T19" fmla="*/ 102 h 128"/>
                  <a:gd name="T20" fmla="*/ 8 w 112"/>
                  <a:gd name="T21" fmla="*/ 87 h 128"/>
                  <a:gd name="T22" fmla="*/ 56 w 112"/>
                  <a:gd name="T23" fmla="*/ 100 h 128"/>
                  <a:gd name="T24" fmla="*/ 104 w 112"/>
                  <a:gd name="T25" fmla="*/ 87 h 128"/>
                  <a:gd name="T26" fmla="*/ 104 w 112"/>
                  <a:gd name="T27" fmla="*/ 102 h 128"/>
                  <a:gd name="T28" fmla="*/ 104 w 112"/>
                  <a:gd name="T29" fmla="*/ 78 h 128"/>
                  <a:gd name="T30" fmla="*/ 104 w 112"/>
                  <a:gd name="T31" fmla="*/ 78 h 128"/>
                  <a:gd name="T32" fmla="*/ 104 w 112"/>
                  <a:gd name="T33" fmla="*/ 78 h 128"/>
                  <a:gd name="T34" fmla="*/ 56 w 112"/>
                  <a:gd name="T35" fmla="*/ 96 h 128"/>
                  <a:gd name="T36" fmla="*/ 8 w 112"/>
                  <a:gd name="T37" fmla="*/ 78 h 128"/>
                  <a:gd name="T38" fmla="*/ 8 w 112"/>
                  <a:gd name="T39" fmla="*/ 78 h 128"/>
                  <a:gd name="T40" fmla="*/ 8 w 112"/>
                  <a:gd name="T41" fmla="*/ 78 h 128"/>
                  <a:gd name="T42" fmla="*/ 8 w 112"/>
                  <a:gd name="T43" fmla="*/ 63 h 128"/>
                  <a:gd name="T44" fmla="*/ 56 w 112"/>
                  <a:gd name="T45" fmla="*/ 76 h 128"/>
                  <a:gd name="T46" fmla="*/ 104 w 112"/>
                  <a:gd name="T47" fmla="*/ 63 h 128"/>
                  <a:gd name="T48" fmla="*/ 104 w 112"/>
                  <a:gd name="T49" fmla="*/ 78 h 128"/>
                  <a:gd name="T50" fmla="*/ 104 w 112"/>
                  <a:gd name="T51" fmla="*/ 54 h 128"/>
                  <a:gd name="T52" fmla="*/ 104 w 112"/>
                  <a:gd name="T53" fmla="*/ 54 h 128"/>
                  <a:gd name="T54" fmla="*/ 104 w 112"/>
                  <a:gd name="T55" fmla="*/ 54 h 128"/>
                  <a:gd name="T56" fmla="*/ 56 w 112"/>
                  <a:gd name="T57" fmla="*/ 72 h 128"/>
                  <a:gd name="T58" fmla="*/ 8 w 112"/>
                  <a:gd name="T59" fmla="*/ 54 h 128"/>
                  <a:gd name="T60" fmla="*/ 8 w 112"/>
                  <a:gd name="T61" fmla="*/ 54 h 128"/>
                  <a:gd name="T62" fmla="*/ 8 w 112"/>
                  <a:gd name="T63" fmla="*/ 54 h 128"/>
                  <a:gd name="T64" fmla="*/ 8 w 112"/>
                  <a:gd name="T65" fmla="*/ 40 h 128"/>
                  <a:gd name="T66" fmla="*/ 56 w 112"/>
                  <a:gd name="T67" fmla="*/ 52 h 128"/>
                  <a:gd name="T68" fmla="*/ 104 w 112"/>
                  <a:gd name="T69" fmla="*/ 40 h 128"/>
                  <a:gd name="T70" fmla="*/ 104 w 112"/>
                  <a:gd name="T71" fmla="*/ 54 h 128"/>
                  <a:gd name="T72" fmla="*/ 56 w 112"/>
                  <a:gd name="T73" fmla="*/ 44 h 128"/>
                  <a:gd name="T74" fmla="*/ 8 w 112"/>
                  <a:gd name="T75" fmla="*/ 26 h 128"/>
                  <a:gd name="T76" fmla="*/ 56 w 112"/>
                  <a:gd name="T77" fmla="*/ 8 h 128"/>
                  <a:gd name="T78" fmla="*/ 104 w 112"/>
                  <a:gd name="T79" fmla="*/ 26 h 128"/>
                  <a:gd name="T80" fmla="*/ 56 w 112"/>
                  <a:gd name="T81" fmla="*/ 4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28">
                    <a:moveTo>
                      <a:pt x="56" y="0"/>
                    </a:moveTo>
                    <a:cubicBezTo>
                      <a:pt x="29" y="0"/>
                      <a:pt x="0" y="8"/>
                      <a:pt x="0" y="2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0"/>
                      <a:pt x="29" y="128"/>
                      <a:pt x="56" y="128"/>
                    </a:cubicBezTo>
                    <a:cubicBezTo>
                      <a:pt x="83" y="128"/>
                      <a:pt x="112" y="120"/>
                      <a:pt x="112" y="102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8"/>
                      <a:pt x="83" y="0"/>
                      <a:pt x="56" y="0"/>
                    </a:cubicBezTo>
                    <a:close/>
                    <a:moveTo>
                      <a:pt x="104" y="102"/>
                    </a:moveTo>
                    <a:cubicBezTo>
                      <a:pt x="104" y="112"/>
                      <a:pt x="83" y="120"/>
                      <a:pt x="56" y="120"/>
                    </a:cubicBezTo>
                    <a:cubicBezTo>
                      <a:pt x="29" y="120"/>
                      <a:pt x="8" y="112"/>
                      <a:pt x="8" y="102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6" y="96"/>
                      <a:pt x="36" y="100"/>
                      <a:pt x="56" y="100"/>
                    </a:cubicBezTo>
                    <a:cubicBezTo>
                      <a:pt x="76" y="100"/>
                      <a:pt x="96" y="96"/>
                      <a:pt x="104" y="87"/>
                    </a:cubicBezTo>
                    <a:lnTo>
                      <a:pt x="104" y="102"/>
                    </a:lnTo>
                    <a:close/>
                    <a:moveTo>
                      <a:pt x="104" y="78"/>
                    </a:move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88"/>
                      <a:pt x="83" y="96"/>
                      <a:pt x="56" y="96"/>
                    </a:cubicBezTo>
                    <a:cubicBezTo>
                      <a:pt x="29" y="96"/>
                      <a:pt x="8" y="8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6" y="72"/>
                      <a:pt x="36" y="76"/>
                      <a:pt x="56" y="76"/>
                    </a:cubicBezTo>
                    <a:cubicBezTo>
                      <a:pt x="76" y="76"/>
                      <a:pt x="96" y="72"/>
                      <a:pt x="104" y="63"/>
                    </a:cubicBezTo>
                    <a:lnTo>
                      <a:pt x="104" y="78"/>
                    </a:lnTo>
                    <a:close/>
                    <a:moveTo>
                      <a:pt x="104" y="54"/>
                    </a:move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64"/>
                      <a:pt x="83" y="72"/>
                      <a:pt x="56" y="72"/>
                    </a:cubicBezTo>
                    <a:cubicBezTo>
                      <a:pt x="29" y="72"/>
                      <a:pt x="8" y="6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8" y="48"/>
                      <a:pt x="38" y="52"/>
                      <a:pt x="56" y="52"/>
                    </a:cubicBezTo>
                    <a:cubicBezTo>
                      <a:pt x="74" y="52"/>
                      <a:pt x="94" y="48"/>
                      <a:pt x="104" y="40"/>
                    </a:cubicBezTo>
                    <a:lnTo>
                      <a:pt x="104" y="54"/>
                    </a:lnTo>
                    <a:close/>
                    <a:moveTo>
                      <a:pt x="56" y="44"/>
                    </a:moveTo>
                    <a:cubicBezTo>
                      <a:pt x="29" y="44"/>
                      <a:pt x="8" y="36"/>
                      <a:pt x="8" y="26"/>
                    </a:cubicBezTo>
                    <a:cubicBezTo>
                      <a:pt x="8" y="16"/>
                      <a:pt x="29" y="8"/>
                      <a:pt x="56" y="8"/>
                    </a:cubicBezTo>
                    <a:cubicBezTo>
                      <a:pt x="83" y="8"/>
                      <a:pt x="104" y="16"/>
                      <a:pt x="104" y="26"/>
                    </a:cubicBezTo>
                    <a:cubicBezTo>
                      <a:pt x="104" y="36"/>
                      <a:pt x="83" y="44"/>
                      <a:pt x="5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auto">
              <a:xfrm>
                <a:off x="1612900" y="3624263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auto">
              <a:xfrm>
                <a:off x="1612900" y="3406776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auto">
              <a:xfrm>
                <a:off x="1612900" y="3190876"/>
                <a:ext cx="71438" cy="71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5" name="组合 2"/>
          <p:cNvGrpSpPr/>
          <p:nvPr/>
        </p:nvGrpSpPr>
        <p:grpSpPr>
          <a:xfrm>
            <a:off x="4648201" y="4135496"/>
            <a:ext cx="1633779" cy="1633779"/>
            <a:chOff x="4648201" y="4135496"/>
            <a:chExt cx="1633779" cy="1633779"/>
          </a:xfrm>
        </p:grpSpPr>
        <p:sp>
          <p:nvSpPr>
            <p:cNvPr id="16" name="Rectangle 37"/>
            <p:cNvSpPr/>
            <p:nvPr/>
          </p:nvSpPr>
          <p:spPr>
            <a:xfrm>
              <a:off x="4648201" y="4135496"/>
              <a:ext cx="1633779" cy="1633779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7" name="Freeform 151"/>
            <p:cNvSpPr>
              <a:spLocks noEditPoints="1"/>
            </p:cNvSpPr>
            <p:nvPr/>
          </p:nvSpPr>
          <p:spPr bwMode="auto">
            <a:xfrm rot="20484176">
              <a:off x="4985848" y="4517851"/>
              <a:ext cx="926400" cy="93323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383626" y="1930180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105607" y="2367213"/>
            <a:ext cx="2686460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0" name="Frame 39"/>
          <p:cNvSpPr/>
          <p:nvPr/>
        </p:nvSpPr>
        <p:spPr>
          <a:xfrm>
            <a:off x="5513276" y="3230399"/>
            <a:ext cx="1689805" cy="1689805"/>
          </a:xfrm>
          <a:prstGeom prst="rect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45410" y="4213324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105607" y="4650357"/>
            <a:ext cx="3448244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3" name="矩形 22"/>
          <p:cNvSpPr/>
          <p:nvPr/>
        </p:nvSpPr>
        <p:spPr>
          <a:xfrm>
            <a:off x="8403406" y="4229366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403406" y="4666399"/>
            <a:ext cx="2686460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5" name="矩形 24"/>
          <p:cNvSpPr/>
          <p:nvPr/>
        </p:nvSpPr>
        <p:spPr>
          <a:xfrm>
            <a:off x="8178818" y="2477432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178818" y="2914465"/>
            <a:ext cx="2891534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在此录入上述图表的描述说明，在此录入上述图表的描述说明，在此录入上述图表的综合描述说明，在此录入上述图表的描述说明</a:t>
            </a:r>
          </a:p>
        </p:txBody>
      </p:sp>
      <p:sp>
        <p:nvSpPr>
          <p:cNvPr id="27" name="Frame 39"/>
          <p:cNvSpPr/>
          <p:nvPr/>
        </p:nvSpPr>
        <p:spPr>
          <a:xfrm>
            <a:off x="5513276" y="3230399"/>
            <a:ext cx="1689805" cy="1689805"/>
          </a:xfrm>
          <a:prstGeom prst="rect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5853956" y="3571079"/>
            <a:ext cx="1008444" cy="1008444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明年工作计划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  <p:bldP spid="20" grpId="2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2199335"/>
            <a:ext cx="4025609" cy="3331119"/>
            <a:chOff x="262396" y="1733961"/>
            <a:chExt cx="1256433" cy="2269279"/>
          </a:xfrm>
        </p:grpSpPr>
        <p:sp>
          <p:nvSpPr>
            <p:cNvPr id="3" name="Rectangle 64"/>
            <p:cNvSpPr/>
            <p:nvPr/>
          </p:nvSpPr>
          <p:spPr>
            <a:xfrm>
              <a:off x="262396" y="1733961"/>
              <a:ext cx="1256433" cy="567320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" name="Rectangle 65"/>
            <p:cNvSpPr/>
            <p:nvPr/>
          </p:nvSpPr>
          <p:spPr>
            <a:xfrm>
              <a:off x="262396" y="2301281"/>
              <a:ext cx="1256433" cy="567320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5" name="Rectangle 66"/>
            <p:cNvSpPr/>
            <p:nvPr/>
          </p:nvSpPr>
          <p:spPr>
            <a:xfrm>
              <a:off x="262396" y="2868601"/>
              <a:ext cx="1256433" cy="56732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6" name="Rectangle 69"/>
            <p:cNvSpPr/>
            <p:nvPr/>
          </p:nvSpPr>
          <p:spPr>
            <a:xfrm>
              <a:off x="262396" y="3435920"/>
              <a:ext cx="1256433" cy="567320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4014419" y="2199336"/>
            <a:ext cx="2325276" cy="3331120"/>
            <a:chOff x="2993744" y="1682239"/>
            <a:chExt cx="1576437" cy="2269279"/>
          </a:xfrm>
        </p:grpSpPr>
        <p:sp>
          <p:nvSpPr>
            <p:cNvPr id="8" name="Rectangle 72"/>
            <p:cNvSpPr/>
            <p:nvPr/>
          </p:nvSpPr>
          <p:spPr>
            <a:xfrm>
              <a:off x="2993744" y="1682239"/>
              <a:ext cx="1576436" cy="567320"/>
            </a:xfrm>
            <a:prstGeom prst="homePlate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9" name="Rectangle 74"/>
            <p:cNvSpPr/>
            <p:nvPr/>
          </p:nvSpPr>
          <p:spPr>
            <a:xfrm>
              <a:off x="2993745" y="2249559"/>
              <a:ext cx="1576436" cy="567320"/>
            </a:xfrm>
            <a:prstGeom prst="homePlate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0" name="Rectangle 77"/>
            <p:cNvSpPr/>
            <p:nvPr/>
          </p:nvSpPr>
          <p:spPr>
            <a:xfrm>
              <a:off x="2993745" y="2816879"/>
              <a:ext cx="1576436" cy="567320"/>
            </a:xfrm>
            <a:prstGeom prst="homePlate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1" name="Rectangle 78"/>
            <p:cNvSpPr/>
            <p:nvPr/>
          </p:nvSpPr>
          <p:spPr>
            <a:xfrm>
              <a:off x="2993745" y="3384198"/>
              <a:ext cx="1576436" cy="567320"/>
            </a:xfrm>
            <a:prstGeom prst="homePlate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1860939" y="1560130"/>
            <a:ext cx="2165060" cy="4575013"/>
            <a:chOff x="1518829" y="1246789"/>
            <a:chExt cx="1474916" cy="3116663"/>
          </a:xfrm>
        </p:grpSpPr>
        <p:grpSp>
          <p:nvGrpSpPr>
            <p:cNvPr id="13" name="Group 29"/>
            <p:cNvGrpSpPr/>
            <p:nvPr/>
          </p:nvGrpSpPr>
          <p:grpSpPr>
            <a:xfrm>
              <a:off x="1518829" y="1246789"/>
              <a:ext cx="1474916" cy="3116663"/>
              <a:chOff x="3189614" y="1562392"/>
              <a:chExt cx="1474916" cy="3116662"/>
            </a:xfrm>
            <a:effectLst/>
          </p:grpSpPr>
          <p:sp>
            <p:nvSpPr>
              <p:cNvPr id="18" name="Freeform 86"/>
              <p:cNvSpPr/>
              <p:nvPr/>
            </p:nvSpPr>
            <p:spPr>
              <a:xfrm>
                <a:off x="3205386" y="1579715"/>
                <a:ext cx="1459144" cy="3099339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grpSp>
            <p:nvGrpSpPr>
              <p:cNvPr id="19" name="Group 20"/>
              <p:cNvGrpSpPr/>
              <p:nvPr/>
            </p:nvGrpSpPr>
            <p:grpSpPr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25" name="Rectangle 108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/>
                </a:p>
              </p:txBody>
            </p:sp>
            <p:sp>
              <p:nvSpPr>
                <p:cNvPr id="26" name="Rectangle 117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/>
                </a:p>
              </p:txBody>
            </p:sp>
            <p:sp>
              <p:nvSpPr>
                <p:cNvPr id="27" name="Rectangle 118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/>
                </a:p>
              </p:txBody>
            </p:sp>
          </p:grpSp>
          <p:sp>
            <p:nvSpPr>
              <p:cNvPr id="20" name="Freeform 93"/>
              <p:cNvSpPr/>
              <p:nvPr/>
            </p:nvSpPr>
            <p:spPr>
              <a:xfrm>
                <a:off x="3806686" y="4332856"/>
                <a:ext cx="256543" cy="261216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1" name="Freeform 96"/>
              <p:cNvSpPr/>
              <p:nvPr/>
            </p:nvSpPr>
            <p:spPr>
              <a:xfrm>
                <a:off x="3306742" y="1997538"/>
                <a:ext cx="1256433" cy="2276759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2" name="Freeform 99"/>
              <p:cNvSpPr/>
              <p:nvPr/>
            </p:nvSpPr>
            <p:spPr>
              <a:xfrm>
                <a:off x="3796931" y="1824436"/>
                <a:ext cx="276054" cy="3212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3" name="Freeform 103"/>
              <p:cNvSpPr/>
              <p:nvPr/>
            </p:nvSpPr>
            <p:spPr>
              <a:xfrm>
                <a:off x="3911556" y="1704426"/>
                <a:ext cx="46804" cy="47657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4" name="Freeform 104"/>
              <p:cNvSpPr/>
              <p:nvPr/>
            </p:nvSpPr>
            <p:spPr>
              <a:xfrm>
                <a:off x="4293042" y="1562392"/>
                <a:ext cx="198758" cy="40154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</p:grpSp>
        <p:sp>
          <p:nvSpPr>
            <p:cNvPr id="14" name="Rectangle 82"/>
            <p:cNvSpPr/>
            <p:nvPr/>
          </p:nvSpPr>
          <p:spPr>
            <a:xfrm>
              <a:off x="1635957" y="1682239"/>
              <a:ext cx="1256433" cy="567320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Rectangle 83"/>
            <p:cNvSpPr/>
            <p:nvPr/>
          </p:nvSpPr>
          <p:spPr>
            <a:xfrm>
              <a:off x="1635957" y="2249559"/>
              <a:ext cx="1256433" cy="567320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altLang="zh-CN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Rectangle 84"/>
            <p:cNvSpPr/>
            <p:nvPr/>
          </p:nvSpPr>
          <p:spPr>
            <a:xfrm>
              <a:off x="1635957" y="2816879"/>
              <a:ext cx="1256433" cy="56732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altLang="zh-CN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Rectangle 85"/>
            <p:cNvSpPr/>
            <p:nvPr/>
          </p:nvSpPr>
          <p:spPr>
            <a:xfrm>
              <a:off x="1635957" y="3384198"/>
              <a:ext cx="1256433" cy="567320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altLang="zh-CN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59"/>
          <p:cNvSpPr txBox="1">
            <a:spLocks noChangeArrowheads="1"/>
          </p:cNvSpPr>
          <p:nvPr/>
        </p:nvSpPr>
        <p:spPr bwMode="auto">
          <a:xfrm flipH="1">
            <a:off x="6599903" y="2236377"/>
            <a:ext cx="2625072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41CB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2000" kern="0" dirty="0">
              <a:solidFill>
                <a:srgbClr val="41CB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599904" y="2636478"/>
            <a:ext cx="4629570" cy="3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 flipH="1">
            <a:off x="6599903" y="3104634"/>
            <a:ext cx="2625072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4B73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2000" kern="0" dirty="0">
              <a:solidFill>
                <a:srgbClr val="4B73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599904" y="3498311"/>
            <a:ext cx="4629570" cy="3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 flipH="1">
            <a:off x="6599903" y="3966467"/>
            <a:ext cx="2625072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5A53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2000" kern="0" dirty="0">
              <a:solidFill>
                <a:srgbClr val="5A53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599904" y="4360144"/>
            <a:ext cx="4629570" cy="3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6599903" y="4828300"/>
            <a:ext cx="2625072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4A9C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2000" kern="0" dirty="0">
              <a:solidFill>
                <a:srgbClr val="4A9C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599904" y="5221977"/>
            <a:ext cx="4629570" cy="3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073958" y="224898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明年工作计划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8"/>
          <p:cNvSpPr/>
          <p:nvPr/>
        </p:nvSpPr>
        <p:spPr>
          <a:xfrm>
            <a:off x="4363233" y="2068863"/>
            <a:ext cx="3506539" cy="2069635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22"/>
          <p:cNvSpPr/>
          <p:nvPr/>
        </p:nvSpPr>
        <p:spPr>
          <a:xfrm>
            <a:off x="6517213" y="1604209"/>
            <a:ext cx="2253807" cy="140346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5"/>
          <p:cNvSpPr txBox="1"/>
          <p:nvPr/>
        </p:nvSpPr>
        <p:spPr>
          <a:xfrm>
            <a:off x="3111380" y="2441959"/>
            <a:ext cx="454877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5A538C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谢</a:t>
            </a:r>
            <a:r>
              <a:rPr lang="zh-CN" altLang="en-US" sz="8000" b="1" dirty="0">
                <a:solidFill>
                  <a:srgbClr val="4B73A8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谢</a:t>
            </a:r>
            <a:r>
              <a:rPr lang="zh-CN" altLang="en-US" sz="8000" b="1" dirty="0">
                <a:solidFill>
                  <a:srgbClr val="4A9CCB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欣</a:t>
            </a:r>
            <a:r>
              <a:rPr lang="zh-CN" altLang="en-US" sz="8000" b="1" dirty="0">
                <a:solidFill>
                  <a:srgbClr val="41CBC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Ebrima" panose="02000000000000000000" pitchFamily="2" charset="0"/>
              </a:rPr>
              <a:t>赏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709736" y="4511594"/>
            <a:ext cx="5061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商务路演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[PPT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</a:p>
        </p:txBody>
      </p:sp>
      <p:sp>
        <p:nvSpPr>
          <p:cNvPr id="75" name="矩形 74"/>
          <p:cNvSpPr/>
          <p:nvPr/>
        </p:nvSpPr>
        <p:spPr>
          <a:xfrm>
            <a:off x="3891418" y="5220095"/>
            <a:ext cx="23826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部门：销售部</a:t>
            </a:r>
          </a:p>
        </p:txBody>
      </p:sp>
      <p:sp>
        <p:nvSpPr>
          <p:cNvPr id="76" name="矩形 75"/>
          <p:cNvSpPr/>
          <p:nvPr/>
        </p:nvSpPr>
        <p:spPr>
          <a:xfrm>
            <a:off x="6274072" y="5220095"/>
            <a:ext cx="23826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9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3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3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74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08" y="3806864"/>
            <a:ext cx="3877985" cy="830997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5A5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5A538C"/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600" dirty="0">
              <a:solidFill>
                <a:srgbClr val="5A538C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61497"/>
              <a:ext cx="178225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1500" kern="0" dirty="0">
                  <a:solidFill>
                    <a:srgbClr val="5A538C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ko-KR" sz="8800" kern="0" dirty="0">
                <a:solidFill>
                  <a:srgbClr val="5A538C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A538C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A538C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5A538C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5A538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3487" y="1232463"/>
            <a:ext cx="4368787" cy="48844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963487" y="5608944"/>
            <a:ext cx="4368787" cy="507998"/>
            <a:chOff x="279407" y="5805714"/>
            <a:chExt cx="4368787" cy="507998"/>
          </a:xfrm>
        </p:grpSpPr>
        <p:sp>
          <p:nvSpPr>
            <p:cNvPr id="8" name="矩形 7"/>
            <p:cNvSpPr/>
            <p:nvPr/>
          </p:nvSpPr>
          <p:spPr>
            <a:xfrm>
              <a:off x="279407" y="5805714"/>
              <a:ext cx="4368787" cy="507998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66"/>
            <p:cNvSpPr txBox="1"/>
            <p:nvPr/>
          </p:nvSpPr>
          <p:spPr>
            <a:xfrm>
              <a:off x="1509225" y="5824762"/>
              <a:ext cx="1723549" cy="45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相关标题文字</a:t>
              </a:r>
              <a:endParaRPr lang="en-GB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0"/>
          <p:cNvGrpSpPr/>
          <p:nvPr/>
        </p:nvGrpSpPr>
        <p:grpSpPr>
          <a:xfrm>
            <a:off x="6336731" y="1958624"/>
            <a:ext cx="4582137" cy="951770"/>
            <a:chOff x="1283903" y="1996834"/>
            <a:chExt cx="4582137" cy="951770"/>
          </a:xfrm>
        </p:grpSpPr>
        <p:grpSp>
          <p:nvGrpSpPr>
            <p:cNvPr id="40" name="组合 31"/>
            <p:cNvGrpSpPr/>
            <p:nvPr/>
          </p:nvGrpSpPr>
          <p:grpSpPr>
            <a:xfrm>
              <a:off x="2123229" y="1996834"/>
              <a:ext cx="3742811" cy="951770"/>
              <a:chOff x="7483989" y="3433235"/>
              <a:chExt cx="3742811" cy="95177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7483989" y="3732519"/>
                <a:ext cx="3742811" cy="6524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此处添加详细文本描述，建议与标题相关并符合整体语言风格，语言描述尽量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483989" y="3433235"/>
                <a:ext cx="2050552" cy="4247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41CB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标题文字添加</a:t>
                </a:r>
              </a:p>
            </p:txBody>
          </p:sp>
        </p:grpSp>
        <p:grpSp>
          <p:nvGrpSpPr>
            <p:cNvPr id="41" name="组合 32"/>
            <p:cNvGrpSpPr/>
            <p:nvPr/>
          </p:nvGrpSpPr>
          <p:grpSpPr>
            <a:xfrm>
              <a:off x="1283903" y="2122141"/>
              <a:ext cx="751552" cy="584200"/>
              <a:chOff x="915919" y="1853169"/>
              <a:chExt cx="1012961" cy="787400"/>
            </a:xfrm>
          </p:grpSpPr>
          <p:sp>
            <p:nvSpPr>
              <p:cNvPr id="42" name="平行四边形 41"/>
              <p:cNvSpPr/>
              <p:nvPr/>
            </p:nvSpPr>
            <p:spPr>
              <a:xfrm>
                <a:off x="915919" y="1853169"/>
                <a:ext cx="1012961" cy="787400"/>
              </a:xfrm>
              <a:prstGeom prst="parallelogram">
                <a:avLst/>
              </a:prstGeom>
              <a:solidFill>
                <a:srgbClr val="41CBC6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椭圆 9"/>
              <p:cNvSpPr/>
              <p:nvPr/>
            </p:nvSpPr>
            <p:spPr>
              <a:xfrm>
                <a:off x="1237694" y="2063723"/>
                <a:ext cx="369412" cy="366291"/>
              </a:xfrm>
              <a:custGeom>
                <a:avLst/>
                <a:gdLst>
                  <a:gd name="connsiteX0" fmla="*/ 192254 w 338138"/>
                  <a:gd name="connsiteY0" fmla="*/ 135421 h 335282"/>
                  <a:gd name="connsiteX1" fmla="*/ 152810 w 338138"/>
                  <a:gd name="connsiteY1" fmla="*/ 151158 h 335282"/>
                  <a:gd name="connsiteX2" fmla="*/ 152810 w 338138"/>
                  <a:gd name="connsiteY2" fmla="*/ 229842 h 335282"/>
                  <a:gd name="connsiteX3" fmla="*/ 232697 w 338138"/>
                  <a:gd name="connsiteY3" fmla="*/ 229842 h 335282"/>
                  <a:gd name="connsiteX4" fmla="*/ 232697 w 338138"/>
                  <a:gd name="connsiteY4" fmla="*/ 151158 h 335282"/>
                  <a:gd name="connsiteX5" fmla="*/ 192254 w 338138"/>
                  <a:gd name="connsiteY5" fmla="*/ 135421 h 335282"/>
                  <a:gd name="connsiteX6" fmla="*/ 238125 w 338138"/>
                  <a:gd name="connsiteY6" fmla="*/ 69850 h 335282"/>
                  <a:gd name="connsiteX7" fmla="*/ 225425 w 338138"/>
                  <a:gd name="connsiteY7" fmla="*/ 80963 h 335282"/>
                  <a:gd name="connsiteX8" fmla="*/ 238125 w 338138"/>
                  <a:gd name="connsiteY8" fmla="*/ 92076 h 335282"/>
                  <a:gd name="connsiteX9" fmla="*/ 250825 w 338138"/>
                  <a:gd name="connsiteY9" fmla="*/ 80963 h 335282"/>
                  <a:gd name="connsiteX10" fmla="*/ 238125 w 338138"/>
                  <a:gd name="connsiteY10" fmla="*/ 69850 h 335282"/>
                  <a:gd name="connsiteX11" fmla="*/ 214313 w 338138"/>
                  <a:gd name="connsiteY11" fmla="*/ 57150 h 335282"/>
                  <a:gd name="connsiteX12" fmla="*/ 263526 w 338138"/>
                  <a:gd name="connsiteY12" fmla="*/ 57150 h 335282"/>
                  <a:gd name="connsiteX13" fmla="*/ 263526 w 338138"/>
                  <a:gd name="connsiteY13" fmla="*/ 106363 h 335282"/>
                  <a:gd name="connsiteX14" fmla="*/ 214313 w 338138"/>
                  <a:gd name="connsiteY14" fmla="*/ 106363 h 335282"/>
                  <a:gd name="connsiteX15" fmla="*/ 49213 w 338138"/>
                  <a:gd name="connsiteY15" fmla="*/ 57150 h 335282"/>
                  <a:gd name="connsiteX16" fmla="*/ 195263 w 338138"/>
                  <a:gd name="connsiteY16" fmla="*/ 57150 h 335282"/>
                  <a:gd name="connsiteX17" fmla="*/ 195263 w 338138"/>
                  <a:gd name="connsiteY17" fmla="*/ 106363 h 335282"/>
                  <a:gd name="connsiteX18" fmla="*/ 49213 w 338138"/>
                  <a:gd name="connsiteY18" fmla="*/ 106363 h 335282"/>
                  <a:gd name="connsiteX19" fmla="*/ 22225 w 338138"/>
                  <a:gd name="connsiteY19" fmla="*/ 28575 h 335282"/>
                  <a:gd name="connsiteX20" fmla="*/ 22225 w 338138"/>
                  <a:gd name="connsiteY20" fmla="*/ 269875 h 335282"/>
                  <a:gd name="connsiteX21" fmla="*/ 241853 w 338138"/>
                  <a:gd name="connsiteY21" fmla="*/ 269875 h 335282"/>
                  <a:gd name="connsiteX22" fmla="*/ 247114 w 338138"/>
                  <a:gd name="connsiteY22" fmla="*/ 259384 h 335282"/>
                  <a:gd name="connsiteX23" fmla="*/ 233962 w 338138"/>
                  <a:gd name="connsiteY23" fmla="*/ 248892 h 335282"/>
                  <a:gd name="connsiteX24" fmla="*/ 155054 w 338138"/>
                  <a:gd name="connsiteY24" fmla="*/ 251515 h 335282"/>
                  <a:gd name="connsiteX25" fmla="*/ 49843 w 338138"/>
                  <a:gd name="connsiteY25" fmla="*/ 251515 h 335282"/>
                  <a:gd name="connsiteX26" fmla="*/ 49843 w 338138"/>
                  <a:gd name="connsiteY26" fmla="*/ 231844 h 335282"/>
                  <a:gd name="connsiteX27" fmla="*/ 135327 w 338138"/>
                  <a:gd name="connsiteY27" fmla="*/ 231844 h 335282"/>
                  <a:gd name="connsiteX28" fmla="*/ 122175 w 338138"/>
                  <a:gd name="connsiteY28" fmla="*/ 201682 h 335282"/>
                  <a:gd name="connsiteX29" fmla="*/ 49843 w 338138"/>
                  <a:gd name="connsiteY29" fmla="*/ 201682 h 335282"/>
                  <a:gd name="connsiteX30" fmla="*/ 49843 w 338138"/>
                  <a:gd name="connsiteY30" fmla="*/ 183322 h 335282"/>
                  <a:gd name="connsiteX31" fmla="*/ 120860 w 338138"/>
                  <a:gd name="connsiteY31" fmla="*/ 183322 h 335282"/>
                  <a:gd name="connsiteX32" fmla="*/ 131381 w 338138"/>
                  <a:gd name="connsiteY32" fmla="*/ 153159 h 335282"/>
                  <a:gd name="connsiteX33" fmla="*/ 49843 w 338138"/>
                  <a:gd name="connsiteY33" fmla="*/ 153159 h 335282"/>
                  <a:gd name="connsiteX34" fmla="*/ 49843 w 338138"/>
                  <a:gd name="connsiteY34" fmla="*/ 134800 h 335282"/>
                  <a:gd name="connsiteX35" fmla="*/ 147163 w 338138"/>
                  <a:gd name="connsiteY35" fmla="*/ 134800 h 335282"/>
                  <a:gd name="connsiteX36" fmla="*/ 243168 w 338138"/>
                  <a:gd name="connsiteY36" fmla="*/ 138734 h 335282"/>
                  <a:gd name="connsiteX37" fmla="*/ 251059 w 338138"/>
                  <a:gd name="connsiteY37" fmla="*/ 231844 h 335282"/>
                  <a:gd name="connsiteX38" fmla="*/ 264210 w 338138"/>
                  <a:gd name="connsiteY38" fmla="*/ 243647 h 335282"/>
                  <a:gd name="connsiteX39" fmla="*/ 272101 w 338138"/>
                  <a:gd name="connsiteY39" fmla="*/ 238401 h 335282"/>
                  <a:gd name="connsiteX40" fmla="*/ 290513 w 338138"/>
                  <a:gd name="connsiteY40" fmla="*/ 256761 h 335282"/>
                  <a:gd name="connsiteX41" fmla="*/ 290513 w 338138"/>
                  <a:gd name="connsiteY41" fmla="*/ 28575 h 335282"/>
                  <a:gd name="connsiteX42" fmla="*/ 22225 w 338138"/>
                  <a:gd name="connsiteY42" fmla="*/ 28575 h 335282"/>
                  <a:gd name="connsiteX43" fmla="*/ 0 w 338138"/>
                  <a:gd name="connsiteY43" fmla="*/ 0 h 335282"/>
                  <a:gd name="connsiteX44" fmla="*/ 311721 w 338138"/>
                  <a:gd name="connsiteY44" fmla="*/ 0 h 335282"/>
                  <a:gd name="connsiteX45" fmla="*/ 311721 w 338138"/>
                  <a:gd name="connsiteY45" fmla="*/ 278479 h 335282"/>
                  <a:gd name="connsiteX46" fmla="*/ 338138 w 338138"/>
                  <a:gd name="connsiteY46" fmla="*/ 304875 h 335282"/>
                  <a:gd name="connsiteX47" fmla="*/ 330213 w 338138"/>
                  <a:gd name="connsiteY47" fmla="*/ 325992 h 335282"/>
                  <a:gd name="connsiteX48" fmla="*/ 307759 w 338138"/>
                  <a:gd name="connsiteY48" fmla="*/ 335230 h 335282"/>
                  <a:gd name="connsiteX49" fmla="*/ 262850 w 338138"/>
                  <a:gd name="connsiteY49" fmla="*/ 291677 h 335282"/>
                  <a:gd name="connsiteX50" fmla="*/ 0 w 338138"/>
                  <a:gd name="connsiteY50" fmla="*/ 291677 h 335282"/>
                  <a:gd name="connsiteX51" fmla="*/ 0 w 338138"/>
                  <a:gd name="connsiteY51" fmla="*/ 0 h 3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5282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62"/>
          <p:cNvGrpSpPr/>
          <p:nvPr/>
        </p:nvGrpSpPr>
        <p:grpSpPr>
          <a:xfrm>
            <a:off x="6336731" y="3206399"/>
            <a:ext cx="4582137" cy="951770"/>
            <a:chOff x="1283903" y="1996834"/>
            <a:chExt cx="4582137" cy="951770"/>
          </a:xfrm>
        </p:grpSpPr>
        <p:grpSp>
          <p:nvGrpSpPr>
            <p:cNvPr id="47" name="组合 63"/>
            <p:cNvGrpSpPr/>
            <p:nvPr/>
          </p:nvGrpSpPr>
          <p:grpSpPr>
            <a:xfrm>
              <a:off x="2123229" y="1996834"/>
              <a:ext cx="3742811" cy="951770"/>
              <a:chOff x="7483989" y="3433235"/>
              <a:chExt cx="3742811" cy="95177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7483989" y="3732519"/>
                <a:ext cx="3742811" cy="6524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此处添加详细文本描述，建议与标题相关并符合整体语言风格，语言描述尽量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483989" y="3433235"/>
                <a:ext cx="2050552" cy="4247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4B73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标题文字添加</a:t>
                </a:r>
              </a:p>
            </p:txBody>
          </p:sp>
        </p:grpSp>
        <p:grpSp>
          <p:nvGrpSpPr>
            <p:cNvPr id="48" name="组合 64"/>
            <p:cNvGrpSpPr/>
            <p:nvPr/>
          </p:nvGrpSpPr>
          <p:grpSpPr>
            <a:xfrm>
              <a:off x="1283903" y="2122141"/>
              <a:ext cx="751552" cy="584200"/>
              <a:chOff x="915919" y="1853169"/>
              <a:chExt cx="1012961" cy="787400"/>
            </a:xfrm>
          </p:grpSpPr>
          <p:sp>
            <p:nvSpPr>
              <p:cNvPr id="49" name="平行四边形 48"/>
              <p:cNvSpPr/>
              <p:nvPr/>
            </p:nvSpPr>
            <p:spPr>
              <a:xfrm>
                <a:off x="915919" y="1853169"/>
                <a:ext cx="1012961" cy="787400"/>
              </a:xfrm>
              <a:prstGeom prst="parallelogram">
                <a:avLst/>
              </a:prstGeom>
              <a:solidFill>
                <a:srgbClr val="4B73A8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16"/>
              <p:cNvSpPr/>
              <p:nvPr/>
            </p:nvSpPr>
            <p:spPr>
              <a:xfrm>
                <a:off x="1237694" y="2062163"/>
                <a:ext cx="369412" cy="369412"/>
              </a:xfrm>
              <a:custGeom>
                <a:avLst/>
                <a:gdLst>
                  <a:gd name="connsiteX0" fmla="*/ 311151 w 331788"/>
                  <a:gd name="connsiteY0" fmla="*/ 34925 h 331788"/>
                  <a:gd name="connsiteX1" fmla="*/ 331788 w 331788"/>
                  <a:gd name="connsiteY1" fmla="*/ 92075 h 331788"/>
                  <a:gd name="connsiteX2" fmla="*/ 311151 w 331788"/>
                  <a:gd name="connsiteY2" fmla="*/ 98425 h 331788"/>
                  <a:gd name="connsiteX3" fmla="*/ 304801 w 331788"/>
                  <a:gd name="connsiteY3" fmla="*/ 76200 h 331788"/>
                  <a:gd name="connsiteX4" fmla="*/ 254001 w 331788"/>
                  <a:gd name="connsiteY4" fmla="*/ 222251 h 331788"/>
                  <a:gd name="connsiteX5" fmla="*/ 206376 w 331788"/>
                  <a:gd name="connsiteY5" fmla="*/ 146050 h 331788"/>
                  <a:gd name="connsiteX6" fmla="*/ 157163 w 331788"/>
                  <a:gd name="connsiteY6" fmla="*/ 241301 h 331788"/>
                  <a:gd name="connsiteX7" fmla="*/ 103188 w 331788"/>
                  <a:gd name="connsiteY7" fmla="*/ 163513 h 331788"/>
                  <a:gd name="connsiteX8" fmla="*/ 61913 w 331788"/>
                  <a:gd name="connsiteY8" fmla="*/ 242888 h 331788"/>
                  <a:gd name="connsiteX9" fmla="*/ 44450 w 331788"/>
                  <a:gd name="connsiteY9" fmla="*/ 231776 h 331788"/>
                  <a:gd name="connsiteX10" fmla="*/ 101600 w 331788"/>
                  <a:gd name="connsiteY10" fmla="*/ 123825 h 331788"/>
                  <a:gd name="connsiteX11" fmla="*/ 153988 w 331788"/>
                  <a:gd name="connsiteY11" fmla="*/ 201613 h 331788"/>
                  <a:gd name="connsiteX12" fmla="*/ 203201 w 331788"/>
                  <a:gd name="connsiteY12" fmla="*/ 106363 h 331788"/>
                  <a:gd name="connsiteX13" fmla="*/ 247651 w 331788"/>
                  <a:gd name="connsiteY13" fmla="*/ 174625 h 331788"/>
                  <a:gd name="connsiteX14" fmla="*/ 284163 w 331788"/>
                  <a:gd name="connsiteY14" fmla="*/ 69850 h 331788"/>
                  <a:gd name="connsiteX15" fmla="*/ 263526 w 331788"/>
                  <a:gd name="connsiteY15" fmla="*/ 79375 h 331788"/>
                  <a:gd name="connsiteX16" fmla="*/ 255588 w 331788"/>
                  <a:gd name="connsiteY16" fmla="*/ 61913 h 331788"/>
                  <a:gd name="connsiteX17" fmla="*/ 0 w 331788"/>
                  <a:gd name="connsiteY17" fmla="*/ 0 h 331788"/>
                  <a:gd name="connsiteX18" fmla="*/ 20637 w 331788"/>
                  <a:gd name="connsiteY18" fmla="*/ 0 h 331788"/>
                  <a:gd name="connsiteX19" fmla="*/ 20637 w 331788"/>
                  <a:gd name="connsiteY19" fmla="*/ 311151 h 331788"/>
                  <a:gd name="connsiteX20" fmla="*/ 331788 w 331788"/>
                  <a:gd name="connsiteY20" fmla="*/ 311151 h 331788"/>
                  <a:gd name="connsiteX21" fmla="*/ 331788 w 331788"/>
                  <a:gd name="connsiteY21" fmla="*/ 331788 h 331788"/>
                  <a:gd name="connsiteX22" fmla="*/ 0 w 331788"/>
                  <a:gd name="connsiteY22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1788" h="331788">
                    <a:moveTo>
                      <a:pt x="311151" y="34925"/>
                    </a:moveTo>
                    <a:lnTo>
                      <a:pt x="331788" y="92075"/>
                    </a:lnTo>
                    <a:lnTo>
                      <a:pt x="311151" y="98425"/>
                    </a:lnTo>
                    <a:lnTo>
                      <a:pt x="304801" y="76200"/>
                    </a:lnTo>
                    <a:lnTo>
                      <a:pt x="254001" y="222251"/>
                    </a:lnTo>
                    <a:lnTo>
                      <a:pt x="206376" y="146050"/>
                    </a:lnTo>
                    <a:lnTo>
                      <a:pt x="157163" y="241301"/>
                    </a:lnTo>
                    <a:lnTo>
                      <a:pt x="103188" y="163513"/>
                    </a:lnTo>
                    <a:lnTo>
                      <a:pt x="61913" y="242888"/>
                    </a:lnTo>
                    <a:lnTo>
                      <a:pt x="44450" y="231776"/>
                    </a:lnTo>
                    <a:lnTo>
                      <a:pt x="101600" y="123825"/>
                    </a:lnTo>
                    <a:lnTo>
                      <a:pt x="153988" y="201613"/>
                    </a:lnTo>
                    <a:lnTo>
                      <a:pt x="203201" y="106363"/>
                    </a:lnTo>
                    <a:lnTo>
                      <a:pt x="247651" y="174625"/>
                    </a:lnTo>
                    <a:lnTo>
                      <a:pt x="284163" y="69850"/>
                    </a:lnTo>
                    <a:lnTo>
                      <a:pt x="263526" y="79375"/>
                    </a:lnTo>
                    <a:lnTo>
                      <a:pt x="255588" y="61913"/>
                    </a:lnTo>
                    <a:close/>
                    <a:moveTo>
                      <a:pt x="0" y="0"/>
                    </a:moveTo>
                    <a:lnTo>
                      <a:pt x="20637" y="0"/>
                    </a:lnTo>
                    <a:lnTo>
                      <a:pt x="20637" y="311151"/>
                    </a:lnTo>
                    <a:lnTo>
                      <a:pt x="331788" y="311151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69"/>
          <p:cNvGrpSpPr/>
          <p:nvPr/>
        </p:nvGrpSpPr>
        <p:grpSpPr>
          <a:xfrm>
            <a:off x="6336731" y="4454174"/>
            <a:ext cx="4582137" cy="951770"/>
            <a:chOff x="1283903" y="1996834"/>
            <a:chExt cx="4582137" cy="951770"/>
          </a:xfrm>
        </p:grpSpPr>
        <p:grpSp>
          <p:nvGrpSpPr>
            <p:cNvPr id="54" name="组合 70"/>
            <p:cNvGrpSpPr/>
            <p:nvPr/>
          </p:nvGrpSpPr>
          <p:grpSpPr>
            <a:xfrm>
              <a:off x="2123229" y="1996834"/>
              <a:ext cx="3742811" cy="951770"/>
              <a:chOff x="7483989" y="3433235"/>
              <a:chExt cx="3742811" cy="95177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483989" y="3732519"/>
                <a:ext cx="3742811" cy="6524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此处添加详细文本描述，建议与标题相关并符合整体语言风格，语言描述尽量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483989" y="3433235"/>
                <a:ext cx="2050552" cy="4247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4A9CC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标题文字添加</a:t>
                </a:r>
              </a:p>
            </p:txBody>
          </p:sp>
        </p:grpSp>
        <p:grpSp>
          <p:nvGrpSpPr>
            <p:cNvPr id="55" name="组合 71"/>
            <p:cNvGrpSpPr/>
            <p:nvPr/>
          </p:nvGrpSpPr>
          <p:grpSpPr>
            <a:xfrm>
              <a:off x="1283903" y="2122141"/>
              <a:ext cx="751552" cy="584200"/>
              <a:chOff x="915919" y="1853169"/>
              <a:chExt cx="1012961" cy="787400"/>
            </a:xfrm>
          </p:grpSpPr>
          <p:sp>
            <p:nvSpPr>
              <p:cNvPr id="56" name="平行四边形 55"/>
              <p:cNvSpPr/>
              <p:nvPr/>
            </p:nvSpPr>
            <p:spPr>
              <a:xfrm>
                <a:off x="915919" y="1853169"/>
                <a:ext cx="1012961" cy="787400"/>
              </a:xfrm>
              <a:prstGeom prst="parallelogram">
                <a:avLst/>
              </a:prstGeom>
              <a:solidFill>
                <a:srgbClr val="4A9CCB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23"/>
              <p:cNvSpPr/>
              <p:nvPr/>
            </p:nvSpPr>
            <p:spPr>
              <a:xfrm>
                <a:off x="1237694" y="2087311"/>
                <a:ext cx="369412" cy="319115"/>
              </a:xfrm>
              <a:custGeom>
                <a:avLst/>
                <a:gdLst>
                  <a:gd name="T0" fmla="*/ 185 w 256"/>
                  <a:gd name="T1" fmla="*/ 0 h 222"/>
                  <a:gd name="T2" fmla="*/ 256 w 256"/>
                  <a:gd name="T3" fmla="*/ 71 h 222"/>
                  <a:gd name="T4" fmla="*/ 128 w 256"/>
                  <a:gd name="T5" fmla="*/ 222 h 222"/>
                  <a:gd name="T6" fmla="*/ 0 w 256"/>
                  <a:gd name="T7" fmla="*/ 71 h 222"/>
                  <a:gd name="T8" fmla="*/ 71 w 256"/>
                  <a:gd name="T9" fmla="*/ 0 h 222"/>
                  <a:gd name="T10" fmla="*/ 128 w 256"/>
                  <a:gd name="T11" fmla="*/ 30 h 222"/>
                  <a:gd name="T12" fmla="*/ 185 w 256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222">
                    <a:moveTo>
                      <a:pt x="185" y="0"/>
                    </a:moveTo>
                    <a:cubicBezTo>
                      <a:pt x="224" y="0"/>
                      <a:pt x="256" y="32"/>
                      <a:pt x="256" y="71"/>
                    </a:cubicBezTo>
                    <a:cubicBezTo>
                      <a:pt x="256" y="136"/>
                      <a:pt x="128" y="222"/>
                      <a:pt x="128" y="222"/>
                    </a:cubicBezTo>
                    <a:cubicBezTo>
                      <a:pt x="128" y="222"/>
                      <a:pt x="0" y="139"/>
                      <a:pt x="0" y="71"/>
                    </a:cubicBezTo>
                    <a:cubicBezTo>
                      <a:pt x="0" y="23"/>
                      <a:pt x="32" y="0"/>
                      <a:pt x="71" y="0"/>
                    </a:cubicBezTo>
                    <a:cubicBezTo>
                      <a:pt x="94" y="0"/>
                      <a:pt x="115" y="12"/>
                      <a:pt x="128" y="30"/>
                    </a:cubicBezTo>
                    <a:cubicBezTo>
                      <a:pt x="141" y="12"/>
                      <a:pt x="162" y="0"/>
                      <a:pt x="1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1073958" y="224898"/>
            <a:ext cx="274304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年度工作概述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5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/>
          <p:nvPr/>
        </p:nvSpPr>
        <p:spPr>
          <a:xfrm>
            <a:off x="1117600" y="5543740"/>
            <a:ext cx="9956800" cy="6524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，或者通过复制您的文本后，在此框中选择粘贴，并选择只保留文字，或者通过复制您的文本后，在此框中选择粘贴，并选择只保留文字。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39788" y="1734518"/>
            <a:ext cx="2400300" cy="3200400"/>
            <a:chOff x="839788" y="1541478"/>
            <a:chExt cx="2400300" cy="3200400"/>
          </a:xfrm>
        </p:grpSpPr>
        <p:sp>
          <p:nvSpPr>
            <p:cNvPr id="4" name="Rounded Rectangle 31"/>
            <p:cNvSpPr/>
            <p:nvPr/>
          </p:nvSpPr>
          <p:spPr>
            <a:xfrm>
              <a:off x="839788" y="1541478"/>
              <a:ext cx="2400300" cy="3200400"/>
            </a:xfrm>
            <a:prstGeom prst="roundRect">
              <a:avLst>
                <a:gd name="adj" fmla="val 4167"/>
              </a:avLst>
            </a:prstGeom>
            <a:solidFill>
              <a:srgbClr val="5A538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1671413" y="1853967"/>
              <a:ext cx="737050" cy="737050"/>
              <a:chOff x="6197019" y="1440267"/>
              <a:chExt cx="737050" cy="737050"/>
            </a:xfrm>
          </p:grpSpPr>
          <p:sp>
            <p:nvSpPr>
              <p:cNvPr id="11" name="Oval 11"/>
              <p:cNvSpPr/>
              <p:nvPr/>
            </p:nvSpPr>
            <p:spPr>
              <a:xfrm>
                <a:off x="6197019" y="1440267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112"/>
              <p:cNvSpPr>
                <a:spLocks noChangeArrowheads="1"/>
              </p:cNvSpPr>
              <p:nvPr/>
            </p:nvSpPr>
            <p:spPr bwMode="auto">
              <a:xfrm>
                <a:off x="6397779" y="1665698"/>
                <a:ext cx="335530" cy="286188"/>
              </a:xfrm>
              <a:custGeom>
                <a:avLst/>
                <a:gdLst>
                  <a:gd name="T0" fmla="*/ 172426 w 601"/>
                  <a:gd name="T1" fmla="*/ 114823 h 510"/>
                  <a:gd name="T2" fmla="*/ 172426 w 601"/>
                  <a:gd name="T3" fmla="*/ 28164 h 510"/>
                  <a:gd name="T4" fmla="*/ 172426 w 601"/>
                  <a:gd name="T5" fmla="*/ 114823 h 510"/>
                  <a:gd name="T6" fmla="*/ 192902 w 601"/>
                  <a:gd name="T7" fmla="*/ 61383 h 510"/>
                  <a:gd name="T8" fmla="*/ 182844 w 601"/>
                  <a:gd name="T9" fmla="*/ 50912 h 510"/>
                  <a:gd name="T10" fmla="*/ 162368 w 601"/>
                  <a:gd name="T11" fmla="*/ 50912 h 510"/>
                  <a:gd name="T12" fmla="*/ 152310 w 601"/>
                  <a:gd name="T13" fmla="*/ 61383 h 510"/>
                  <a:gd name="T14" fmla="*/ 152310 w 601"/>
                  <a:gd name="T15" fmla="*/ 81604 h 510"/>
                  <a:gd name="T16" fmla="*/ 162368 w 601"/>
                  <a:gd name="T17" fmla="*/ 91714 h 510"/>
                  <a:gd name="T18" fmla="*/ 182844 w 601"/>
                  <a:gd name="T19" fmla="*/ 91714 h 510"/>
                  <a:gd name="T20" fmla="*/ 192902 w 601"/>
                  <a:gd name="T21" fmla="*/ 81604 h 510"/>
                  <a:gd name="T22" fmla="*/ 192902 w 601"/>
                  <a:gd name="T23" fmla="*/ 61383 h 510"/>
                  <a:gd name="T24" fmla="*/ 129320 w 601"/>
                  <a:gd name="T25" fmla="*/ 35747 h 510"/>
                  <a:gd name="T26" fmla="*/ 119261 w 601"/>
                  <a:gd name="T27" fmla="*/ 15165 h 510"/>
                  <a:gd name="T28" fmla="*/ 126805 w 601"/>
                  <a:gd name="T29" fmla="*/ 0 h 510"/>
                  <a:gd name="T30" fmla="*/ 136863 w 601"/>
                  <a:gd name="T31" fmla="*/ 5055 h 510"/>
                  <a:gd name="T32" fmla="*/ 129320 w 601"/>
                  <a:gd name="T33" fmla="*/ 35747 h 510"/>
                  <a:gd name="T34" fmla="*/ 96271 w 601"/>
                  <a:gd name="T35" fmla="*/ 15165 h 510"/>
                  <a:gd name="T36" fmla="*/ 50650 w 601"/>
                  <a:gd name="T37" fmla="*/ 58856 h 510"/>
                  <a:gd name="T38" fmla="*/ 78669 w 601"/>
                  <a:gd name="T39" fmla="*/ 5055 h 510"/>
                  <a:gd name="T40" fmla="*/ 96271 w 601"/>
                  <a:gd name="T41" fmla="*/ 10110 h 510"/>
                  <a:gd name="T42" fmla="*/ 81184 w 601"/>
                  <a:gd name="T43" fmla="*/ 68966 h 510"/>
                  <a:gd name="T44" fmla="*/ 116747 w 601"/>
                  <a:gd name="T45" fmla="*/ 68966 h 510"/>
                  <a:gd name="T46" fmla="*/ 136863 w 601"/>
                  <a:gd name="T47" fmla="*/ 114823 h 510"/>
                  <a:gd name="T48" fmla="*/ 147281 w 601"/>
                  <a:gd name="T49" fmla="*/ 163207 h 510"/>
                  <a:gd name="T50" fmla="*/ 157339 w 601"/>
                  <a:gd name="T51" fmla="*/ 124933 h 510"/>
                  <a:gd name="T52" fmla="*/ 187873 w 601"/>
                  <a:gd name="T53" fmla="*/ 122406 h 510"/>
                  <a:gd name="T54" fmla="*/ 174941 w 601"/>
                  <a:gd name="T55" fmla="*/ 176206 h 510"/>
                  <a:gd name="T56" fmla="*/ 164883 w 601"/>
                  <a:gd name="T57" fmla="*/ 183789 h 510"/>
                  <a:gd name="T58" fmla="*/ 159853 w 601"/>
                  <a:gd name="T59" fmla="*/ 183789 h 510"/>
                  <a:gd name="T60" fmla="*/ 50650 w 601"/>
                  <a:gd name="T61" fmla="*/ 183789 h 510"/>
                  <a:gd name="T62" fmla="*/ 50650 w 601"/>
                  <a:gd name="T63" fmla="*/ 183789 h 510"/>
                  <a:gd name="T64" fmla="*/ 40592 w 601"/>
                  <a:gd name="T65" fmla="*/ 176206 h 510"/>
                  <a:gd name="T66" fmla="*/ 10058 w 601"/>
                  <a:gd name="T67" fmla="*/ 89186 h 510"/>
                  <a:gd name="T68" fmla="*/ 10058 w 601"/>
                  <a:gd name="T69" fmla="*/ 68966 h 510"/>
                  <a:gd name="T70" fmla="*/ 81184 w 601"/>
                  <a:gd name="T71" fmla="*/ 68966 h 510"/>
                  <a:gd name="T72" fmla="*/ 96271 w 601"/>
                  <a:gd name="T73" fmla="*/ 153097 h 510"/>
                  <a:gd name="T74" fmla="*/ 116747 w 601"/>
                  <a:gd name="T75" fmla="*/ 153097 h 510"/>
                  <a:gd name="T76" fmla="*/ 106689 w 601"/>
                  <a:gd name="T77" fmla="*/ 89186 h 510"/>
                  <a:gd name="T78" fmla="*/ 96271 w 601"/>
                  <a:gd name="T79" fmla="*/ 153097 h 510"/>
                  <a:gd name="T80" fmla="*/ 76155 w 601"/>
                  <a:gd name="T81" fmla="*/ 99658 h 510"/>
                  <a:gd name="T82" fmla="*/ 55679 w 601"/>
                  <a:gd name="T83" fmla="*/ 99658 h 510"/>
                  <a:gd name="T84" fmla="*/ 65737 w 601"/>
                  <a:gd name="T85" fmla="*/ 163207 h 510"/>
                  <a:gd name="T86" fmla="*/ 76155 w 601"/>
                  <a:gd name="T87" fmla="*/ 99658 h 5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01" h="510">
                    <a:moveTo>
                      <a:pt x="480" y="318"/>
                    </a:moveTo>
                    <a:lnTo>
                      <a:pt x="480" y="318"/>
                    </a:lnTo>
                    <a:cubicBezTo>
                      <a:pt x="410" y="318"/>
                      <a:pt x="353" y="269"/>
                      <a:pt x="353" y="198"/>
                    </a:cubicBezTo>
                    <a:cubicBezTo>
                      <a:pt x="353" y="127"/>
                      <a:pt x="410" y="78"/>
                      <a:pt x="480" y="78"/>
                    </a:cubicBezTo>
                    <a:cubicBezTo>
                      <a:pt x="544" y="78"/>
                      <a:pt x="600" y="127"/>
                      <a:pt x="600" y="198"/>
                    </a:cubicBezTo>
                    <a:cubicBezTo>
                      <a:pt x="600" y="269"/>
                      <a:pt x="544" y="318"/>
                      <a:pt x="480" y="318"/>
                    </a:cubicBezTo>
                    <a:close/>
                    <a:moveTo>
                      <a:pt x="537" y="170"/>
                    </a:moveTo>
                    <a:lnTo>
                      <a:pt x="537" y="170"/>
                    </a:lnTo>
                    <a:cubicBezTo>
                      <a:pt x="509" y="170"/>
                      <a:pt x="509" y="170"/>
                      <a:pt x="509" y="170"/>
                    </a:cubicBezTo>
                    <a:cubicBezTo>
                      <a:pt x="509" y="141"/>
                      <a:pt x="509" y="141"/>
                      <a:pt x="509" y="141"/>
                    </a:cubicBezTo>
                    <a:cubicBezTo>
                      <a:pt x="509" y="127"/>
                      <a:pt x="494" y="113"/>
                      <a:pt x="480" y="113"/>
                    </a:cubicBezTo>
                    <a:cubicBezTo>
                      <a:pt x="459" y="113"/>
                      <a:pt x="452" y="127"/>
                      <a:pt x="452" y="141"/>
                    </a:cubicBezTo>
                    <a:cubicBezTo>
                      <a:pt x="452" y="170"/>
                      <a:pt x="452" y="170"/>
                      <a:pt x="452" y="170"/>
                    </a:cubicBezTo>
                    <a:cubicBezTo>
                      <a:pt x="424" y="170"/>
                      <a:pt x="424" y="170"/>
                      <a:pt x="424" y="170"/>
                    </a:cubicBezTo>
                    <a:cubicBezTo>
                      <a:pt x="403" y="170"/>
                      <a:pt x="396" y="184"/>
                      <a:pt x="396" y="198"/>
                    </a:cubicBezTo>
                    <a:cubicBezTo>
                      <a:pt x="396" y="212"/>
                      <a:pt x="403" y="226"/>
                      <a:pt x="424" y="226"/>
                    </a:cubicBez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2" y="254"/>
                      <a:pt x="452" y="254"/>
                      <a:pt x="452" y="254"/>
                    </a:cubicBezTo>
                    <a:cubicBezTo>
                      <a:pt x="452" y="269"/>
                      <a:pt x="459" y="283"/>
                      <a:pt x="480" y="283"/>
                    </a:cubicBezTo>
                    <a:cubicBezTo>
                      <a:pt x="494" y="283"/>
                      <a:pt x="509" y="269"/>
                      <a:pt x="509" y="254"/>
                    </a:cubicBezTo>
                    <a:cubicBezTo>
                      <a:pt x="509" y="226"/>
                      <a:pt x="509" y="226"/>
                      <a:pt x="509" y="226"/>
                    </a:cubicBezTo>
                    <a:cubicBezTo>
                      <a:pt x="537" y="226"/>
                      <a:pt x="537" y="226"/>
                      <a:pt x="537" y="226"/>
                    </a:cubicBezTo>
                    <a:cubicBezTo>
                      <a:pt x="551" y="226"/>
                      <a:pt x="565" y="212"/>
                      <a:pt x="565" y="198"/>
                    </a:cubicBezTo>
                    <a:cubicBezTo>
                      <a:pt x="565" y="184"/>
                      <a:pt x="551" y="170"/>
                      <a:pt x="537" y="170"/>
                    </a:cubicBezTo>
                    <a:close/>
                    <a:moveTo>
                      <a:pt x="360" y="99"/>
                    </a:moveTo>
                    <a:lnTo>
                      <a:pt x="360" y="99"/>
                    </a:lnTo>
                    <a:cubicBezTo>
                      <a:pt x="332" y="42"/>
                      <a:pt x="332" y="42"/>
                      <a:pt x="332" y="42"/>
                    </a:cubicBezTo>
                    <a:cubicBezTo>
                      <a:pt x="332" y="35"/>
                      <a:pt x="325" y="35"/>
                      <a:pt x="325" y="28"/>
                    </a:cubicBezTo>
                    <a:cubicBezTo>
                      <a:pt x="325" y="14"/>
                      <a:pt x="339" y="0"/>
                      <a:pt x="353" y="0"/>
                    </a:cubicBezTo>
                    <a:cubicBezTo>
                      <a:pt x="367" y="0"/>
                      <a:pt x="374" y="7"/>
                      <a:pt x="381" y="14"/>
                    </a:cubicBezTo>
                    <a:cubicBezTo>
                      <a:pt x="410" y="63"/>
                      <a:pt x="410" y="63"/>
                      <a:pt x="410" y="63"/>
                    </a:cubicBezTo>
                    <a:cubicBezTo>
                      <a:pt x="389" y="71"/>
                      <a:pt x="374" y="85"/>
                      <a:pt x="360" y="99"/>
                    </a:cubicBezTo>
                    <a:close/>
                    <a:moveTo>
                      <a:pt x="268" y="42"/>
                    </a:moveTo>
                    <a:lnTo>
                      <a:pt x="268" y="42"/>
                    </a:lnTo>
                    <a:cubicBezTo>
                      <a:pt x="205" y="163"/>
                      <a:pt x="205" y="163"/>
                      <a:pt x="205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7"/>
                      <a:pt x="233" y="0"/>
                      <a:pt x="240" y="0"/>
                    </a:cubicBezTo>
                    <a:cubicBezTo>
                      <a:pt x="261" y="0"/>
                      <a:pt x="268" y="14"/>
                      <a:pt x="268" y="28"/>
                    </a:cubicBezTo>
                    <a:cubicBezTo>
                      <a:pt x="268" y="35"/>
                      <a:pt x="268" y="35"/>
                      <a:pt x="268" y="42"/>
                    </a:cubicBezTo>
                    <a:close/>
                    <a:moveTo>
                      <a:pt x="226" y="191"/>
                    </a:moveTo>
                    <a:lnTo>
                      <a:pt x="226" y="191"/>
                    </a:lnTo>
                    <a:cubicBezTo>
                      <a:pt x="325" y="191"/>
                      <a:pt x="325" y="191"/>
                      <a:pt x="325" y="191"/>
                    </a:cubicBezTo>
                    <a:lnTo>
                      <a:pt x="325" y="198"/>
                    </a:lnTo>
                    <a:cubicBezTo>
                      <a:pt x="325" y="247"/>
                      <a:pt x="346" y="290"/>
                      <a:pt x="381" y="318"/>
                    </a:cubicBezTo>
                    <a:cubicBezTo>
                      <a:pt x="381" y="424"/>
                      <a:pt x="381" y="424"/>
                      <a:pt x="381" y="424"/>
                    </a:cubicBezTo>
                    <a:cubicBezTo>
                      <a:pt x="381" y="438"/>
                      <a:pt x="396" y="452"/>
                      <a:pt x="410" y="452"/>
                    </a:cubicBezTo>
                    <a:cubicBezTo>
                      <a:pt x="431" y="452"/>
                      <a:pt x="438" y="438"/>
                      <a:pt x="438" y="424"/>
                    </a:cubicBezTo>
                    <a:cubicBezTo>
                      <a:pt x="438" y="346"/>
                      <a:pt x="438" y="346"/>
                      <a:pt x="438" y="346"/>
                    </a:cubicBezTo>
                    <a:cubicBezTo>
                      <a:pt x="452" y="346"/>
                      <a:pt x="466" y="346"/>
                      <a:pt x="480" y="346"/>
                    </a:cubicBezTo>
                    <a:cubicBezTo>
                      <a:pt x="494" y="346"/>
                      <a:pt x="509" y="346"/>
                      <a:pt x="523" y="339"/>
                    </a:cubicBezTo>
                    <a:cubicBezTo>
                      <a:pt x="487" y="488"/>
                      <a:pt x="487" y="488"/>
                      <a:pt x="487" y="488"/>
                    </a:cubicBezTo>
                    <a:cubicBezTo>
                      <a:pt x="480" y="502"/>
                      <a:pt x="473" y="509"/>
                      <a:pt x="459" y="509"/>
                    </a:cubicBezTo>
                    <a:cubicBezTo>
                      <a:pt x="452" y="509"/>
                      <a:pt x="452" y="509"/>
                      <a:pt x="452" y="509"/>
                    </a:cubicBezTo>
                    <a:cubicBezTo>
                      <a:pt x="445" y="509"/>
                      <a:pt x="445" y="509"/>
                      <a:pt x="445" y="509"/>
                    </a:cubicBezTo>
                    <a:cubicBezTo>
                      <a:pt x="141" y="509"/>
                      <a:pt x="141" y="509"/>
                      <a:pt x="141" y="509"/>
                    </a:cubicBezTo>
                    <a:cubicBezTo>
                      <a:pt x="127" y="509"/>
                      <a:pt x="113" y="502"/>
                      <a:pt x="113" y="488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28" y="247"/>
                      <a:pt x="28" y="247"/>
                      <a:pt x="28" y="247"/>
                    </a:cubicBezTo>
                    <a:cubicBezTo>
                      <a:pt x="7" y="247"/>
                      <a:pt x="0" y="233"/>
                      <a:pt x="0" y="219"/>
                    </a:cubicBezTo>
                    <a:cubicBezTo>
                      <a:pt x="0" y="198"/>
                      <a:pt x="7" y="191"/>
                      <a:pt x="28" y="191"/>
                    </a:cubicBezTo>
                    <a:cubicBezTo>
                      <a:pt x="134" y="191"/>
                      <a:pt x="134" y="191"/>
                      <a:pt x="134" y="191"/>
                    </a:cubicBezTo>
                    <a:cubicBezTo>
                      <a:pt x="226" y="191"/>
                      <a:pt x="226" y="191"/>
                      <a:pt x="226" y="191"/>
                    </a:cubicBezTo>
                    <a:close/>
                    <a:moveTo>
                      <a:pt x="268" y="424"/>
                    </a:moveTo>
                    <a:lnTo>
                      <a:pt x="268" y="424"/>
                    </a:lnTo>
                    <a:cubicBezTo>
                      <a:pt x="268" y="438"/>
                      <a:pt x="283" y="452"/>
                      <a:pt x="297" y="452"/>
                    </a:cubicBezTo>
                    <a:cubicBezTo>
                      <a:pt x="318" y="452"/>
                      <a:pt x="325" y="438"/>
                      <a:pt x="325" y="424"/>
                    </a:cubicBezTo>
                    <a:cubicBezTo>
                      <a:pt x="325" y="276"/>
                      <a:pt x="325" y="276"/>
                      <a:pt x="325" y="276"/>
                    </a:cubicBezTo>
                    <a:cubicBezTo>
                      <a:pt x="325" y="254"/>
                      <a:pt x="318" y="247"/>
                      <a:pt x="297" y="247"/>
                    </a:cubicBezTo>
                    <a:cubicBezTo>
                      <a:pt x="283" y="247"/>
                      <a:pt x="268" y="254"/>
                      <a:pt x="268" y="276"/>
                    </a:cubicBezTo>
                    <a:lnTo>
                      <a:pt x="268" y="424"/>
                    </a:lnTo>
                    <a:close/>
                    <a:moveTo>
                      <a:pt x="212" y="276"/>
                    </a:moveTo>
                    <a:lnTo>
                      <a:pt x="212" y="276"/>
                    </a:lnTo>
                    <a:cubicBezTo>
                      <a:pt x="212" y="254"/>
                      <a:pt x="205" y="247"/>
                      <a:pt x="183" y="247"/>
                    </a:cubicBezTo>
                    <a:cubicBezTo>
                      <a:pt x="169" y="247"/>
                      <a:pt x="155" y="254"/>
                      <a:pt x="155" y="276"/>
                    </a:cubicBezTo>
                    <a:cubicBezTo>
                      <a:pt x="155" y="424"/>
                      <a:pt x="155" y="424"/>
                      <a:pt x="155" y="424"/>
                    </a:cubicBezTo>
                    <a:cubicBezTo>
                      <a:pt x="155" y="438"/>
                      <a:pt x="169" y="452"/>
                      <a:pt x="183" y="452"/>
                    </a:cubicBezTo>
                    <a:cubicBezTo>
                      <a:pt x="205" y="452"/>
                      <a:pt x="212" y="438"/>
                      <a:pt x="212" y="424"/>
                    </a:cubicBezTo>
                    <a:lnTo>
                      <a:pt x="212" y="276"/>
                    </a:lnTo>
                    <a:close/>
                  </a:path>
                </a:pathLst>
              </a:custGeom>
              <a:solidFill>
                <a:srgbClr val="5A53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9"/>
            <p:cNvSpPr txBox="1"/>
            <p:nvPr/>
          </p:nvSpPr>
          <p:spPr>
            <a:xfrm>
              <a:off x="1311090" y="2638838"/>
              <a:ext cx="1457698" cy="43858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此处添加标题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TextBox 27"/>
            <p:cNvSpPr txBox="1"/>
            <p:nvPr/>
          </p:nvSpPr>
          <p:spPr>
            <a:xfrm>
              <a:off x="839788" y="3009824"/>
              <a:ext cx="2400300" cy="92333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顶部“开始”面板中可以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对字体、字号、颜色、行距等进行修改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Group 35"/>
            <p:cNvGrpSpPr/>
            <p:nvPr/>
          </p:nvGrpSpPr>
          <p:grpSpPr>
            <a:xfrm>
              <a:off x="1238551" y="4074034"/>
              <a:ext cx="1602773" cy="356315"/>
              <a:chOff x="4878401" y="4187518"/>
              <a:chExt cx="2924707" cy="510450"/>
            </a:xfrm>
          </p:grpSpPr>
          <p:sp>
            <p:nvSpPr>
              <p:cNvPr id="9" name="Rounded Rectangle 36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5A538C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37"/>
              <p:cNvSpPr txBox="1"/>
              <p:nvPr/>
            </p:nvSpPr>
            <p:spPr>
              <a:xfrm>
                <a:off x="5537730" y="4244330"/>
                <a:ext cx="1603556" cy="396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5A538C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grpSp>
        <p:nvGrpSpPr>
          <p:cNvPr id="13" name="Group 5"/>
          <p:cNvGrpSpPr/>
          <p:nvPr/>
        </p:nvGrpSpPr>
        <p:grpSpPr>
          <a:xfrm>
            <a:off x="3544358" y="1734518"/>
            <a:ext cx="2400301" cy="3200400"/>
            <a:chOff x="3544358" y="1541478"/>
            <a:chExt cx="2400301" cy="3200400"/>
          </a:xfrm>
        </p:grpSpPr>
        <p:sp>
          <p:nvSpPr>
            <p:cNvPr id="14" name="Rounded Rectangle 4"/>
            <p:cNvSpPr/>
            <p:nvPr/>
          </p:nvSpPr>
          <p:spPr>
            <a:xfrm>
              <a:off x="3544359" y="1541478"/>
              <a:ext cx="2400300" cy="3200400"/>
            </a:xfrm>
            <a:prstGeom prst="roundRect">
              <a:avLst>
                <a:gd name="adj" fmla="val 4167"/>
              </a:avLst>
            </a:prstGeom>
            <a:solidFill>
              <a:srgbClr val="4B73A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5" name="Group 13"/>
            <p:cNvGrpSpPr/>
            <p:nvPr/>
          </p:nvGrpSpPr>
          <p:grpSpPr>
            <a:xfrm>
              <a:off x="4375984" y="1853967"/>
              <a:ext cx="737050" cy="737050"/>
              <a:chOff x="9309498" y="725193"/>
              <a:chExt cx="737050" cy="737050"/>
            </a:xfrm>
          </p:grpSpPr>
          <p:sp>
            <p:nvSpPr>
              <p:cNvPr id="21" name="Oval 16"/>
              <p:cNvSpPr/>
              <p:nvPr/>
            </p:nvSpPr>
            <p:spPr>
              <a:xfrm>
                <a:off x="9309498" y="725193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138"/>
              <p:cNvSpPr>
                <a:spLocks noChangeArrowheads="1"/>
              </p:cNvSpPr>
              <p:nvPr/>
            </p:nvSpPr>
            <p:spPr bwMode="auto">
              <a:xfrm>
                <a:off x="9511492" y="930887"/>
                <a:ext cx="333062" cy="325662"/>
              </a:xfrm>
              <a:custGeom>
                <a:avLst/>
                <a:gdLst>
                  <a:gd name="T0" fmla="*/ 203841 w 594"/>
                  <a:gd name="T1" fmla="*/ 122628 h 581"/>
                  <a:gd name="T2" fmla="*/ 201316 w 594"/>
                  <a:gd name="T3" fmla="*/ 122628 h 581"/>
                  <a:gd name="T4" fmla="*/ 196265 w 594"/>
                  <a:gd name="T5" fmla="*/ 140301 h 581"/>
                  <a:gd name="T6" fmla="*/ 196265 w 594"/>
                  <a:gd name="T7" fmla="*/ 142826 h 581"/>
                  <a:gd name="T8" fmla="*/ 196265 w 594"/>
                  <a:gd name="T9" fmla="*/ 145351 h 581"/>
                  <a:gd name="T10" fmla="*/ 196265 w 594"/>
                  <a:gd name="T11" fmla="*/ 145351 h 581"/>
                  <a:gd name="T12" fmla="*/ 193739 w 594"/>
                  <a:gd name="T13" fmla="*/ 147875 h 581"/>
                  <a:gd name="T14" fmla="*/ 185802 w 594"/>
                  <a:gd name="T15" fmla="*/ 150400 h 581"/>
                  <a:gd name="T16" fmla="*/ 185802 w 594"/>
                  <a:gd name="T17" fmla="*/ 150400 h 581"/>
                  <a:gd name="T18" fmla="*/ 155497 w 594"/>
                  <a:gd name="T19" fmla="*/ 122628 h 581"/>
                  <a:gd name="T20" fmla="*/ 155497 w 594"/>
                  <a:gd name="T21" fmla="*/ 122628 h 581"/>
                  <a:gd name="T22" fmla="*/ 50870 w 594"/>
                  <a:gd name="T23" fmla="*/ 112169 h 581"/>
                  <a:gd name="T24" fmla="*/ 60972 w 594"/>
                  <a:gd name="T25" fmla="*/ 0 h 581"/>
                  <a:gd name="T26" fmla="*/ 213943 w 594"/>
                  <a:gd name="T27" fmla="*/ 10459 h 581"/>
                  <a:gd name="T28" fmla="*/ 203841 w 594"/>
                  <a:gd name="T29" fmla="*/ 122628 h 581"/>
                  <a:gd name="T30" fmla="*/ 150446 w 594"/>
                  <a:gd name="T31" fmla="*/ 132727 h 581"/>
                  <a:gd name="T32" fmla="*/ 173175 w 594"/>
                  <a:gd name="T33" fmla="*/ 155810 h 581"/>
                  <a:gd name="T34" fmla="*/ 185802 w 594"/>
                  <a:gd name="T35" fmla="*/ 168433 h 581"/>
                  <a:gd name="T36" fmla="*/ 175700 w 594"/>
                  <a:gd name="T37" fmla="*/ 178532 h 581"/>
                  <a:gd name="T38" fmla="*/ 104266 w 594"/>
                  <a:gd name="T39" fmla="*/ 178532 h 581"/>
                  <a:gd name="T40" fmla="*/ 81537 w 594"/>
                  <a:gd name="T41" fmla="*/ 178532 h 581"/>
                  <a:gd name="T42" fmla="*/ 71074 w 594"/>
                  <a:gd name="T43" fmla="*/ 178532 h 581"/>
                  <a:gd name="T44" fmla="*/ 40768 w 594"/>
                  <a:gd name="T45" fmla="*/ 204140 h 581"/>
                  <a:gd name="T46" fmla="*/ 32831 w 594"/>
                  <a:gd name="T47" fmla="*/ 209189 h 581"/>
                  <a:gd name="T48" fmla="*/ 32831 w 594"/>
                  <a:gd name="T49" fmla="*/ 209189 h 581"/>
                  <a:gd name="T50" fmla="*/ 25255 w 594"/>
                  <a:gd name="T51" fmla="*/ 204140 h 581"/>
                  <a:gd name="T52" fmla="*/ 25255 w 594"/>
                  <a:gd name="T53" fmla="*/ 204140 h 581"/>
                  <a:gd name="T54" fmla="*/ 25255 w 594"/>
                  <a:gd name="T55" fmla="*/ 201615 h 581"/>
                  <a:gd name="T56" fmla="*/ 22729 w 594"/>
                  <a:gd name="T57" fmla="*/ 199091 h 581"/>
                  <a:gd name="T58" fmla="*/ 22729 w 594"/>
                  <a:gd name="T59" fmla="*/ 178532 h 581"/>
                  <a:gd name="T60" fmla="*/ 22729 w 594"/>
                  <a:gd name="T61" fmla="*/ 178532 h 581"/>
                  <a:gd name="T62" fmla="*/ 0 w 594"/>
                  <a:gd name="T63" fmla="*/ 168433 h 581"/>
                  <a:gd name="T64" fmla="*/ 0 w 594"/>
                  <a:gd name="T65" fmla="*/ 51215 h 581"/>
                  <a:gd name="T66" fmla="*/ 40768 w 594"/>
                  <a:gd name="T67" fmla="*/ 40756 h 581"/>
                  <a:gd name="T68" fmla="*/ 60972 w 594"/>
                  <a:gd name="T69" fmla="*/ 132727 h 5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94" h="581">
                    <a:moveTo>
                      <a:pt x="565" y="340"/>
                    </a:moveTo>
                    <a:lnTo>
                      <a:pt x="565" y="340"/>
                    </a:lnTo>
                    <a:cubicBezTo>
                      <a:pt x="558" y="340"/>
                      <a:pt x="558" y="340"/>
                      <a:pt x="558" y="340"/>
                    </a:cubicBezTo>
                    <a:cubicBezTo>
                      <a:pt x="544" y="340"/>
                      <a:pt x="544" y="340"/>
                      <a:pt x="544" y="340"/>
                    </a:cubicBezTo>
                    <a:cubicBezTo>
                      <a:pt x="544" y="389"/>
                      <a:pt x="544" y="389"/>
                      <a:pt x="544" y="389"/>
                    </a:cubicBezTo>
                    <a:lnTo>
                      <a:pt x="544" y="396"/>
                    </a:lnTo>
                    <a:cubicBezTo>
                      <a:pt x="544" y="396"/>
                      <a:pt x="544" y="396"/>
                      <a:pt x="544" y="403"/>
                    </a:cubicBezTo>
                    <a:lnTo>
                      <a:pt x="537" y="410"/>
                    </a:lnTo>
                    <a:cubicBezTo>
                      <a:pt x="530" y="417"/>
                      <a:pt x="523" y="417"/>
                      <a:pt x="515" y="417"/>
                    </a:cubicBezTo>
                    <a:cubicBezTo>
                      <a:pt x="508" y="417"/>
                      <a:pt x="501" y="417"/>
                      <a:pt x="501" y="410"/>
                    </a:cubicBezTo>
                    <a:cubicBezTo>
                      <a:pt x="431" y="340"/>
                      <a:pt x="431" y="340"/>
                      <a:pt x="431" y="340"/>
                    </a:cubicBezTo>
                    <a:cubicBezTo>
                      <a:pt x="169" y="340"/>
                      <a:pt x="169" y="340"/>
                      <a:pt x="169" y="340"/>
                    </a:cubicBezTo>
                    <a:cubicBezTo>
                      <a:pt x="155" y="340"/>
                      <a:pt x="141" y="332"/>
                      <a:pt x="141" y="311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14"/>
                      <a:pt x="155" y="0"/>
                      <a:pt x="169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579" y="0"/>
                      <a:pt x="593" y="14"/>
                      <a:pt x="593" y="29"/>
                    </a:cubicBezTo>
                    <a:cubicBezTo>
                      <a:pt x="593" y="311"/>
                      <a:pt x="593" y="311"/>
                      <a:pt x="593" y="311"/>
                    </a:cubicBezTo>
                    <a:cubicBezTo>
                      <a:pt x="593" y="332"/>
                      <a:pt x="579" y="340"/>
                      <a:pt x="565" y="340"/>
                    </a:cubicBezTo>
                    <a:close/>
                    <a:moveTo>
                      <a:pt x="417" y="368"/>
                    </a:moveTo>
                    <a:lnTo>
                      <a:pt x="417" y="368"/>
                    </a:lnTo>
                    <a:cubicBezTo>
                      <a:pt x="480" y="432"/>
                      <a:pt x="480" y="432"/>
                      <a:pt x="480" y="432"/>
                    </a:cubicBezTo>
                    <a:cubicBezTo>
                      <a:pt x="487" y="439"/>
                      <a:pt x="501" y="446"/>
                      <a:pt x="515" y="446"/>
                    </a:cubicBezTo>
                    <a:cubicBezTo>
                      <a:pt x="515" y="467"/>
                      <a:pt x="515" y="467"/>
                      <a:pt x="515" y="467"/>
                    </a:cubicBezTo>
                    <a:cubicBezTo>
                      <a:pt x="515" y="481"/>
                      <a:pt x="508" y="495"/>
                      <a:pt x="487" y="495"/>
                    </a:cubicBezTo>
                    <a:cubicBezTo>
                      <a:pt x="289" y="495"/>
                      <a:pt x="289" y="495"/>
                      <a:pt x="289" y="495"/>
                    </a:cubicBezTo>
                    <a:cubicBezTo>
                      <a:pt x="226" y="495"/>
                      <a:pt x="226" y="495"/>
                      <a:pt x="226" y="495"/>
                    </a:cubicBezTo>
                    <a:cubicBezTo>
                      <a:pt x="197" y="495"/>
                      <a:pt x="197" y="495"/>
                      <a:pt x="197" y="495"/>
                    </a:cubicBezTo>
                    <a:cubicBezTo>
                      <a:pt x="190" y="495"/>
                      <a:pt x="190" y="495"/>
                      <a:pt x="190" y="495"/>
                    </a:cubicBezTo>
                    <a:cubicBezTo>
                      <a:pt x="113" y="566"/>
                      <a:pt x="113" y="566"/>
                      <a:pt x="113" y="566"/>
                    </a:cubicBezTo>
                    <a:cubicBezTo>
                      <a:pt x="106" y="573"/>
                      <a:pt x="99" y="580"/>
                      <a:pt x="91" y="580"/>
                    </a:cubicBezTo>
                    <a:cubicBezTo>
                      <a:pt x="84" y="580"/>
                      <a:pt x="77" y="573"/>
                      <a:pt x="77" y="566"/>
                    </a:cubicBezTo>
                    <a:cubicBezTo>
                      <a:pt x="70" y="566"/>
                      <a:pt x="70" y="566"/>
                      <a:pt x="70" y="566"/>
                    </a:cubicBezTo>
                    <a:lnTo>
                      <a:pt x="70" y="559"/>
                    </a:lnTo>
                    <a:cubicBezTo>
                      <a:pt x="70" y="559"/>
                      <a:pt x="63" y="559"/>
                      <a:pt x="63" y="552"/>
                    </a:cubicBezTo>
                    <a:cubicBezTo>
                      <a:pt x="63" y="495"/>
                      <a:pt x="63" y="495"/>
                      <a:pt x="63" y="495"/>
                    </a:cubicBezTo>
                    <a:cubicBezTo>
                      <a:pt x="28" y="495"/>
                      <a:pt x="28" y="495"/>
                      <a:pt x="28" y="495"/>
                    </a:cubicBezTo>
                    <a:cubicBezTo>
                      <a:pt x="14" y="495"/>
                      <a:pt x="0" y="481"/>
                      <a:pt x="0" y="467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28"/>
                      <a:pt x="14" y="113"/>
                      <a:pt x="28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311"/>
                      <a:pt x="113" y="311"/>
                      <a:pt x="113" y="311"/>
                    </a:cubicBezTo>
                    <a:cubicBezTo>
                      <a:pt x="113" y="347"/>
                      <a:pt x="141" y="368"/>
                      <a:pt x="169" y="368"/>
                    </a:cubicBezTo>
                    <a:lnTo>
                      <a:pt x="417" y="368"/>
                    </a:lnTo>
                    <a:close/>
                  </a:path>
                </a:pathLst>
              </a:custGeom>
              <a:solidFill>
                <a:srgbClr val="4B73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4015661" y="2638838"/>
              <a:ext cx="1457698" cy="43858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TextBox 28"/>
            <p:cNvSpPr txBox="1"/>
            <p:nvPr/>
          </p:nvSpPr>
          <p:spPr>
            <a:xfrm>
              <a:off x="3544358" y="3009824"/>
              <a:ext cx="2400300" cy="92333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顶部“开始”面板中可以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对字体、字号、颜色、行距等进行修改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8" name="Group 38"/>
            <p:cNvGrpSpPr/>
            <p:nvPr/>
          </p:nvGrpSpPr>
          <p:grpSpPr>
            <a:xfrm>
              <a:off x="3943121" y="4074034"/>
              <a:ext cx="1602773" cy="356315"/>
              <a:chOff x="4878401" y="4187518"/>
              <a:chExt cx="2924707" cy="510450"/>
            </a:xfrm>
          </p:grpSpPr>
          <p:sp>
            <p:nvSpPr>
              <p:cNvPr id="19" name="Rounded Rectangle 39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TextBox 40"/>
              <p:cNvSpPr txBox="1"/>
              <p:nvPr/>
            </p:nvSpPr>
            <p:spPr>
              <a:xfrm>
                <a:off x="5537728" y="4244330"/>
                <a:ext cx="1603556" cy="396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4B73A8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grpSp>
        <p:nvGrpSpPr>
          <p:cNvPr id="23" name="Group 7"/>
          <p:cNvGrpSpPr/>
          <p:nvPr/>
        </p:nvGrpSpPr>
        <p:grpSpPr>
          <a:xfrm>
            <a:off x="6248930" y="1734518"/>
            <a:ext cx="2400300" cy="3200400"/>
            <a:chOff x="6248930" y="1541478"/>
            <a:chExt cx="2400300" cy="3200400"/>
          </a:xfrm>
        </p:grpSpPr>
        <p:sp>
          <p:nvSpPr>
            <p:cNvPr id="24" name="Rounded Rectangle 32"/>
            <p:cNvSpPr/>
            <p:nvPr/>
          </p:nvSpPr>
          <p:spPr>
            <a:xfrm>
              <a:off x="6248930" y="1541478"/>
              <a:ext cx="2400300" cy="3200400"/>
            </a:xfrm>
            <a:prstGeom prst="roundRect">
              <a:avLst>
                <a:gd name="adj" fmla="val 4167"/>
              </a:avLst>
            </a:prstGeom>
            <a:solidFill>
              <a:srgbClr val="4A9CC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5" name="Group 23"/>
            <p:cNvGrpSpPr/>
            <p:nvPr/>
          </p:nvGrpSpPr>
          <p:grpSpPr>
            <a:xfrm>
              <a:off x="7063249" y="1853967"/>
              <a:ext cx="737050" cy="737050"/>
              <a:chOff x="8909343" y="1931570"/>
              <a:chExt cx="737050" cy="737050"/>
            </a:xfrm>
          </p:grpSpPr>
          <p:sp>
            <p:nvSpPr>
              <p:cNvPr id="31" name="Oval 26"/>
              <p:cNvSpPr/>
              <p:nvPr/>
            </p:nvSpPr>
            <p:spPr>
              <a:xfrm>
                <a:off x="8909343" y="1931570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98"/>
              <p:cNvSpPr>
                <a:spLocks noChangeArrowheads="1"/>
              </p:cNvSpPr>
              <p:nvPr/>
            </p:nvSpPr>
            <p:spPr bwMode="auto">
              <a:xfrm>
                <a:off x="9140942" y="2132330"/>
                <a:ext cx="273853" cy="335530"/>
              </a:xfrm>
              <a:custGeom>
                <a:avLst/>
                <a:gdLst>
                  <a:gd name="T0" fmla="*/ 165736 w 488"/>
                  <a:gd name="T1" fmla="*/ 215541 h 601"/>
                  <a:gd name="T2" fmla="*/ 165736 w 488"/>
                  <a:gd name="T3" fmla="*/ 215541 h 601"/>
                  <a:gd name="T4" fmla="*/ 10110 w 488"/>
                  <a:gd name="T5" fmla="*/ 215541 h 601"/>
                  <a:gd name="T6" fmla="*/ 0 w 488"/>
                  <a:gd name="T7" fmla="*/ 205482 h 601"/>
                  <a:gd name="T8" fmla="*/ 0 w 488"/>
                  <a:gd name="T9" fmla="*/ 116751 h 601"/>
                  <a:gd name="T10" fmla="*/ 10110 w 488"/>
                  <a:gd name="T11" fmla="*/ 106333 h 601"/>
                  <a:gd name="T12" fmla="*/ 25276 w 488"/>
                  <a:gd name="T13" fmla="*/ 106333 h 601"/>
                  <a:gd name="T14" fmla="*/ 25276 w 488"/>
                  <a:gd name="T15" fmla="*/ 60711 h 601"/>
                  <a:gd name="T16" fmla="*/ 86659 w 488"/>
                  <a:gd name="T17" fmla="*/ 0 h 601"/>
                  <a:gd name="T18" fmla="*/ 147682 w 488"/>
                  <a:gd name="T19" fmla="*/ 60711 h 601"/>
                  <a:gd name="T20" fmla="*/ 147682 w 488"/>
                  <a:gd name="T21" fmla="*/ 106333 h 601"/>
                  <a:gd name="T22" fmla="*/ 165736 w 488"/>
                  <a:gd name="T23" fmla="*/ 106333 h 601"/>
                  <a:gd name="T24" fmla="*/ 175846 w 488"/>
                  <a:gd name="T25" fmla="*/ 116751 h 601"/>
                  <a:gd name="T26" fmla="*/ 175846 w 488"/>
                  <a:gd name="T27" fmla="*/ 205482 h 601"/>
                  <a:gd name="T28" fmla="*/ 165736 w 488"/>
                  <a:gd name="T29" fmla="*/ 215541 h 601"/>
                  <a:gd name="T30" fmla="*/ 76549 w 488"/>
                  <a:gd name="T31" fmla="*/ 164889 h 601"/>
                  <a:gd name="T32" fmla="*/ 76549 w 488"/>
                  <a:gd name="T33" fmla="*/ 164889 h 601"/>
                  <a:gd name="T34" fmla="*/ 76549 w 488"/>
                  <a:gd name="T35" fmla="*/ 185365 h 601"/>
                  <a:gd name="T36" fmla="*/ 86659 w 488"/>
                  <a:gd name="T37" fmla="*/ 195424 h 601"/>
                  <a:gd name="T38" fmla="*/ 96769 w 488"/>
                  <a:gd name="T39" fmla="*/ 185365 h 601"/>
                  <a:gd name="T40" fmla="*/ 96769 w 488"/>
                  <a:gd name="T41" fmla="*/ 164889 h 601"/>
                  <a:gd name="T42" fmla="*/ 106880 w 488"/>
                  <a:gd name="T43" fmla="*/ 147286 h 601"/>
                  <a:gd name="T44" fmla="*/ 86659 w 488"/>
                  <a:gd name="T45" fmla="*/ 126810 h 601"/>
                  <a:gd name="T46" fmla="*/ 66078 w 488"/>
                  <a:gd name="T47" fmla="*/ 147286 h 601"/>
                  <a:gd name="T48" fmla="*/ 76549 w 488"/>
                  <a:gd name="T49" fmla="*/ 164889 h 601"/>
                  <a:gd name="T50" fmla="*/ 127461 w 488"/>
                  <a:gd name="T51" fmla="*/ 60711 h 601"/>
                  <a:gd name="T52" fmla="*/ 127461 w 488"/>
                  <a:gd name="T53" fmla="*/ 60711 h 601"/>
                  <a:gd name="T54" fmla="*/ 86659 w 488"/>
                  <a:gd name="T55" fmla="*/ 20117 h 601"/>
                  <a:gd name="T56" fmla="*/ 45857 w 488"/>
                  <a:gd name="T57" fmla="*/ 60711 h 601"/>
                  <a:gd name="T58" fmla="*/ 45857 w 488"/>
                  <a:gd name="T59" fmla="*/ 106333 h 601"/>
                  <a:gd name="T60" fmla="*/ 127461 w 488"/>
                  <a:gd name="T61" fmla="*/ 106333 h 601"/>
                  <a:gd name="T62" fmla="*/ 127461 w 488"/>
                  <a:gd name="T63" fmla="*/ 60711 h 6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8" h="601">
                    <a:moveTo>
                      <a:pt x="459" y="600"/>
                    </a:moveTo>
                    <a:lnTo>
                      <a:pt x="459" y="600"/>
                    </a:lnTo>
                    <a:cubicBezTo>
                      <a:pt x="28" y="600"/>
                      <a:pt x="28" y="600"/>
                      <a:pt x="28" y="600"/>
                    </a:cubicBezTo>
                    <a:cubicBezTo>
                      <a:pt x="7" y="600"/>
                      <a:pt x="0" y="586"/>
                      <a:pt x="0" y="572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11"/>
                      <a:pt x="7" y="296"/>
                      <a:pt x="28" y="296"/>
                    </a:cubicBezTo>
                    <a:cubicBezTo>
                      <a:pt x="70" y="296"/>
                      <a:pt x="70" y="296"/>
                      <a:pt x="70" y="296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70"/>
                      <a:pt x="148" y="0"/>
                      <a:pt x="240" y="0"/>
                    </a:cubicBezTo>
                    <a:cubicBezTo>
                      <a:pt x="339" y="0"/>
                      <a:pt x="409" y="70"/>
                      <a:pt x="409" y="169"/>
                    </a:cubicBezTo>
                    <a:cubicBezTo>
                      <a:pt x="409" y="296"/>
                      <a:pt x="409" y="296"/>
                      <a:pt x="409" y="296"/>
                    </a:cubicBezTo>
                    <a:cubicBezTo>
                      <a:pt x="459" y="296"/>
                      <a:pt x="459" y="296"/>
                      <a:pt x="459" y="296"/>
                    </a:cubicBezTo>
                    <a:cubicBezTo>
                      <a:pt x="473" y="296"/>
                      <a:pt x="487" y="311"/>
                      <a:pt x="487" y="325"/>
                    </a:cubicBezTo>
                    <a:cubicBezTo>
                      <a:pt x="487" y="572"/>
                      <a:pt x="487" y="572"/>
                      <a:pt x="487" y="572"/>
                    </a:cubicBezTo>
                    <a:cubicBezTo>
                      <a:pt x="487" y="586"/>
                      <a:pt x="473" y="600"/>
                      <a:pt x="459" y="600"/>
                    </a:cubicBezTo>
                    <a:close/>
                    <a:moveTo>
                      <a:pt x="212" y="459"/>
                    </a:moveTo>
                    <a:lnTo>
                      <a:pt x="212" y="459"/>
                    </a:lnTo>
                    <a:cubicBezTo>
                      <a:pt x="212" y="516"/>
                      <a:pt x="212" y="516"/>
                      <a:pt x="212" y="516"/>
                    </a:cubicBezTo>
                    <a:cubicBezTo>
                      <a:pt x="212" y="530"/>
                      <a:pt x="226" y="544"/>
                      <a:pt x="240" y="544"/>
                    </a:cubicBezTo>
                    <a:cubicBezTo>
                      <a:pt x="261" y="544"/>
                      <a:pt x="268" y="530"/>
                      <a:pt x="268" y="516"/>
                    </a:cubicBezTo>
                    <a:cubicBezTo>
                      <a:pt x="268" y="459"/>
                      <a:pt x="268" y="459"/>
                      <a:pt x="268" y="459"/>
                    </a:cubicBezTo>
                    <a:cubicBezTo>
                      <a:pt x="289" y="452"/>
                      <a:pt x="296" y="431"/>
                      <a:pt x="296" y="410"/>
                    </a:cubicBezTo>
                    <a:cubicBezTo>
                      <a:pt x="296" y="381"/>
                      <a:pt x="275" y="353"/>
                      <a:pt x="240" y="353"/>
                    </a:cubicBezTo>
                    <a:cubicBezTo>
                      <a:pt x="212" y="353"/>
                      <a:pt x="183" y="381"/>
                      <a:pt x="183" y="410"/>
                    </a:cubicBezTo>
                    <a:cubicBezTo>
                      <a:pt x="183" y="431"/>
                      <a:pt x="198" y="452"/>
                      <a:pt x="212" y="459"/>
                    </a:cubicBezTo>
                    <a:close/>
                    <a:moveTo>
                      <a:pt x="353" y="169"/>
                    </a:moveTo>
                    <a:lnTo>
                      <a:pt x="353" y="169"/>
                    </a:lnTo>
                    <a:cubicBezTo>
                      <a:pt x="353" y="106"/>
                      <a:pt x="304" y="56"/>
                      <a:pt x="240" y="56"/>
                    </a:cubicBezTo>
                    <a:cubicBezTo>
                      <a:pt x="176" y="56"/>
                      <a:pt x="127" y="106"/>
                      <a:pt x="127" y="169"/>
                    </a:cubicBezTo>
                    <a:cubicBezTo>
                      <a:pt x="127" y="296"/>
                      <a:pt x="127" y="296"/>
                      <a:pt x="127" y="296"/>
                    </a:cubicBezTo>
                    <a:cubicBezTo>
                      <a:pt x="353" y="296"/>
                      <a:pt x="353" y="296"/>
                      <a:pt x="353" y="296"/>
                    </a:cubicBezTo>
                    <a:lnTo>
                      <a:pt x="353" y="169"/>
                    </a:lnTo>
                    <a:close/>
                  </a:path>
                </a:pathLst>
              </a:custGeom>
              <a:solidFill>
                <a:srgbClr val="4A9C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4"/>
            <p:cNvSpPr txBox="1"/>
            <p:nvPr/>
          </p:nvSpPr>
          <p:spPr>
            <a:xfrm>
              <a:off x="6720230" y="2641230"/>
              <a:ext cx="1457698" cy="43858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6248930" y="3009824"/>
              <a:ext cx="2400300" cy="92333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顶部“开始”面板中可以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对字体、字号、颜色、行距等进行修改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8" name="Group 41"/>
            <p:cNvGrpSpPr/>
            <p:nvPr/>
          </p:nvGrpSpPr>
          <p:grpSpPr>
            <a:xfrm>
              <a:off x="6630387" y="4074034"/>
              <a:ext cx="1602773" cy="356315"/>
              <a:chOff x="4878401" y="4187518"/>
              <a:chExt cx="2924707" cy="510450"/>
            </a:xfrm>
          </p:grpSpPr>
          <p:sp>
            <p:nvSpPr>
              <p:cNvPr id="29" name="Rounded Rectangle 42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TextBox 43"/>
              <p:cNvSpPr txBox="1"/>
              <p:nvPr/>
            </p:nvSpPr>
            <p:spPr>
              <a:xfrm>
                <a:off x="5537728" y="4244330"/>
                <a:ext cx="1603556" cy="396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4A9CCB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grpSp>
        <p:nvGrpSpPr>
          <p:cNvPr id="33" name="Group 12"/>
          <p:cNvGrpSpPr/>
          <p:nvPr/>
        </p:nvGrpSpPr>
        <p:grpSpPr>
          <a:xfrm>
            <a:off x="8951913" y="1734518"/>
            <a:ext cx="2401887" cy="3200400"/>
            <a:chOff x="8951913" y="1541478"/>
            <a:chExt cx="2401887" cy="3200400"/>
          </a:xfrm>
        </p:grpSpPr>
        <p:sp>
          <p:nvSpPr>
            <p:cNvPr id="34" name="Rounded Rectangle 6"/>
            <p:cNvSpPr/>
            <p:nvPr/>
          </p:nvSpPr>
          <p:spPr>
            <a:xfrm>
              <a:off x="8953500" y="1541478"/>
              <a:ext cx="2400300" cy="3200400"/>
            </a:xfrm>
            <a:prstGeom prst="roundRect">
              <a:avLst>
                <a:gd name="adj" fmla="val 4167"/>
              </a:avLst>
            </a:prstGeom>
            <a:solidFill>
              <a:srgbClr val="41CBC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9785125" y="1853967"/>
              <a:ext cx="737050" cy="737050"/>
              <a:chOff x="6950917" y="2500287"/>
              <a:chExt cx="737050" cy="737050"/>
            </a:xfrm>
          </p:grpSpPr>
          <p:sp>
            <p:nvSpPr>
              <p:cNvPr id="41" name="Oval 21"/>
              <p:cNvSpPr/>
              <p:nvPr/>
            </p:nvSpPr>
            <p:spPr>
              <a:xfrm>
                <a:off x="6950917" y="2500287"/>
                <a:ext cx="737050" cy="737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 106"/>
              <p:cNvSpPr>
                <a:spLocks noChangeArrowheads="1"/>
              </p:cNvSpPr>
              <p:nvPr/>
            </p:nvSpPr>
            <p:spPr bwMode="auto">
              <a:xfrm>
                <a:off x="7150443" y="2709691"/>
                <a:ext cx="337998" cy="305925"/>
              </a:xfrm>
              <a:custGeom>
                <a:avLst/>
                <a:gdLst>
                  <a:gd name="T0" fmla="*/ 207003 w 602"/>
                  <a:gd name="T1" fmla="*/ 196489 h 545"/>
                  <a:gd name="T2" fmla="*/ 207003 w 602"/>
                  <a:gd name="T3" fmla="*/ 196489 h 545"/>
                  <a:gd name="T4" fmla="*/ 188940 w 602"/>
                  <a:gd name="T5" fmla="*/ 196489 h 545"/>
                  <a:gd name="T6" fmla="*/ 188940 w 602"/>
                  <a:gd name="T7" fmla="*/ 114859 h 545"/>
                  <a:gd name="T8" fmla="*/ 188940 w 602"/>
                  <a:gd name="T9" fmla="*/ 50928 h 545"/>
                  <a:gd name="T10" fmla="*/ 207003 w 602"/>
                  <a:gd name="T11" fmla="*/ 50928 h 545"/>
                  <a:gd name="T12" fmla="*/ 217119 w 602"/>
                  <a:gd name="T13" fmla="*/ 61403 h 545"/>
                  <a:gd name="T14" fmla="*/ 217119 w 602"/>
                  <a:gd name="T15" fmla="*/ 124973 h 545"/>
                  <a:gd name="T16" fmla="*/ 217119 w 602"/>
                  <a:gd name="T17" fmla="*/ 165787 h 545"/>
                  <a:gd name="T18" fmla="*/ 217119 w 602"/>
                  <a:gd name="T19" fmla="*/ 186375 h 545"/>
                  <a:gd name="T20" fmla="*/ 207003 w 602"/>
                  <a:gd name="T21" fmla="*/ 196489 h 545"/>
                  <a:gd name="T22" fmla="*/ 35765 w 602"/>
                  <a:gd name="T23" fmla="*/ 196489 h 545"/>
                  <a:gd name="T24" fmla="*/ 35765 w 602"/>
                  <a:gd name="T25" fmla="*/ 196489 h 545"/>
                  <a:gd name="T26" fmla="*/ 35765 w 602"/>
                  <a:gd name="T27" fmla="*/ 114859 h 545"/>
                  <a:gd name="T28" fmla="*/ 35765 w 602"/>
                  <a:gd name="T29" fmla="*/ 112331 h 545"/>
                  <a:gd name="T30" fmla="*/ 35765 w 602"/>
                  <a:gd name="T31" fmla="*/ 50928 h 545"/>
                  <a:gd name="T32" fmla="*/ 56357 w 602"/>
                  <a:gd name="T33" fmla="*/ 50928 h 545"/>
                  <a:gd name="T34" fmla="*/ 107295 w 602"/>
                  <a:gd name="T35" fmla="*/ 0 h 545"/>
                  <a:gd name="T36" fmla="*/ 158233 w 602"/>
                  <a:gd name="T37" fmla="*/ 50928 h 545"/>
                  <a:gd name="T38" fmla="*/ 178825 w 602"/>
                  <a:gd name="T39" fmla="*/ 50928 h 545"/>
                  <a:gd name="T40" fmla="*/ 178825 w 602"/>
                  <a:gd name="T41" fmla="*/ 114859 h 545"/>
                  <a:gd name="T42" fmla="*/ 178825 w 602"/>
                  <a:gd name="T43" fmla="*/ 196489 h 545"/>
                  <a:gd name="T44" fmla="*/ 35765 w 602"/>
                  <a:gd name="T45" fmla="*/ 196489 h 545"/>
                  <a:gd name="T46" fmla="*/ 107295 w 602"/>
                  <a:gd name="T47" fmla="*/ 20588 h 545"/>
                  <a:gd name="T48" fmla="*/ 107295 w 602"/>
                  <a:gd name="T49" fmla="*/ 20588 h 545"/>
                  <a:gd name="T50" fmla="*/ 76588 w 602"/>
                  <a:gd name="T51" fmla="*/ 50928 h 545"/>
                  <a:gd name="T52" fmla="*/ 138002 w 602"/>
                  <a:gd name="T53" fmla="*/ 50928 h 545"/>
                  <a:gd name="T54" fmla="*/ 107295 w 602"/>
                  <a:gd name="T55" fmla="*/ 20588 h 545"/>
                  <a:gd name="T56" fmla="*/ 0 w 602"/>
                  <a:gd name="T57" fmla="*/ 186375 h 545"/>
                  <a:gd name="T58" fmla="*/ 0 w 602"/>
                  <a:gd name="T59" fmla="*/ 186375 h 545"/>
                  <a:gd name="T60" fmla="*/ 0 w 602"/>
                  <a:gd name="T61" fmla="*/ 165787 h 545"/>
                  <a:gd name="T62" fmla="*/ 0 w 602"/>
                  <a:gd name="T63" fmla="*/ 124973 h 545"/>
                  <a:gd name="T64" fmla="*/ 0 w 602"/>
                  <a:gd name="T65" fmla="*/ 61403 h 545"/>
                  <a:gd name="T66" fmla="*/ 10477 w 602"/>
                  <a:gd name="T67" fmla="*/ 50928 h 545"/>
                  <a:gd name="T68" fmla="*/ 25650 w 602"/>
                  <a:gd name="T69" fmla="*/ 50928 h 545"/>
                  <a:gd name="T70" fmla="*/ 25650 w 602"/>
                  <a:gd name="T71" fmla="*/ 112331 h 545"/>
                  <a:gd name="T72" fmla="*/ 25650 w 602"/>
                  <a:gd name="T73" fmla="*/ 114859 h 545"/>
                  <a:gd name="T74" fmla="*/ 25650 w 602"/>
                  <a:gd name="T75" fmla="*/ 196489 h 545"/>
                  <a:gd name="T76" fmla="*/ 10477 w 602"/>
                  <a:gd name="T77" fmla="*/ 196489 h 545"/>
                  <a:gd name="T78" fmla="*/ 0 w 602"/>
                  <a:gd name="T79" fmla="*/ 186375 h 54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02" h="545">
                    <a:moveTo>
                      <a:pt x="573" y="544"/>
                    </a:moveTo>
                    <a:lnTo>
                      <a:pt x="573" y="544"/>
                    </a:lnTo>
                    <a:cubicBezTo>
                      <a:pt x="523" y="544"/>
                      <a:pt x="523" y="544"/>
                      <a:pt x="523" y="544"/>
                    </a:cubicBezTo>
                    <a:cubicBezTo>
                      <a:pt x="523" y="318"/>
                      <a:pt x="523" y="318"/>
                      <a:pt x="523" y="318"/>
                    </a:cubicBezTo>
                    <a:cubicBezTo>
                      <a:pt x="523" y="141"/>
                      <a:pt x="523" y="141"/>
                      <a:pt x="523" y="141"/>
                    </a:cubicBezTo>
                    <a:cubicBezTo>
                      <a:pt x="573" y="141"/>
                      <a:pt x="573" y="141"/>
                      <a:pt x="573" y="141"/>
                    </a:cubicBezTo>
                    <a:cubicBezTo>
                      <a:pt x="587" y="141"/>
                      <a:pt x="601" y="148"/>
                      <a:pt x="601" y="170"/>
                    </a:cubicBezTo>
                    <a:cubicBezTo>
                      <a:pt x="601" y="346"/>
                      <a:pt x="601" y="346"/>
                      <a:pt x="601" y="346"/>
                    </a:cubicBezTo>
                    <a:cubicBezTo>
                      <a:pt x="601" y="459"/>
                      <a:pt x="601" y="459"/>
                      <a:pt x="601" y="459"/>
                    </a:cubicBezTo>
                    <a:cubicBezTo>
                      <a:pt x="601" y="516"/>
                      <a:pt x="601" y="516"/>
                      <a:pt x="601" y="516"/>
                    </a:cubicBezTo>
                    <a:cubicBezTo>
                      <a:pt x="601" y="530"/>
                      <a:pt x="587" y="544"/>
                      <a:pt x="573" y="544"/>
                    </a:cubicBezTo>
                    <a:close/>
                    <a:moveTo>
                      <a:pt x="99" y="544"/>
                    </a:moveTo>
                    <a:lnTo>
                      <a:pt x="99" y="544"/>
                    </a:lnTo>
                    <a:cubicBezTo>
                      <a:pt x="99" y="318"/>
                      <a:pt x="99" y="318"/>
                      <a:pt x="99" y="318"/>
                    </a:cubicBezTo>
                    <a:cubicBezTo>
                      <a:pt x="99" y="311"/>
                      <a:pt x="99" y="311"/>
                      <a:pt x="99" y="311"/>
                    </a:cubicBezTo>
                    <a:cubicBezTo>
                      <a:pt x="99" y="141"/>
                      <a:pt x="99" y="141"/>
                      <a:pt x="99" y="141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6" y="64"/>
                      <a:pt x="219" y="0"/>
                      <a:pt x="297" y="0"/>
                    </a:cubicBezTo>
                    <a:cubicBezTo>
                      <a:pt x="375" y="0"/>
                      <a:pt x="438" y="64"/>
                      <a:pt x="438" y="141"/>
                    </a:cubicBezTo>
                    <a:cubicBezTo>
                      <a:pt x="495" y="141"/>
                      <a:pt x="495" y="141"/>
                      <a:pt x="495" y="141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544"/>
                      <a:pt x="495" y="544"/>
                      <a:pt x="495" y="544"/>
                    </a:cubicBezTo>
                    <a:lnTo>
                      <a:pt x="99" y="544"/>
                    </a:lnTo>
                    <a:close/>
                    <a:moveTo>
                      <a:pt x="297" y="57"/>
                    </a:moveTo>
                    <a:lnTo>
                      <a:pt x="297" y="57"/>
                    </a:lnTo>
                    <a:cubicBezTo>
                      <a:pt x="255" y="57"/>
                      <a:pt x="212" y="92"/>
                      <a:pt x="212" y="141"/>
                    </a:cubicBezTo>
                    <a:cubicBezTo>
                      <a:pt x="382" y="141"/>
                      <a:pt x="382" y="141"/>
                      <a:pt x="382" y="141"/>
                    </a:cubicBezTo>
                    <a:cubicBezTo>
                      <a:pt x="382" y="92"/>
                      <a:pt x="347" y="57"/>
                      <a:pt x="297" y="57"/>
                    </a:cubicBezTo>
                    <a:close/>
                    <a:moveTo>
                      <a:pt x="0" y="516"/>
                    </a:moveTo>
                    <a:lnTo>
                      <a:pt x="0" y="516"/>
                    </a:lnTo>
                    <a:cubicBezTo>
                      <a:pt x="0" y="459"/>
                      <a:pt x="0" y="459"/>
                      <a:pt x="0" y="459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48"/>
                      <a:pt x="7" y="141"/>
                      <a:pt x="29" y="141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311"/>
                      <a:pt x="71" y="311"/>
                      <a:pt x="71" y="311"/>
                    </a:cubicBezTo>
                    <a:cubicBezTo>
                      <a:pt x="71" y="318"/>
                      <a:pt x="71" y="318"/>
                      <a:pt x="71" y="318"/>
                    </a:cubicBezTo>
                    <a:cubicBezTo>
                      <a:pt x="71" y="544"/>
                      <a:pt x="71" y="544"/>
                      <a:pt x="71" y="544"/>
                    </a:cubicBezTo>
                    <a:cubicBezTo>
                      <a:pt x="29" y="544"/>
                      <a:pt x="29" y="544"/>
                      <a:pt x="29" y="544"/>
                    </a:cubicBezTo>
                    <a:cubicBezTo>
                      <a:pt x="7" y="544"/>
                      <a:pt x="0" y="530"/>
                      <a:pt x="0" y="516"/>
                    </a:cubicBezTo>
                    <a:close/>
                  </a:path>
                </a:pathLst>
              </a:custGeom>
              <a:solidFill>
                <a:srgbClr val="41CBC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19"/>
            <p:cNvSpPr txBox="1"/>
            <p:nvPr/>
          </p:nvSpPr>
          <p:spPr>
            <a:xfrm>
              <a:off x="9424799" y="2638838"/>
              <a:ext cx="1457698" cy="438582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TextBox 30"/>
            <p:cNvSpPr txBox="1"/>
            <p:nvPr/>
          </p:nvSpPr>
          <p:spPr>
            <a:xfrm>
              <a:off x="8951913" y="3009824"/>
              <a:ext cx="2400300" cy="92333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顶部“开始”面板中可以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对字体、字号、颜色、行距等进行修改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顶部“开始”面板中可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8" name="Group 44"/>
            <p:cNvGrpSpPr/>
            <p:nvPr/>
          </p:nvGrpSpPr>
          <p:grpSpPr>
            <a:xfrm>
              <a:off x="9350676" y="4074034"/>
              <a:ext cx="1602773" cy="356315"/>
              <a:chOff x="4878401" y="4187518"/>
              <a:chExt cx="2924707" cy="510450"/>
            </a:xfrm>
          </p:grpSpPr>
          <p:sp>
            <p:nvSpPr>
              <p:cNvPr id="39" name="Rounded Rectangle 45"/>
              <p:cNvSpPr/>
              <p:nvPr/>
            </p:nvSpPr>
            <p:spPr>
              <a:xfrm>
                <a:off x="4878401" y="4187518"/>
                <a:ext cx="2924707" cy="5104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TextBox 46"/>
              <p:cNvSpPr txBox="1"/>
              <p:nvPr/>
            </p:nvSpPr>
            <p:spPr>
              <a:xfrm>
                <a:off x="5537728" y="4244330"/>
                <a:ext cx="1603556" cy="396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41CBC6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TITLE HERE</a:t>
                </a:r>
              </a:p>
            </p:txBody>
          </p:sp>
        </p:grpSp>
      </p:grp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1073958" y="224898"/>
            <a:ext cx="274304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年度工作概述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8"/>
          <p:cNvSpPr>
            <a:spLocks noChangeArrowheads="1"/>
          </p:cNvSpPr>
          <p:nvPr/>
        </p:nvSpPr>
        <p:spPr bwMode="auto">
          <a:xfrm>
            <a:off x="1146383" y="3860800"/>
            <a:ext cx="3381375" cy="2151063"/>
          </a:xfrm>
          <a:prstGeom prst="rect">
            <a:avLst/>
          </a:prstGeom>
          <a:solidFill>
            <a:srgbClr val="4B73A8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 59"/>
          <p:cNvSpPr>
            <a:spLocks noChangeArrowheads="1"/>
          </p:cNvSpPr>
          <p:nvPr/>
        </p:nvSpPr>
        <p:spPr bwMode="auto">
          <a:xfrm>
            <a:off x="4527758" y="3860800"/>
            <a:ext cx="3379787" cy="21510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 60"/>
          <p:cNvSpPr>
            <a:spLocks noChangeArrowheads="1"/>
          </p:cNvSpPr>
          <p:nvPr/>
        </p:nvSpPr>
        <p:spPr bwMode="auto">
          <a:xfrm>
            <a:off x="4527758" y="1709738"/>
            <a:ext cx="3379787" cy="2151062"/>
          </a:xfrm>
          <a:prstGeom prst="rect">
            <a:avLst/>
          </a:prstGeom>
          <a:solidFill>
            <a:srgbClr val="4A9CCB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矩形 61"/>
          <p:cNvSpPr>
            <a:spLocks noChangeArrowheads="1"/>
          </p:cNvSpPr>
          <p:nvPr/>
        </p:nvSpPr>
        <p:spPr bwMode="auto">
          <a:xfrm>
            <a:off x="1146383" y="1711325"/>
            <a:ext cx="3381375" cy="21510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62"/>
          <p:cNvSpPr>
            <a:spLocks noChangeArrowheads="1"/>
          </p:cNvSpPr>
          <p:nvPr/>
        </p:nvSpPr>
        <p:spPr bwMode="auto">
          <a:xfrm>
            <a:off x="7907545" y="1708150"/>
            <a:ext cx="3381375" cy="2151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4"/>
          <p:cNvSpPr>
            <a:spLocks noChangeArrowheads="1"/>
          </p:cNvSpPr>
          <p:nvPr/>
        </p:nvSpPr>
        <p:spPr bwMode="auto">
          <a:xfrm>
            <a:off x="7907545" y="3859213"/>
            <a:ext cx="3381375" cy="2151062"/>
          </a:xfrm>
          <a:prstGeom prst="rect">
            <a:avLst/>
          </a:prstGeom>
          <a:solidFill>
            <a:srgbClr val="41CBC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7520" y="41668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25642" y="4690110"/>
            <a:ext cx="2422855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48895" y="200123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47305" y="2666626"/>
            <a:ext cx="2422855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28682" y="4150708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86804" y="4690110"/>
            <a:ext cx="2422855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073958" y="224898"/>
            <a:ext cx="274304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年度工作概述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 rot="2700000">
            <a:off x="5396388" y="2319106"/>
            <a:ext cx="1419364" cy="142173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 rot="2700000">
            <a:off x="8548115" y="2319106"/>
            <a:ext cx="1419364" cy="1421732"/>
          </a:xfrm>
          <a:prstGeom prst="rect">
            <a:avLst/>
          </a:prstGeom>
          <a:solidFill>
            <a:srgbClr val="4A9C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 rot="2700000">
            <a:off x="2244715" y="2319106"/>
            <a:ext cx="1419364" cy="1421732"/>
          </a:xfrm>
          <a:prstGeom prst="rect">
            <a:avLst/>
          </a:prstGeom>
          <a:solidFill>
            <a:srgbClr val="41CBC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 rot="2700000">
            <a:off x="1931934" y="2006325"/>
            <a:ext cx="2044927" cy="2047295"/>
          </a:xfrm>
          <a:prstGeom prst="rect">
            <a:avLst/>
          </a:prstGeom>
          <a:noFill/>
          <a:ln w="28575">
            <a:solidFill>
              <a:srgbClr val="41CBC6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2507340" y="2643341"/>
            <a:ext cx="862091" cy="851371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7" name="组合 11"/>
          <p:cNvGrpSpPr/>
          <p:nvPr/>
        </p:nvGrpSpPr>
        <p:grpSpPr>
          <a:xfrm>
            <a:off x="8782695" y="2608756"/>
            <a:ext cx="950202" cy="881859"/>
            <a:chOff x="5928340" y="670992"/>
            <a:chExt cx="506444" cy="470018"/>
          </a:xfrm>
          <a:solidFill>
            <a:schemeClr val="bg1"/>
          </a:solidFill>
        </p:grpSpPr>
        <p:sp>
          <p:nvSpPr>
            <p:cNvPr id="8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2355178" y="4796353"/>
            <a:ext cx="139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81350" y="5196463"/>
            <a:ext cx="2342933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请在此添加文字说明。请在此添加文字说明。请在此添加文字说明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398361" y="4796353"/>
            <a:ext cx="139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24533" y="5196463"/>
            <a:ext cx="2342933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请在此添加文字说明。请在此添加文字说明。请在此添加文字说明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8633177" y="4796353"/>
            <a:ext cx="139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59349" y="5196463"/>
            <a:ext cx="2342933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请在此添加文字说明。请在此添加文字说明。请在此添加文字说明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 rot="2700000">
            <a:off x="5083607" y="2006325"/>
            <a:ext cx="2044927" cy="2047295"/>
          </a:xfrm>
          <a:prstGeom prst="rect">
            <a:avLst/>
          </a:prstGeom>
          <a:noFill/>
          <a:ln w="28575">
            <a:solidFill>
              <a:srgbClr val="4B73A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 rot="2700000">
            <a:off x="8235280" y="2006325"/>
            <a:ext cx="2044927" cy="2047295"/>
          </a:xfrm>
          <a:prstGeom prst="rect">
            <a:avLst/>
          </a:prstGeom>
          <a:noFill/>
          <a:ln w="28575">
            <a:solidFill>
              <a:srgbClr val="4B73A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073958" y="224898"/>
            <a:ext cx="274304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年度工作概述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 bwMode="auto">
          <a:xfrm>
            <a:off x="2313016" y="2291498"/>
            <a:ext cx="3464576" cy="486685"/>
          </a:xfrm>
          <a:prstGeom prst="rect">
            <a:avLst/>
          </a:prstGeom>
          <a:noFill/>
        </p:spPr>
        <p:txBody>
          <a:bodyPr lIns="96406" tIns="48203" rIns="96406" bIns="4820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添加适当的文字，一页的文字最好不要超过</a:t>
            </a:r>
            <a:r>
              <a:rPr lang="en-US" altLang="zh-CN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200,</a:t>
            </a: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添加适当的文字添</a:t>
            </a:r>
            <a:endParaRPr lang="en-US" altLang="zh-CN" sz="1265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30"/>
          <p:cNvSpPr txBox="1"/>
          <p:nvPr/>
        </p:nvSpPr>
        <p:spPr bwMode="auto">
          <a:xfrm>
            <a:off x="8460546" y="2291498"/>
            <a:ext cx="3464576" cy="486685"/>
          </a:xfrm>
          <a:prstGeom prst="rect">
            <a:avLst/>
          </a:prstGeom>
          <a:noFill/>
        </p:spPr>
        <p:txBody>
          <a:bodyPr lIns="96406" tIns="48203" rIns="96406" bIns="4820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添加适当的文字，一页的文字最好不要超过</a:t>
            </a:r>
            <a:r>
              <a:rPr lang="en-US" altLang="zh-CN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200,</a:t>
            </a: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添加适当的文字添</a:t>
            </a:r>
            <a:endParaRPr lang="en-US" altLang="zh-CN" sz="1265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1"/>
          <p:cNvSpPr txBox="1"/>
          <p:nvPr/>
        </p:nvSpPr>
        <p:spPr bwMode="auto">
          <a:xfrm>
            <a:off x="2313016" y="4859761"/>
            <a:ext cx="3464576" cy="486685"/>
          </a:xfrm>
          <a:prstGeom prst="rect">
            <a:avLst/>
          </a:prstGeom>
          <a:noFill/>
        </p:spPr>
        <p:txBody>
          <a:bodyPr lIns="96406" tIns="48203" rIns="96406" bIns="4820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添加适当的文字，一页的文字最好不要超过</a:t>
            </a:r>
            <a:r>
              <a:rPr lang="en-US" altLang="zh-CN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200,</a:t>
            </a: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添加适当的文字添</a:t>
            </a:r>
            <a:endParaRPr lang="en-US" altLang="zh-CN" sz="1265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 bwMode="auto">
          <a:xfrm>
            <a:off x="8393597" y="4859761"/>
            <a:ext cx="3464576" cy="486685"/>
          </a:xfrm>
          <a:prstGeom prst="rect">
            <a:avLst/>
          </a:prstGeom>
          <a:noFill/>
        </p:spPr>
        <p:txBody>
          <a:bodyPr lIns="96406" tIns="48203" rIns="96406" bIns="4820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添加适当的文字，一页的文字最好不要超过</a:t>
            </a:r>
            <a:r>
              <a:rPr lang="en-US" altLang="zh-CN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200,</a:t>
            </a: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添加适当的文字添</a:t>
            </a:r>
            <a:endParaRPr lang="en-US" altLang="zh-CN" sz="1265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 bwMode="auto">
          <a:xfrm>
            <a:off x="6696457" y="1576603"/>
            <a:ext cx="5375951" cy="1687618"/>
            <a:chOff x="3798640" y="2664087"/>
            <a:chExt cx="5609728" cy="1760005"/>
          </a:xfrm>
        </p:grpSpPr>
        <p:sp>
          <p:nvSpPr>
            <p:cNvPr id="7" name="圆角矩形 6"/>
            <p:cNvSpPr/>
            <p:nvPr/>
          </p:nvSpPr>
          <p:spPr>
            <a:xfrm>
              <a:off x="3798640" y="2664087"/>
              <a:ext cx="5609728" cy="1760005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4A9CCB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963930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燕尾形 23"/>
            <p:cNvSpPr/>
            <p:nvPr/>
          </p:nvSpPr>
          <p:spPr>
            <a:xfrm>
              <a:off x="4921633" y="3200121"/>
              <a:ext cx="323101" cy="326508"/>
            </a:xfrm>
            <a:prstGeom prst="chevron">
              <a:avLst/>
            </a:prstGeom>
            <a:solidFill>
              <a:srgbClr val="4A9CCB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燕尾形 24"/>
            <p:cNvSpPr/>
            <p:nvPr/>
          </p:nvSpPr>
          <p:spPr>
            <a:xfrm>
              <a:off x="5167889" y="3200121"/>
              <a:ext cx="323100" cy="326508"/>
            </a:xfrm>
            <a:prstGeom prst="chevron">
              <a:avLst/>
            </a:prstGeom>
            <a:solidFill>
              <a:srgbClr val="4A9CCB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4051883" y="3332819"/>
              <a:ext cx="964063" cy="10423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63930">
                <a:lnSpc>
                  <a:spcPct val="130000"/>
                </a:lnSpc>
                <a:defRPr/>
              </a:pPr>
              <a:r>
                <a:rPr lang="en-US" altLang="zh-CN" sz="5060" b="1" kern="0" dirty="0">
                  <a:solidFill>
                    <a:sysClr val="window" lastClr="FFFFFF">
                      <a:lumMod val="50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11" name="Group 13"/>
          <p:cNvGrpSpPr/>
          <p:nvPr/>
        </p:nvGrpSpPr>
        <p:grpSpPr bwMode="auto">
          <a:xfrm>
            <a:off x="545581" y="4139842"/>
            <a:ext cx="5377625" cy="1685943"/>
            <a:chOff x="3798640" y="4694042"/>
            <a:chExt cx="5609728" cy="1758589"/>
          </a:xfrm>
        </p:grpSpPr>
        <p:sp>
          <p:nvSpPr>
            <p:cNvPr id="12" name="圆角矩形 6"/>
            <p:cNvSpPr/>
            <p:nvPr/>
          </p:nvSpPr>
          <p:spPr>
            <a:xfrm>
              <a:off x="3798640" y="4694042"/>
              <a:ext cx="5609728" cy="1758589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4B73A8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963930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燕尾形 26"/>
            <p:cNvSpPr/>
            <p:nvPr/>
          </p:nvSpPr>
          <p:spPr>
            <a:xfrm>
              <a:off x="4921284" y="5230176"/>
              <a:ext cx="323000" cy="326571"/>
            </a:xfrm>
            <a:prstGeom prst="chevron">
              <a:avLst/>
            </a:prstGeom>
            <a:solidFill>
              <a:srgbClr val="4B73A8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燕尾形 27"/>
            <p:cNvSpPr/>
            <p:nvPr/>
          </p:nvSpPr>
          <p:spPr>
            <a:xfrm>
              <a:off x="5167462" y="5230176"/>
              <a:ext cx="323001" cy="326571"/>
            </a:xfrm>
            <a:prstGeom prst="chevron">
              <a:avLst/>
            </a:prstGeom>
            <a:solidFill>
              <a:srgbClr val="4B73A8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4123386" y="5352422"/>
              <a:ext cx="963763" cy="10425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63930">
                <a:lnSpc>
                  <a:spcPct val="130000"/>
                </a:lnSpc>
                <a:defRPr/>
              </a:pPr>
              <a:r>
                <a:rPr lang="en-US" altLang="zh-CN" sz="5060" b="1" kern="0" dirty="0">
                  <a:solidFill>
                    <a:sysClr val="window" lastClr="FFFFFF">
                      <a:lumMod val="50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6" name="Group 19"/>
          <p:cNvGrpSpPr/>
          <p:nvPr/>
        </p:nvGrpSpPr>
        <p:grpSpPr bwMode="auto">
          <a:xfrm>
            <a:off x="6694784" y="4139842"/>
            <a:ext cx="5377625" cy="1685943"/>
            <a:chOff x="3798640" y="4694042"/>
            <a:chExt cx="5609728" cy="1758589"/>
          </a:xfrm>
        </p:grpSpPr>
        <p:sp>
          <p:nvSpPr>
            <p:cNvPr id="17" name="圆角矩形 6"/>
            <p:cNvSpPr/>
            <p:nvPr/>
          </p:nvSpPr>
          <p:spPr>
            <a:xfrm>
              <a:off x="3798640" y="4694042"/>
              <a:ext cx="5609728" cy="1758589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41CBC6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963930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燕尾形 26"/>
            <p:cNvSpPr/>
            <p:nvPr/>
          </p:nvSpPr>
          <p:spPr>
            <a:xfrm>
              <a:off x="4921284" y="5230176"/>
              <a:ext cx="323000" cy="326571"/>
            </a:xfrm>
            <a:prstGeom prst="chevron">
              <a:avLst/>
            </a:prstGeom>
            <a:solidFill>
              <a:srgbClr val="41CBC6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燕尾形 27"/>
            <p:cNvSpPr/>
            <p:nvPr/>
          </p:nvSpPr>
          <p:spPr>
            <a:xfrm>
              <a:off x="5167462" y="5230176"/>
              <a:ext cx="323001" cy="326571"/>
            </a:xfrm>
            <a:prstGeom prst="chevron">
              <a:avLst/>
            </a:prstGeom>
            <a:solidFill>
              <a:srgbClr val="41CBC6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4123386" y="5352422"/>
              <a:ext cx="963763" cy="10425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63930">
                <a:lnSpc>
                  <a:spcPct val="130000"/>
                </a:lnSpc>
                <a:defRPr/>
              </a:pPr>
              <a:r>
                <a:rPr lang="en-US" altLang="zh-CN" sz="5060" b="1" kern="0" dirty="0">
                  <a:solidFill>
                    <a:sysClr val="window" lastClr="FFFFFF">
                      <a:lumMod val="50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21" name="TextBox 33"/>
          <p:cNvSpPr txBox="1"/>
          <p:nvPr/>
        </p:nvSpPr>
        <p:spPr>
          <a:xfrm>
            <a:off x="3082844" y="1903079"/>
            <a:ext cx="1493127" cy="356970"/>
          </a:xfrm>
          <a:prstGeom prst="rect">
            <a:avLst/>
          </a:prstGeom>
          <a:noFill/>
        </p:spPr>
        <p:txBody>
          <a:bodyPr wrap="none" lIns="96406" tIns="48203" rIns="96406" bIns="48203">
            <a:spAutoFit/>
          </a:bodyPr>
          <a:lstStyle/>
          <a:p>
            <a:pPr algn="r" defTabSz="963930">
              <a:defRPr/>
            </a:pPr>
            <a:r>
              <a:rPr lang="zh-CN" altLang="en-US" sz="168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输入标题文字</a:t>
            </a:r>
            <a:endParaRPr lang="en-GB" altLang="zh-CN" sz="168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34"/>
          <p:cNvSpPr txBox="1"/>
          <p:nvPr/>
        </p:nvSpPr>
        <p:spPr>
          <a:xfrm>
            <a:off x="3344240" y="4476361"/>
            <a:ext cx="1493127" cy="356970"/>
          </a:xfrm>
          <a:prstGeom prst="rect">
            <a:avLst/>
          </a:prstGeom>
          <a:noFill/>
        </p:spPr>
        <p:txBody>
          <a:bodyPr wrap="none" lIns="96406" tIns="48203" rIns="96406" bIns="48203">
            <a:spAutoFit/>
          </a:bodyPr>
          <a:lstStyle/>
          <a:p>
            <a:pPr algn="r" defTabSz="963930">
              <a:defRPr/>
            </a:pPr>
            <a:r>
              <a:rPr lang="zh-CN" altLang="en-US" sz="168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输入标题文字</a:t>
            </a:r>
            <a:endParaRPr lang="en-GB" altLang="zh-CN" sz="168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8806853" y="4476361"/>
            <a:ext cx="1493127" cy="356970"/>
          </a:xfrm>
          <a:prstGeom prst="rect">
            <a:avLst/>
          </a:prstGeom>
          <a:noFill/>
        </p:spPr>
        <p:txBody>
          <a:bodyPr wrap="none" lIns="96406" tIns="48203" rIns="96406" bIns="48203">
            <a:spAutoFit/>
          </a:bodyPr>
          <a:lstStyle/>
          <a:p>
            <a:pPr algn="r" defTabSz="963930">
              <a:defRPr/>
            </a:pPr>
            <a:r>
              <a:rPr lang="zh-CN" altLang="en-US" sz="168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输入标题文字</a:t>
            </a:r>
            <a:endParaRPr lang="en-GB" altLang="zh-CN" sz="168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36"/>
          <p:cNvSpPr txBox="1"/>
          <p:nvPr/>
        </p:nvSpPr>
        <p:spPr>
          <a:xfrm>
            <a:off x="9002899" y="1864572"/>
            <a:ext cx="1493127" cy="356970"/>
          </a:xfrm>
          <a:prstGeom prst="rect">
            <a:avLst/>
          </a:prstGeom>
          <a:noFill/>
        </p:spPr>
        <p:txBody>
          <a:bodyPr wrap="none" lIns="96406" tIns="48203" rIns="96406" bIns="48203">
            <a:spAutoFit/>
          </a:bodyPr>
          <a:lstStyle/>
          <a:p>
            <a:pPr algn="r" defTabSz="963930">
              <a:defRPr/>
            </a:pPr>
            <a:r>
              <a:rPr lang="zh-CN" altLang="en-US" sz="168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输入标题文字</a:t>
            </a:r>
            <a:endParaRPr lang="en-GB" altLang="zh-CN" sz="168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grpSp>
        <p:nvGrpSpPr>
          <p:cNvPr id="25" name="Group 12"/>
          <p:cNvGrpSpPr/>
          <p:nvPr/>
        </p:nvGrpSpPr>
        <p:grpSpPr bwMode="auto">
          <a:xfrm>
            <a:off x="545581" y="1576605"/>
            <a:ext cx="5377625" cy="1689293"/>
            <a:chOff x="603607" y="1746900"/>
            <a:chExt cx="5100205" cy="1601278"/>
          </a:xfrm>
        </p:grpSpPr>
        <p:grpSp>
          <p:nvGrpSpPr>
            <p:cNvPr id="26" name="Group 1"/>
            <p:cNvGrpSpPr/>
            <p:nvPr/>
          </p:nvGrpSpPr>
          <p:grpSpPr bwMode="auto">
            <a:xfrm>
              <a:off x="603607" y="1746900"/>
              <a:ext cx="5100205" cy="1601278"/>
              <a:chOff x="603607" y="1746900"/>
              <a:chExt cx="5100205" cy="1601278"/>
            </a:xfrm>
          </p:grpSpPr>
          <p:sp>
            <p:nvSpPr>
              <p:cNvPr id="29" name="圆角矩形 6"/>
              <p:cNvSpPr/>
              <p:nvPr/>
            </p:nvSpPr>
            <p:spPr bwMode="auto">
              <a:xfrm>
                <a:off x="603607" y="1746900"/>
                <a:ext cx="5100205" cy="1601278"/>
              </a:xfrm>
              <a:custGeom>
                <a:avLst/>
                <a:gdLst>
                  <a:gd name="connsiteX0" fmla="*/ 1289248 w 5969768"/>
                  <a:gd name="connsiteY0" fmla="*/ 0 h 1872208"/>
                  <a:gd name="connsiteX1" fmla="*/ 5346173 w 5969768"/>
                  <a:gd name="connsiteY1" fmla="*/ 0 h 1872208"/>
                  <a:gd name="connsiteX2" fmla="*/ 5969768 w 5969768"/>
                  <a:gd name="connsiteY2" fmla="*/ 623595 h 1872208"/>
                  <a:gd name="connsiteX3" fmla="*/ 5969768 w 5969768"/>
                  <a:gd name="connsiteY3" fmla="*/ 1248613 h 1872208"/>
                  <a:gd name="connsiteX4" fmla="*/ 5346173 w 5969768"/>
                  <a:gd name="connsiteY4" fmla="*/ 1872208 h 1872208"/>
                  <a:gd name="connsiteX5" fmla="*/ 1368152 w 5969768"/>
                  <a:gd name="connsiteY5" fmla="*/ 1872208 h 1872208"/>
                  <a:gd name="connsiteX6" fmla="*/ 1289248 w 5969768"/>
                  <a:gd name="connsiteY6" fmla="*/ 1872208 h 1872208"/>
                  <a:gd name="connsiteX7" fmla="*/ 407735 w 5969768"/>
                  <a:gd name="connsiteY7" fmla="*/ 1872208 h 1872208"/>
                  <a:gd name="connsiteX8" fmla="*/ 0 w 5969768"/>
                  <a:gd name="connsiteY8" fmla="*/ 1464473 h 1872208"/>
                  <a:gd name="connsiteX9" fmla="*/ 0 w 5969768"/>
                  <a:gd name="connsiteY9" fmla="*/ 1055807 h 1872208"/>
                  <a:gd name="connsiteX10" fmla="*/ 407735 w 5969768"/>
                  <a:gd name="connsiteY10" fmla="*/ 648072 h 1872208"/>
                  <a:gd name="connsiteX11" fmla="*/ 1368152 w 5969768"/>
                  <a:gd name="connsiteY11" fmla="*/ 648072 h 1872208"/>
                  <a:gd name="connsiteX12" fmla="*/ 1368152 w 5969768"/>
                  <a:gd name="connsiteY12" fmla="*/ 850487 h 1872208"/>
                  <a:gd name="connsiteX13" fmla="*/ 488918 w 5969768"/>
                  <a:gd name="connsiteY13" fmla="*/ 850487 h 1872208"/>
                  <a:gd name="connsiteX14" fmla="*/ 216024 w 5969768"/>
                  <a:gd name="connsiteY14" fmla="*/ 1123381 h 1872208"/>
                  <a:gd name="connsiteX15" fmla="*/ 216024 w 5969768"/>
                  <a:gd name="connsiteY15" fmla="*/ 1396898 h 1872208"/>
                  <a:gd name="connsiteX16" fmla="*/ 488918 w 5969768"/>
                  <a:gd name="connsiteY16" fmla="*/ 1669792 h 1872208"/>
                  <a:gd name="connsiteX17" fmla="*/ 1368152 w 5969768"/>
                  <a:gd name="connsiteY17" fmla="*/ 1669792 h 1872208"/>
                  <a:gd name="connsiteX18" fmla="*/ 1368152 w 5969768"/>
                  <a:gd name="connsiteY18" fmla="*/ 1670095 h 1872208"/>
                  <a:gd name="connsiteX19" fmla="*/ 5264789 w 5969768"/>
                  <a:gd name="connsiteY19" fmla="*/ 1670095 h 1872208"/>
                  <a:gd name="connsiteX20" fmla="*/ 5753744 w 5969768"/>
                  <a:gd name="connsiteY20" fmla="*/ 1181140 h 1872208"/>
                  <a:gd name="connsiteX21" fmla="*/ 5753744 w 5969768"/>
                  <a:gd name="connsiteY21" fmla="*/ 691068 h 1872208"/>
                  <a:gd name="connsiteX22" fmla="*/ 5264789 w 5969768"/>
                  <a:gd name="connsiteY22" fmla="*/ 202113 h 1872208"/>
                  <a:gd name="connsiteX23" fmla="*/ 1289248 w 5969768"/>
                  <a:gd name="connsiteY23" fmla="*/ 202113 h 1872208"/>
                  <a:gd name="connsiteX24" fmla="*/ 1288082 w 5969768"/>
                  <a:gd name="connsiteY24" fmla="*/ 80739 h 1872208"/>
                  <a:gd name="connsiteX25" fmla="*/ 1289248 w 5969768"/>
                  <a:gd name="connsiteY25" fmla="*/ 0 h 1872208"/>
                  <a:gd name="connsiteX0-1" fmla="*/ 1289248 w 5969768"/>
                  <a:gd name="connsiteY0-2" fmla="*/ 0 h 1872208"/>
                  <a:gd name="connsiteX1-3" fmla="*/ 5346173 w 5969768"/>
                  <a:gd name="connsiteY1-4" fmla="*/ 0 h 1872208"/>
                  <a:gd name="connsiteX2-5" fmla="*/ 5969768 w 5969768"/>
                  <a:gd name="connsiteY2-6" fmla="*/ 623595 h 1872208"/>
                  <a:gd name="connsiteX3-7" fmla="*/ 5969768 w 5969768"/>
                  <a:gd name="connsiteY3-8" fmla="*/ 1248613 h 1872208"/>
                  <a:gd name="connsiteX4-9" fmla="*/ 5346173 w 5969768"/>
                  <a:gd name="connsiteY4-10" fmla="*/ 1872208 h 1872208"/>
                  <a:gd name="connsiteX5-11" fmla="*/ 1368152 w 5969768"/>
                  <a:gd name="connsiteY5-12" fmla="*/ 1872208 h 1872208"/>
                  <a:gd name="connsiteX6-13" fmla="*/ 1289248 w 5969768"/>
                  <a:gd name="connsiteY6-14" fmla="*/ 1872208 h 1872208"/>
                  <a:gd name="connsiteX7-15" fmla="*/ 407735 w 5969768"/>
                  <a:gd name="connsiteY7-16" fmla="*/ 1872208 h 1872208"/>
                  <a:gd name="connsiteX8-17" fmla="*/ 0 w 5969768"/>
                  <a:gd name="connsiteY8-18" fmla="*/ 1464473 h 1872208"/>
                  <a:gd name="connsiteX9-19" fmla="*/ 0 w 5969768"/>
                  <a:gd name="connsiteY9-20" fmla="*/ 1055807 h 1872208"/>
                  <a:gd name="connsiteX10-21" fmla="*/ 407735 w 5969768"/>
                  <a:gd name="connsiteY10-22" fmla="*/ 648072 h 1872208"/>
                  <a:gd name="connsiteX11-23" fmla="*/ 1368152 w 5969768"/>
                  <a:gd name="connsiteY11-24" fmla="*/ 648072 h 1872208"/>
                  <a:gd name="connsiteX12-25" fmla="*/ 1368152 w 5969768"/>
                  <a:gd name="connsiteY12-26" fmla="*/ 850487 h 1872208"/>
                  <a:gd name="connsiteX13-27" fmla="*/ 488918 w 5969768"/>
                  <a:gd name="connsiteY13-28" fmla="*/ 850487 h 1872208"/>
                  <a:gd name="connsiteX14-29" fmla="*/ 216024 w 5969768"/>
                  <a:gd name="connsiteY14-30" fmla="*/ 1123381 h 1872208"/>
                  <a:gd name="connsiteX15-31" fmla="*/ 216024 w 5969768"/>
                  <a:gd name="connsiteY15-32" fmla="*/ 1396898 h 1872208"/>
                  <a:gd name="connsiteX16-33" fmla="*/ 488918 w 5969768"/>
                  <a:gd name="connsiteY16-34" fmla="*/ 1669792 h 1872208"/>
                  <a:gd name="connsiteX17-35" fmla="*/ 1368152 w 5969768"/>
                  <a:gd name="connsiteY17-36" fmla="*/ 1669792 h 1872208"/>
                  <a:gd name="connsiteX18-37" fmla="*/ 1368152 w 5969768"/>
                  <a:gd name="connsiteY18-38" fmla="*/ 1670095 h 1872208"/>
                  <a:gd name="connsiteX19-39" fmla="*/ 5264789 w 5969768"/>
                  <a:gd name="connsiteY19-40" fmla="*/ 1670095 h 1872208"/>
                  <a:gd name="connsiteX20-41" fmla="*/ 5753744 w 5969768"/>
                  <a:gd name="connsiteY20-42" fmla="*/ 1181140 h 1872208"/>
                  <a:gd name="connsiteX21-43" fmla="*/ 5753744 w 5969768"/>
                  <a:gd name="connsiteY21-44" fmla="*/ 691068 h 1872208"/>
                  <a:gd name="connsiteX22-45" fmla="*/ 5264789 w 5969768"/>
                  <a:gd name="connsiteY22-46" fmla="*/ 202113 h 1872208"/>
                  <a:gd name="connsiteX23-47" fmla="*/ 1289248 w 5969768"/>
                  <a:gd name="connsiteY23-48" fmla="*/ 202113 h 1872208"/>
                  <a:gd name="connsiteX24-49" fmla="*/ 1421432 w 5969768"/>
                  <a:gd name="connsiteY24-50" fmla="*/ 109314 h 1872208"/>
                  <a:gd name="connsiteX25-51" fmla="*/ 1289248 w 5969768"/>
                  <a:gd name="connsiteY25-52" fmla="*/ 0 h 18722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5969768" h="1872208">
                    <a:moveTo>
                      <a:pt x="1289248" y="0"/>
                    </a:moveTo>
                    <a:lnTo>
                      <a:pt x="5346173" y="0"/>
                    </a:lnTo>
                    <a:cubicBezTo>
                      <a:pt x="5690575" y="0"/>
                      <a:pt x="5969768" y="279193"/>
                      <a:pt x="5969768" y="623595"/>
                    </a:cubicBezTo>
                    <a:lnTo>
                      <a:pt x="5969768" y="1248613"/>
                    </a:lnTo>
                    <a:cubicBezTo>
                      <a:pt x="5969768" y="1593015"/>
                      <a:pt x="5690575" y="1872208"/>
                      <a:pt x="5346173" y="1872208"/>
                    </a:cubicBezTo>
                    <a:lnTo>
                      <a:pt x="1368152" y="1872208"/>
                    </a:lnTo>
                    <a:lnTo>
                      <a:pt x="1289248" y="1872208"/>
                    </a:lnTo>
                    <a:lnTo>
                      <a:pt x="407735" y="1872208"/>
                    </a:lnTo>
                    <a:cubicBezTo>
                      <a:pt x="182549" y="1872208"/>
                      <a:pt x="0" y="1689659"/>
                      <a:pt x="0" y="1464473"/>
                    </a:cubicBezTo>
                    <a:lnTo>
                      <a:pt x="0" y="1055807"/>
                    </a:lnTo>
                    <a:cubicBezTo>
                      <a:pt x="0" y="830621"/>
                      <a:pt x="182549" y="648072"/>
                      <a:pt x="407735" y="648072"/>
                    </a:cubicBezTo>
                    <a:lnTo>
                      <a:pt x="1368152" y="648072"/>
                    </a:lnTo>
                    <a:lnTo>
                      <a:pt x="1368152" y="850487"/>
                    </a:lnTo>
                    <a:lnTo>
                      <a:pt x="488918" y="850487"/>
                    </a:lnTo>
                    <a:cubicBezTo>
                      <a:pt x="338203" y="850487"/>
                      <a:pt x="216024" y="972666"/>
                      <a:pt x="216024" y="1123381"/>
                    </a:cubicBezTo>
                    <a:lnTo>
                      <a:pt x="216024" y="1396898"/>
                    </a:lnTo>
                    <a:cubicBezTo>
                      <a:pt x="216024" y="1547613"/>
                      <a:pt x="338203" y="1669792"/>
                      <a:pt x="488918" y="1669792"/>
                    </a:cubicBezTo>
                    <a:lnTo>
                      <a:pt x="1368152" y="1669792"/>
                    </a:lnTo>
                    <a:lnTo>
                      <a:pt x="1368152" y="1670095"/>
                    </a:lnTo>
                    <a:lnTo>
                      <a:pt x="5264789" y="1670095"/>
                    </a:lnTo>
                    <a:cubicBezTo>
                      <a:pt x="5534831" y="1670095"/>
                      <a:pt x="5753744" y="1451182"/>
                      <a:pt x="5753744" y="1181140"/>
                    </a:cubicBezTo>
                    <a:lnTo>
                      <a:pt x="5753744" y="691068"/>
                    </a:lnTo>
                    <a:cubicBezTo>
                      <a:pt x="5753744" y="421026"/>
                      <a:pt x="5534831" y="202113"/>
                      <a:pt x="5264789" y="202113"/>
                    </a:cubicBezTo>
                    <a:lnTo>
                      <a:pt x="1289248" y="202113"/>
                    </a:lnTo>
                    <a:cubicBezTo>
                      <a:pt x="1288859" y="161655"/>
                      <a:pt x="1421821" y="149772"/>
                      <a:pt x="1421432" y="109314"/>
                    </a:cubicBezTo>
                    <a:cubicBezTo>
                      <a:pt x="1421821" y="82401"/>
                      <a:pt x="1288859" y="26913"/>
                      <a:pt x="1289248" y="0"/>
                    </a:cubicBezTo>
                    <a:close/>
                  </a:path>
                </a:pathLst>
              </a:custGeom>
              <a:solidFill>
                <a:srgbClr val="5A538C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defTabSz="963930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TextBox 5"/>
              <p:cNvSpPr txBox="1"/>
              <p:nvPr/>
            </p:nvSpPr>
            <p:spPr bwMode="auto">
              <a:xfrm>
                <a:off x="863936" y="2354719"/>
                <a:ext cx="876225" cy="9473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63930">
                  <a:lnSpc>
                    <a:spcPct val="130000"/>
                  </a:lnSpc>
                  <a:defRPr/>
                </a:pPr>
                <a:r>
                  <a:rPr lang="en-US" altLang="zh-CN" sz="5060" b="1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Calibri" panose="020F0502020204030204" pitchFamily="34" charset="0"/>
                    <a:sym typeface="Arial" panose="020B0604020202020204" pitchFamily="34" charset="0"/>
                  </a:rPr>
                  <a:t>S</a:t>
                </a:r>
              </a:p>
            </p:txBody>
          </p:sp>
        </p:grpSp>
        <p:sp>
          <p:nvSpPr>
            <p:cNvPr id="27" name="燕尾形 20"/>
            <p:cNvSpPr/>
            <p:nvPr/>
          </p:nvSpPr>
          <p:spPr bwMode="auto">
            <a:xfrm>
              <a:off x="1624283" y="2235694"/>
              <a:ext cx="293662" cy="295181"/>
            </a:xfrm>
            <a:prstGeom prst="chevron">
              <a:avLst/>
            </a:prstGeom>
            <a:solidFill>
              <a:srgbClr val="5A538C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燕尾形 21"/>
            <p:cNvSpPr/>
            <p:nvPr/>
          </p:nvSpPr>
          <p:spPr bwMode="auto">
            <a:xfrm>
              <a:off x="1848101" y="2235694"/>
              <a:ext cx="293663" cy="295181"/>
            </a:xfrm>
            <a:prstGeom prst="chevron">
              <a:avLst/>
            </a:prstGeom>
            <a:solidFill>
              <a:srgbClr val="5A538C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073958" y="224898"/>
            <a:ext cx="274304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年度工作概述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7"/>
          <p:cNvSpPr txBox="1"/>
          <p:nvPr/>
        </p:nvSpPr>
        <p:spPr>
          <a:xfrm>
            <a:off x="1073958" y="759817"/>
            <a:ext cx="230800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任意多边形 4"/>
          <p:cNvSpPr/>
          <p:nvPr/>
        </p:nvSpPr>
        <p:spPr>
          <a:xfrm flipH="1">
            <a:off x="274490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5"/>
          <p:cNvSpPr/>
          <p:nvPr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009" y="3806864"/>
            <a:ext cx="3877985" cy="830997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9C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3625516" y="4743323"/>
            <a:ext cx="4940968" cy="6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4A9CCB"/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</a:t>
            </a:r>
            <a:endParaRPr lang="en-US" altLang="zh-CN" sz="1600" dirty="0">
              <a:solidFill>
                <a:srgbClr val="4A9CCB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" name="组合 7"/>
          <p:cNvGrpSpPr/>
          <p:nvPr/>
        </p:nvGrpSpPr>
        <p:grpSpPr>
          <a:xfrm>
            <a:off x="5023040" y="1569382"/>
            <a:ext cx="2498670" cy="1862048"/>
            <a:chOff x="2757770" y="2361497"/>
            <a:chExt cx="2498670" cy="1862048"/>
          </a:xfrm>
        </p:grpSpPr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3115977" y="2361497"/>
              <a:ext cx="178225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1500" kern="0" dirty="0">
                  <a:solidFill>
                    <a:srgbClr val="4A9CCB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ko-KR" sz="8800" kern="0" dirty="0">
                <a:solidFill>
                  <a:srgbClr val="4A9CCB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87950" y="3646240"/>
              <a:ext cx="2468490" cy="3276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A9CCB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57770" y="3801706"/>
              <a:ext cx="2498670" cy="3878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A9CCB"/>
                </a:solidFill>
              </a:endParaRPr>
            </a:p>
          </p:txBody>
        </p:sp>
      </p:grpSp>
      <p:sp>
        <p:nvSpPr>
          <p:cNvPr id="8" name="任意多边形 38"/>
          <p:cNvSpPr/>
          <p:nvPr/>
        </p:nvSpPr>
        <p:spPr>
          <a:xfrm>
            <a:off x="5318387" y="1331543"/>
            <a:ext cx="1954610" cy="1113172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-1" fmla="*/ 1054278 w 1845118"/>
              <a:gd name="connsiteY0-2" fmla="*/ 539460 h 1113172"/>
              <a:gd name="connsiteX1-3" fmla="*/ 0 w 1845118"/>
              <a:gd name="connsiteY1-4" fmla="*/ 539460 h 1113172"/>
              <a:gd name="connsiteX2-5" fmla="*/ 0 w 1845118"/>
              <a:gd name="connsiteY2-6" fmla="*/ 0 h 1113172"/>
              <a:gd name="connsiteX3-7" fmla="*/ 1845118 w 1845118"/>
              <a:gd name="connsiteY3-8" fmla="*/ 0 h 1113172"/>
              <a:gd name="connsiteX4-9" fmla="*/ 1845118 w 1845118"/>
              <a:gd name="connsiteY4-10" fmla="*/ 1113172 h 1113172"/>
              <a:gd name="connsiteX5-11" fmla="*/ 1054278 w 1845118"/>
              <a:gd name="connsiteY5-12" fmla="*/ 1113172 h 1113172"/>
              <a:gd name="connsiteX6" fmla="*/ 1145718 w 1845118"/>
              <a:gd name="connsiteY6" fmla="*/ 630900 h 1113172"/>
              <a:gd name="connsiteX0-13" fmla="*/ 1054278 w 1845118"/>
              <a:gd name="connsiteY0-14" fmla="*/ 539460 h 1113172"/>
              <a:gd name="connsiteX1-15" fmla="*/ 0 w 1845118"/>
              <a:gd name="connsiteY1-16" fmla="*/ 539460 h 1113172"/>
              <a:gd name="connsiteX2-17" fmla="*/ 0 w 1845118"/>
              <a:gd name="connsiteY2-18" fmla="*/ 0 h 1113172"/>
              <a:gd name="connsiteX3-19" fmla="*/ 1845118 w 1845118"/>
              <a:gd name="connsiteY3-20" fmla="*/ 0 h 1113172"/>
              <a:gd name="connsiteX4-21" fmla="*/ 1845118 w 1845118"/>
              <a:gd name="connsiteY4-22" fmla="*/ 1113172 h 1113172"/>
              <a:gd name="connsiteX5-23" fmla="*/ 1054278 w 1845118"/>
              <a:gd name="connsiteY5-24" fmla="*/ 1113172 h 1113172"/>
              <a:gd name="connsiteX0-25" fmla="*/ 0 w 1845118"/>
              <a:gd name="connsiteY0-26" fmla="*/ 539460 h 1113172"/>
              <a:gd name="connsiteX1-27" fmla="*/ 0 w 1845118"/>
              <a:gd name="connsiteY1-28" fmla="*/ 0 h 1113172"/>
              <a:gd name="connsiteX2-29" fmla="*/ 1845118 w 1845118"/>
              <a:gd name="connsiteY2-30" fmla="*/ 0 h 1113172"/>
              <a:gd name="connsiteX3-31" fmla="*/ 1845118 w 1845118"/>
              <a:gd name="connsiteY3-32" fmla="*/ 1113172 h 1113172"/>
              <a:gd name="connsiteX4-33" fmla="*/ 1054278 w 1845118"/>
              <a:gd name="connsiteY4-34" fmla="*/ 1113172 h 1113172"/>
              <a:gd name="connsiteX0-35" fmla="*/ 0 w 1845118"/>
              <a:gd name="connsiteY0-36" fmla="*/ 539460 h 1113172"/>
              <a:gd name="connsiteX1-37" fmla="*/ 0 w 1845118"/>
              <a:gd name="connsiteY1-38" fmla="*/ 0 h 1113172"/>
              <a:gd name="connsiteX2-39" fmla="*/ 1845118 w 1845118"/>
              <a:gd name="connsiteY2-40" fmla="*/ 0 h 1113172"/>
              <a:gd name="connsiteX3-41" fmla="*/ 1845118 w 1845118"/>
              <a:gd name="connsiteY3-42" fmla="*/ 1113172 h 111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4A9CCB"/>
              </a:solidFill>
            </a:endParaRPr>
          </a:p>
        </p:txBody>
      </p:sp>
      <p:sp>
        <p:nvSpPr>
          <p:cNvPr id="9" name="任意多边形 36"/>
          <p:cNvSpPr/>
          <p:nvPr/>
        </p:nvSpPr>
        <p:spPr>
          <a:xfrm>
            <a:off x="5023040" y="1639722"/>
            <a:ext cx="2498670" cy="1827878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-1" fmla="*/ 618105 w 2362498"/>
              <a:gd name="connsiteY0-2" fmla="*/ 1612423 h 1827878"/>
              <a:gd name="connsiteX1-3" fmla="*/ 2362498 w 2362498"/>
              <a:gd name="connsiteY1-4" fmla="*/ 1612423 h 1827878"/>
              <a:gd name="connsiteX2-5" fmla="*/ 2362498 w 2362498"/>
              <a:gd name="connsiteY2-6" fmla="*/ 1827878 h 1827878"/>
              <a:gd name="connsiteX3-7" fmla="*/ 839514 w 2362498"/>
              <a:gd name="connsiteY3-8" fmla="*/ 1827878 h 1827878"/>
              <a:gd name="connsiteX4-9" fmla="*/ 433218 w 2362498"/>
              <a:gd name="connsiteY4-10" fmla="*/ 1827878 h 1827878"/>
              <a:gd name="connsiteX5-11" fmla="*/ 433218 w 2362498"/>
              <a:gd name="connsiteY5-12" fmla="*/ 1826314 h 1827878"/>
              <a:gd name="connsiteX6-13" fmla="*/ 0 w 2362498"/>
              <a:gd name="connsiteY6-14" fmla="*/ 1826314 h 1827878"/>
              <a:gd name="connsiteX7-15" fmla="*/ 0 w 2362498"/>
              <a:gd name="connsiteY7-16" fmla="*/ 0 h 1827878"/>
              <a:gd name="connsiteX8-17" fmla="*/ 618105 w 2362498"/>
              <a:gd name="connsiteY8-18" fmla="*/ 0 h 1827878"/>
              <a:gd name="connsiteX9" fmla="*/ 709545 w 2362498"/>
              <a:gd name="connsiteY9" fmla="*/ 1703863 h 1827878"/>
              <a:gd name="connsiteX0-19" fmla="*/ 618105 w 2362498"/>
              <a:gd name="connsiteY0-20" fmla="*/ 1612423 h 1827878"/>
              <a:gd name="connsiteX1-21" fmla="*/ 2362498 w 2362498"/>
              <a:gd name="connsiteY1-22" fmla="*/ 1612423 h 1827878"/>
              <a:gd name="connsiteX2-23" fmla="*/ 2362498 w 2362498"/>
              <a:gd name="connsiteY2-24" fmla="*/ 1827878 h 1827878"/>
              <a:gd name="connsiteX3-25" fmla="*/ 839514 w 2362498"/>
              <a:gd name="connsiteY3-26" fmla="*/ 1827878 h 1827878"/>
              <a:gd name="connsiteX4-27" fmla="*/ 433218 w 2362498"/>
              <a:gd name="connsiteY4-28" fmla="*/ 1827878 h 1827878"/>
              <a:gd name="connsiteX5-29" fmla="*/ 433218 w 2362498"/>
              <a:gd name="connsiteY5-30" fmla="*/ 1826314 h 1827878"/>
              <a:gd name="connsiteX6-31" fmla="*/ 0 w 2362498"/>
              <a:gd name="connsiteY6-32" fmla="*/ 1826314 h 1827878"/>
              <a:gd name="connsiteX7-33" fmla="*/ 0 w 2362498"/>
              <a:gd name="connsiteY7-34" fmla="*/ 0 h 1827878"/>
              <a:gd name="connsiteX8-35" fmla="*/ 618105 w 2362498"/>
              <a:gd name="connsiteY8-36" fmla="*/ 0 h 1827878"/>
              <a:gd name="connsiteX0-37" fmla="*/ 2362498 w 2362498"/>
              <a:gd name="connsiteY0-38" fmla="*/ 1612423 h 1827878"/>
              <a:gd name="connsiteX1-39" fmla="*/ 2362498 w 2362498"/>
              <a:gd name="connsiteY1-40" fmla="*/ 1827878 h 1827878"/>
              <a:gd name="connsiteX2-41" fmla="*/ 839514 w 2362498"/>
              <a:gd name="connsiteY2-42" fmla="*/ 1827878 h 1827878"/>
              <a:gd name="connsiteX3-43" fmla="*/ 433218 w 2362498"/>
              <a:gd name="connsiteY3-44" fmla="*/ 1827878 h 1827878"/>
              <a:gd name="connsiteX4-45" fmla="*/ 433218 w 2362498"/>
              <a:gd name="connsiteY4-46" fmla="*/ 1826314 h 1827878"/>
              <a:gd name="connsiteX5-47" fmla="*/ 0 w 2362498"/>
              <a:gd name="connsiteY5-48" fmla="*/ 1826314 h 1827878"/>
              <a:gd name="connsiteX6-49" fmla="*/ 0 w 2362498"/>
              <a:gd name="connsiteY6-50" fmla="*/ 0 h 1827878"/>
              <a:gd name="connsiteX7-51" fmla="*/ 618105 w 2362498"/>
              <a:gd name="connsiteY7-52" fmla="*/ 0 h 1827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4A9CC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1922</Words>
  <Application>Microsoft Office PowerPoint</Application>
  <PresentationFormat>宽屏</PresentationFormat>
  <Paragraphs>242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宋体</vt:lpstr>
      <vt:lpstr>微软雅黑</vt:lpstr>
      <vt:lpstr>Arial</vt:lpstr>
      <vt:lpstr>Arial Narrow</vt:lpstr>
      <vt:lpstr>Calibri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65</cp:revision>
  <dcterms:created xsi:type="dcterms:W3CDTF">2017-08-18T03:02:00Z</dcterms:created>
  <dcterms:modified xsi:type="dcterms:W3CDTF">2021-01-06T01:02:13Z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