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charts/chart1.xml" ContentType="application/vnd.openxmlformats-officedocument.drawingml.chart+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67" r:id="rId5"/>
    <p:sldId id="265" r:id="rId6"/>
    <p:sldId id="264" r:id="rId7"/>
    <p:sldId id="266" r:id="rId8"/>
    <p:sldId id="259" r:id="rId9"/>
    <p:sldId id="268" r:id="rId10"/>
    <p:sldId id="269" r:id="rId11"/>
    <p:sldId id="270" r:id="rId12"/>
    <p:sldId id="271" r:id="rId13"/>
    <p:sldId id="272" r:id="rId14"/>
    <p:sldId id="260" r:id="rId15"/>
    <p:sldId id="273" r:id="rId16"/>
    <p:sldId id="274" r:id="rId17"/>
    <p:sldId id="275" r:id="rId18"/>
    <p:sldId id="276" r:id="rId19"/>
    <p:sldId id="261" r:id="rId20"/>
    <p:sldId id="277" r:id="rId21"/>
    <p:sldId id="278" r:id="rId22"/>
    <p:sldId id="279" r:id="rId23"/>
    <p:sldId id="280" r:id="rId24"/>
    <p:sldId id="262" r:id="rId25"/>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9D0"/>
    <a:srgbClr val="DAEB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2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98C9D0"/>
            </a:solidFill>
          </c:spPr>
          <c:dPt>
            <c:idx val="0"/>
            <c:bubble3D val="0"/>
            <c:spPr>
              <a:solidFill>
                <a:srgbClr val="DAEBEE"/>
              </a:solidFill>
            </c:spPr>
            <c:extLst>
              <c:ext xmlns:c16="http://schemas.microsoft.com/office/drawing/2014/chart" uri="{C3380CC4-5D6E-409C-BE32-E72D297353CC}">
                <c16:uniqueId val="{00000001-E40B-4B95-8E39-D03E097F92FF}"/>
              </c:ext>
            </c:extLst>
          </c:dPt>
          <c:dPt>
            <c:idx val="1"/>
            <c:bubble3D val="0"/>
            <c:extLst>
              <c:ext xmlns:c16="http://schemas.microsoft.com/office/drawing/2014/chart" uri="{C3380CC4-5D6E-409C-BE32-E72D297353CC}">
                <c16:uniqueId val="{00000003-E40B-4B95-8E39-D03E097F92FF}"/>
              </c:ext>
            </c:extLst>
          </c:dPt>
          <c:dPt>
            <c:idx val="2"/>
            <c:bubble3D val="0"/>
            <c:spPr>
              <a:solidFill>
                <a:srgbClr val="DAEBEE"/>
              </a:solidFill>
            </c:spPr>
            <c:extLst>
              <c:ext xmlns:c16="http://schemas.microsoft.com/office/drawing/2014/chart" uri="{C3380CC4-5D6E-409C-BE32-E72D297353CC}">
                <c16:uniqueId val="{00000005-E40B-4B95-8E39-D03E097F92FF}"/>
              </c:ext>
            </c:extLst>
          </c:dPt>
          <c:dPt>
            <c:idx val="3"/>
            <c:bubble3D val="0"/>
            <c:extLst>
              <c:ext xmlns:c16="http://schemas.microsoft.com/office/drawing/2014/chart" uri="{C3380CC4-5D6E-409C-BE32-E72D297353CC}">
                <c16:uniqueId val="{00000007-E40B-4B95-8E39-D03E097F92FF}"/>
              </c:ext>
            </c:extLst>
          </c:dPt>
          <c:dLbls>
            <c:dLbl>
              <c:idx val="0"/>
              <c:tx>
                <c:rich>
                  <a:bodyPr/>
                  <a:lstStyle/>
                  <a:p>
                    <a:r>
                      <a:rPr lang="en-US" altLang="en-US" dirty="0"/>
                      <a:t> 68</a:t>
                    </a:r>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40B-4B95-8E39-D03E097F92FF}"/>
                </c:ext>
              </c:extLst>
            </c:dLbl>
            <c:dLbl>
              <c:idx val="2"/>
              <c:tx>
                <c:rich>
                  <a:bodyPr/>
                  <a:lstStyle/>
                  <a:p>
                    <a:r>
                      <a:rPr lang="en-US" altLang="en-US"/>
                      <a:t> 9</a:t>
                    </a:r>
                    <a:endParaRPr lang="en-US" altLang="en-US" dirty="0"/>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E40B-4B95-8E39-D03E097F92FF}"/>
                </c:ext>
              </c:extLst>
            </c:dLbl>
            <c:dLbl>
              <c:idx val="3"/>
              <c:tx>
                <c:rich>
                  <a:bodyPr/>
                  <a:lstStyle/>
                  <a:p>
                    <a:r>
                      <a:rPr lang="en-US" altLang="en-US"/>
                      <a:t> 3</a:t>
                    </a:r>
                    <a:endParaRPr lang="en-US" altLang="en-US" dirty="0"/>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E40B-4B95-8E39-D03E097F92FF}"/>
                </c:ext>
              </c:extLst>
            </c:dLbl>
            <c:spPr>
              <a:noFill/>
              <a:ln w="25323">
                <a:noFill/>
              </a:ln>
              <a:effectLst/>
            </c:spPr>
            <c:txPr>
              <a:bodyPr rot="0" spcFirstLastPara="0" vertOverflow="ellipsis" vert="horz" wrap="square" lIns="38100" tIns="19050" rIns="38100" bIns="19050" anchor="ctr" anchorCtr="1"/>
              <a:lstStyle/>
              <a:p>
                <a:pPr>
                  <a:defRPr lang="zh-CN" sz="1795" b="0" i="0" u="none" strike="noStrike" kern="1200" baseline="0">
                    <a:solidFill>
                      <a:schemeClr val="bg1"/>
                    </a:solidFill>
                    <a:latin typeface="Impact" panose="020B0806030902050204" pitchFamily="34" charset="0"/>
                    <a:ea typeface="+mn-ea"/>
                    <a:cs typeface="+mn-cs"/>
                  </a:defRPr>
                </a:pPr>
                <a:endParaRPr lang="zh-CN"/>
              </a:p>
            </c:txPr>
            <c:showLegendKey val="0"/>
            <c:showVal val="1"/>
            <c:showCatName val="1"/>
            <c:showSerName val="0"/>
            <c:showPercent val="0"/>
            <c:showBubbleSize val="0"/>
            <c:separator> </c:separator>
            <c:showLeaderLines val="0"/>
            <c:extLst>
              <c:ext xmlns:c15="http://schemas.microsoft.com/office/drawing/2012/chart" uri="{CE6537A1-D6FC-4f65-9D91-7224C49458BB}"/>
            </c:extLst>
          </c:dLbls>
          <c:cat>
            <c:numRef>
              <c:f>Sheet1!$A$2:$A$5</c:f>
              <c:numCache>
                <c:formatCode>General</c:formatCode>
                <c:ptCount val="4"/>
              </c:numCache>
            </c:numRef>
          </c:cat>
          <c:val>
            <c:numRef>
              <c:f>Sheet1!$B$2:$B$5</c:f>
              <c:numCache>
                <c:formatCode>General</c:formatCode>
                <c:ptCount val="4"/>
                <c:pt idx="0">
                  <c:v>60</c:v>
                </c:pt>
                <c:pt idx="1">
                  <c:v>20</c:v>
                </c:pt>
                <c:pt idx="2">
                  <c:v>12</c:v>
                </c:pt>
                <c:pt idx="3">
                  <c:v>8</c:v>
                </c:pt>
              </c:numCache>
            </c:numRef>
          </c:val>
          <c:extLst>
            <c:ext xmlns:c16="http://schemas.microsoft.com/office/drawing/2014/chart" uri="{C3380CC4-5D6E-409C-BE32-E72D297353CC}">
              <c16:uniqueId val="{00000008-E40B-4B95-8E39-D03E097F92FF}"/>
            </c:ext>
          </c:extLst>
        </c:ser>
        <c:dLbls>
          <c:showLegendKey val="0"/>
          <c:showVal val="0"/>
          <c:showCatName val="0"/>
          <c:showSerName val="0"/>
          <c:showPercent val="0"/>
          <c:showBubbleSize val="0"/>
          <c:showLeaderLines val="0"/>
        </c:dLbls>
        <c:firstSliceAng val="0"/>
        <c:holeSize val="75"/>
      </c:doughnutChart>
      <c:spPr>
        <a:noFill/>
        <a:ln w="25323">
          <a:noFill/>
        </a:ln>
      </c:spPr>
    </c:plotArea>
    <c:plotVisOnly val="1"/>
    <c:dispBlanksAs val="gap"/>
    <c:showDLblsOverMax val="0"/>
  </c:chart>
  <c:txPr>
    <a:bodyPr/>
    <a:lstStyle/>
    <a:p>
      <a:pPr>
        <a:defRPr lang="zh-CN" sz="1795" b="0">
          <a:solidFill>
            <a:schemeClr val="bg1"/>
          </a:solidFill>
          <a:latin typeface="Impact" panose="020B0806030902050204" pitchFamily="34" charset="0"/>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11E21402-F325-4A98-A59B-EE461FA30335}"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C43ACD89-F4FD-4086-8429-816CD529941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transition advClick="0" advTm="0">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advClick="0" advTm="0">
    <p:randomBar dir="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slideLayout" Target="../slideLayouts/slideLayout2.xml"/><Relationship Id="rId5" Type="http://schemas.openxmlformats.org/officeDocument/2006/relationships/tags" Target="../tags/tag41.xml"/><Relationship Id="rId10" Type="http://schemas.openxmlformats.org/officeDocument/2006/relationships/tags" Target="../tags/tag46.xml"/><Relationship Id="rId4" Type="http://schemas.openxmlformats.org/officeDocument/2006/relationships/tags" Target="../tags/tag40.xml"/><Relationship Id="rId9" Type="http://schemas.openxmlformats.org/officeDocument/2006/relationships/tags" Target="../tags/tag45.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18" Type="http://schemas.openxmlformats.org/officeDocument/2006/relationships/tags" Target="../tags/tag21.xml"/><Relationship Id="rId26" Type="http://schemas.openxmlformats.org/officeDocument/2006/relationships/tags" Target="../tags/tag29.xml"/><Relationship Id="rId3" Type="http://schemas.openxmlformats.org/officeDocument/2006/relationships/tags" Target="../tags/tag6.xml"/><Relationship Id="rId21" Type="http://schemas.openxmlformats.org/officeDocument/2006/relationships/tags" Target="../tags/tag24.xml"/><Relationship Id="rId34" Type="http://schemas.openxmlformats.org/officeDocument/2006/relationships/slideLayout" Target="../slideLayouts/slideLayout2.xml"/><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tags" Target="../tags/tag20.xml"/><Relationship Id="rId25" Type="http://schemas.openxmlformats.org/officeDocument/2006/relationships/tags" Target="../tags/tag28.xml"/><Relationship Id="rId33" Type="http://schemas.openxmlformats.org/officeDocument/2006/relationships/tags" Target="../tags/tag36.xml"/><Relationship Id="rId2" Type="http://schemas.openxmlformats.org/officeDocument/2006/relationships/tags" Target="../tags/tag5.xml"/><Relationship Id="rId16" Type="http://schemas.openxmlformats.org/officeDocument/2006/relationships/tags" Target="../tags/tag19.xml"/><Relationship Id="rId20" Type="http://schemas.openxmlformats.org/officeDocument/2006/relationships/tags" Target="../tags/tag23.xml"/><Relationship Id="rId29" Type="http://schemas.openxmlformats.org/officeDocument/2006/relationships/tags" Target="../tags/tag32.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24" Type="http://schemas.openxmlformats.org/officeDocument/2006/relationships/tags" Target="../tags/tag27.xml"/><Relationship Id="rId32" Type="http://schemas.openxmlformats.org/officeDocument/2006/relationships/tags" Target="../tags/tag35.xml"/><Relationship Id="rId5" Type="http://schemas.openxmlformats.org/officeDocument/2006/relationships/tags" Target="../tags/tag8.xml"/><Relationship Id="rId15" Type="http://schemas.openxmlformats.org/officeDocument/2006/relationships/tags" Target="../tags/tag18.xml"/><Relationship Id="rId23" Type="http://schemas.openxmlformats.org/officeDocument/2006/relationships/tags" Target="../tags/tag26.xml"/><Relationship Id="rId28" Type="http://schemas.openxmlformats.org/officeDocument/2006/relationships/tags" Target="../tags/tag31.xml"/><Relationship Id="rId10" Type="http://schemas.openxmlformats.org/officeDocument/2006/relationships/tags" Target="../tags/tag13.xml"/><Relationship Id="rId19" Type="http://schemas.openxmlformats.org/officeDocument/2006/relationships/tags" Target="../tags/tag22.xml"/><Relationship Id="rId31" Type="http://schemas.openxmlformats.org/officeDocument/2006/relationships/tags" Target="../tags/tag34.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 Id="rId22" Type="http://schemas.openxmlformats.org/officeDocument/2006/relationships/tags" Target="../tags/tag25.xml"/><Relationship Id="rId27" Type="http://schemas.openxmlformats.org/officeDocument/2006/relationships/tags" Target="../tags/tag30.xml"/><Relationship Id="rId30" Type="http://schemas.openxmlformats.org/officeDocument/2006/relationships/tags" Target="../tags/tag33.xml"/><Relationship Id="rId3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500305957"/>
          <p:cNvPicPr>
            <a:picLocks noChangeAspect="1"/>
          </p:cNvPicPr>
          <p:nvPr/>
        </p:nvPicPr>
        <p:blipFill>
          <a:blip r:embed="rId5"/>
          <a:stretch>
            <a:fillRect/>
          </a:stretch>
        </p:blipFill>
        <p:spPr>
          <a:xfrm>
            <a:off x="-44450" y="-69215"/>
            <a:ext cx="12280265" cy="6997065"/>
          </a:xfrm>
          <a:prstGeom prst="rect">
            <a:avLst/>
          </a:prstGeom>
        </p:spPr>
      </p:pic>
      <p:sp>
        <p:nvSpPr>
          <p:cNvPr id="5" name="PA_文本框 2"/>
          <p:cNvSpPr txBox="1"/>
          <p:nvPr>
            <p:custDataLst>
              <p:tags r:id="rId1"/>
            </p:custDataLst>
          </p:nvPr>
        </p:nvSpPr>
        <p:spPr>
          <a:xfrm>
            <a:off x="1269431" y="1950006"/>
            <a:ext cx="4752742" cy="645160"/>
          </a:xfrm>
          <a:prstGeom prst="rect">
            <a:avLst/>
          </a:prstGeom>
          <a:noFill/>
        </p:spPr>
        <p:txBody>
          <a:bodyPr wrap="square" rtlCol="0">
            <a:spAutoFit/>
          </a:bodyPr>
          <a:lstStyle/>
          <a:p>
            <a:r>
              <a:rPr lang="en-US" altLang="zh-CN" sz="3600" spc="300" dirty="0">
                <a:solidFill>
                  <a:schemeClr val="bg1"/>
                </a:solidFill>
                <a:latin typeface="方正姚体" panose="02010601030101010101" charset="-122"/>
                <a:ea typeface="方正姚体" panose="02010601030101010101" charset="-122"/>
                <a:cs typeface="+mn-ea"/>
                <a:sym typeface="+mn-lt"/>
              </a:rPr>
              <a:t>BUSINESS REPORT</a:t>
            </a:r>
          </a:p>
        </p:txBody>
      </p:sp>
      <p:sp>
        <p:nvSpPr>
          <p:cNvPr id="6" name="PA_文本框 4"/>
          <p:cNvSpPr txBox="1"/>
          <p:nvPr>
            <p:custDataLst>
              <p:tags r:id="rId2"/>
            </p:custDataLst>
          </p:nvPr>
        </p:nvSpPr>
        <p:spPr>
          <a:xfrm>
            <a:off x="1269365" y="2726055"/>
            <a:ext cx="7346950" cy="922020"/>
          </a:xfrm>
          <a:prstGeom prst="rect">
            <a:avLst/>
          </a:prstGeom>
          <a:noFill/>
        </p:spPr>
        <p:txBody>
          <a:bodyPr wrap="square" rtlCol="0">
            <a:spAutoFit/>
          </a:bodyPr>
          <a:lstStyle/>
          <a:p>
            <a:r>
              <a:rPr lang="zh-CN" altLang="en-US" sz="5400" kern="1600" spc="600" dirty="0">
                <a:solidFill>
                  <a:schemeClr val="tx1">
                    <a:lumMod val="75000"/>
                    <a:lumOff val="25000"/>
                  </a:schemeClr>
                </a:solidFill>
                <a:latin typeface="方正姚体" panose="02010601030101010101" charset="-122"/>
                <a:ea typeface="方正姚体" panose="02010601030101010101" charset="-122"/>
                <a:cs typeface="+mn-ea"/>
                <a:sym typeface="+mn-lt"/>
              </a:rPr>
              <a:t>极简风清新通用汇报</a:t>
            </a:r>
          </a:p>
        </p:txBody>
      </p:sp>
      <p:sp>
        <p:nvSpPr>
          <p:cNvPr id="11" name="文本框 10"/>
          <p:cNvSpPr txBox="1"/>
          <p:nvPr/>
        </p:nvSpPr>
        <p:spPr>
          <a:xfrm>
            <a:off x="1269431" y="4310822"/>
            <a:ext cx="3439160" cy="460375"/>
          </a:xfrm>
          <a:prstGeom prst="rect">
            <a:avLst/>
          </a:prstGeom>
          <a:noFill/>
        </p:spPr>
        <p:txBody>
          <a:bodyPr wrap="square" rtlCol="0">
            <a:spAutoFit/>
          </a:bodyPr>
          <a:lstStyle/>
          <a:p>
            <a:r>
              <a:rPr lang="en-US" altLang="zh-CN" sz="2400">
                <a:solidFill>
                  <a:schemeClr val="tx1">
                    <a:lumMod val="65000"/>
                    <a:lumOff val="35000"/>
                  </a:schemeClr>
                </a:solidFill>
                <a:latin typeface="方正姚体" panose="02010601030101010101" charset="-122"/>
                <a:ea typeface="方正姚体" panose="02010601030101010101" charset="-122"/>
                <a:cs typeface="+mn-ea"/>
                <a:sym typeface="+mn-lt"/>
              </a:rPr>
              <a:t>Designed by xiazaii</a:t>
            </a:r>
            <a:endParaRPr lang="zh-CN" altLang="en-US" sz="2400" dirty="0">
              <a:solidFill>
                <a:schemeClr val="tx1">
                  <a:lumMod val="65000"/>
                  <a:lumOff val="35000"/>
                </a:schemeClr>
              </a:solidFill>
              <a:latin typeface="方正姚体" panose="02010601030101010101" charset="-122"/>
              <a:ea typeface="方正姚体" panose="02010601030101010101" charset="-122"/>
              <a:cs typeface="+mn-ea"/>
              <a:sym typeface="+mn-lt"/>
            </a:endParaRPr>
          </a:p>
        </p:txBody>
      </p:sp>
      <p:sp>
        <p:nvSpPr>
          <p:cNvPr id="12" name="矩形 11"/>
          <p:cNvSpPr/>
          <p:nvPr/>
        </p:nvSpPr>
        <p:spPr>
          <a:xfrm>
            <a:off x="1269431" y="3862271"/>
            <a:ext cx="4752741" cy="338554"/>
          </a:xfrm>
          <a:prstGeom prst="rect">
            <a:avLst/>
          </a:prstGeom>
          <a:noFill/>
          <a:ln>
            <a:noFill/>
          </a:ln>
        </p:spPr>
        <p:txBody>
          <a:bodyPr wrap="square">
            <a:spAutoFit/>
          </a:bodyPr>
          <a:lstStyle/>
          <a:p>
            <a:r>
              <a:rPr lang="en-US" altLang="zh-CN" sz="1600" dirty="0">
                <a:solidFill>
                  <a:schemeClr val="tx1">
                    <a:lumMod val="65000"/>
                    <a:lumOff val="35000"/>
                  </a:schemeClr>
                </a:solidFill>
                <a:cs typeface="+mn-ea"/>
                <a:sym typeface="+mn-lt"/>
              </a:rPr>
              <a:t>ADD YOUR TITLE HERE.ADD YOUR TITLE HERE.</a:t>
            </a:r>
          </a:p>
        </p:txBody>
      </p:sp>
      <p:sp>
        <p:nvSpPr>
          <p:cNvPr id="13" name="文本框 12"/>
          <p:cNvSpPr txBox="1"/>
          <p:nvPr/>
        </p:nvSpPr>
        <p:spPr>
          <a:xfrm>
            <a:off x="1269431" y="4882184"/>
            <a:ext cx="2062480" cy="398780"/>
          </a:xfrm>
          <a:prstGeom prst="rect">
            <a:avLst/>
          </a:prstGeom>
          <a:noFill/>
        </p:spPr>
        <p:txBody>
          <a:bodyPr wrap="square" rtlCol="0">
            <a:spAutoFit/>
          </a:bodyPr>
          <a:lstStyle/>
          <a:p>
            <a:r>
              <a:rPr lang="en-US" altLang="zh-CN" sz="2000" dirty="0">
                <a:solidFill>
                  <a:schemeClr val="tx1">
                    <a:lumMod val="65000"/>
                    <a:lumOff val="35000"/>
                  </a:schemeClr>
                </a:solidFill>
                <a:cs typeface="+mn-ea"/>
                <a:sym typeface="+mn-lt"/>
              </a:rPr>
              <a:t>2020</a:t>
            </a:r>
            <a:r>
              <a:rPr lang="zh-CN" altLang="en-US" sz="2000" dirty="0">
                <a:solidFill>
                  <a:schemeClr val="tx1">
                    <a:lumMod val="65000"/>
                    <a:lumOff val="35000"/>
                  </a:schemeClr>
                </a:solidFill>
                <a:cs typeface="+mn-ea"/>
                <a:sym typeface="+mn-lt"/>
              </a:rPr>
              <a:t>年</a:t>
            </a:r>
            <a:r>
              <a:rPr lang="en-US" altLang="zh-CN" sz="2000" dirty="0">
                <a:solidFill>
                  <a:schemeClr val="tx1">
                    <a:lumMod val="65000"/>
                    <a:lumOff val="35000"/>
                  </a:schemeClr>
                </a:solidFill>
                <a:cs typeface="+mn-ea"/>
                <a:sym typeface="+mn-lt"/>
              </a:rPr>
              <a:t>X</a:t>
            </a:r>
            <a:r>
              <a:rPr lang="zh-CN" altLang="en-US" sz="2000" dirty="0">
                <a:solidFill>
                  <a:schemeClr val="tx1">
                    <a:lumMod val="65000"/>
                    <a:lumOff val="35000"/>
                  </a:schemeClr>
                </a:solidFill>
                <a:cs typeface="+mn-ea"/>
                <a:sym typeface="+mn-lt"/>
              </a:rPr>
              <a:t>月</a:t>
            </a:r>
            <a:r>
              <a:rPr lang="en-US" altLang="zh-CN" sz="2000" dirty="0">
                <a:solidFill>
                  <a:schemeClr val="tx1">
                    <a:lumMod val="65000"/>
                    <a:lumOff val="35000"/>
                  </a:schemeClr>
                </a:solidFill>
                <a:cs typeface="+mn-ea"/>
                <a:sym typeface="+mn-lt"/>
              </a:rPr>
              <a:t>X</a:t>
            </a:r>
            <a:r>
              <a:rPr lang="zh-CN" altLang="en-US" sz="2000" dirty="0">
                <a:solidFill>
                  <a:schemeClr val="tx1">
                    <a:lumMod val="65000"/>
                    <a:lumOff val="35000"/>
                  </a:schemeClr>
                </a:solidFill>
                <a:cs typeface="+mn-ea"/>
                <a:sym typeface="+mn-lt"/>
              </a:rPr>
              <a:t>日</a:t>
            </a:r>
          </a:p>
        </p:txBody>
      </p:sp>
      <p:sp>
        <p:nvSpPr>
          <p:cNvPr id="14" name="PA_文本框 1"/>
          <p:cNvSpPr txBox="1"/>
          <p:nvPr>
            <p:custDataLst>
              <p:tags r:id="rId3"/>
            </p:custDataLst>
          </p:nvPr>
        </p:nvSpPr>
        <p:spPr>
          <a:xfrm>
            <a:off x="1269431" y="989071"/>
            <a:ext cx="2396690" cy="829945"/>
          </a:xfrm>
          <a:prstGeom prst="rect">
            <a:avLst/>
          </a:prstGeom>
          <a:noFill/>
        </p:spPr>
        <p:txBody>
          <a:bodyPr wrap="square" rtlCol="0">
            <a:spAutoFit/>
          </a:bodyPr>
          <a:lstStyle/>
          <a:p>
            <a:r>
              <a:rPr lang="en-US" altLang="zh-CN" sz="4800" b="1" spc="600" dirty="0">
                <a:solidFill>
                  <a:schemeClr val="tx1">
                    <a:lumMod val="50000"/>
                    <a:lumOff val="50000"/>
                  </a:schemeClr>
                </a:solidFill>
                <a:latin typeface="方正姚体" panose="02010601030101010101" charset="-122"/>
                <a:ea typeface="方正姚体" panose="02010601030101010101" charset="-122"/>
                <a:cs typeface="+mn-ea"/>
                <a:sym typeface="+mn-lt"/>
              </a:rPr>
              <a:t>2020</a:t>
            </a:r>
          </a:p>
        </p:txBody>
      </p:sp>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by="(-#ppt_w*2)" calcmode="lin" valueType="num">
                                      <p:cBhvr rctx="PPT">
                                        <p:cTn id="7" dur="500" autoRev="1" fill="hold">
                                          <p:stCondLst>
                                            <p:cond delay="0"/>
                                          </p:stCondLst>
                                        </p:cTn>
                                        <p:tgtEl>
                                          <p:spTgt spid="14"/>
                                        </p:tgtEl>
                                        <p:attrNameLst>
                                          <p:attrName>ppt_w</p:attrName>
                                        </p:attrNameLst>
                                      </p:cBhvr>
                                    </p:anim>
                                    <p:anim by="(#ppt_w*0.50)" calcmode="lin" valueType="num">
                                      <p:cBhvr>
                                        <p:cTn id="8" dur="500" decel="50000" autoRev="1" fill="hold">
                                          <p:stCondLst>
                                            <p:cond delay="0"/>
                                          </p:stCondLst>
                                        </p:cTn>
                                        <p:tgtEl>
                                          <p:spTgt spid="14"/>
                                        </p:tgtEl>
                                        <p:attrNameLst>
                                          <p:attrName>ppt_x</p:attrName>
                                        </p:attrNameLst>
                                      </p:cBhvr>
                                    </p:anim>
                                    <p:anim from="(-#ppt_h/2)" to="(#ppt_y)" calcmode="lin" valueType="num">
                                      <p:cBhvr>
                                        <p:cTn id="9" dur="1000" fill="hold">
                                          <p:stCondLst>
                                            <p:cond delay="0"/>
                                          </p:stCondLst>
                                        </p:cTn>
                                        <p:tgtEl>
                                          <p:spTgt spid="14"/>
                                        </p:tgtEl>
                                        <p:attrNameLst>
                                          <p:attrName>ppt_y</p:attrName>
                                        </p:attrNameLst>
                                      </p:cBhvr>
                                    </p:anim>
                                    <p:animRot by="21600000">
                                      <p:cBhvr>
                                        <p:cTn id="10" dur="1000" fill="hold">
                                          <p:stCondLst>
                                            <p:cond delay="0"/>
                                          </p:stCondLst>
                                        </p:cTn>
                                        <p:tgtEl>
                                          <p:spTgt spid="14"/>
                                        </p:tgtEl>
                                        <p:attrNameLst>
                                          <p:attrName>r</p:attrName>
                                        </p:attrNameLst>
                                      </p:cBhvr>
                                    </p:animRot>
                                  </p:childTnLst>
                                </p:cTn>
                              </p:par>
                            </p:childTnLst>
                          </p:cTn>
                        </p:par>
                        <p:par>
                          <p:cTn id="11" fill="hold">
                            <p:stCondLst>
                              <p:cond delay="1299"/>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5"/>
                                        </p:tgtEl>
                                      </p:cBhvr>
                                    </p:animEffect>
                                  </p:childTnLst>
                                </p:cTn>
                              </p:par>
                            </p:childTnLst>
                          </p:cTn>
                        </p:par>
                        <p:par>
                          <p:cTn id="19" fill="hold">
                            <p:stCondLst>
                              <p:cond delay="2500"/>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6"/>
                                        </p:tgtEl>
                                        <p:attrNameLst>
                                          <p:attrName>ppt_y</p:attrName>
                                        </p:attrNameLst>
                                      </p:cBhvr>
                                      <p:tavLst>
                                        <p:tav tm="0">
                                          <p:val>
                                            <p:strVal val="#ppt_y"/>
                                          </p:val>
                                        </p:tav>
                                        <p:tav tm="100000">
                                          <p:val>
                                            <p:strVal val="#ppt_y"/>
                                          </p:val>
                                        </p:tav>
                                      </p:tavLst>
                                    </p:anim>
                                    <p:anim calcmode="lin" valueType="num">
                                      <p:cBhvr>
                                        <p:cTn id="2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6"/>
                                        </p:tgtEl>
                                      </p:cBhvr>
                                    </p:animEffect>
                                  </p:childTnLst>
                                </p:cTn>
                              </p:par>
                            </p:childTnLst>
                          </p:cTn>
                        </p:par>
                        <p:par>
                          <p:cTn id="27" fill="hold">
                            <p:stCondLst>
                              <p:cond delay="3399"/>
                            </p:stCondLst>
                            <p:childTnLst>
                              <p:par>
                                <p:cTn id="28" presetID="42"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02</a:t>
            </a:r>
          </a:p>
        </p:txBody>
      </p:sp>
      <p:grpSp>
        <p:nvGrpSpPr>
          <p:cNvPr id="12" name="组合 11"/>
          <p:cNvGrpSpPr/>
          <p:nvPr/>
        </p:nvGrpSpPr>
        <p:grpSpPr>
          <a:xfrm>
            <a:off x="305824" y="1503238"/>
            <a:ext cx="11153131" cy="3965738"/>
            <a:chOff x="611560" y="1491633"/>
            <a:chExt cx="7704856" cy="2739629"/>
          </a:xfrm>
        </p:grpSpPr>
        <p:graphicFrame>
          <p:nvGraphicFramePr>
            <p:cNvPr id="13" name="图表 12"/>
            <p:cNvGraphicFramePr/>
            <p:nvPr/>
          </p:nvGraphicFramePr>
          <p:xfrm>
            <a:off x="2984972" y="1491633"/>
            <a:ext cx="2932510" cy="2739629"/>
          </p:xfrm>
          <a:graphic>
            <a:graphicData uri="http://schemas.openxmlformats.org/drawingml/2006/chart">
              <c:chart xmlns:c="http://schemas.openxmlformats.org/drawingml/2006/chart" xmlns:r="http://schemas.openxmlformats.org/officeDocument/2006/relationships" r:id="rId2"/>
            </a:graphicData>
          </a:graphic>
        </p:graphicFrame>
        <p:sp>
          <p:nvSpPr>
            <p:cNvPr id="14" name="5"/>
            <p:cNvSpPr/>
            <p:nvPr/>
          </p:nvSpPr>
          <p:spPr>
            <a:xfrm>
              <a:off x="3769600" y="2179812"/>
              <a:ext cx="1363265" cy="1363266"/>
            </a:xfrm>
            <a:prstGeom prst="ellipse">
              <a:avLst/>
            </a:prstGeom>
            <a:noFill/>
            <a:ln>
              <a:solidFill>
                <a:srgbClr val="1983B7"/>
              </a:solidFill>
            </a:ln>
          </p:spPr>
          <p:style>
            <a:lnRef idx="2">
              <a:schemeClr val="accent1">
                <a:shade val="50000"/>
              </a:schemeClr>
            </a:lnRef>
            <a:fillRef idx="1">
              <a:schemeClr val="accent1"/>
            </a:fillRef>
            <a:effectRef idx="0">
              <a:schemeClr val="accent1"/>
            </a:effectRef>
            <a:fontRef idx="minor">
              <a:schemeClr val="lt1"/>
            </a:fontRef>
          </p:style>
          <p:txBody>
            <a:bodyPr lIns="52918" tIns="26459" rIns="52918" bIns="26459" anchor="ctr"/>
            <a:lstStyle/>
            <a:p>
              <a:pPr algn="ctr" defTabSz="685165" eaLnBrk="1" fontAlgn="auto" hangingPunct="1">
                <a:spcBef>
                  <a:spcPts val="0"/>
                </a:spcBef>
                <a:spcAft>
                  <a:spcPts val="0"/>
                </a:spcAft>
                <a:defRPr/>
              </a:pPr>
              <a:r>
                <a:rPr lang="zh-CN" altLang="en-US" sz="2000" b="1" dirty="0">
                  <a:solidFill>
                    <a:schemeClr val="bg1">
                      <a:lumMod val="50000"/>
                    </a:schemeClr>
                  </a:solidFill>
                  <a:latin typeface="微软雅黑" panose="020B0503020204020204" charset="-122"/>
                  <a:ea typeface="微软雅黑" panose="020B0503020204020204" charset="-122"/>
                </a:rPr>
                <a:t>添加</a:t>
              </a:r>
              <a:endParaRPr lang="en-US" altLang="zh-CN" sz="2000" b="1" dirty="0">
                <a:solidFill>
                  <a:schemeClr val="bg1">
                    <a:lumMod val="50000"/>
                  </a:schemeClr>
                </a:solidFill>
                <a:latin typeface="微软雅黑" panose="020B0503020204020204" charset="-122"/>
                <a:ea typeface="微软雅黑" panose="020B0503020204020204" charset="-122"/>
              </a:endParaRPr>
            </a:p>
            <a:p>
              <a:pPr algn="ctr" defTabSz="685165" eaLnBrk="1" fontAlgn="auto" hangingPunct="1">
                <a:spcBef>
                  <a:spcPts val="0"/>
                </a:spcBef>
                <a:spcAft>
                  <a:spcPts val="0"/>
                </a:spcAft>
                <a:defRPr/>
              </a:pPr>
              <a:r>
                <a:rPr lang="zh-CN" altLang="en-US" sz="2000" b="1" dirty="0">
                  <a:solidFill>
                    <a:schemeClr val="bg1">
                      <a:lumMod val="50000"/>
                    </a:schemeClr>
                  </a:solidFill>
                  <a:latin typeface="微软雅黑" panose="020B0503020204020204" charset="-122"/>
                  <a:ea typeface="微软雅黑" panose="020B0503020204020204" charset="-122"/>
                </a:rPr>
                <a:t>标题</a:t>
              </a:r>
            </a:p>
          </p:txBody>
        </p:sp>
        <p:sp>
          <p:nvSpPr>
            <p:cNvPr id="2" name="TextBox 71"/>
            <p:cNvSpPr txBox="1">
              <a:spLocks noChangeArrowheads="1"/>
            </p:cNvSpPr>
            <p:nvPr/>
          </p:nvSpPr>
          <p:spPr bwMode="auto">
            <a:xfrm>
              <a:off x="611560" y="1621332"/>
              <a:ext cx="627525"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eaLnBrk="1" hangingPunct="1"/>
              <a:r>
                <a:rPr lang="en-US" altLang="zh-CN" sz="4000" dirty="0">
                  <a:solidFill>
                    <a:schemeClr val="bg1">
                      <a:lumMod val="50000"/>
                    </a:schemeClr>
                  </a:solidFill>
                  <a:latin typeface="Impact" panose="020B0806030902050204" pitchFamily="34" charset="0"/>
                  <a:ea typeface="微软雅黑" panose="020B0503020204020204" charset="-122"/>
                </a:rPr>
                <a:t>09</a:t>
              </a:r>
              <a:r>
                <a:rPr lang="en-US" altLang="zh-CN" sz="2800" dirty="0">
                  <a:solidFill>
                    <a:schemeClr val="bg1">
                      <a:lumMod val="50000"/>
                    </a:schemeClr>
                  </a:solidFill>
                  <a:latin typeface="Impact" panose="020B0806030902050204" pitchFamily="34" charset="0"/>
                  <a:ea typeface="微软雅黑" panose="020B0503020204020204" charset="-122"/>
                </a:rPr>
                <a:t>%</a:t>
              </a:r>
              <a:endParaRPr lang="zh-CN" altLang="en-US" sz="4000" dirty="0">
                <a:solidFill>
                  <a:schemeClr val="bg1">
                    <a:lumMod val="50000"/>
                  </a:schemeClr>
                </a:solidFill>
                <a:latin typeface="Impact" panose="020B0806030902050204" pitchFamily="34" charset="0"/>
                <a:ea typeface="微软雅黑" panose="020B0503020204020204" charset="-122"/>
              </a:endParaRPr>
            </a:p>
          </p:txBody>
        </p:sp>
        <p:sp>
          <p:nvSpPr>
            <p:cNvPr id="3" name="TextBox 72"/>
            <p:cNvSpPr txBox="1">
              <a:spLocks noChangeArrowheads="1"/>
            </p:cNvSpPr>
            <p:nvPr/>
          </p:nvSpPr>
          <p:spPr bwMode="auto">
            <a:xfrm>
              <a:off x="5617449" y="1621332"/>
              <a:ext cx="624203"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eaLnBrk="1" hangingPunct="1"/>
              <a:r>
                <a:rPr lang="en-US" altLang="zh-CN" sz="4000" dirty="0">
                  <a:solidFill>
                    <a:schemeClr val="bg1">
                      <a:lumMod val="50000"/>
                    </a:schemeClr>
                  </a:solidFill>
                  <a:latin typeface="Impact" panose="020B0806030902050204" pitchFamily="34" charset="0"/>
                  <a:ea typeface="微软雅黑" panose="020B0503020204020204" charset="-122"/>
                </a:rPr>
                <a:t>03</a:t>
              </a:r>
              <a:r>
                <a:rPr lang="en-US" altLang="zh-CN" sz="2800" dirty="0">
                  <a:solidFill>
                    <a:schemeClr val="bg1">
                      <a:lumMod val="50000"/>
                    </a:schemeClr>
                  </a:solidFill>
                  <a:latin typeface="Impact" panose="020B0806030902050204" pitchFamily="34" charset="0"/>
                  <a:ea typeface="微软雅黑" panose="020B0503020204020204" charset="-122"/>
                </a:rPr>
                <a:t>%</a:t>
              </a:r>
              <a:endParaRPr lang="zh-CN" altLang="en-US" sz="4000" dirty="0">
                <a:solidFill>
                  <a:schemeClr val="bg1">
                    <a:lumMod val="50000"/>
                  </a:schemeClr>
                </a:solidFill>
                <a:latin typeface="Impact" panose="020B0806030902050204" pitchFamily="34" charset="0"/>
                <a:ea typeface="微软雅黑" panose="020B0503020204020204" charset="-122"/>
              </a:endParaRPr>
            </a:p>
          </p:txBody>
        </p:sp>
        <p:sp>
          <p:nvSpPr>
            <p:cNvPr id="5" name="TextBox 73"/>
            <p:cNvSpPr txBox="1">
              <a:spLocks noChangeArrowheads="1"/>
            </p:cNvSpPr>
            <p:nvPr/>
          </p:nvSpPr>
          <p:spPr bwMode="auto">
            <a:xfrm>
              <a:off x="611560" y="3186138"/>
              <a:ext cx="614236" cy="462153"/>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lIns="52918" tIns="26459" rIns="52918" bIns="26459">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eaLnBrk="1" hangingPunct="1"/>
              <a:r>
                <a:rPr lang="en-US" altLang="zh-CN" sz="4000" dirty="0">
                  <a:solidFill>
                    <a:schemeClr val="bg1">
                      <a:lumMod val="50000"/>
                    </a:schemeClr>
                  </a:solidFill>
                  <a:latin typeface="Impact" panose="020B0806030902050204" pitchFamily="34" charset="0"/>
                  <a:ea typeface="微软雅黑" panose="020B0503020204020204" charset="-122"/>
                </a:rPr>
                <a:t>20</a:t>
              </a:r>
              <a:r>
                <a:rPr lang="en-US" altLang="zh-CN" sz="2800" dirty="0">
                  <a:solidFill>
                    <a:schemeClr val="bg1">
                      <a:lumMod val="50000"/>
                    </a:schemeClr>
                  </a:solidFill>
                  <a:latin typeface="Impact" panose="020B0806030902050204" pitchFamily="34" charset="0"/>
                  <a:ea typeface="微软雅黑" panose="020B0503020204020204" charset="-122"/>
                </a:rPr>
                <a:t>%</a:t>
              </a:r>
              <a:endParaRPr lang="zh-CN" altLang="en-US" sz="4000" dirty="0">
                <a:solidFill>
                  <a:schemeClr val="bg1">
                    <a:lumMod val="50000"/>
                  </a:schemeClr>
                </a:solidFill>
                <a:latin typeface="Impact" panose="020B0806030902050204" pitchFamily="34" charset="0"/>
                <a:ea typeface="微软雅黑" panose="020B0503020204020204" charset="-122"/>
              </a:endParaRPr>
            </a:p>
          </p:txBody>
        </p:sp>
        <p:sp>
          <p:nvSpPr>
            <p:cNvPr id="6" name="TextBox 77"/>
            <p:cNvSpPr txBox="1">
              <a:spLocks noChangeArrowheads="1"/>
            </p:cNvSpPr>
            <p:nvPr/>
          </p:nvSpPr>
          <p:spPr bwMode="auto">
            <a:xfrm>
              <a:off x="5617444" y="3186138"/>
              <a:ext cx="626418" cy="462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2918" tIns="26459" rIns="52918" bIns="26459">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r>
                <a:rPr lang="en-US" altLang="zh-CN" sz="4000" dirty="0">
                  <a:solidFill>
                    <a:schemeClr val="bg1">
                      <a:lumMod val="50000"/>
                    </a:schemeClr>
                  </a:solidFill>
                  <a:latin typeface="Impact" panose="020B0806030902050204" pitchFamily="34" charset="0"/>
                  <a:ea typeface="微软雅黑" panose="020B0503020204020204" charset="-122"/>
                </a:rPr>
                <a:t>68</a:t>
              </a:r>
              <a:r>
                <a:rPr lang="en-US" altLang="zh-CN" sz="2800" dirty="0">
                  <a:solidFill>
                    <a:schemeClr val="bg1">
                      <a:lumMod val="50000"/>
                    </a:schemeClr>
                  </a:solidFill>
                  <a:latin typeface="Impact" panose="020B0806030902050204" pitchFamily="34" charset="0"/>
                  <a:ea typeface="微软雅黑" panose="020B0503020204020204" charset="-122"/>
                </a:rPr>
                <a:t>%</a:t>
              </a:r>
              <a:endParaRPr lang="zh-CN" altLang="en-US" sz="4000" dirty="0">
                <a:solidFill>
                  <a:schemeClr val="bg1">
                    <a:lumMod val="50000"/>
                  </a:schemeClr>
                </a:solidFill>
                <a:latin typeface="Impact" panose="020B0806030902050204" pitchFamily="34" charset="0"/>
                <a:ea typeface="微软雅黑" panose="020B0503020204020204" charset="-122"/>
              </a:endParaRPr>
            </a:p>
          </p:txBody>
        </p:sp>
        <p:sp>
          <p:nvSpPr>
            <p:cNvPr id="11" name="TextBox 78"/>
            <p:cNvSpPr txBox="1"/>
            <p:nvPr/>
          </p:nvSpPr>
          <p:spPr>
            <a:xfrm>
              <a:off x="1403864" y="1923754"/>
              <a:ext cx="1944000" cy="340960"/>
            </a:xfrm>
            <a:prstGeom prst="rect">
              <a:avLst/>
            </a:prstGeom>
            <a:noFill/>
          </p:spPr>
          <p:txBody>
            <a:bodyPr lIns="52918" tIns="26459" rIns="52918" bIns="26459">
              <a:spAutoFit/>
            </a:bodyPr>
            <a:lstStyle/>
            <a:p>
              <a:pPr algn="just" defTabSz="685165" eaLnBrk="1" fontAlgn="auto" hangingPunct="1">
                <a:lnSpc>
                  <a:spcPct val="130000"/>
                </a:lnSpc>
                <a:spcBef>
                  <a:spcPts val="0"/>
                </a:spcBef>
                <a:spcAft>
                  <a:spcPts val="0"/>
                </a:spcAft>
                <a:defRPr/>
              </a:pPr>
              <a:r>
                <a:rPr lang="zh-CN" altLang="en-US" sz="1100" dirty="0">
                  <a:solidFill>
                    <a:schemeClr val="bg1">
                      <a:lumMod val="50000"/>
                    </a:schemeClr>
                  </a:solidFill>
                  <a:latin typeface="微软雅黑" panose="020B0503020204020204" charset="-122"/>
                  <a:ea typeface="微软雅黑" panose="020B0503020204020204" charset="-122"/>
                </a:rPr>
                <a:t>您的内容打在这里，或者通过复制您的文本后，在此框中选择粘贴，并选择只保留文字。</a:t>
              </a:r>
            </a:p>
          </p:txBody>
        </p:sp>
        <p:sp>
          <p:nvSpPr>
            <p:cNvPr id="33" name="TextBox 79"/>
            <p:cNvSpPr txBox="1">
              <a:spLocks noChangeArrowheads="1"/>
            </p:cNvSpPr>
            <p:nvPr/>
          </p:nvSpPr>
          <p:spPr bwMode="auto">
            <a:xfrm>
              <a:off x="1403864" y="1657051"/>
              <a:ext cx="1656000" cy="28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微软雅黑" panose="020B0503020204020204" charset="-122"/>
                  <a:ea typeface="微软雅黑" panose="020B0503020204020204" charset="-122"/>
                  <a:cs typeface="华文黑体" charset="-122"/>
                </a:rPr>
                <a:t>点击添加标题</a:t>
              </a:r>
            </a:p>
          </p:txBody>
        </p:sp>
        <p:sp>
          <p:nvSpPr>
            <p:cNvPr id="34" name="TextBox 80"/>
            <p:cNvSpPr txBox="1"/>
            <p:nvPr/>
          </p:nvSpPr>
          <p:spPr>
            <a:xfrm>
              <a:off x="6372416" y="1923754"/>
              <a:ext cx="1944000" cy="340960"/>
            </a:xfrm>
            <a:prstGeom prst="rect">
              <a:avLst/>
            </a:prstGeom>
            <a:noFill/>
          </p:spPr>
          <p:txBody>
            <a:bodyPr lIns="52918" tIns="26459" rIns="52918" bIns="26459">
              <a:spAutoFit/>
            </a:bodyPr>
            <a:lstStyle/>
            <a:p>
              <a:pPr algn="just" defTabSz="685165" eaLnBrk="1" fontAlgn="auto" hangingPunct="1">
                <a:lnSpc>
                  <a:spcPct val="130000"/>
                </a:lnSpc>
                <a:spcBef>
                  <a:spcPts val="0"/>
                </a:spcBef>
                <a:spcAft>
                  <a:spcPts val="0"/>
                </a:spcAft>
                <a:defRPr/>
              </a:pPr>
              <a:r>
                <a:rPr lang="zh-CN" altLang="en-US" sz="1100" dirty="0">
                  <a:solidFill>
                    <a:schemeClr val="bg1">
                      <a:lumMod val="50000"/>
                    </a:schemeClr>
                  </a:solidFill>
                  <a:latin typeface="微软雅黑" panose="020B0503020204020204" charset="-122"/>
                  <a:ea typeface="微软雅黑" panose="020B0503020204020204" charset="-122"/>
                </a:rPr>
                <a:t>您的内容打在这里，或者通过复制您的文本后，在此框中选择粘贴，并选择只保留文字。</a:t>
              </a:r>
            </a:p>
          </p:txBody>
        </p:sp>
        <p:sp>
          <p:nvSpPr>
            <p:cNvPr id="35" name="TextBox 81"/>
            <p:cNvSpPr txBox="1">
              <a:spLocks noChangeArrowheads="1"/>
            </p:cNvSpPr>
            <p:nvPr/>
          </p:nvSpPr>
          <p:spPr bwMode="auto">
            <a:xfrm>
              <a:off x="6372417" y="1657051"/>
              <a:ext cx="1656000" cy="31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微软雅黑" panose="020B0503020204020204" charset="-122"/>
                  <a:ea typeface="微软雅黑" panose="020B0503020204020204" charset="-122"/>
                  <a:cs typeface="华文黑体" charset="-122"/>
                </a:rPr>
                <a:t>点击添加标题</a:t>
              </a:r>
            </a:p>
          </p:txBody>
        </p:sp>
        <p:sp>
          <p:nvSpPr>
            <p:cNvPr id="36" name="TextBox 88"/>
            <p:cNvSpPr txBox="1"/>
            <p:nvPr/>
          </p:nvSpPr>
          <p:spPr>
            <a:xfrm>
              <a:off x="1403864" y="3490940"/>
              <a:ext cx="1944000" cy="340960"/>
            </a:xfrm>
            <a:prstGeom prst="rect">
              <a:avLst/>
            </a:prstGeom>
            <a:noFill/>
          </p:spPr>
          <p:txBody>
            <a:bodyPr lIns="52918" tIns="26459" rIns="52918" bIns="26459">
              <a:spAutoFit/>
            </a:bodyPr>
            <a:lstStyle/>
            <a:p>
              <a:pPr algn="just" defTabSz="685165" eaLnBrk="1" fontAlgn="auto" hangingPunct="1">
                <a:lnSpc>
                  <a:spcPct val="130000"/>
                </a:lnSpc>
                <a:spcBef>
                  <a:spcPts val="0"/>
                </a:spcBef>
                <a:spcAft>
                  <a:spcPts val="0"/>
                </a:spcAft>
                <a:defRPr/>
              </a:pPr>
              <a:r>
                <a:rPr lang="zh-CN" altLang="en-US" sz="1100" dirty="0">
                  <a:solidFill>
                    <a:schemeClr val="bg1">
                      <a:lumMod val="50000"/>
                    </a:schemeClr>
                  </a:solidFill>
                  <a:latin typeface="微软雅黑" panose="020B0503020204020204" charset="-122"/>
                  <a:ea typeface="微软雅黑" panose="020B0503020204020204" charset="-122"/>
                </a:rPr>
                <a:t>您的内容打在这里，或者通过复制您的文本后，在此框中选择粘贴，并选择只保留文字。</a:t>
              </a:r>
            </a:p>
          </p:txBody>
        </p:sp>
        <p:sp>
          <p:nvSpPr>
            <p:cNvPr id="37" name="TextBox 89"/>
            <p:cNvSpPr txBox="1">
              <a:spLocks noChangeArrowheads="1"/>
            </p:cNvSpPr>
            <p:nvPr/>
          </p:nvSpPr>
          <p:spPr bwMode="auto">
            <a:xfrm>
              <a:off x="1403864" y="3223047"/>
              <a:ext cx="1656000" cy="31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微软雅黑" panose="020B0503020204020204" charset="-122"/>
                  <a:ea typeface="微软雅黑" panose="020B0503020204020204" charset="-122"/>
                  <a:cs typeface="华文黑体" charset="-122"/>
                </a:rPr>
                <a:t>点击添加标题</a:t>
              </a:r>
            </a:p>
          </p:txBody>
        </p:sp>
        <p:sp>
          <p:nvSpPr>
            <p:cNvPr id="38" name="TextBox 95"/>
            <p:cNvSpPr txBox="1"/>
            <p:nvPr/>
          </p:nvSpPr>
          <p:spPr>
            <a:xfrm>
              <a:off x="6372416" y="3490940"/>
              <a:ext cx="1944000" cy="340960"/>
            </a:xfrm>
            <a:prstGeom prst="rect">
              <a:avLst/>
            </a:prstGeom>
            <a:noFill/>
          </p:spPr>
          <p:txBody>
            <a:bodyPr lIns="52918" tIns="26459" rIns="52918" bIns="26459">
              <a:spAutoFit/>
            </a:bodyPr>
            <a:lstStyle/>
            <a:p>
              <a:pPr algn="just" defTabSz="685165" eaLnBrk="1" fontAlgn="auto" hangingPunct="1">
                <a:lnSpc>
                  <a:spcPct val="130000"/>
                </a:lnSpc>
                <a:spcBef>
                  <a:spcPts val="0"/>
                </a:spcBef>
                <a:spcAft>
                  <a:spcPts val="0"/>
                </a:spcAft>
                <a:defRPr/>
              </a:pPr>
              <a:r>
                <a:rPr lang="zh-CN" altLang="en-US" sz="1100" dirty="0">
                  <a:solidFill>
                    <a:schemeClr val="bg1">
                      <a:lumMod val="50000"/>
                    </a:schemeClr>
                  </a:solidFill>
                  <a:latin typeface="微软雅黑" panose="020B0503020204020204" charset="-122"/>
                  <a:ea typeface="微软雅黑" panose="020B0503020204020204" charset="-122"/>
                </a:rPr>
                <a:t>您的内容打在这里，或者通过复制您的文本后，在此框中选择粘贴，并选择只保留文字。</a:t>
              </a:r>
            </a:p>
          </p:txBody>
        </p:sp>
        <p:sp>
          <p:nvSpPr>
            <p:cNvPr id="39" name="TextBox 96"/>
            <p:cNvSpPr txBox="1">
              <a:spLocks noChangeArrowheads="1"/>
            </p:cNvSpPr>
            <p:nvPr/>
          </p:nvSpPr>
          <p:spPr bwMode="auto">
            <a:xfrm>
              <a:off x="6372417" y="3223047"/>
              <a:ext cx="1656000" cy="318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18" tIns="0" rIns="52918" bIns="0">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2495"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eaLnBrk="1" hangingPunct="1">
                <a:lnSpc>
                  <a:spcPct val="150000"/>
                </a:lnSpc>
              </a:pPr>
              <a:r>
                <a:rPr lang="zh-CN" altLang="en-US" sz="2000" b="1" dirty="0">
                  <a:solidFill>
                    <a:schemeClr val="bg1">
                      <a:lumMod val="50000"/>
                    </a:schemeClr>
                  </a:solidFill>
                  <a:latin typeface="微软雅黑" panose="020B0503020204020204" charset="-122"/>
                  <a:ea typeface="微软雅黑" panose="020B0503020204020204" charset="-122"/>
                  <a:cs typeface="华文黑体" charset="-122"/>
                </a:rPr>
                <a:t>点击添加标题</a:t>
              </a:r>
            </a:p>
          </p:txBody>
        </p:sp>
      </p:gr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02</a:t>
            </a:r>
          </a:p>
        </p:txBody>
      </p:sp>
      <p:grpSp>
        <p:nvGrpSpPr>
          <p:cNvPr id="33" name="组合 32"/>
          <p:cNvGrpSpPr/>
          <p:nvPr/>
        </p:nvGrpSpPr>
        <p:grpSpPr>
          <a:xfrm>
            <a:off x="6341110" y="1279525"/>
            <a:ext cx="4591050" cy="3919220"/>
            <a:chOff x="9873" y="2851"/>
            <a:chExt cx="7230" cy="6172"/>
          </a:xfrm>
        </p:grpSpPr>
        <p:sp>
          <p:nvSpPr>
            <p:cNvPr id="12" name="圆角矩形 3"/>
            <p:cNvSpPr>
              <a:spLocks noChangeArrowheads="1"/>
            </p:cNvSpPr>
            <p:nvPr/>
          </p:nvSpPr>
          <p:spPr bwMode="auto">
            <a:xfrm>
              <a:off x="9873" y="3221"/>
              <a:ext cx="7230" cy="2323"/>
            </a:xfrm>
            <a:prstGeom prst="roundRect">
              <a:avLst>
                <a:gd name="adj" fmla="val 9083"/>
              </a:avLst>
            </a:prstGeom>
            <a:noFill/>
            <a:ln w="12700">
              <a:solidFill>
                <a:srgbClr val="ADBACA"/>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zh-CN" altLang="en-US">
                <a:solidFill>
                  <a:srgbClr val="FFFFFF"/>
                </a:solidFill>
              </a:endParaRPr>
            </a:p>
          </p:txBody>
        </p:sp>
        <p:sp>
          <p:nvSpPr>
            <p:cNvPr id="13" name="矩形 4"/>
            <p:cNvSpPr>
              <a:spLocks noChangeArrowheads="1"/>
            </p:cNvSpPr>
            <p:nvPr/>
          </p:nvSpPr>
          <p:spPr bwMode="auto">
            <a:xfrm>
              <a:off x="10398" y="3736"/>
              <a:ext cx="6180" cy="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lnSpc>
                  <a:spcPct val="120000"/>
                </a:lnSpc>
                <a:spcBef>
                  <a:spcPct val="20000"/>
                </a:spcBef>
              </a:pPr>
              <a:r>
                <a:rPr lang="zh-CN" altLang="en-US" sz="1200" dirty="0">
                  <a:solidFill>
                    <a:schemeClr val="bg1">
                      <a:lumMod val="50000"/>
                    </a:schemeClr>
                  </a:solidFill>
                  <a:latin typeface="微软雅黑" panose="020B0503020204020204" charset="-122"/>
                  <a:ea typeface="微软雅黑" panose="020B050302020402020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endParaRPr lang="en-US" altLang="zh-CN" sz="1200" dirty="0">
                <a:solidFill>
                  <a:schemeClr val="bg1">
                    <a:lumMod val="50000"/>
                  </a:schemeClr>
                </a:solidFill>
                <a:latin typeface="微软雅黑" panose="020B0503020204020204" charset="-122"/>
                <a:ea typeface="微软雅黑" panose="020B0503020204020204" charset="-122"/>
                <a:sym typeface="Arial" panose="020B0604020202020204" pitchFamily="34" charset="0"/>
              </a:endParaRPr>
            </a:p>
          </p:txBody>
        </p:sp>
        <p:sp>
          <p:nvSpPr>
            <p:cNvPr id="14" name="圆角矩形 5"/>
            <p:cNvSpPr>
              <a:spLocks noChangeArrowheads="1"/>
            </p:cNvSpPr>
            <p:nvPr/>
          </p:nvSpPr>
          <p:spPr bwMode="auto">
            <a:xfrm>
              <a:off x="9873" y="6701"/>
              <a:ext cx="7230" cy="2323"/>
            </a:xfrm>
            <a:prstGeom prst="roundRect">
              <a:avLst>
                <a:gd name="adj" fmla="val 9083"/>
              </a:avLst>
            </a:prstGeom>
            <a:noFill/>
            <a:ln w="12700">
              <a:solidFill>
                <a:srgbClr val="ADBACA"/>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zh-CN" altLang="en-US">
                <a:solidFill>
                  <a:srgbClr val="FFFFFF"/>
                </a:solidFill>
              </a:endParaRPr>
            </a:p>
          </p:txBody>
        </p:sp>
        <p:sp>
          <p:nvSpPr>
            <p:cNvPr id="2" name="矩形 6"/>
            <p:cNvSpPr>
              <a:spLocks noChangeArrowheads="1"/>
            </p:cNvSpPr>
            <p:nvPr/>
          </p:nvSpPr>
          <p:spPr bwMode="auto">
            <a:xfrm>
              <a:off x="10398" y="7216"/>
              <a:ext cx="6180" cy="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eaLnBrk="1" hangingPunct="1">
                <a:lnSpc>
                  <a:spcPct val="120000"/>
                </a:lnSpc>
                <a:spcBef>
                  <a:spcPct val="20000"/>
                </a:spcBef>
              </a:pPr>
              <a:r>
                <a:rPr lang="zh-CN" altLang="en-US" sz="1200">
                  <a:solidFill>
                    <a:schemeClr val="bg1">
                      <a:lumMod val="50000"/>
                    </a:schemeClr>
                  </a:solidFill>
                  <a:latin typeface="微软雅黑" panose="020B0503020204020204" charset="-122"/>
                  <a:ea typeface="微软雅黑" panose="020B0503020204020204" charset="-122"/>
                  <a:sym typeface="Arial" panose="020B0604020202020204" pitchFamily="34" charset="0"/>
                </a:rPr>
                <a:t>单击此处编辑您要的内容，建议您在展示时采用微软雅黑字体，本模版所有图形线条及其相应素材均可自由编辑、改色、替换。更多使用说明和作品请详阅模版最末的使用手册。</a:t>
              </a:r>
              <a:endParaRPr lang="en-US" altLang="zh-CN" sz="1200">
                <a:solidFill>
                  <a:schemeClr val="bg1">
                    <a:lumMod val="50000"/>
                  </a:schemeClr>
                </a:solidFill>
                <a:latin typeface="微软雅黑" panose="020B0503020204020204" charset="-122"/>
                <a:ea typeface="微软雅黑" panose="020B0503020204020204" charset="-122"/>
                <a:sym typeface="Arial" panose="020B0604020202020204" pitchFamily="34" charset="0"/>
              </a:endParaRPr>
            </a:p>
          </p:txBody>
        </p:sp>
        <p:sp>
          <p:nvSpPr>
            <p:cNvPr id="3" name="圆角矩形 7"/>
            <p:cNvSpPr>
              <a:spLocks noChangeArrowheads="1"/>
            </p:cNvSpPr>
            <p:nvPr/>
          </p:nvSpPr>
          <p:spPr bwMode="auto">
            <a:xfrm>
              <a:off x="10906" y="2851"/>
              <a:ext cx="5165" cy="728"/>
            </a:xfrm>
            <a:prstGeom prst="roundRect">
              <a:avLst>
                <a:gd name="adj" fmla="val 16667"/>
              </a:avLst>
            </a:prstGeom>
            <a:solidFill>
              <a:srgbClr val="98C9D0"/>
            </a:solidFill>
            <a:ln>
              <a:noFill/>
            </a:ln>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zh-CN" altLang="en-US">
                <a:solidFill>
                  <a:srgbClr val="FFFFFF"/>
                </a:solidFill>
              </a:endParaRPr>
            </a:p>
          </p:txBody>
        </p:sp>
        <p:sp>
          <p:nvSpPr>
            <p:cNvPr id="5" name="文本框 8"/>
            <p:cNvSpPr txBox="1">
              <a:spLocks noChangeArrowheads="1"/>
            </p:cNvSpPr>
            <p:nvPr/>
          </p:nvSpPr>
          <p:spPr bwMode="auto">
            <a:xfrm>
              <a:off x="11271" y="2929"/>
              <a:ext cx="4405" cy="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zh-CN" altLang="en-US" sz="1600" b="1">
                  <a:solidFill>
                    <a:schemeClr val="bg1"/>
                  </a:solidFill>
                  <a:latin typeface="Arial" panose="020B0604020202020204" pitchFamily="34" charset="0"/>
                  <a:ea typeface="微软雅黑" panose="020B0503020204020204" charset="-122"/>
                  <a:sym typeface="Arial" panose="020B0604020202020204" pitchFamily="34" charset="0"/>
                </a:rPr>
                <a:t>单击编辑标题</a:t>
              </a:r>
              <a:endParaRPr lang="en-US" altLang="zh-CN" sz="1600" b="1">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6" name="圆角矩形 9"/>
            <p:cNvSpPr>
              <a:spLocks noChangeArrowheads="1"/>
            </p:cNvSpPr>
            <p:nvPr/>
          </p:nvSpPr>
          <p:spPr bwMode="auto">
            <a:xfrm>
              <a:off x="10906" y="6396"/>
              <a:ext cx="5165" cy="728"/>
            </a:xfrm>
            <a:prstGeom prst="roundRect">
              <a:avLst>
                <a:gd name="adj" fmla="val 16667"/>
              </a:avLst>
            </a:prstGeom>
            <a:solidFill>
              <a:srgbClr val="98C9D0"/>
            </a:solidFill>
            <a:ln>
              <a:noFill/>
            </a:ln>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endParaRPr lang="zh-CN" altLang="en-US">
                <a:solidFill>
                  <a:srgbClr val="FFFFFF"/>
                </a:solidFill>
              </a:endParaRPr>
            </a:p>
          </p:txBody>
        </p:sp>
        <p:sp>
          <p:nvSpPr>
            <p:cNvPr id="11" name="文本框 12"/>
            <p:cNvSpPr txBox="1">
              <a:spLocks noChangeArrowheads="1"/>
            </p:cNvSpPr>
            <p:nvPr/>
          </p:nvSpPr>
          <p:spPr bwMode="auto">
            <a:xfrm>
              <a:off x="11241" y="6479"/>
              <a:ext cx="4405" cy="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eaLnBrk="1" hangingPunct="1">
                <a:spcBef>
                  <a:spcPct val="20000"/>
                </a:spcBef>
              </a:pPr>
              <a:r>
                <a:rPr lang="zh-CN" altLang="en-US" sz="1600" b="1">
                  <a:solidFill>
                    <a:schemeClr val="bg1"/>
                  </a:solidFill>
                  <a:latin typeface="Arial" panose="020B0604020202020204" pitchFamily="34" charset="0"/>
                  <a:ea typeface="微软雅黑" panose="020B0503020204020204" charset="-122"/>
                  <a:sym typeface="Arial" panose="020B0604020202020204" pitchFamily="34" charset="0"/>
                </a:rPr>
                <a:t>单击编辑标题</a:t>
              </a:r>
              <a:endParaRPr lang="en-US" altLang="zh-CN" sz="1600" b="1">
                <a:solidFill>
                  <a:schemeClr val="bg1"/>
                </a:solidFill>
                <a:latin typeface="Arial" panose="020B0604020202020204" pitchFamily="34" charset="0"/>
                <a:ea typeface="微软雅黑" panose="020B0503020204020204" charset="-122"/>
                <a:sym typeface="Arial" panose="020B0604020202020204" pitchFamily="34" charset="0"/>
              </a:endParaRPr>
            </a:p>
          </p:txBody>
        </p:sp>
      </p:grpSp>
      <p:pic>
        <p:nvPicPr>
          <p:cNvPr id="34" name="图片 33"/>
          <p:cNvPicPr>
            <a:picLocks noChangeAspect="1"/>
          </p:cNvPicPr>
          <p:nvPr/>
        </p:nvPicPr>
        <p:blipFill>
          <a:blip r:embed="rId2"/>
          <a:stretch>
            <a:fillRect/>
          </a:stretch>
        </p:blipFill>
        <p:spPr>
          <a:xfrm>
            <a:off x="532130" y="1270000"/>
            <a:ext cx="5597525" cy="3732530"/>
          </a:xfrm>
          <a:prstGeom prst="rect">
            <a:avLst/>
          </a:prstGeom>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edge">
                                      <p:cBhvr>
                                        <p:cTn id="7" dur="2000"/>
                                        <p:tgtEl>
                                          <p:spTgt spid="34"/>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fade">
                                      <p:cBhvr>
                                        <p:cTn id="11" dur="1000"/>
                                        <p:tgtEl>
                                          <p:spTgt spid="33"/>
                                        </p:tgtEl>
                                      </p:cBhvr>
                                    </p:animEffect>
                                    <p:anim calcmode="lin" valueType="num">
                                      <p:cBhvr>
                                        <p:cTn id="12" dur="1000" fill="hold"/>
                                        <p:tgtEl>
                                          <p:spTgt spid="33"/>
                                        </p:tgtEl>
                                        <p:attrNameLst>
                                          <p:attrName>ppt_x</p:attrName>
                                        </p:attrNameLst>
                                      </p:cBhvr>
                                      <p:tavLst>
                                        <p:tav tm="0">
                                          <p:val>
                                            <p:strVal val="#ppt_x"/>
                                          </p:val>
                                        </p:tav>
                                        <p:tav tm="100000">
                                          <p:val>
                                            <p:strVal val="#ppt_x"/>
                                          </p:val>
                                        </p:tav>
                                      </p:tavLst>
                                    </p:anim>
                                    <p:anim calcmode="lin" valueType="num">
                                      <p:cBhvr>
                                        <p:cTn id="1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02</a:t>
            </a:r>
          </a:p>
        </p:txBody>
      </p:sp>
      <p:grpSp>
        <p:nvGrpSpPr>
          <p:cNvPr id="5" name="组合 4"/>
          <p:cNvGrpSpPr/>
          <p:nvPr/>
        </p:nvGrpSpPr>
        <p:grpSpPr>
          <a:xfrm>
            <a:off x="1888687" y="1595756"/>
            <a:ext cx="8573642" cy="1700211"/>
            <a:chOff x="1575632" y="2228851"/>
            <a:chExt cx="8573642" cy="1700211"/>
          </a:xfrm>
        </p:grpSpPr>
        <p:sp>
          <p:nvSpPr>
            <p:cNvPr id="6" name="MH_Other_1"/>
            <p:cNvSpPr/>
            <p:nvPr>
              <p:custDataLst>
                <p:tags r:id="rId1"/>
              </p:custDataLst>
            </p:nvPr>
          </p:nvSpPr>
          <p:spPr>
            <a:xfrm rot="21556260">
              <a:off x="1575632" y="3040465"/>
              <a:ext cx="1645224" cy="373915"/>
            </a:xfrm>
            <a:prstGeom prst="rect">
              <a:avLst/>
            </a:prstGeom>
            <a:solidFill>
              <a:srgbClr val="DAEBEE"/>
            </a:solidFill>
            <a:ln w="25400" cap="flat" cmpd="sng" algn="ctr">
              <a:noFill/>
              <a:prstDash val="solid"/>
            </a:ln>
            <a:effectLst/>
          </p:spPr>
          <p:txBody>
            <a:bodyPr anchor="ctr"/>
            <a:lstStyle/>
            <a:p>
              <a:pPr algn="ctr">
                <a:defRPr/>
              </a:pPr>
              <a:endParaRPr lang="zh-CN" altLang="en-US" sz="1200" kern="0">
                <a:solidFill>
                  <a:sysClr val="window" lastClr="FFFFFF"/>
                </a:solidFill>
                <a:cs typeface="+mn-ea"/>
                <a:sym typeface="+mn-lt"/>
              </a:endParaRPr>
            </a:p>
          </p:txBody>
        </p:sp>
        <p:sp>
          <p:nvSpPr>
            <p:cNvPr id="2" name="MH_Other_2"/>
            <p:cNvSpPr/>
            <p:nvPr>
              <p:custDataLst>
                <p:tags r:id="rId2"/>
              </p:custDataLst>
            </p:nvPr>
          </p:nvSpPr>
          <p:spPr>
            <a:xfrm rot="1355877">
              <a:off x="3025102" y="2281639"/>
              <a:ext cx="1645224" cy="1647423"/>
            </a:xfrm>
            <a:prstGeom prst="ellipse">
              <a:avLst/>
            </a:prstGeom>
            <a:solidFill>
              <a:srgbClr val="98C9D0"/>
            </a:solidFill>
            <a:ln w="6350" cap="flat" cmpd="sng" algn="ctr">
              <a:noFill/>
              <a:prstDash val="solid"/>
            </a:ln>
            <a:effectLst/>
          </p:spPr>
          <p:txBody>
            <a:bodyPr anchor="ctr"/>
            <a:lstStyle/>
            <a:p>
              <a:pPr algn="ctr">
                <a:defRPr/>
              </a:pPr>
              <a:endParaRPr lang="zh-CN" altLang="en-US" sz="1200" kern="0">
                <a:solidFill>
                  <a:sysClr val="window" lastClr="FFFFFF"/>
                </a:solidFill>
                <a:cs typeface="+mn-ea"/>
                <a:sym typeface="+mn-lt"/>
              </a:endParaRPr>
            </a:p>
          </p:txBody>
        </p:sp>
        <p:sp>
          <p:nvSpPr>
            <p:cNvPr id="3" name="MH_Other_3"/>
            <p:cNvSpPr/>
            <p:nvPr>
              <p:custDataLst>
                <p:tags r:id="rId3"/>
              </p:custDataLst>
            </p:nvPr>
          </p:nvSpPr>
          <p:spPr>
            <a:xfrm rot="21404579">
              <a:off x="3319836" y="2527981"/>
              <a:ext cx="1198726" cy="1196527"/>
            </a:xfrm>
            <a:prstGeom prst="ellipse">
              <a:avLst/>
            </a:prstGeom>
            <a:solidFill>
              <a:srgbClr val="FFFFFF"/>
            </a:solidFill>
            <a:ln w="25400" cap="flat" cmpd="sng" algn="ctr">
              <a:noFill/>
              <a:prstDash val="solid"/>
            </a:ln>
            <a:effectLst/>
          </p:spPr>
          <p:txBody>
            <a:bodyPr lIns="0" tIns="0" rIns="108000" bIns="0" anchor="ctr"/>
            <a:lstStyle/>
            <a:p>
              <a:pPr>
                <a:defRPr/>
              </a:pPr>
              <a:r>
                <a:rPr lang="en-US" altLang="zh-CN" sz="3600" kern="0" dirty="0">
                  <a:solidFill>
                    <a:schemeClr val="tx1">
                      <a:lumMod val="50000"/>
                      <a:lumOff val="50000"/>
                    </a:schemeClr>
                  </a:solidFill>
                  <a:cs typeface="+mn-ea"/>
                  <a:sym typeface="+mn-lt"/>
                </a:rPr>
                <a:t>A</a:t>
              </a:r>
            </a:p>
          </p:txBody>
        </p:sp>
        <p:sp>
          <p:nvSpPr>
            <p:cNvPr id="11" name="MH_Other_4"/>
            <p:cNvSpPr/>
            <p:nvPr>
              <p:custDataLst>
                <p:tags r:id="rId4"/>
              </p:custDataLst>
            </p:nvPr>
          </p:nvSpPr>
          <p:spPr>
            <a:xfrm rot="21556260">
              <a:off x="3992882" y="2967881"/>
              <a:ext cx="1647423" cy="376113"/>
            </a:xfrm>
            <a:prstGeom prst="rect">
              <a:avLst/>
            </a:prstGeom>
            <a:solidFill>
              <a:srgbClr val="DAEBEE"/>
            </a:solidFill>
            <a:ln w="25400" cap="flat" cmpd="sng" algn="ctr">
              <a:noFill/>
              <a:prstDash val="solid"/>
            </a:ln>
            <a:effectLst/>
          </p:spPr>
          <p:txBody>
            <a:bodyPr anchor="ctr"/>
            <a:lstStyle/>
            <a:p>
              <a:pPr algn="ctr">
                <a:defRPr/>
              </a:pPr>
              <a:endParaRPr lang="zh-CN" altLang="en-US" sz="1200" kern="0">
                <a:solidFill>
                  <a:sysClr val="window" lastClr="FFFFFF"/>
                </a:solidFill>
                <a:cs typeface="+mn-ea"/>
                <a:sym typeface="+mn-lt"/>
              </a:endParaRPr>
            </a:p>
          </p:txBody>
        </p:sp>
        <p:sp>
          <p:nvSpPr>
            <p:cNvPr id="12" name="MH_Other_5"/>
            <p:cNvSpPr/>
            <p:nvPr>
              <p:custDataLst>
                <p:tags r:id="rId5"/>
              </p:custDataLst>
            </p:nvPr>
          </p:nvSpPr>
          <p:spPr>
            <a:xfrm rot="1355877">
              <a:off x="5072833" y="2228851"/>
              <a:ext cx="1645224" cy="1647423"/>
            </a:xfrm>
            <a:prstGeom prst="ellipse">
              <a:avLst/>
            </a:prstGeom>
            <a:solidFill>
              <a:srgbClr val="98C9D0"/>
            </a:solidFill>
            <a:ln w="6350" cap="flat" cmpd="sng" algn="ctr">
              <a:noFill/>
              <a:prstDash val="solid"/>
            </a:ln>
            <a:effectLst/>
          </p:spPr>
          <p:txBody>
            <a:bodyPr anchor="ctr"/>
            <a:lstStyle/>
            <a:p>
              <a:pPr algn="ctr">
                <a:defRPr/>
              </a:pPr>
              <a:endParaRPr lang="zh-CN" altLang="en-US" sz="1200" kern="0">
                <a:solidFill>
                  <a:sysClr val="window" lastClr="FFFFFF"/>
                </a:solidFill>
                <a:cs typeface="+mn-ea"/>
                <a:sym typeface="+mn-lt"/>
              </a:endParaRPr>
            </a:p>
          </p:txBody>
        </p:sp>
        <p:sp>
          <p:nvSpPr>
            <p:cNvPr id="13" name="MH_Other_6"/>
            <p:cNvSpPr/>
            <p:nvPr>
              <p:custDataLst>
                <p:tags r:id="rId6"/>
              </p:custDataLst>
            </p:nvPr>
          </p:nvSpPr>
          <p:spPr>
            <a:xfrm>
              <a:off x="5367566" y="2475195"/>
              <a:ext cx="1198727" cy="1198726"/>
            </a:xfrm>
            <a:prstGeom prst="ellipse">
              <a:avLst/>
            </a:prstGeom>
            <a:solidFill>
              <a:srgbClr val="FFFFFF"/>
            </a:solidFill>
            <a:ln w="25400" cap="flat" cmpd="sng" algn="ctr">
              <a:noFill/>
              <a:prstDash val="solid"/>
            </a:ln>
            <a:effectLst/>
          </p:spPr>
          <p:txBody>
            <a:bodyPr lIns="0" tIns="0" rIns="108000" bIns="0" anchor="ctr"/>
            <a:lstStyle/>
            <a:p>
              <a:pPr>
                <a:defRPr/>
              </a:pPr>
              <a:r>
                <a:rPr lang="en-US" altLang="zh-CN" sz="3600" kern="0" dirty="0">
                  <a:solidFill>
                    <a:schemeClr val="accent3"/>
                  </a:solidFill>
                  <a:cs typeface="+mn-ea"/>
                  <a:sym typeface="+mn-lt"/>
                </a:rPr>
                <a:t>B</a:t>
              </a:r>
              <a:endParaRPr lang="zh-CN" altLang="en-US" sz="3600" kern="0" dirty="0">
                <a:solidFill>
                  <a:schemeClr val="accent3"/>
                </a:solidFill>
                <a:cs typeface="+mn-ea"/>
                <a:sym typeface="+mn-lt"/>
              </a:endParaRPr>
            </a:p>
          </p:txBody>
        </p:sp>
        <p:sp>
          <p:nvSpPr>
            <p:cNvPr id="14" name="MH_Other_7"/>
            <p:cNvSpPr/>
            <p:nvPr>
              <p:custDataLst>
                <p:tags r:id="rId7"/>
              </p:custDataLst>
            </p:nvPr>
          </p:nvSpPr>
          <p:spPr>
            <a:xfrm rot="21556260">
              <a:off x="6040612" y="2917293"/>
              <a:ext cx="1647424" cy="373915"/>
            </a:xfrm>
            <a:prstGeom prst="rect">
              <a:avLst/>
            </a:prstGeom>
            <a:solidFill>
              <a:srgbClr val="DAEBEE"/>
            </a:solidFill>
            <a:ln w="25400" cap="flat" cmpd="sng" algn="ctr">
              <a:noFill/>
              <a:prstDash val="solid"/>
            </a:ln>
            <a:effectLst/>
          </p:spPr>
          <p:txBody>
            <a:bodyPr anchor="ctr"/>
            <a:lstStyle/>
            <a:p>
              <a:pPr algn="ctr">
                <a:defRPr/>
              </a:pPr>
              <a:endParaRPr lang="zh-CN" altLang="en-US" sz="1200" kern="0">
                <a:solidFill>
                  <a:sysClr val="window" lastClr="FFFFFF"/>
                </a:solidFill>
                <a:cs typeface="+mn-ea"/>
                <a:sym typeface="+mn-lt"/>
              </a:endParaRPr>
            </a:p>
          </p:txBody>
        </p:sp>
        <p:sp>
          <p:nvSpPr>
            <p:cNvPr id="33" name="MH_Other_8"/>
            <p:cNvSpPr/>
            <p:nvPr>
              <p:custDataLst>
                <p:tags r:id="rId8"/>
              </p:custDataLst>
            </p:nvPr>
          </p:nvSpPr>
          <p:spPr>
            <a:xfrm rot="1355877">
              <a:off x="7239341" y="2281638"/>
              <a:ext cx="1647423" cy="1645224"/>
            </a:xfrm>
            <a:prstGeom prst="ellipse">
              <a:avLst/>
            </a:prstGeom>
            <a:solidFill>
              <a:srgbClr val="98C9D0"/>
            </a:solidFill>
            <a:ln w="6350" cap="flat" cmpd="sng" algn="ctr">
              <a:noFill/>
              <a:prstDash val="solid"/>
            </a:ln>
            <a:effectLst/>
          </p:spPr>
          <p:txBody>
            <a:bodyPr anchor="ctr"/>
            <a:lstStyle/>
            <a:p>
              <a:pPr algn="ctr">
                <a:defRPr/>
              </a:pPr>
              <a:endParaRPr lang="zh-CN" altLang="en-US" sz="1200" kern="0">
                <a:solidFill>
                  <a:sysClr val="window" lastClr="FFFFFF"/>
                </a:solidFill>
                <a:cs typeface="+mn-ea"/>
                <a:sym typeface="+mn-lt"/>
              </a:endParaRPr>
            </a:p>
          </p:txBody>
        </p:sp>
        <p:sp>
          <p:nvSpPr>
            <p:cNvPr id="34" name="MH_Other_9"/>
            <p:cNvSpPr/>
            <p:nvPr>
              <p:custDataLst>
                <p:tags r:id="rId9"/>
              </p:custDataLst>
            </p:nvPr>
          </p:nvSpPr>
          <p:spPr>
            <a:xfrm>
              <a:off x="7536271" y="2525781"/>
              <a:ext cx="1196527" cy="1198727"/>
            </a:xfrm>
            <a:prstGeom prst="ellipse">
              <a:avLst/>
            </a:prstGeom>
            <a:solidFill>
              <a:srgbClr val="FFFFFF"/>
            </a:solidFill>
            <a:ln w="25400" cap="flat" cmpd="sng" algn="ctr">
              <a:noFill/>
              <a:prstDash val="solid"/>
            </a:ln>
            <a:effectLst/>
          </p:spPr>
          <p:txBody>
            <a:bodyPr lIns="0" tIns="0" rIns="108000" bIns="0" anchor="ctr"/>
            <a:lstStyle/>
            <a:p>
              <a:pPr>
                <a:defRPr/>
              </a:pPr>
              <a:r>
                <a:rPr lang="en-US" altLang="zh-CN" sz="3600" kern="0" dirty="0">
                  <a:solidFill>
                    <a:schemeClr val="tx1">
                      <a:lumMod val="50000"/>
                      <a:lumOff val="50000"/>
                    </a:schemeClr>
                  </a:solidFill>
                  <a:cs typeface="+mn-ea"/>
                  <a:sym typeface="+mn-lt"/>
                </a:rPr>
                <a:t>C</a:t>
              </a:r>
            </a:p>
          </p:txBody>
        </p:sp>
        <p:sp>
          <p:nvSpPr>
            <p:cNvPr id="35" name="MH_Other_10"/>
            <p:cNvSpPr/>
            <p:nvPr>
              <p:custDataLst>
                <p:tags r:id="rId10"/>
              </p:custDataLst>
            </p:nvPr>
          </p:nvSpPr>
          <p:spPr>
            <a:xfrm rot="21584426">
              <a:off x="8213716" y="2719337"/>
              <a:ext cx="1935558" cy="774223"/>
            </a:xfrm>
            <a:prstGeom prst="rightArrow">
              <a:avLst/>
            </a:prstGeom>
            <a:solidFill>
              <a:srgbClr val="DAEBEE"/>
            </a:solidFill>
            <a:ln w="25400" cap="flat" cmpd="sng" algn="ctr">
              <a:noFill/>
              <a:prstDash val="solid"/>
            </a:ln>
            <a:effectLst/>
          </p:spPr>
          <p:txBody>
            <a:bodyPr anchor="ctr"/>
            <a:lstStyle/>
            <a:p>
              <a:pPr algn="ctr">
                <a:defRPr/>
              </a:pPr>
              <a:endParaRPr lang="zh-CN" altLang="en-US" sz="1200" kern="0">
                <a:solidFill>
                  <a:sysClr val="window" lastClr="FFFFFF"/>
                </a:solidFill>
                <a:cs typeface="+mn-ea"/>
                <a:sym typeface="+mn-lt"/>
              </a:endParaRPr>
            </a:p>
          </p:txBody>
        </p:sp>
      </p:grpSp>
      <p:sp>
        <p:nvSpPr>
          <p:cNvPr id="36" name="Subtitle 2"/>
          <p:cNvSpPr txBox="1"/>
          <p:nvPr/>
        </p:nvSpPr>
        <p:spPr bwMode="auto">
          <a:xfrm>
            <a:off x="1251097" y="395356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tx1">
                    <a:lumMod val="75000"/>
                    <a:lumOff val="25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zh-CN" altLang="en-US" sz="2400" b="1" dirty="0">
              <a:solidFill>
                <a:schemeClr val="tx1">
                  <a:lumMod val="75000"/>
                  <a:lumOff val="25000"/>
                </a:schemeClr>
              </a:solidFill>
              <a:latin typeface="微软雅黑" panose="020B0503020204020204" charset="-122"/>
              <a:ea typeface="微软雅黑" panose="020B0503020204020204" charset="-122"/>
              <a:cs typeface="Lantinghei SC Demibold" charset="-122"/>
              <a:sym typeface="时尚中黑简体" charset="0"/>
            </a:endParaRPr>
          </a:p>
        </p:txBody>
      </p:sp>
      <p:sp>
        <p:nvSpPr>
          <p:cNvPr id="37" name="文本框 36"/>
          <p:cNvSpPr txBox="1"/>
          <p:nvPr/>
        </p:nvSpPr>
        <p:spPr>
          <a:xfrm>
            <a:off x="1644015" y="449199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此处填写内容</a:t>
            </a:r>
          </a:p>
        </p:txBody>
      </p:sp>
      <p:sp>
        <p:nvSpPr>
          <p:cNvPr id="38" name="Subtitle 2"/>
          <p:cNvSpPr txBox="1"/>
          <p:nvPr/>
        </p:nvSpPr>
        <p:spPr bwMode="auto">
          <a:xfrm>
            <a:off x="5013472" y="395356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tx1">
                    <a:lumMod val="75000"/>
                    <a:lumOff val="25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zh-CN" altLang="en-US" sz="2400" b="1" dirty="0">
              <a:solidFill>
                <a:schemeClr val="tx1">
                  <a:lumMod val="75000"/>
                  <a:lumOff val="25000"/>
                </a:schemeClr>
              </a:solidFill>
              <a:latin typeface="微软雅黑" panose="020B0503020204020204" charset="-122"/>
              <a:ea typeface="微软雅黑" panose="020B0503020204020204" charset="-122"/>
              <a:cs typeface="Lantinghei SC Demibold" charset="-122"/>
              <a:sym typeface="时尚中黑简体" charset="0"/>
            </a:endParaRPr>
          </a:p>
        </p:txBody>
      </p:sp>
      <p:sp>
        <p:nvSpPr>
          <p:cNvPr id="39" name="文本框 38"/>
          <p:cNvSpPr txBox="1"/>
          <p:nvPr/>
        </p:nvSpPr>
        <p:spPr>
          <a:xfrm>
            <a:off x="5406390" y="449199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此处填写内容</a:t>
            </a:r>
          </a:p>
        </p:txBody>
      </p:sp>
      <p:sp>
        <p:nvSpPr>
          <p:cNvPr id="40" name="Subtitle 2"/>
          <p:cNvSpPr txBox="1"/>
          <p:nvPr/>
        </p:nvSpPr>
        <p:spPr bwMode="auto">
          <a:xfrm>
            <a:off x="8676787" y="403865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tx1">
                    <a:lumMod val="75000"/>
                    <a:lumOff val="25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zh-CN" altLang="en-US" sz="2400" b="1" dirty="0">
              <a:solidFill>
                <a:schemeClr val="tx1">
                  <a:lumMod val="75000"/>
                  <a:lumOff val="25000"/>
                </a:schemeClr>
              </a:solidFill>
              <a:latin typeface="微软雅黑" panose="020B0503020204020204" charset="-122"/>
              <a:ea typeface="微软雅黑" panose="020B0503020204020204" charset="-122"/>
              <a:cs typeface="Lantinghei SC Demibold" charset="-122"/>
              <a:sym typeface="时尚中黑简体" charset="0"/>
            </a:endParaRPr>
          </a:p>
        </p:txBody>
      </p:sp>
      <p:sp>
        <p:nvSpPr>
          <p:cNvPr id="41" name="文本框 40"/>
          <p:cNvSpPr txBox="1"/>
          <p:nvPr/>
        </p:nvSpPr>
        <p:spPr>
          <a:xfrm>
            <a:off x="9069705" y="457708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75000"/>
                    <a:lumOff val="25000"/>
                  </a:schemeClr>
                </a:solidFill>
                <a:latin typeface="微软雅黑" panose="020B0503020204020204" charset="-122"/>
                <a:ea typeface="微软雅黑" panose="020B0503020204020204" charset="-122"/>
                <a:sym typeface="微软雅黑" panose="020B0503020204020204" charset="-122"/>
              </a:rPr>
              <a:t>此处填写内容</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1000" fill="hold"/>
                                        <p:tgtEl>
                                          <p:spTgt spid="36"/>
                                        </p:tgtEl>
                                        <p:attrNameLst>
                                          <p:attrName>ppt_w</p:attrName>
                                        </p:attrNameLst>
                                      </p:cBhvr>
                                      <p:tavLst>
                                        <p:tav tm="0">
                                          <p:val>
                                            <p:strVal val="#ppt_w*0.70"/>
                                          </p:val>
                                        </p:tav>
                                        <p:tav tm="100000">
                                          <p:val>
                                            <p:strVal val="#ppt_w"/>
                                          </p:val>
                                        </p:tav>
                                      </p:tavLst>
                                    </p:anim>
                                    <p:anim calcmode="lin" valueType="num">
                                      <p:cBhvr>
                                        <p:cTn id="12" dur="1000" fill="hold"/>
                                        <p:tgtEl>
                                          <p:spTgt spid="36"/>
                                        </p:tgtEl>
                                        <p:attrNameLst>
                                          <p:attrName>ppt_h</p:attrName>
                                        </p:attrNameLst>
                                      </p:cBhvr>
                                      <p:tavLst>
                                        <p:tav tm="0">
                                          <p:val>
                                            <p:strVal val="#ppt_h"/>
                                          </p:val>
                                        </p:tav>
                                        <p:tav tm="100000">
                                          <p:val>
                                            <p:strVal val="#ppt_h"/>
                                          </p:val>
                                        </p:tav>
                                      </p:tavLst>
                                    </p:anim>
                                    <p:animEffect transition="in" filter="fade">
                                      <p:cBhvr>
                                        <p:cTn id="13" dur="1000"/>
                                        <p:tgtEl>
                                          <p:spTgt spid="36"/>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 calcmode="lin" valueType="num">
                                      <p:cBhvr>
                                        <p:cTn id="16" dur="1000" fill="hold"/>
                                        <p:tgtEl>
                                          <p:spTgt spid="37"/>
                                        </p:tgtEl>
                                        <p:attrNameLst>
                                          <p:attrName>ppt_w</p:attrName>
                                        </p:attrNameLst>
                                      </p:cBhvr>
                                      <p:tavLst>
                                        <p:tav tm="0">
                                          <p:val>
                                            <p:strVal val="#ppt_w*0.70"/>
                                          </p:val>
                                        </p:tav>
                                        <p:tav tm="100000">
                                          <p:val>
                                            <p:strVal val="#ppt_w"/>
                                          </p:val>
                                        </p:tav>
                                      </p:tavLst>
                                    </p:anim>
                                    <p:anim calcmode="lin" valueType="num">
                                      <p:cBhvr>
                                        <p:cTn id="17" dur="1000" fill="hold"/>
                                        <p:tgtEl>
                                          <p:spTgt spid="37"/>
                                        </p:tgtEl>
                                        <p:attrNameLst>
                                          <p:attrName>ppt_h</p:attrName>
                                        </p:attrNameLst>
                                      </p:cBhvr>
                                      <p:tavLst>
                                        <p:tav tm="0">
                                          <p:val>
                                            <p:strVal val="#ppt_h"/>
                                          </p:val>
                                        </p:tav>
                                        <p:tav tm="100000">
                                          <p:val>
                                            <p:strVal val="#ppt_h"/>
                                          </p:val>
                                        </p:tav>
                                      </p:tavLst>
                                    </p:anim>
                                    <p:animEffect transition="in" filter="fade">
                                      <p:cBhvr>
                                        <p:cTn id="18" dur="1000"/>
                                        <p:tgtEl>
                                          <p:spTgt spid="37"/>
                                        </p:tgtEl>
                                      </p:cBhvr>
                                    </p:animEffect>
                                  </p:childTnLst>
                                </p:cTn>
                              </p:par>
                            </p:childTnLst>
                          </p:cTn>
                        </p:par>
                        <p:par>
                          <p:cTn id="19" fill="hold">
                            <p:stCondLst>
                              <p:cond delay="1500"/>
                            </p:stCondLst>
                            <p:childTnLst>
                              <p:par>
                                <p:cTn id="20" presetID="55" presetClass="entr" presetSubtype="0"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 calcmode="lin" valueType="num">
                                      <p:cBhvr>
                                        <p:cTn id="22" dur="1000" fill="hold"/>
                                        <p:tgtEl>
                                          <p:spTgt spid="38"/>
                                        </p:tgtEl>
                                        <p:attrNameLst>
                                          <p:attrName>ppt_w</p:attrName>
                                        </p:attrNameLst>
                                      </p:cBhvr>
                                      <p:tavLst>
                                        <p:tav tm="0">
                                          <p:val>
                                            <p:strVal val="#ppt_w*0.70"/>
                                          </p:val>
                                        </p:tav>
                                        <p:tav tm="100000">
                                          <p:val>
                                            <p:strVal val="#ppt_w"/>
                                          </p:val>
                                        </p:tav>
                                      </p:tavLst>
                                    </p:anim>
                                    <p:anim calcmode="lin" valueType="num">
                                      <p:cBhvr>
                                        <p:cTn id="23" dur="1000" fill="hold"/>
                                        <p:tgtEl>
                                          <p:spTgt spid="38"/>
                                        </p:tgtEl>
                                        <p:attrNameLst>
                                          <p:attrName>ppt_h</p:attrName>
                                        </p:attrNameLst>
                                      </p:cBhvr>
                                      <p:tavLst>
                                        <p:tav tm="0">
                                          <p:val>
                                            <p:strVal val="#ppt_h"/>
                                          </p:val>
                                        </p:tav>
                                        <p:tav tm="100000">
                                          <p:val>
                                            <p:strVal val="#ppt_h"/>
                                          </p:val>
                                        </p:tav>
                                      </p:tavLst>
                                    </p:anim>
                                    <p:animEffect transition="in" filter="fade">
                                      <p:cBhvr>
                                        <p:cTn id="24" dur="1000"/>
                                        <p:tgtEl>
                                          <p:spTgt spid="38"/>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p:cTn id="27" dur="1000" fill="hold"/>
                                        <p:tgtEl>
                                          <p:spTgt spid="39"/>
                                        </p:tgtEl>
                                        <p:attrNameLst>
                                          <p:attrName>ppt_w</p:attrName>
                                        </p:attrNameLst>
                                      </p:cBhvr>
                                      <p:tavLst>
                                        <p:tav tm="0">
                                          <p:val>
                                            <p:strVal val="#ppt_w*0.70"/>
                                          </p:val>
                                        </p:tav>
                                        <p:tav tm="100000">
                                          <p:val>
                                            <p:strVal val="#ppt_w"/>
                                          </p:val>
                                        </p:tav>
                                      </p:tavLst>
                                    </p:anim>
                                    <p:anim calcmode="lin" valueType="num">
                                      <p:cBhvr>
                                        <p:cTn id="28" dur="1000" fill="hold"/>
                                        <p:tgtEl>
                                          <p:spTgt spid="39"/>
                                        </p:tgtEl>
                                        <p:attrNameLst>
                                          <p:attrName>ppt_h</p:attrName>
                                        </p:attrNameLst>
                                      </p:cBhvr>
                                      <p:tavLst>
                                        <p:tav tm="0">
                                          <p:val>
                                            <p:strVal val="#ppt_h"/>
                                          </p:val>
                                        </p:tav>
                                        <p:tav tm="100000">
                                          <p:val>
                                            <p:strVal val="#ppt_h"/>
                                          </p:val>
                                        </p:tav>
                                      </p:tavLst>
                                    </p:anim>
                                    <p:animEffect transition="in" filter="fade">
                                      <p:cBhvr>
                                        <p:cTn id="29" dur="1000"/>
                                        <p:tgtEl>
                                          <p:spTgt spid="39"/>
                                        </p:tgtEl>
                                      </p:cBhvr>
                                    </p:animEffect>
                                  </p:childTnLst>
                                </p:cTn>
                              </p:par>
                            </p:childTnLst>
                          </p:cTn>
                        </p:par>
                        <p:par>
                          <p:cTn id="30" fill="hold">
                            <p:stCondLst>
                              <p:cond delay="2500"/>
                            </p:stCondLst>
                            <p:childTnLst>
                              <p:par>
                                <p:cTn id="31" presetID="55" presetClass="entr" presetSubtype="0"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p:cTn id="33" dur="1000" fill="hold"/>
                                        <p:tgtEl>
                                          <p:spTgt spid="40"/>
                                        </p:tgtEl>
                                        <p:attrNameLst>
                                          <p:attrName>ppt_w</p:attrName>
                                        </p:attrNameLst>
                                      </p:cBhvr>
                                      <p:tavLst>
                                        <p:tav tm="0">
                                          <p:val>
                                            <p:strVal val="#ppt_w*0.70"/>
                                          </p:val>
                                        </p:tav>
                                        <p:tav tm="100000">
                                          <p:val>
                                            <p:strVal val="#ppt_w"/>
                                          </p:val>
                                        </p:tav>
                                      </p:tavLst>
                                    </p:anim>
                                    <p:anim calcmode="lin" valueType="num">
                                      <p:cBhvr>
                                        <p:cTn id="34" dur="1000" fill="hold"/>
                                        <p:tgtEl>
                                          <p:spTgt spid="40"/>
                                        </p:tgtEl>
                                        <p:attrNameLst>
                                          <p:attrName>ppt_h</p:attrName>
                                        </p:attrNameLst>
                                      </p:cBhvr>
                                      <p:tavLst>
                                        <p:tav tm="0">
                                          <p:val>
                                            <p:strVal val="#ppt_h"/>
                                          </p:val>
                                        </p:tav>
                                        <p:tav tm="100000">
                                          <p:val>
                                            <p:strVal val="#ppt_h"/>
                                          </p:val>
                                        </p:tav>
                                      </p:tavLst>
                                    </p:anim>
                                    <p:animEffect transition="in" filter="fade">
                                      <p:cBhvr>
                                        <p:cTn id="35" dur="1000"/>
                                        <p:tgtEl>
                                          <p:spTgt spid="40"/>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41"/>
                                        </p:tgtEl>
                                        <p:attrNameLst>
                                          <p:attrName>style.visibility</p:attrName>
                                        </p:attrNameLst>
                                      </p:cBhvr>
                                      <p:to>
                                        <p:strVal val="visible"/>
                                      </p:to>
                                    </p:set>
                                    <p:anim calcmode="lin" valueType="num">
                                      <p:cBhvr>
                                        <p:cTn id="38" dur="1000" fill="hold"/>
                                        <p:tgtEl>
                                          <p:spTgt spid="41"/>
                                        </p:tgtEl>
                                        <p:attrNameLst>
                                          <p:attrName>ppt_w</p:attrName>
                                        </p:attrNameLst>
                                      </p:cBhvr>
                                      <p:tavLst>
                                        <p:tav tm="0">
                                          <p:val>
                                            <p:strVal val="#ppt_w*0.70"/>
                                          </p:val>
                                        </p:tav>
                                        <p:tav tm="100000">
                                          <p:val>
                                            <p:strVal val="#ppt_w"/>
                                          </p:val>
                                        </p:tav>
                                      </p:tavLst>
                                    </p:anim>
                                    <p:anim calcmode="lin" valueType="num">
                                      <p:cBhvr>
                                        <p:cTn id="39" dur="1000" fill="hold"/>
                                        <p:tgtEl>
                                          <p:spTgt spid="41"/>
                                        </p:tgtEl>
                                        <p:attrNameLst>
                                          <p:attrName>ppt_h</p:attrName>
                                        </p:attrNameLst>
                                      </p:cBhvr>
                                      <p:tavLst>
                                        <p:tav tm="0">
                                          <p:val>
                                            <p:strVal val="#ppt_h"/>
                                          </p:val>
                                        </p:tav>
                                        <p:tav tm="100000">
                                          <p:val>
                                            <p:strVal val="#ppt_h"/>
                                          </p:val>
                                        </p:tav>
                                      </p:tavLst>
                                    </p:anim>
                                    <p:animEffect transition="in" filter="fade">
                                      <p:cBhvr>
                                        <p:cTn id="40"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02</a:t>
            </a:r>
          </a:p>
        </p:txBody>
      </p:sp>
      <p:pic>
        <p:nvPicPr>
          <p:cNvPr id="2" name="图片 1"/>
          <p:cNvPicPr>
            <a:picLocks noChangeAspect="1"/>
          </p:cNvPicPr>
          <p:nvPr/>
        </p:nvPicPr>
        <p:blipFill>
          <a:blip r:embed="rId2"/>
          <a:stretch>
            <a:fillRect/>
          </a:stretch>
        </p:blipFill>
        <p:spPr>
          <a:xfrm>
            <a:off x="638810" y="2052955"/>
            <a:ext cx="6080125" cy="3803015"/>
          </a:xfrm>
          <a:prstGeom prst="rect">
            <a:avLst/>
          </a:prstGeom>
        </p:spPr>
      </p:pic>
      <p:sp>
        <p:nvSpPr>
          <p:cNvPr id="3" name="圆角矩形 2"/>
          <p:cNvSpPr/>
          <p:nvPr/>
        </p:nvSpPr>
        <p:spPr>
          <a:xfrm>
            <a:off x="748665" y="697230"/>
            <a:ext cx="5850890" cy="1153160"/>
          </a:xfrm>
          <a:prstGeom prst="roundRect">
            <a:avLst/>
          </a:prstGeom>
          <a:solidFill>
            <a:srgbClr val="98C9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973580" y="920750"/>
            <a:ext cx="4625975" cy="706755"/>
          </a:xfrm>
          <a:prstGeom prst="rect">
            <a:avLst/>
          </a:prstGeom>
          <a:noFill/>
        </p:spPr>
        <p:txBody>
          <a:bodyPr wrap="square" rtlCol="0">
            <a:spAutoFit/>
          </a:bodyPr>
          <a:lstStyle/>
          <a:p>
            <a:r>
              <a:rPr lang="zh-CN" altLang="en-US" sz="4000">
                <a:solidFill>
                  <a:schemeClr val="bg1"/>
                </a:solidFill>
                <a:latin typeface="兮妞-中黑体" panose="03000509000000000000" charset="-122"/>
                <a:ea typeface="兮妞-中黑体" panose="03000509000000000000" charset="-122"/>
              </a:rPr>
              <a:t>请输入标题</a:t>
            </a:r>
          </a:p>
        </p:txBody>
      </p:sp>
      <p:grpSp>
        <p:nvGrpSpPr>
          <p:cNvPr id="12" name="Group 36"/>
          <p:cNvGrpSpPr/>
          <p:nvPr/>
        </p:nvGrpSpPr>
        <p:grpSpPr>
          <a:xfrm>
            <a:off x="7443942" y="1752601"/>
            <a:ext cx="3461727" cy="3762374"/>
            <a:chOff x="4213224" y="1176338"/>
            <a:chExt cx="3838576" cy="4171950"/>
          </a:xfrm>
        </p:grpSpPr>
        <p:grpSp>
          <p:nvGrpSpPr>
            <p:cNvPr id="6" name="Group 37"/>
            <p:cNvGrpSpPr/>
            <p:nvPr/>
          </p:nvGrpSpPr>
          <p:grpSpPr>
            <a:xfrm>
              <a:off x="4213224" y="1176338"/>
              <a:ext cx="3838576" cy="4171950"/>
              <a:chOff x="4213224" y="1176338"/>
              <a:chExt cx="3838576" cy="4171950"/>
            </a:xfrm>
          </p:grpSpPr>
          <p:sp>
            <p:nvSpPr>
              <p:cNvPr id="44" name="Freeform: Shape 51"/>
              <p:cNvSpPr/>
              <p:nvPr/>
            </p:nvSpPr>
            <p:spPr>
              <a:xfrm>
                <a:off x="4213224" y="1509712"/>
                <a:ext cx="3838576" cy="3838576"/>
              </a:xfrm>
              <a:custGeom>
                <a:avLst/>
                <a:gdLst>
                  <a:gd name="connsiteX0" fmla="*/ 1919288 w 3838576"/>
                  <a:gd name="connsiteY0" fmla="*/ 0 h 3838576"/>
                  <a:gd name="connsiteX1" fmla="*/ 3838576 w 3838576"/>
                  <a:gd name="connsiteY1" fmla="*/ 1919288 h 3838576"/>
                  <a:gd name="connsiteX2" fmla="*/ 1919288 w 3838576"/>
                  <a:gd name="connsiteY2" fmla="*/ 3838576 h 3838576"/>
                  <a:gd name="connsiteX3" fmla="*/ 0 w 3838576"/>
                  <a:gd name="connsiteY3" fmla="*/ 1919288 h 3838576"/>
                  <a:gd name="connsiteX4" fmla="*/ 959644 w 3838576"/>
                  <a:gd name="connsiteY4" fmla="*/ 1919288 h 3838576"/>
                  <a:gd name="connsiteX5" fmla="*/ 1919288 w 3838576"/>
                  <a:gd name="connsiteY5" fmla="*/ 2878932 h 3838576"/>
                  <a:gd name="connsiteX6" fmla="*/ 2878932 w 3838576"/>
                  <a:gd name="connsiteY6" fmla="*/ 1919288 h 3838576"/>
                  <a:gd name="connsiteX7" fmla="*/ 1919288 w 3838576"/>
                  <a:gd name="connsiteY7" fmla="*/ 959644 h 3838576"/>
                  <a:gd name="connsiteX8" fmla="*/ 1919288 w 3838576"/>
                  <a:gd name="connsiteY8" fmla="*/ 0 h 3838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8576" h="3838576">
                    <a:moveTo>
                      <a:pt x="1919288" y="0"/>
                    </a:moveTo>
                    <a:cubicBezTo>
                      <a:pt x="2979281" y="0"/>
                      <a:pt x="3838576" y="859295"/>
                      <a:pt x="3838576" y="1919288"/>
                    </a:cubicBezTo>
                    <a:cubicBezTo>
                      <a:pt x="3838576" y="2979281"/>
                      <a:pt x="2979281" y="3838576"/>
                      <a:pt x="1919288" y="3838576"/>
                    </a:cubicBezTo>
                    <a:cubicBezTo>
                      <a:pt x="859295" y="3838576"/>
                      <a:pt x="0" y="2979281"/>
                      <a:pt x="0" y="1919288"/>
                    </a:cubicBezTo>
                    <a:lnTo>
                      <a:pt x="959644" y="1919288"/>
                    </a:lnTo>
                    <a:cubicBezTo>
                      <a:pt x="959644" y="2449285"/>
                      <a:pt x="1389291" y="2878932"/>
                      <a:pt x="1919288" y="2878932"/>
                    </a:cubicBezTo>
                    <a:cubicBezTo>
                      <a:pt x="2449285" y="2878932"/>
                      <a:pt x="2878932" y="2449285"/>
                      <a:pt x="2878932" y="1919288"/>
                    </a:cubicBezTo>
                    <a:cubicBezTo>
                      <a:pt x="2878932" y="1389291"/>
                      <a:pt x="2449285" y="959644"/>
                      <a:pt x="1919288" y="959644"/>
                    </a:cubicBezTo>
                    <a:lnTo>
                      <a:pt x="1919288" y="0"/>
                    </a:lnTo>
                    <a:close/>
                  </a:path>
                </a:pathLst>
              </a:cu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 name="Isosceles Triangle 52"/>
              <p:cNvSpPr/>
              <p:nvPr/>
            </p:nvSpPr>
            <p:spPr>
              <a:xfrm rot="16200000">
                <a:off x="5028161" y="1691234"/>
                <a:ext cx="1619250" cy="589457"/>
              </a:xfrm>
              <a:prstGeom prst="triangle">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3" name="Oval 39"/>
            <p:cNvSpPr/>
            <p:nvPr/>
          </p:nvSpPr>
          <p:spPr>
            <a:xfrm>
              <a:off x="6590985" y="1843513"/>
              <a:ext cx="705026" cy="705026"/>
            </a:xfrm>
            <a:prstGeom prst="ellipse">
              <a:avLst/>
            </a:prstGeom>
            <a:solidFill>
              <a:srgbClr val="8CDAEB"/>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Oval 40"/>
            <p:cNvSpPr/>
            <p:nvPr/>
          </p:nvSpPr>
          <p:spPr>
            <a:xfrm>
              <a:off x="7220093" y="3076487"/>
              <a:ext cx="705026" cy="705026"/>
            </a:xfrm>
            <a:prstGeom prst="ellipse">
              <a:avLst/>
            </a:prstGeom>
            <a:solidFill>
              <a:srgbClr val="C6ECF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Oval 41"/>
            <p:cNvSpPr/>
            <p:nvPr/>
          </p:nvSpPr>
          <p:spPr>
            <a:xfrm>
              <a:off x="4422598" y="3539859"/>
              <a:ext cx="705026" cy="705026"/>
            </a:xfrm>
            <a:prstGeom prst="ellipse">
              <a:avLst/>
            </a:prstGeom>
            <a:solidFill>
              <a:srgbClr val="8CDAEB"/>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Oval 42"/>
            <p:cNvSpPr/>
            <p:nvPr/>
          </p:nvSpPr>
          <p:spPr>
            <a:xfrm>
              <a:off x="5306061" y="4421877"/>
              <a:ext cx="705026" cy="705026"/>
            </a:xfrm>
            <a:prstGeom prst="ellipse">
              <a:avLst/>
            </a:prstGeom>
            <a:solidFill>
              <a:srgbClr val="C6ECF5"/>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6" name="Oval 43"/>
            <p:cNvSpPr/>
            <p:nvPr/>
          </p:nvSpPr>
          <p:spPr>
            <a:xfrm>
              <a:off x="6678931" y="4212387"/>
              <a:ext cx="705026" cy="705026"/>
            </a:xfrm>
            <a:prstGeom prst="ellipse">
              <a:avLst/>
            </a:prstGeom>
            <a:solidFill>
              <a:srgbClr val="8CDAEB"/>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Freeform: Shape 44"/>
            <p:cNvSpPr/>
            <p:nvPr/>
          </p:nvSpPr>
          <p:spPr>
            <a:xfrm>
              <a:off x="6713282" y="2072608"/>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8" name="Freeform: Shape 45"/>
            <p:cNvSpPr/>
            <p:nvPr/>
          </p:nvSpPr>
          <p:spPr>
            <a:xfrm>
              <a:off x="7342390" y="3305583"/>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Freeform: Shape 46"/>
            <p:cNvSpPr/>
            <p:nvPr/>
          </p:nvSpPr>
          <p:spPr>
            <a:xfrm>
              <a:off x="4544895" y="3768955"/>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0" name="Freeform: Shape 47"/>
            <p:cNvSpPr/>
            <p:nvPr/>
          </p:nvSpPr>
          <p:spPr>
            <a:xfrm>
              <a:off x="5428358" y="4650973"/>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Freeform: Shape 48"/>
            <p:cNvSpPr/>
            <p:nvPr/>
          </p:nvSpPr>
          <p:spPr>
            <a:xfrm>
              <a:off x="6801229" y="4441482"/>
              <a:ext cx="380130" cy="265913"/>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strVal val="#ppt_w*0.70"/>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Effect transition="in" filter="fade">
                                      <p:cBhvr>
                                        <p:cTn id="19" dur="1000"/>
                                        <p:tgtEl>
                                          <p:spTgt spid="5"/>
                                        </p:tgtEl>
                                      </p:cBhvr>
                                    </p:animEffect>
                                  </p:childTnLst>
                                </p:cTn>
                              </p:par>
                            </p:childTnLst>
                          </p:cTn>
                        </p:par>
                        <p:par>
                          <p:cTn id="20" fill="hold">
                            <p:stCondLst>
                              <p:cond delay="1000"/>
                            </p:stCondLst>
                            <p:childTnLst>
                              <p:par>
                                <p:cTn id="21" presetID="31" presetClass="entr" presetSubtype="0"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 calcmode="lin" valueType="num">
                                      <p:cBhvr>
                                        <p:cTn id="25" dur="1000" fill="hold"/>
                                        <p:tgtEl>
                                          <p:spTgt spid="12"/>
                                        </p:tgtEl>
                                        <p:attrNameLst>
                                          <p:attrName>style.rotation</p:attrName>
                                        </p:attrNameLst>
                                      </p:cBhvr>
                                      <p:tavLst>
                                        <p:tav tm="0">
                                          <p:val>
                                            <p:fltVal val="90"/>
                                          </p:val>
                                        </p:tav>
                                        <p:tav tm="100000">
                                          <p:val>
                                            <p:fltVal val="0"/>
                                          </p:val>
                                        </p:tav>
                                      </p:tavLst>
                                    </p:anim>
                                    <p:animEffect transition="in" filter="fade">
                                      <p:cBhvr>
                                        <p:cTn id="26"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500305957"/>
          <p:cNvPicPr>
            <a:picLocks noChangeAspect="1"/>
          </p:cNvPicPr>
          <p:nvPr/>
        </p:nvPicPr>
        <p:blipFill>
          <a:blip r:embed="rId2"/>
          <a:stretch>
            <a:fillRect/>
          </a:stretch>
        </p:blipFill>
        <p:spPr>
          <a:xfrm>
            <a:off x="-44450" y="-69215"/>
            <a:ext cx="12280265" cy="6997065"/>
          </a:xfrm>
          <a:prstGeom prst="rect">
            <a:avLst/>
          </a:prstGeom>
        </p:spPr>
      </p:pic>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53" name="矩形 52"/>
          <p:cNvSpPr/>
          <p:nvPr/>
        </p:nvSpPr>
        <p:spPr bwMode="auto">
          <a:xfrm>
            <a:off x="3114469" y="3263179"/>
            <a:ext cx="5972904" cy="1080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pPr>
            <a:r>
              <a:rPr lang="zh-CN" altLang="en-US" sz="3600" b="1" dirty="0">
                <a:solidFill>
                  <a:schemeClr val="tx1">
                    <a:lumMod val="50000"/>
                    <a:lumOff val="50000"/>
                  </a:schemeClr>
                </a:solidFill>
                <a:latin typeface="微软雅黑" panose="020B0503020204020204" charset="-122"/>
                <a:ea typeface="微软雅黑" panose="020B0503020204020204" charset="-122"/>
              </a:rPr>
              <a:t>工作状况</a:t>
            </a:r>
          </a:p>
        </p:txBody>
      </p:sp>
      <p:sp>
        <p:nvSpPr>
          <p:cNvPr id="54" name="_14"/>
          <p:cNvSpPr txBox="1">
            <a:spLocks noChangeArrowheads="1"/>
          </p:cNvSpPr>
          <p:nvPr/>
        </p:nvSpPr>
        <p:spPr bwMode="auto">
          <a:xfrm>
            <a:off x="4455966" y="2613995"/>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z="4400" spc="600" dirty="0">
                <a:solidFill>
                  <a:schemeClr val="bg1"/>
                </a:solidFill>
                <a:latin typeface="叶根友刀锋黑草" panose="02010601030101010101" pitchFamily="2" charset="-122"/>
                <a:ea typeface="叶根友刀锋黑草" panose="02010601030101010101" pitchFamily="2" charset="-122"/>
              </a:rPr>
              <a:t>PART/</a:t>
            </a:r>
            <a:r>
              <a:rPr lang="en-US" altLang="zh-CN" sz="4400" spc="600" dirty="0">
                <a:solidFill>
                  <a:schemeClr val="bg1"/>
                </a:solidFill>
                <a:latin typeface="叶根友刀锋黑草" panose="02010601030101010101" pitchFamily="2" charset="-122"/>
                <a:ea typeface="叶根友刀锋黑草" panose="02010601030101010101" pitchFamily="2" charset="-122"/>
              </a:rPr>
              <a:t>03</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2000"/>
                                        <p:tgtEl>
                                          <p:spTgt spid="53"/>
                                        </p:tgtEl>
                                      </p:cBhvr>
                                    </p:animEffect>
                                    <p:anim calcmode="lin" valueType="num">
                                      <p:cBhvr>
                                        <p:cTn id="8" dur="2000" fill="hold"/>
                                        <p:tgtEl>
                                          <p:spTgt spid="53"/>
                                        </p:tgtEl>
                                        <p:attrNameLst>
                                          <p:attrName>style.rotation</p:attrName>
                                        </p:attrNameLst>
                                      </p:cBhvr>
                                      <p:tavLst>
                                        <p:tav tm="0">
                                          <p:val>
                                            <p:fltVal val="720"/>
                                          </p:val>
                                        </p:tav>
                                        <p:tav tm="100000">
                                          <p:val>
                                            <p:fltVal val="0"/>
                                          </p:val>
                                        </p:tav>
                                      </p:tavLst>
                                    </p:anim>
                                    <p:anim calcmode="lin" valueType="num">
                                      <p:cBhvr>
                                        <p:cTn id="9" dur="2000" fill="hold"/>
                                        <p:tgtEl>
                                          <p:spTgt spid="53"/>
                                        </p:tgtEl>
                                        <p:attrNameLst>
                                          <p:attrName>ppt_h</p:attrName>
                                        </p:attrNameLst>
                                      </p:cBhvr>
                                      <p:tavLst>
                                        <p:tav tm="0">
                                          <p:val>
                                            <p:fltVal val="0"/>
                                          </p:val>
                                        </p:tav>
                                        <p:tav tm="100000">
                                          <p:val>
                                            <p:strVal val="#ppt_h"/>
                                          </p:val>
                                        </p:tav>
                                      </p:tavLst>
                                    </p:anim>
                                    <p:anim calcmode="lin" valueType="num">
                                      <p:cBhvr>
                                        <p:cTn id="10" dur="2000" fill="hold"/>
                                        <p:tgtEl>
                                          <p:spTgt spid="5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2000"/>
                                        <p:tgtEl>
                                          <p:spTgt spid="54"/>
                                        </p:tgtEl>
                                      </p:cBhvr>
                                    </p:animEffect>
                                    <p:anim calcmode="lin" valueType="num">
                                      <p:cBhvr>
                                        <p:cTn id="14" dur="2000" fill="hold"/>
                                        <p:tgtEl>
                                          <p:spTgt spid="54"/>
                                        </p:tgtEl>
                                        <p:attrNameLst>
                                          <p:attrName>style.rotation</p:attrName>
                                        </p:attrNameLst>
                                      </p:cBhvr>
                                      <p:tavLst>
                                        <p:tav tm="0">
                                          <p:val>
                                            <p:fltVal val="720"/>
                                          </p:val>
                                        </p:tav>
                                        <p:tav tm="100000">
                                          <p:val>
                                            <p:fltVal val="0"/>
                                          </p:val>
                                        </p:tav>
                                      </p:tavLst>
                                    </p:anim>
                                    <p:anim calcmode="lin" valueType="num">
                                      <p:cBhvr>
                                        <p:cTn id="15" dur="2000" fill="hold"/>
                                        <p:tgtEl>
                                          <p:spTgt spid="54"/>
                                        </p:tgtEl>
                                        <p:attrNameLst>
                                          <p:attrName>ppt_h</p:attrName>
                                        </p:attrNameLst>
                                      </p:cBhvr>
                                      <p:tavLst>
                                        <p:tav tm="0">
                                          <p:val>
                                            <p:fltVal val="0"/>
                                          </p:val>
                                        </p:tav>
                                        <p:tav tm="100000">
                                          <p:val>
                                            <p:strVal val="#ppt_h"/>
                                          </p:val>
                                        </p:tav>
                                      </p:tavLst>
                                    </p:anim>
                                    <p:anim calcmode="lin" valueType="num">
                                      <p:cBhvr>
                                        <p:cTn id="16" dur="2000" fill="hold"/>
                                        <p:tgtEl>
                                          <p:spTgt spid="5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5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03</a:t>
            </a:r>
          </a:p>
        </p:txBody>
      </p:sp>
      <p:grpSp>
        <p:nvGrpSpPr>
          <p:cNvPr id="107" name="组合 106"/>
          <p:cNvGrpSpPr/>
          <p:nvPr/>
        </p:nvGrpSpPr>
        <p:grpSpPr>
          <a:xfrm>
            <a:off x="4359424" y="3276600"/>
            <a:ext cx="3473152" cy="2899588"/>
            <a:chOff x="4359424" y="3276600"/>
            <a:chExt cx="3473152" cy="2899588"/>
          </a:xfrm>
        </p:grpSpPr>
        <p:grpSp>
          <p:nvGrpSpPr>
            <p:cNvPr id="108" name="组合 107"/>
            <p:cNvGrpSpPr/>
            <p:nvPr/>
          </p:nvGrpSpPr>
          <p:grpSpPr>
            <a:xfrm>
              <a:off x="4359424" y="3276600"/>
              <a:ext cx="2988950" cy="2899588"/>
              <a:chOff x="4359424" y="3276600"/>
              <a:chExt cx="2988950" cy="2899588"/>
            </a:xfrm>
          </p:grpSpPr>
          <p:sp>
            <p:nvSpPr>
              <p:cNvPr id="109" name="Oval 33"/>
              <p:cNvSpPr>
                <a:spLocks noChangeAspect="1"/>
              </p:cNvSpPr>
              <p:nvPr/>
            </p:nvSpPr>
            <p:spPr>
              <a:xfrm>
                <a:off x="6022217" y="3276600"/>
                <a:ext cx="152400" cy="152400"/>
              </a:xfrm>
              <a:prstGeom prst="ellipse">
                <a:avLst/>
              </a:prstGeom>
              <a:solidFill>
                <a:schemeClr val="accent3">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nvGrpSpPr>
              <p:cNvPr id="110" name="Group 2"/>
              <p:cNvGrpSpPr/>
              <p:nvPr/>
            </p:nvGrpSpPr>
            <p:grpSpPr>
              <a:xfrm>
                <a:off x="4359424" y="3681028"/>
                <a:ext cx="2988950" cy="2495160"/>
                <a:chOff x="4359424" y="3681028"/>
                <a:chExt cx="2988950" cy="2495160"/>
              </a:xfrm>
            </p:grpSpPr>
            <p:sp>
              <p:nvSpPr>
                <p:cNvPr id="111" name="Oval 4"/>
                <p:cNvSpPr/>
                <p:nvPr/>
              </p:nvSpPr>
              <p:spPr bwMode="auto">
                <a:xfrm>
                  <a:off x="4853214" y="3681028"/>
                  <a:ext cx="2495160" cy="2495160"/>
                </a:xfrm>
                <a:prstGeom prst="ellipse">
                  <a:avLst/>
                </a:pr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nvGrpSpPr>
                <p:cNvPr id="112" name="Group 1"/>
                <p:cNvGrpSpPr/>
                <p:nvPr/>
              </p:nvGrpSpPr>
              <p:grpSpPr>
                <a:xfrm>
                  <a:off x="4359424" y="3692215"/>
                  <a:ext cx="2976945" cy="2306214"/>
                  <a:chOff x="4359424" y="3692215"/>
                  <a:chExt cx="2976945" cy="2306214"/>
                </a:xfrm>
                <a:solidFill>
                  <a:schemeClr val="tx2">
                    <a:lumMod val="60000"/>
                    <a:lumOff val="40000"/>
                  </a:schemeClr>
                </a:solidFill>
              </p:grpSpPr>
              <p:sp>
                <p:nvSpPr>
                  <p:cNvPr id="113" name="Freeform: Shape 5"/>
                  <p:cNvSpPr/>
                  <p:nvPr/>
                </p:nvSpPr>
                <p:spPr bwMode="auto">
                  <a:xfrm>
                    <a:off x="5481366" y="5974438"/>
                    <a:ext cx="7634"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1" y="0"/>
                          <a:pt x="0" y="0"/>
                          <a:pt x="0" y="0"/>
                        </a:cubicBezTo>
                        <a:cubicBezTo>
                          <a:pt x="0" y="0"/>
                          <a:pt x="1"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4" name="Freeform: Shape 6"/>
                  <p:cNvSpPr/>
                  <p:nvPr/>
                </p:nvSpPr>
                <p:spPr bwMode="auto">
                  <a:xfrm>
                    <a:off x="6891437" y="4030001"/>
                    <a:ext cx="69795" cy="38169"/>
                  </a:xfrm>
                  <a:custGeom>
                    <a:avLst/>
                    <a:gdLst>
                      <a:gd name="T0" fmla="*/ 1 w 9"/>
                      <a:gd name="T1" fmla="*/ 1 h 5"/>
                      <a:gd name="T2" fmla="*/ 2 w 9"/>
                      <a:gd name="T3" fmla="*/ 4 h 5"/>
                      <a:gd name="T4" fmla="*/ 5 w 9"/>
                      <a:gd name="T5" fmla="*/ 4 h 5"/>
                      <a:gd name="T6" fmla="*/ 7 w 9"/>
                      <a:gd name="T7" fmla="*/ 4 h 5"/>
                      <a:gd name="T8" fmla="*/ 9 w 9"/>
                      <a:gd name="T9" fmla="*/ 5 h 5"/>
                      <a:gd name="T10" fmla="*/ 5 w 9"/>
                      <a:gd name="T11" fmla="*/ 1 h 5"/>
                      <a:gd name="T12" fmla="*/ 2 w 9"/>
                      <a:gd name="T13" fmla="*/ 0 h 5"/>
                      <a:gd name="T14" fmla="*/ 1 w 9"/>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5">
                        <a:moveTo>
                          <a:pt x="1" y="1"/>
                        </a:moveTo>
                        <a:cubicBezTo>
                          <a:pt x="2" y="2"/>
                          <a:pt x="2" y="2"/>
                          <a:pt x="2" y="4"/>
                        </a:cubicBezTo>
                        <a:cubicBezTo>
                          <a:pt x="3" y="5"/>
                          <a:pt x="4" y="4"/>
                          <a:pt x="5" y="4"/>
                        </a:cubicBezTo>
                        <a:cubicBezTo>
                          <a:pt x="5" y="3"/>
                          <a:pt x="5" y="3"/>
                          <a:pt x="7" y="4"/>
                        </a:cubicBezTo>
                        <a:cubicBezTo>
                          <a:pt x="8" y="5"/>
                          <a:pt x="8" y="5"/>
                          <a:pt x="9" y="5"/>
                        </a:cubicBezTo>
                        <a:cubicBezTo>
                          <a:pt x="7" y="4"/>
                          <a:pt x="6" y="2"/>
                          <a:pt x="5" y="1"/>
                        </a:cubicBezTo>
                        <a:cubicBezTo>
                          <a:pt x="4" y="1"/>
                          <a:pt x="3" y="1"/>
                          <a:pt x="2" y="0"/>
                        </a:cubicBezTo>
                        <a:cubicBezTo>
                          <a:pt x="1" y="0"/>
                          <a:pt x="0"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5" name="Freeform: Shape 7"/>
                  <p:cNvSpPr/>
                  <p:nvPr/>
                </p:nvSpPr>
                <p:spPr bwMode="auto">
                  <a:xfrm>
                    <a:off x="6852177" y="4084529"/>
                    <a:ext cx="39260" cy="45803"/>
                  </a:xfrm>
                  <a:custGeom>
                    <a:avLst/>
                    <a:gdLst>
                      <a:gd name="T0" fmla="*/ 5 w 5"/>
                      <a:gd name="T1" fmla="*/ 5 h 6"/>
                      <a:gd name="T2" fmla="*/ 0 w 5"/>
                      <a:gd name="T3" fmla="*/ 3 h 6"/>
                      <a:gd name="T4" fmla="*/ 5 w 5"/>
                      <a:gd name="T5" fmla="*/ 5 h 6"/>
                    </a:gdLst>
                    <a:ahLst/>
                    <a:cxnLst>
                      <a:cxn ang="0">
                        <a:pos x="T0" y="T1"/>
                      </a:cxn>
                      <a:cxn ang="0">
                        <a:pos x="T2" y="T3"/>
                      </a:cxn>
                      <a:cxn ang="0">
                        <a:pos x="T4" y="T5"/>
                      </a:cxn>
                    </a:cxnLst>
                    <a:rect l="0" t="0" r="r" b="b"/>
                    <a:pathLst>
                      <a:path w="5" h="6">
                        <a:moveTo>
                          <a:pt x="5" y="5"/>
                        </a:moveTo>
                        <a:cubicBezTo>
                          <a:pt x="5" y="4"/>
                          <a:pt x="1" y="0"/>
                          <a:pt x="0" y="3"/>
                        </a:cubicBezTo>
                        <a:cubicBezTo>
                          <a:pt x="0" y="4"/>
                          <a:pt x="4" y="6"/>
                          <a:pt x="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6" name="Freeform: Shape 8"/>
                  <p:cNvSpPr/>
                  <p:nvPr/>
                </p:nvSpPr>
                <p:spPr bwMode="auto">
                  <a:xfrm>
                    <a:off x="4907741" y="4681055"/>
                    <a:ext cx="45803" cy="92696"/>
                  </a:xfrm>
                  <a:custGeom>
                    <a:avLst/>
                    <a:gdLst>
                      <a:gd name="T0" fmla="*/ 2 w 6"/>
                      <a:gd name="T1" fmla="*/ 9 h 12"/>
                      <a:gd name="T2" fmla="*/ 5 w 6"/>
                      <a:gd name="T3" fmla="*/ 11 h 12"/>
                      <a:gd name="T4" fmla="*/ 3 w 6"/>
                      <a:gd name="T5" fmla="*/ 6 h 12"/>
                      <a:gd name="T6" fmla="*/ 1 w 6"/>
                      <a:gd name="T7" fmla="*/ 1 h 12"/>
                      <a:gd name="T8" fmla="*/ 1 w 6"/>
                      <a:gd name="T9" fmla="*/ 0 h 12"/>
                      <a:gd name="T10" fmla="*/ 0 w 6"/>
                      <a:gd name="T11" fmla="*/ 4 h 12"/>
                      <a:gd name="T12" fmla="*/ 1 w 6"/>
                      <a:gd name="T13" fmla="*/ 7 h 12"/>
                      <a:gd name="T14" fmla="*/ 2 w 6"/>
                      <a:gd name="T15" fmla="*/ 9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12">
                        <a:moveTo>
                          <a:pt x="2" y="9"/>
                        </a:moveTo>
                        <a:cubicBezTo>
                          <a:pt x="3" y="9"/>
                          <a:pt x="4" y="12"/>
                          <a:pt x="5" y="11"/>
                        </a:cubicBezTo>
                        <a:cubicBezTo>
                          <a:pt x="6" y="9"/>
                          <a:pt x="3" y="7"/>
                          <a:pt x="3" y="6"/>
                        </a:cubicBezTo>
                        <a:cubicBezTo>
                          <a:pt x="2" y="5"/>
                          <a:pt x="3" y="3"/>
                          <a:pt x="1" y="1"/>
                        </a:cubicBezTo>
                        <a:cubicBezTo>
                          <a:pt x="1" y="1"/>
                          <a:pt x="1" y="0"/>
                          <a:pt x="1" y="0"/>
                        </a:cubicBezTo>
                        <a:cubicBezTo>
                          <a:pt x="0" y="2"/>
                          <a:pt x="0" y="3"/>
                          <a:pt x="0" y="4"/>
                        </a:cubicBezTo>
                        <a:cubicBezTo>
                          <a:pt x="1" y="5"/>
                          <a:pt x="1" y="6"/>
                          <a:pt x="1" y="7"/>
                        </a:cubicBezTo>
                        <a:cubicBezTo>
                          <a:pt x="1" y="8"/>
                          <a:pt x="2" y="8"/>
                          <a:pt x="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7" name="Freeform: Shape 9"/>
                  <p:cNvSpPr/>
                  <p:nvPr/>
                </p:nvSpPr>
                <p:spPr bwMode="auto">
                  <a:xfrm>
                    <a:off x="5294883" y="3990742"/>
                    <a:ext cx="46893" cy="31626"/>
                  </a:xfrm>
                  <a:custGeom>
                    <a:avLst/>
                    <a:gdLst>
                      <a:gd name="T0" fmla="*/ 1 w 6"/>
                      <a:gd name="T1" fmla="*/ 4 h 4"/>
                      <a:gd name="T2" fmla="*/ 3 w 6"/>
                      <a:gd name="T3" fmla="*/ 3 h 4"/>
                      <a:gd name="T4" fmla="*/ 6 w 6"/>
                      <a:gd name="T5" fmla="*/ 1 h 4"/>
                      <a:gd name="T6" fmla="*/ 5 w 6"/>
                      <a:gd name="T7" fmla="*/ 0 h 4"/>
                      <a:gd name="T8" fmla="*/ 0 w 6"/>
                      <a:gd name="T9" fmla="*/ 4 h 4"/>
                      <a:gd name="T10" fmla="*/ 1 w 6"/>
                      <a:gd name="T11" fmla="*/ 4 h 4"/>
                    </a:gdLst>
                    <a:ahLst/>
                    <a:cxnLst>
                      <a:cxn ang="0">
                        <a:pos x="T0" y="T1"/>
                      </a:cxn>
                      <a:cxn ang="0">
                        <a:pos x="T2" y="T3"/>
                      </a:cxn>
                      <a:cxn ang="0">
                        <a:pos x="T4" y="T5"/>
                      </a:cxn>
                      <a:cxn ang="0">
                        <a:pos x="T6" y="T7"/>
                      </a:cxn>
                      <a:cxn ang="0">
                        <a:pos x="T8" y="T9"/>
                      </a:cxn>
                      <a:cxn ang="0">
                        <a:pos x="T10" y="T11"/>
                      </a:cxn>
                    </a:cxnLst>
                    <a:rect l="0" t="0" r="r" b="b"/>
                    <a:pathLst>
                      <a:path w="6" h="4">
                        <a:moveTo>
                          <a:pt x="1" y="4"/>
                        </a:moveTo>
                        <a:cubicBezTo>
                          <a:pt x="1" y="4"/>
                          <a:pt x="3" y="3"/>
                          <a:pt x="3" y="3"/>
                        </a:cubicBezTo>
                        <a:cubicBezTo>
                          <a:pt x="4" y="3"/>
                          <a:pt x="6" y="2"/>
                          <a:pt x="6" y="1"/>
                        </a:cubicBezTo>
                        <a:cubicBezTo>
                          <a:pt x="6" y="0"/>
                          <a:pt x="5" y="0"/>
                          <a:pt x="5" y="0"/>
                        </a:cubicBezTo>
                        <a:cubicBezTo>
                          <a:pt x="3" y="1"/>
                          <a:pt x="2" y="3"/>
                          <a:pt x="0" y="4"/>
                        </a:cubicBezTo>
                        <a:cubicBezTo>
                          <a:pt x="1" y="4"/>
                          <a:pt x="1"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8" name="Freeform: Shape 10"/>
                  <p:cNvSpPr/>
                  <p:nvPr/>
                </p:nvSpPr>
                <p:spPr bwMode="auto">
                  <a:xfrm>
                    <a:off x="5357044" y="3920947"/>
                    <a:ext cx="262821" cy="154857"/>
                  </a:xfrm>
                  <a:custGeom>
                    <a:avLst/>
                    <a:gdLst>
                      <a:gd name="T0" fmla="*/ 0 w 34"/>
                      <a:gd name="T1" fmla="*/ 7 h 20"/>
                      <a:gd name="T2" fmla="*/ 2 w 34"/>
                      <a:gd name="T3" fmla="*/ 6 h 20"/>
                      <a:gd name="T4" fmla="*/ 3 w 34"/>
                      <a:gd name="T5" fmla="*/ 5 h 20"/>
                      <a:gd name="T6" fmla="*/ 4 w 34"/>
                      <a:gd name="T7" fmla="*/ 7 h 20"/>
                      <a:gd name="T8" fmla="*/ 6 w 34"/>
                      <a:gd name="T9" fmla="*/ 7 h 20"/>
                      <a:gd name="T10" fmla="*/ 5 w 34"/>
                      <a:gd name="T11" fmla="*/ 10 h 20"/>
                      <a:gd name="T12" fmla="*/ 4 w 34"/>
                      <a:gd name="T13" fmla="*/ 11 h 20"/>
                      <a:gd name="T14" fmla="*/ 7 w 34"/>
                      <a:gd name="T15" fmla="*/ 11 h 20"/>
                      <a:gd name="T16" fmla="*/ 9 w 34"/>
                      <a:gd name="T17" fmla="*/ 9 h 20"/>
                      <a:gd name="T18" fmla="*/ 11 w 34"/>
                      <a:gd name="T19" fmla="*/ 8 h 20"/>
                      <a:gd name="T20" fmla="*/ 11 w 34"/>
                      <a:gd name="T21" fmla="*/ 10 h 20"/>
                      <a:gd name="T22" fmla="*/ 8 w 34"/>
                      <a:gd name="T23" fmla="*/ 12 h 20"/>
                      <a:gd name="T24" fmla="*/ 5 w 34"/>
                      <a:gd name="T25" fmla="*/ 13 h 20"/>
                      <a:gd name="T26" fmla="*/ 2 w 34"/>
                      <a:gd name="T27" fmla="*/ 14 h 20"/>
                      <a:gd name="T28" fmla="*/ 2 w 34"/>
                      <a:gd name="T29" fmla="*/ 17 h 20"/>
                      <a:gd name="T30" fmla="*/ 4 w 34"/>
                      <a:gd name="T31" fmla="*/ 16 h 20"/>
                      <a:gd name="T32" fmla="*/ 10 w 34"/>
                      <a:gd name="T33" fmla="*/ 16 h 20"/>
                      <a:gd name="T34" fmla="*/ 13 w 34"/>
                      <a:gd name="T35" fmla="*/ 17 h 20"/>
                      <a:gd name="T36" fmla="*/ 15 w 34"/>
                      <a:gd name="T37" fmla="*/ 18 h 20"/>
                      <a:gd name="T38" fmla="*/ 17 w 34"/>
                      <a:gd name="T39" fmla="*/ 18 h 20"/>
                      <a:gd name="T40" fmla="*/ 19 w 34"/>
                      <a:gd name="T41" fmla="*/ 19 h 20"/>
                      <a:gd name="T42" fmla="*/ 22 w 34"/>
                      <a:gd name="T43" fmla="*/ 19 h 20"/>
                      <a:gd name="T44" fmla="*/ 24 w 34"/>
                      <a:gd name="T45" fmla="*/ 18 h 20"/>
                      <a:gd name="T46" fmla="*/ 26 w 34"/>
                      <a:gd name="T47" fmla="*/ 18 h 20"/>
                      <a:gd name="T48" fmla="*/ 26 w 34"/>
                      <a:gd name="T49" fmla="*/ 15 h 20"/>
                      <a:gd name="T50" fmla="*/ 22 w 34"/>
                      <a:gd name="T51" fmla="*/ 13 h 20"/>
                      <a:gd name="T52" fmla="*/ 22 w 34"/>
                      <a:gd name="T53" fmla="*/ 12 h 20"/>
                      <a:gd name="T54" fmla="*/ 26 w 34"/>
                      <a:gd name="T55" fmla="*/ 13 h 20"/>
                      <a:gd name="T56" fmla="*/ 29 w 34"/>
                      <a:gd name="T57" fmla="*/ 13 h 20"/>
                      <a:gd name="T58" fmla="*/ 32 w 34"/>
                      <a:gd name="T59" fmla="*/ 12 h 20"/>
                      <a:gd name="T60" fmla="*/ 34 w 34"/>
                      <a:gd name="T61" fmla="*/ 10 h 20"/>
                      <a:gd name="T62" fmla="*/ 28 w 34"/>
                      <a:gd name="T63" fmla="*/ 9 h 20"/>
                      <a:gd name="T64" fmla="*/ 25 w 34"/>
                      <a:gd name="T65" fmla="*/ 7 h 20"/>
                      <a:gd name="T66" fmla="*/ 22 w 34"/>
                      <a:gd name="T67" fmla="*/ 7 h 20"/>
                      <a:gd name="T68" fmla="*/ 22 w 34"/>
                      <a:gd name="T69" fmla="*/ 3 h 20"/>
                      <a:gd name="T70" fmla="*/ 14 w 34"/>
                      <a:gd name="T71" fmla="*/ 2 h 20"/>
                      <a:gd name="T72" fmla="*/ 8 w 34"/>
                      <a:gd name="T73" fmla="*/ 0 h 20"/>
                      <a:gd name="T74" fmla="*/ 0 w 34"/>
                      <a:gd name="T75" fmla="*/ 7 h 20"/>
                      <a:gd name="T76" fmla="*/ 0 w 34"/>
                      <a:gd name="T77"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4" h="20">
                        <a:moveTo>
                          <a:pt x="0" y="7"/>
                        </a:moveTo>
                        <a:cubicBezTo>
                          <a:pt x="0" y="7"/>
                          <a:pt x="2" y="7"/>
                          <a:pt x="2" y="6"/>
                        </a:cubicBezTo>
                        <a:cubicBezTo>
                          <a:pt x="2" y="5"/>
                          <a:pt x="2" y="5"/>
                          <a:pt x="3" y="5"/>
                        </a:cubicBezTo>
                        <a:cubicBezTo>
                          <a:pt x="3" y="5"/>
                          <a:pt x="2" y="7"/>
                          <a:pt x="4" y="7"/>
                        </a:cubicBezTo>
                        <a:cubicBezTo>
                          <a:pt x="5" y="6"/>
                          <a:pt x="5" y="6"/>
                          <a:pt x="6" y="7"/>
                        </a:cubicBezTo>
                        <a:cubicBezTo>
                          <a:pt x="7" y="7"/>
                          <a:pt x="5" y="9"/>
                          <a:pt x="5" y="10"/>
                        </a:cubicBezTo>
                        <a:cubicBezTo>
                          <a:pt x="4" y="10"/>
                          <a:pt x="3" y="11"/>
                          <a:pt x="4" y="11"/>
                        </a:cubicBezTo>
                        <a:cubicBezTo>
                          <a:pt x="6" y="11"/>
                          <a:pt x="7" y="11"/>
                          <a:pt x="7" y="11"/>
                        </a:cubicBezTo>
                        <a:cubicBezTo>
                          <a:pt x="7" y="11"/>
                          <a:pt x="8" y="9"/>
                          <a:pt x="9" y="9"/>
                        </a:cubicBezTo>
                        <a:cubicBezTo>
                          <a:pt x="9" y="8"/>
                          <a:pt x="10" y="8"/>
                          <a:pt x="11" y="8"/>
                        </a:cubicBezTo>
                        <a:cubicBezTo>
                          <a:pt x="11" y="9"/>
                          <a:pt x="14" y="9"/>
                          <a:pt x="11" y="10"/>
                        </a:cubicBezTo>
                        <a:cubicBezTo>
                          <a:pt x="9" y="11"/>
                          <a:pt x="8" y="11"/>
                          <a:pt x="8" y="12"/>
                        </a:cubicBezTo>
                        <a:cubicBezTo>
                          <a:pt x="7" y="13"/>
                          <a:pt x="7" y="14"/>
                          <a:pt x="5" y="13"/>
                        </a:cubicBezTo>
                        <a:cubicBezTo>
                          <a:pt x="3" y="13"/>
                          <a:pt x="2" y="13"/>
                          <a:pt x="2" y="14"/>
                        </a:cubicBezTo>
                        <a:cubicBezTo>
                          <a:pt x="1" y="15"/>
                          <a:pt x="1" y="17"/>
                          <a:pt x="2" y="17"/>
                        </a:cubicBezTo>
                        <a:cubicBezTo>
                          <a:pt x="3" y="17"/>
                          <a:pt x="3" y="17"/>
                          <a:pt x="4" y="16"/>
                        </a:cubicBezTo>
                        <a:cubicBezTo>
                          <a:pt x="5" y="16"/>
                          <a:pt x="9" y="16"/>
                          <a:pt x="10" y="16"/>
                        </a:cubicBezTo>
                        <a:cubicBezTo>
                          <a:pt x="11" y="16"/>
                          <a:pt x="12" y="17"/>
                          <a:pt x="13" y="17"/>
                        </a:cubicBezTo>
                        <a:cubicBezTo>
                          <a:pt x="13" y="17"/>
                          <a:pt x="14" y="18"/>
                          <a:pt x="15" y="18"/>
                        </a:cubicBezTo>
                        <a:cubicBezTo>
                          <a:pt x="16" y="19"/>
                          <a:pt x="16" y="17"/>
                          <a:pt x="17" y="18"/>
                        </a:cubicBezTo>
                        <a:cubicBezTo>
                          <a:pt x="19" y="19"/>
                          <a:pt x="18" y="19"/>
                          <a:pt x="19" y="19"/>
                        </a:cubicBezTo>
                        <a:cubicBezTo>
                          <a:pt x="20" y="19"/>
                          <a:pt x="22" y="19"/>
                          <a:pt x="22" y="19"/>
                        </a:cubicBezTo>
                        <a:cubicBezTo>
                          <a:pt x="22" y="19"/>
                          <a:pt x="22" y="17"/>
                          <a:pt x="24" y="18"/>
                        </a:cubicBezTo>
                        <a:cubicBezTo>
                          <a:pt x="25" y="18"/>
                          <a:pt x="26" y="20"/>
                          <a:pt x="26" y="18"/>
                        </a:cubicBezTo>
                        <a:cubicBezTo>
                          <a:pt x="26" y="17"/>
                          <a:pt x="27" y="16"/>
                          <a:pt x="26" y="15"/>
                        </a:cubicBezTo>
                        <a:cubicBezTo>
                          <a:pt x="24" y="14"/>
                          <a:pt x="22" y="14"/>
                          <a:pt x="22" y="13"/>
                        </a:cubicBezTo>
                        <a:cubicBezTo>
                          <a:pt x="22" y="13"/>
                          <a:pt x="22" y="12"/>
                          <a:pt x="22" y="12"/>
                        </a:cubicBezTo>
                        <a:cubicBezTo>
                          <a:pt x="23" y="11"/>
                          <a:pt x="25" y="12"/>
                          <a:pt x="26" y="13"/>
                        </a:cubicBezTo>
                        <a:cubicBezTo>
                          <a:pt x="27" y="13"/>
                          <a:pt x="28" y="14"/>
                          <a:pt x="29" y="13"/>
                        </a:cubicBezTo>
                        <a:cubicBezTo>
                          <a:pt x="30" y="13"/>
                          <a:pt x="31" y="12"/>
                          <a:pt x="32" y="12"/>
                        </a:cubicBezTo>
                        <a:cubicBezTo>
                          <a:pt x="32" y="11"/>
                          <a:pt x="34" y="10"/>
                          <a:pt x="34" y="10"/>
                        </a:cubicBezTo>
                        <a:cubicBezTo>
                          <a:pt x="34" y="10"/>
                          <a:pt x="29" y="9"/>
                          <a:pt x="28" y="9"/>
                        </a:cubicBezTo>
                        <a:cubicBezTo>
                          <a:pt x="28" y="8"/>
                          <a:pt x="26" y="7"/>
                          <a:pt x="25" y="7"/>
                        </a:cubicBezTo>
                        <a:cubicBezTo>
                          <a:pt x="25" y="7"/>
                          <a:pt x="23" y="8"/>
                          <a:pt x="22" y="7"/>
                        </a:cubicBezTo>
                        <a:cubicBezTo>
                          <a:pt x="22" y="5"/>
                          <a:pt x="22" y="3"/>
                          <a:pt x="22" y="3"/>
                        </a:cubicBezTo>
                        <a:cubicBezTo>
                          <a:pt x="21" y="3"/>
                          <a:pt x="15" y="3"/>
                          <a:pt x="14" y="2"/>
                        </a:cubicBezTo>
                        <a:cubicBezTo>
                          <a:pt x="13" y="2"/>
                          <a:pt x="10" y="1"/>
                          <a:pt x="8" y="0"/>
                        </a:cubicBezTo>
                        <a:cubicBezTo>
                          <a:pt x="5" y="2"/>
                          <a:pt x="3" y="4"/>
                          <a:pt x="0" y="7"/>
                        </a:cubicBezTo>
                        <a:cubicBezTo>
                          <a:pt x="0" y="7"/>
                          <a:pt x="0" y="7"/>
                          <a:pt x="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9" name="Freeform: Shape 11"/>
                  <p:cNvSpPr/>
                  <p:nvPr/>
                </p:nvSpPr>
                <p:spPr bwMode="auto">
                  <a:xfrm>
                    <a:off x="4915375" y="4068170"/>
                    <a:ext cx="1085089" cy="1930259"/>
                  </a:xfrm>
                  <a:custGeom>
                    <a:avLst/>
                    <a:gdLst>
                      <a:gd name="T0" fmla="*/ 82 w 140"/>
                      <a:gd name="T1" fmla="*/ 249 h 249"/>
                      <a:gd name="T2" fmla="*/ 81 w 140"/>
                      <a:gd name="T3" fmla="*/ 242 h 249"/>
                      <a:gd name="T4" fmla="*/ 86 w 140"/>
                      <a:gd name="T5" fmla="*/ 233 h 249"/>
                      <a:gd name="T6" fmla="*/ 89 w 140"/>
                      <a:gd name="T7" fmla="*/ 227 h 249"/>
                      <a:gd name="T8" fmla="*/ 95 w 140"/>
                      <a:gd name="T9" fmla="*/ 217 h 249"/>
                      <a:gd name="T10" fmla="*/ 109 w 140"/>
                      <a:gd name="T11" fmla="*/ 211 h 249"/>
                      <a:gd name="T12" fmla="*/ 122 w 140"/>
                      <a:gd name="T13" fmla="*/ 197 h 249"/>
                      <a:gd name="T14" fmla="*/ 133 w 140"/>
                      <a:gd name="T15" fmla="*/ 175 h 249"/>
                      <a:gd name="T16" fmla="*/ 127 w 140"/>
                      <a:gd name="T17" fmla="*/ 151 h 249"/>
                      <a:gd name="T18" fmla="*/ 109 w 140"/>
                      <a:gd name="T19" fmla="*/ 150 h 249"/>
                      <a:gd name="T20" fmla="*/ 109 w 140"/>
                      <a:gd name="T21" fmla="*/ 141 h 249"/>
                      <a:gd name="T22" fmla="*/ 90 w 140"/>
                      <a:gd name="T23" fmla="*/ 124 h 249"/>
                      <a:gd name="T24" fmla="*/ 84 w 140"/>
                      <a:gd name="T25" fmla="*/ 119 h 249"/>
                      <a:gd name="T26" fmla="*/ 72 w 140"/>
                      <a:gd name="T27" fmla="*/ 118 h 249"/>
                      <a:gd name="T28" fmla="*/ 65 w 140"/>
                      <a:gd name="T29" fmla="*/ 113 h 249"/>
                      <a:gd name="T30" fmla="*/ 50 w 140"/>
                      <a:gd name="T31" fmla="*/ 119 h 249"/>
                      <a:gd name="T32" fmla="*/ 41 w 140"/>
                      <a:gd name="T33" fmla="*/ 104 h 249"/>
                      <a:gd name="T34" fmla="*/ 36 w 140"/>
                      <a:gd name="T35" fmla="*/ 92 h 249"/>
                      <a:gd name="T36" fmla="*/ 23 w 140"/>
                      <a:gd name="T37" fmla="*/ 98 h 249"/>
                      <a:gd name="T38" fmla="*/ 25 w 140"/>
                      <a:gd name="T39" fmla="*/ 74 h 249"/>
                      <a:gd name="T40" fmla="*/ 40 w 140"/>
                      <a:gd name="T41" fmla="*/ 71 h 249"/>
                      <a:gd name="T42" fmla="*/ 49 w 140"/>
                      <a:gd name="T43" fmla="*/ 78 h 249"/>
                      <a:gd name="T44" fmla="*/ 57 w 140"/>
                      <a:gd name="T45" fmla="*/ 53 h 249"/>
                      <a:gd name="T46" fmla="*/ 65 w 140"/>
                      <a:gd name="T47" fmla="*/ 46 h 249"/>
                      <a:gd name="T48" fmla="*/ 76 w 140"/>
                      <a:gd name="T49" fmla="*/ 37 h 249"/>
                      <a:gd name="T50" fmla="*/ 88 w 140"/>
                      <a:gd name="T51" fmla="*/ 32 h 249"/>
                      <a:gd name="T52" fmla="*/ 80 w 140"/>
                      <a:gd name="T53" fmla="*/ 30 h 249"/>
                      <a:gd name="T54" fmla="*/ 72 w 140"/>
                      <a:gd name="T55" fmla="*/ 26 h 249"/>
                      <a:gd name="T56" fmla="*/ 86 w 140"/>
                      <a:gd name="T57" fmla="*/ 25 h 249"/>
                      <a:gd name="T58" fmla="*/ 91 w 140"/>
                      <a:gd name="T59" fmla="*/ 28 h 249"/>
                      <a:gd name="T60" fmla="*/ 102 w 140"/>
                      <a:gd name="T61" fmla="*/ 30 h 249"/>
                      <a:gd name="T62" fmla="*/ 96 w 140"/>
                      <a:gd name="T63" fmla="*/ 23 h 249"/>
                      <a:gd name="T64" fmla="*/ 88 w 140"/>
                      <a:gd name="T65" fmla="*/ 12 h 249"/>
                      <a:gd name="T66" fmla="*/ 73 w 140"/>
                      <a:gd name="T67" fmla="*/ 6 h 249"/>
                      <a:gd name="T68" fmla="*/ 58 w 140"/>
                      <a:gd name="T69" fmla="*/ 4 h 249"/>
                      <a:gd name="T70" fmla="*/ 56 w 140"/>
                      <a:gd name="T71" fmla="*/ 15 h 249"/>
                      <a:gd name="T72" fmla="*/ 51 w 140"/>
                      <a:gd name="T73" fmla="*/ 21 h 249"/>
                      <a:gd name="T74" fmla="*/ 42 w 140"/>
                      <a:gd name="T75" fmla="*/ 15 h 249"/>
                      <a:gd name="T76" fmla="*/ 2 w 140"/>
                      <a:gd name="T77" fmla="*/ 80 h 249"/>
                      <a:gd name="T78" fmla="*/ 14 w 140"/>
                      <a:gd name="T79" fmla="*/ 101 h 249"/>
                      <a:gd name="T80" fmla="*/ 27 w 140"/>
                      <a:gd name="T81" fmla="*/ 107 h 249"/>
                      <a:gd name="T82" fmla="*/ 40 w 140"/>
                      <a:gd name="T83" fmla="*/ 120 h 249"/>
                      <a:gd name="T84" fmla="*/ 52 w 140"/>
                      <a:gd name="T85" fmla="*/ 123 h 249"/>
                      <a:gd name="T86" fmla="*/ 48 w 140"/>
                      <a:gd name="T87" fmla="*/ 144 h 249"/>
                      <a:gd name="T88" fmla="*/ 58 w 140"/>
                      <a:gd name="T89" fmla="*/ 174 h 249"/>
                      <a:gd name="T90" fmla="*/ 71 w 140"/>
                      <a:gd name="T91" fmla="*/ 198 h 249"/>
                      <a:gd name="T92" fmla="*/ 70 w 140"/>
                      <a:gd name="T93" fmla="*/ 217 h 249"/>
                      <a:gd name="T94" fmla="*/ 70 w 140"/>
                      <a:gd name="T95" fmla="*/ 231 h 249"/>
                      <a:gd name="T96" fmla="*/ 71 w 140"/>
                      <a:gd name="T97" fmla="*/ 241 h 249"/>
                      <a:gd name="T98" fmla="*/ 75 w 140"/>
                      <a:gd name="T99" fmla="*/ 247 h 249"/>
                      <a:gd name="T100" fmla="*/ 54 w 140"/>
                      <a:gd name="T101" fmla="*/ 42 h 249"/>
                      <a:gd name="T102" fmla="*/ 55 w 140"/>
                      <a:gd name="T103" fmla="*/ 38 h 249"/>
                      <a:gd name="T104" fmla="*/ 48 w 140"/>
                      <a:gd name="T105" fmla="*/ 42 h 249"/>
                      <a:gd name="T106" fmla="*/ 39 w 140"/>
                      <a:gd name="T107" fmla="*/ 46 h 249"/>
                      <a:gd name="T108" fmla="*/ 50 w 140"/>
                      <a:gd name="T109" fmla="*/ 34 h 249"/>
                      <a:gd name="T110" fmla="*/ 40 w 140"/>
                      <a:gd name="T111" fmla="*/ 32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 h="249">
                        <a:moveTo>
                          <a:pt x="77" y="248"/>
                        </a:moveTo>
                        <a:cubicBezTo>
                          <a:pt x="78" y="248"/>
                          <a:pt x="79" y="248"/>
                          <a:pt x="78" y="246"/>
                        </a:cubicBezTo>
                        <a:cubicBezTo>
                          <a:pt x="78" y="245"/>
                          <a:pt x="81" y="246"/>
                          <a:pt x="80" y="247"/>
                        </a:cubicBezTo>
                        <a:cubicBezTo>
                          <a:pt x="78" y="248"/>
                          <a:pt x="78" y="248"/>
                          <a:pt x="78" y="248"/>
                        </a:cubicBezTo>
                        <a:cubicBezTo>
                          <a:pt x="79" y="248"/>
                          <a:pt x="81" y="249"/>
                          <a:pt x="82" y="249"/>
                        </a:cubicBezTo>
                        <a:cubicBezTo>
                          <a:pt x="83" y="249"/>
                          <a:pt x="86" y="249"/>
                          <a:pt x="86" y="249"/>
                        </a:cubicBezTo>
                        <a:cubicBezTo>
                          <a:pt x="86" y="249"/>
                          <a:pt x="89" y="248"/>
                          <a:pt x="90" y="248"/>
                        </a:cubicBezTo>
                        <a:cubicBezTo>
                          <a:pt x="90" y="248"/>
                          <a:pt x="87" y="248"/>
                          <a:pt x="86" y="248"/>
                        </a:cubicBezTo>
                        <a:cubicBezTo>
                          <a:pt x="84" y="247"/>
                          <a:pt x="82" y="246"/>
                          <a:pt x="81" y="245"/>
                        </a:cubicBezTo>
                        <a:cubicBezTo>
                          <a:pt x="81" y="244"/>
                          <a:pt x="80" y="243"/>
                          <a:pt x="81" y="242"/>
                        </a:cubicBezTo>
                        <a:cubicBezTo>
                          <a:pt x="82" y="242"/>
                          <a:pt x="84" y="240"/>
                          <a:pt x="85" y="240"/>
                        </a:cubicBezTo>
                        <a:cubicBezTo>
                          <a:pt x="85" y="240"/>
                          <a:pt x="86" y="238"/>
                          <a:pt x="85" y="238"/>
                        </a:cubicBezTo>
                        <a:cubicBezTo>
                          <a:pt x="85" y="237"/>
                          <a:pt x="83" y="237"/>
                          <a:pt x="82" y="237"/>
                        </a:cubicBezTo>
                        <a:cubicBezTo>
                          <a:pt x="82" y="237"/>
                          <a:pt x="82" y="236"/>
                          <a:pt x="83" y="235"/>
                        </a:cubicBezTo>
                        <a:cubicBezTo>
                          <a:pt x="85" y="234"/>
                          <a:pt x="85" y="233"/>
                          <a:pt x="86" y="233"/>
                        </a:cubicBezTo>
                        <a:cubicBezTo>
                          <a:pt x="86" y="232"/>
                          <a:pt x="87" y="232"/>
                          <a:pt x="88" y="231"/>
                        </a:cubicBezTo>
                        <a:cubicBezTo>
                          <a:pt x="88" y="230"/>
                          <a:pt x="87" y="230"/>
                          <a:pt x="86" y="230"/>
                        </a:cubicBezTo>
                        <a:cubicBezTo>
                          <a:pt x="85" y="230"/>
                          <a:pt x="85" y="229"/>
                          <a:pt x="84" y="228"/>
                        </a:cubicBezTo>
                        <a:cubicBezTo>
                          <a:pt x="84" y="227"/>
                          <a:pt x="87" y="228"/>
                          <a:pt x="89" y="229"/>
                        </a:cubicBezTo>
                        <a:cubicBezTo>
                          <a:pt x="90" y="229"/>
                          <a:pt x="89" y="228"/>
                          <a:pt x="89" y="227"/>
                        </a:cubicBezTo>
                        <a:cubicBezTo>
                          <a:pt x="89" y="226"/>
                          <a:pt x="89" y="225"/>
                          <a:pt x="90" y="225"/>
                        </a:cubicBezTo>
                        <a:cubicBezTo>
                          <a:pt x="91" y="226"/>
                          <a:pt x="96" y="225"/>
                          <a:pt x="96" y="225"/>
                        </a:cubicBezTo>
                        <a:cubicBezTo>
                          <a:pt x="97" y="225"/>
                          <a:pt x="98" y="223"/>
                          <a:pt x="99" y="222"/>
                        </a:cubicBezTo>
                        <a:cubicBezTo>
                          <a:pt x="99" y="221"/>
                          <a:pt x="100" y="221"/>
                          <a:pt x="99" y="220"/>
                        </a:cubicBezTo>
                        <a:cubicBezTo>
                          <a:pt x="98" y="220"/>
                          <a:pt x="95" y="218"/>
                          <a:pt x="95" y="217"/>
                        </a:cubicBezTo>
                        <a:cubicBezTo>
                          <a:pt x="95" y="217"/>
                          <a:pt x="96" y="214"/>
                          <a:pt x="96" y="213"/>
                        </a:cubicBezTo>
                        <a:cubicBezTo>
                          <a:pt x="96" y="213"/>
                          <a:pt x="96" y="218"/>
                          <a:pt x="99" y="219"/>
                        </a:cubicBezTo>
                        <a:cubicBezTo>
                          <a:pt x="101" y="219"/>
                          <a:pt x="102" y="220"/>
                          <a:pt x="104" y="218"/>
                        </a:cubicBezTo>
                        <a:cubicBezTo>
                          <a:pt x="106" y="216"/>
                          <a:pt x="107" y="215"/>
                          <a:pt x="108" y="214"/>
                        </a:cubicBezTo>
                        <a:cubicBezTo>
                          <a:pt x="108" y="212"/>
                          <a:pt x="108" y="211"/>
                          <a:pt x="109" y="211"/>
                        </a:cubicBezTo>
                        <a:cubicBezTo>
                          <a:pt x="110" y="210"/>
                          <a:pt x="110" y="211"/>
                          <a:pt x="111" y="208"/>
                        </a:cubicBezTo>
                        <a:cubicBezTo>
                          <a:pt x="112" y="206"/>
                          <a:pt x="113" y="208"/>
                          <a:pt x="114" y="206"/>
                        </a:cubicBezTo>
                        <a:cubicBezTo>
                          <a:pt x="115" y="204"/>
                          <a:pt x="112" y="202"/>
                          <a:pt x="114" y="201"/>
                        </a:cubicBezTo>
                        <a:cubicBezTo>
                          <a:pt x="116" y="199"/>
                          <a:pt x="119" y="198"/>
                          <a:pt x="119" y="198"/>
                        </a:cubicBezTo>
                        <a:cubicBezTo>
                          <a:pt x="119" y="198"/>
                          <a:pt x="120" y="197"/>
                          <a:pt x="122" y="197"/>
                        </a:cubicBezTo>
                        <a:cubicBezTo>
                          <a:pt x="124" y="196"/>
                          <a:pt x="126" y="197"/>
                          <a:pt x="127" y="196"/>
                        </a:cubicBezTo>
                        <a:cubicBezTo>
                          <a:pt x="127" y="194"/>
                          <a:pt x="128" y="192"/>
                          <a:pt x="129" y="191"/>
                        </a:cubicBezTo>
                        <a:cubicBezTo>
                          <a:pt x="130" y="190"/>
                          <a:pt x="131" y="188"/>
                          <a:pt x="131" y="187"/>
                        </a:cubicBezTo>
                        <a:cubicBezTo>
                          <a:pt x="130" y="186"/>
                          <a:pt x="132" y="182"/>
                          <a:pt x="132" y="181"/>
                        </a:cubicBezTo>
                        <a:cubicBezTo>
                          <a:pt x="132" y="180"/>
                          <a:pt x="130" y="177"/>
                          <a:pt x="133" y="175"/>
                        </a:cubicBezTo>
                        <a:cubicBezTo>
                          <a:pt x="135" y="172"/>
                          <a:pt x="138" y="169"/>
                          <a:pt x="138" y="168"/>
                        </a:cubicBezTo>
                        <a:cubicBezTo>
                          <a:pt x="138" y="167"/>
                          <a:pt x="140" y="163"/>
                          <a:pt x="140" y="161"/>
                        </a:cubicBezTo>
                        <a:cubicBezTo>
                          <a:pt x="140" y="159"/>
                          <a:pt x="138" y="156"/>
                          <a:pt x="137" y="156"/>
                        </a:cubicBezTo>
                        <a:cubicBezTo>
                          <a:pt x="136" y="155"/>
                          <a:pt x="133" y="155"/>
                          <a:pt x="132" y="153"/>
                        </a:cubicBezTo>
                        <a:cubicBezTo>
                          <a:pt x="131" y="152"/>
                          <a:pt x="128" y="150"/>
                          <a:pt x="127" y="151"/>
                        </a:cubicBezTo>
                        <a:cubicBezTo>
                          <a:pt x="126" y="151"/>
                          <a:pt x="124" y="151"/>
                          <a:pt x="122" y="150"/>
                        </a:cubicBezTo>
                        <a:cubicBezTo>
                          <a:pt x="121" y="149"/>
                          <a:pt x="119" y="148"/>
                          <a:pt x="118" y="147"/>
                        </a:cubicBezTo>
                        <a:cubicBezTo>
                          <a:pt x="117" y="146"/>
                          <a:pt x="115" y="146"/>
                          <a:pt x="114" y="146"/>
                        </a:cubicBezTo>
                        <a:cubicBezTo>
                          <a:pt x="113" y="146"/>
                          <a:pt x="113" y="145"/>
                          <a:pt x="111" y="147"/>
                        </a:cubicBezTo>
                        <a:cubicBezTo>
                          <a:pt x="110" y="150"/>
                          <a:pt x="111" y="151"/>
                          <a:pt x="109" y="150"/>
                        </a:cubicBezTo>
                        <a:cubicBezTo>
                          <a:pt x="106" y="150"/>
                          <a:pt x="109" y="150"/>
                          <a:pt x="110" y="147"/>
                        </a:cubicBezTo>
                        <a:cubicBezTo>
                          <a:pt x="112" y="145"/>
                          <a:pt x="110" y="143"/>
                          <a:pt x="108" y="144"/>
                        </a:cubicBezTo>
                        <a:cubicBezTo>
                          <a:pt x="107" y="144"/>
                          <a:pt x="108" y="146"/>
                          <a:pt x="105" y="146"/>
                        </a:cubicBezTo>
                        <a:cubicBezTo>
                          <a:pt x="102" y="147"/>
                          <a:pt x="102" y="145"/>
                          <a:pt x="104" y="144"/>
                        </a:cubicBezTo>
                        <a:cubicBezTo>
                          <a:pt x="106" y="144"/>
                          <a:pt x="109" y="142"/>
                          <a:pt x="109" y="141"/>
                        </a:cubicBezTo>
                        <a:cubicBezTo>
                          <a:pt x="109" y="141"/>
                          <a:pt x="109" y="138"/>
                          <a:pt x="107" y="138"/>
                        </a:cubicBezTo>
                        <a:cubicBezTo>
                          <a:pt x="106" y="138"/>
                          <a:pt x="106" y="136"/>
                          <a:pt x="104" y="134"/>
                        </a:cubicBezTo>
                        <a:cubicBezTo>
                          <a:pt x="102" y="131"/>
                          <a:pt x="99" y="128"/>
                          <a:pt x="97" y="128"/>
                        </a:cubicBezTo>
                        <a:cubicBezTo>
                          <a:pt x="95" y="129"/>
                          <a:pt x="94" y="131"/>
                          <a:pt x="92" y="128"/>
                        </a:cubicBezTo>
                        <a:cubicBezTo>
                          <a:pt x="91" y="126"/>
                          <a:pt x="90" y="126"/>
                          <a:pt x="90" y="124"/>
                        </a:cubicBezTo>
                        <a:cubicBezTo>
                          <a:pt x="89" y="123"/>
                          <a:pt x="87" y="124"/>
                          <a:pt x="87" y="124"/>
                        </a:cubicBezTo>
                        <a:cubicBezTo>
                          <a:pt x="86" y="123"/>
                          <a:pt x="86" y="123"/>
                          <a:pt x="86" y="123"/>
                        </a:cubicBezTo>
                        <a:cubicBezTo>
                          <a:pt x="86" y="123"/>
                          <a:pt x="84" y="124"/>
                          <a:pt x="85" y="122"/>
                        </a:cubicBezTo>
                        <a:cubicBezTo>
                          <a:pt x="86" y="120"/>
                          <a:pt x="87" y="116"/>
                          <a:pt x="86" y="117"/>
                        </a:cubicBezTo>
                        <a:cubicBezTo>
                          <a:pt x="86" y="117"/>
                          <a:pt x="85" y="120"/>
                          <a:pt x="84" y="119"/>
                        </a:cubicBezTo>
                        <a:cubicBezTo>
                          <a:pt x="83" y="119"/>
                          <a:pt x="84" y="119"/>
                          <a:pt x="82" y="118"/>
                        </a:cubicBezTo>
                        <a:cubicBezTo>
                          <a:pt x="80" y="116"/>
                          <a:pt x="78" y="117"/>
                          <a:pt x="78" y="118"/>
                        </a:cubicBezTo>
                        <a:cubicBezTo>
                          <a:pt x="78" y="119"/>
                          <a:pt x="77" y="120"/>
                          <a:pt x="77" y="120"/>
                        </a:cubicBezTo>
                        <a:cubicBezTo>
                          <a:pt x="77" y="120"/>
                          <a:pt x="77" y="120"/>
                          <a:pt x="76" y="118"/>
                        </a:cubicBezTo>
                        <a:cubicBezTo>
                          <a:pt x="76" y="117"/>
                          <a:pt x="73" y="117"/>
                          <a:pt x="72" y="118"/>
                        </a:cubicBezTo>
                        <a:cubicBezTo>
                          <a:pt x="71" y="119"/>
                          <a:pt x="70" y="115"/>
                          <a:pt x="69" y="115"/>
                        </a:cubicBezTo>
                        <a:cubicBezTo>
                          <a:pt x="69" y="115"/>
                          <a:pt x="67" y="116"/>
                          <a:pt x="66" y="118"/>
                        </a:cubicBezTo>
                        <a:cubicBezTo>
                          <a:pt x="65" y="120"/>
                          <a:pt x="66" y="122"/>
                          <a:pt x="65" y="122"/>
                        </a:cubicBezTo>
                        <a:cubicBezTo>
                          <a:pt x="64" y="122"/>
                          <a:pt x="64" y="118"/>
                          <a:pt x="64" y="117"/>
                        </a:cubicBezTo>
                        <a:cubicBezTo>
                          <a:pt x="65" y="116"/>
                          <a:pt x="66" y="114"/>
                          <a:pt x="65" y="113"/>
                        </a:cubicBezTo>
                        <a:cubicBezTo>
                          <a:pt x="64" y="113"/>
                          <a:pt x="62" y="116"/>
                          <a:pt x="61" y="116"/>
                        </a:cubicBezTo>
                        <a:cubicBezTo>
                          <a:pt x="60" y="116"/>
                          <a:pt x="59" y="117"/>
                          <a:pt x="58" y="119"/>
                        </a:cubicBezTo>
                        <a:cubicBezTo>
                          <a:pt x="57" y="120"/>
                          <a:pt x="56" y="121"/>
                          <a:pt x="55" y="122"/>
                        </a:cubicBezTo>
                        <a:cubicBezTo>
                          <a:pt x="55" y="123"/>
                          <a:pt x="53" y="122"/>
                          <a:pt x="53" y="121"/>
                        </a:cubicBezTo>
                        <a:cubicBezTo>
                          <a:pt x="54" y="121"/>
                          <a:pt x="51" y="119"/>
                          <a:pt x="50" y="119"/>
                        </a:cubicBezTo>
                        <a:cubicBezTo>
                          <a:pt x="50" y="120"/>
                          <a:pt x="49" y="121"/>
                          <a:pt x="47" y="121"/>
                        </a:cubicBezTo>
                        <a:cubicBezTo>
                          <a:pt x="46" y="122"/>
                          <a:pt x="45" y="120"/>
                          <a:pt x="44" y="120"/>
                        </a:cubicBezTo>
                        <a:cubicBezTo>
                          <a:pt x="44" y="119"/>
                          <a:pt x="43" y="119"/>
                          <a:pt x="43" y="116"/>
                        </a:cubicBezTo>
                        <a:cubicBezTo>
                          <a:pt x="43" y="113"/>
                          <a:pt x="43" y="111"/>
                          <a:pt x="44" y="109"/>
                        </a:cubicBezTo>
                        <a:cubicBezTo>
                          <a:pt x="44" y="107"/>
                          <a:pt x="42" y="104"/>
                          <a:pt x="41" y="104"/>
                        </a:cubicBezTo>
                        <a:cubicBezTo>
                          <a:pt x="40" y="105"/>
                          <a:pt x="39" y="106"/>
                          <a:pt x="38" y="106"/>
                        </a:cubicBezTo>
                        <a:cubicBezTo>
                          <a:pt x="37" y="106"/>
                          <a:pt x="37" y="105"/>
                          <a:pt x="35" y="105"/>
                        </a:cubicBezTo>
                        <a:cubicBezTo>
                          <a:pt x="34" y="105"/>
                          <a:pt x="35" y="105"/>
                          <a:pt x="35" y="103"/>
                        </a:cubicBezTo>
                        <a:cubicBezTo>
                          <a:pt x="36" y="101"/>
                          <a:pt x="35" y="99"/>
                          <a:pt x="36" y="97"/>
                        </a:cubicBezTo>
                        <a:cubicBezTo>
                          <a:pt x="38" y="96"/>
                          <a:pt x="37" y="92"/>
                          <a:pt x="36" y="92"/>
                        </a:cubicBezTo>
                        <a:cubicBezTo>
                          <a:pt x="35" y="92"/>
                          <a:pt x="34" y="92"/>
                          <a:pt x="32" y="92"/>
                        </a:cubicBezTo>
                        <a:cubicBezTo>
                          <a:pt x="31" y="92"/>
                          <a:pt x="30" y="94"/>
                          <a:pt x="31" y="95"/>
                        </a:cubicBezTo>
                        <a:cubicBezTo>
                          <a:pt x="31" y="97"/>
                          <a:pt x="30" y="98"/>
                          <a:pt x="29" y="98"/>
                        </a:cubicBezTo>
                        <a:cubicBezTo>
                          <a:pt x="29" y="98"/>
                          <a:pt x="28" y="97"/>
                          <a:pt x="27" y="99"/>
                        </a:cubicBezTo>
                        <a:cubicBezTo>
                          <a:pt x="25" y="100"/>
                          <a:pt x="25" y="100"/>
                          <a:pt x="23" y="98"/>
                        </a:cubicBezTo>
                        <a:cubicBezTo>
                          <a:pt x="22" y="96"/>
                          <a:pt x="20" y="94"/>
                          <a:pt x="20" y="92"/>
                        </a:cubicBezTo>
                        <a:cubicBezTo>
                          <a:pt x="20" y="89"/>
                          <a:pt x="20" y="86"/>
                          <a:pt x="20" y="85"/>
                        </a:cubicBezTo>
                        <a:cubicBezTo>
                          <a:pt x="21" y="83"/>
                          <a:pt x="21" y="81"/>
                          <a:pt x="20" y="80"/>
                        </a:cubicBezTo>
                        <a:cubicBezTo>
                          <a:pt x="19" y="80"/>
                          <a:pt x="21" y="78"/>
                          <a:pt x="22" y="77"/>
                        </a:cubicBezTo>
                        <a:cubicBezTo>
                          <a:pt x="23" y="77"/>
                          <a:pt x="25" y="75"/>
                          <a:pt x="25" y="74"/>
                        </a:cubicBezTo>
                        <a:cubicBezTo>
                          <a:pt x="25" y="74"/>
                          <a:pt x="26" y="74"/>
                          <a:pt x="28" y="74"/>
                        </a:cubicBezTo>
                        <a:cubicBezTo>
                          <a:pt x="30" y="74"/>
                          <a:pt x="30" y="74"/>
                          <a:pt x="31" y="75"/>
                        </a:cubicBezTo>
                        <a:cubicBezTo>
                          <a:pt x="33" y="76"/>
                          <a:pt x="33" y="74"/>
                          <a:pt x="33" y="74"/>
                        </a:cubicBezTo>
                        <a:cubicBezTo>
                          <a:pt x="33" y="73"/>
                          <a:pt x="34" y="72"/>
                          <a:pt x="36" y="73"/>
                        </a:cubicBezTo>
                        <a:cubicBezTo>
                          <a:pt x="37" y="73"/>
                          <a:pt x="40" y="71"/>
                          <a:pt x="40" y="71"/>
                        </a:cubicBezTo>
                        <a:cubicBezTo>
                          <a:pt x="40" y="72"/>
                          <a:pt x="41" y="74"/>
                          <a:pt x="42" y="74"/>
                        </a:cubicBezTo>
                        <a:cubicBezTo>
                          <a:pt x="43" y="73"/>
                          <a:pt x="43" y="71"/>
                          <a:pt x="44" y="74"/>
                        </a:cubicBezTo>
                        <a:cubicBezTo>
                          <a:pt x="44" y="76"/>
                          <a:pt x="45" y="80"/>
                          <a:pt x="46" y="80"/>
                        </a:cubicBezTo>
                        <a:cubicBezTo>
                          <a:pt x="47" y="81"/>
                          <a:pt x="46" y="83"/>
                          <a:pt x="48" y="83"/>
                        </a:cubicBezTo>
                        <a:cubicBezTo>
                          <a:pt x="49" y="83"/>
                          <a:pt x="50" y="79"/>
                          <a:pt x="49" y="78"/>
                        </a:cubicBezTo>
                        <a:cubicBezTo>
                          <a:pt x="49" y="77"/>
                          <a:pt x="48" y="73"/>
                          <a:pt x="47" y="72"/>
                        </a:cubicBezTo>
                        <a:cubicBezTo>
                          <a:pt x="47" y="71"/>
                          <a:pt x="48" y="68"/>
                          <a:pt x="50" y="67"/>
                        </a:cubicBezTo>
                        <a:cubicBezTo>
                          <a:pt x="51" y="66"/>
                          <a:pt x="54" y="62"/>
                          <a:pt x="55" y="61"/>
                        </a:cubicBezTo>
                        <a:cubicBezTo>
                          <a:pt x="56" y="60"/>
                          <a:pt x="60" y="59"/>
                          <a:pt x="59" y="58"/>
                        </a:cubicBezTo>
                        <a:cubicBezTo>
                          <a:pt x="58" y="56"/>
                          <a:pt x="57" y="55"/>
                          <a:pt x="57" y="53"/>
                        </a:cubicBezTo>
                        <a:cubicBezTo>
                          <a:pt x="57" y="52"/>
                          <a:pt x="58" y="53"/>
                          <a:pt x="58" y="53"/>
                        </a:cubicBezTo>
                        <a:cubicBezTo>
                          <a:pt x="59" y="54"/>
                          <a:pt x="61" y="52"/>
                          <a:pt x="60" y="51"/>
                        </a:cubicBezTo>
                        <a:cubicBezTo>
                          <a:pt x="60" y="50"/>
                          <a:pt x="60" y="49"/>
                          <a:pt x="61" y="49"/>
                        </a:cubicBezTo>
                        <a:cubicBezTo>
                          <a:pt x="62" y="49"/>
                          <a:pt x="63" y="48"/>
                          <a:pt x="62" y="47"/>
                        </a:cubicBezTo>
                        <a:cubicBezTo>
                          <a:pt x="62" y="46"/>
                          <a:pt x="64" y="45"/>
                          <a:pt x="65" y="46"/>
                        </a:cubicBezTo>
                        <a:cubicBezTo>
                          <a:pt x="66" y="46"/>
                          <a:pt x="69" y="46"/>
                          <a:pt x="70" y="45"/>
                        </a:cubicBezTo>
                        <a:cubicBezTo>
                          <a:pt x="70" y="45"/>
                          <a:pt x="68" y="43"/>
                          <a:pt x="68" y="42"/>
                        </a:cubicBezTo>
                        <a:cubicBezTo>
                          <a:pt x="68" y="40"/>
                          <a:pt x="70" y="39"/>
                          <a:pt x="72" y="38"/>
                        </a:cubicBezTo>
                        <a:cubicBezTo>
                          <a:pt x="73" y="38"/>
                          <a:pt x="74" y="38"/>
                          <a:pt x="74" y="38"/>
                        </a:cubicBezTo>
                        <a:cubicBezTo>
                          <a:pt x="75" y="37"/>
                          <a:pt x="76" y="35"/>
                          <a:pt x="76" y="37"/>
                        </a:cubicBezTo>
                        <a:cubicBezTo>
                          <a:pt x="76" y="38"/>
                          <a:pt x="76" y="40"/>
                          <a:pt x="77" y="40"/>
                        </a:cubicBezTo>
                        <a:cubicBezTo>
                          <a:pt x="79" y="40"/>
                          <a:pt x="80" y="38"/>
                          <a:pt x="81" y="38"/>
                        </a:cubicBezTo>
                        <a:cubicBezTo>
                          <a:pt x="81" y="38"/>
                          <a:pt x="85" y="37"/>
                          <a:pt x="85" y="37"/>
                        </a:cubicBezTo>
                        <a:cubicBezTo>
                          <a:pt x="86" y="37"/>
                          <a:pt x="90" y="36"/>
                          <a:pt x="90" y="35"/>
                        </a:cubicBezTo>
                        <a:cubicBezTo>
                          <a:pt x="89" y="34"/>
                          <a:pt x="89" y="32"/>
                          <a:pt x="88" y="32"/>
                        </a:cubicBezTo>
                        <a:cubicBezTo>
                          <a:pt x="88" y="31"/>
                          <a:pt x="87" y="32"/>
                          <a:pt x="86" y="33"/>
                        </a:cubicBezTo>
                        <a:cubicBezTo>
                          <a:pt x="86" y="34"/>
                          <a:pt x="85" y="34"/>
                          <a:pt x="84" y="33"/>
                        </a:cubicBezTo>
                        <a:cubicBezTo>
                          <a:pt x="84" y="32"/>
                          <a:pt x="85" y="30"/>
                          <a:pt x="83" y="31"/>
                        </a:cubicBezTo>
                        <a:cubicBezTo>
                          <a:pt x="82" y="32"/>
                          <a:pt x="82" y="32"/>
                          <a:pt x="81" y="32"/>
                        </a:cubicBezTo>
                        <a:cubicBezTo>
                          <a:pt x="81" y="32"/>
                          <a:pt x="80" y="30"/>
                          <a:pt x="80" y="30"/>
                        </a:cubicBezTo>
                        <a:cubicBezTo>
                          <a:pt x="80" y="30"/>
                          <a:pt x="82" y="29"/>
                          <a:pt x="81" y="28"/>
                        </a:cubicBezTo>
                        <a:cubicBezTo>
                          <a:pt x="80" y="26"/>
                          <a:pt x="78" y="27"/>
                          <a:pt x="77" y="28"/>
                        </a:cubicBezTo>
                        <a:cubicBezTo>
                          <a:pt x="75" y="29"/>
                          <a:pt x="75" y="29"/>
                          <a:pt x="73" y="29"/>
                        </a:cubicBezTo>
                        <a:cubicBezTo>
                          <a:pt x="71" y="30"/>
                          <a:pt x="70" y="30"/>
                          <a:pt x="70" y="30"/>
                        </a:cubicBezTo>
                        <a:cubicBezTo>
                          <a:pt x="70" y="30"/>
                          <a:pt x="71" y="28"/>
                          <a:pt x="72" y="26"/>
                        </a:cubicBezTo>
                        <a:cubicBezTo>
                          <a:pt x="73" y="25"/>
                          <a:pt x="77" y="25"/>
                          <a:pt x="78" y="24"/>
                        </a:cubicBezTo>
                        <a:cubicBezTo>
                          <a:pt x="79" y="23"/>
                          <a:pt x="81" y="25"/>
                          <a:pt x="81" y="25"/>
                        </a:cubicBezTo>
                        <a:cubicBezTo>
                          <a:pt x="81" y="25"/>
                          <a:pt x="83" y="23"/>
                          <a:pt x="83" y="24"/>
                        </a:cubicBezTo>
                        <a:cubicBezTo>
                          <a:pt x="83" y="25"/>
                          <a:pt x="82" y="27"/>
                          <a:pt x="83" y="27"/>
                        </a:cubicBezTo>
                        <a:cubicBezTo>
                          <a:pt x="84" y="27"/>
                          <a:pt x="87" y="26"/>
                          <a:pt x="86" y="25"/>
                        </a:cubicBezTo>
                        <a:cubicBezTo>
                          <a:pt x="85" y="25"/>
                          <a:pt x="87" y="24"/>
                          <a:pt x="88" y="23"/>
                        </a:cubicBezTo>
                        <a:cubicBezTo>
                          <a:pt x="89" y="22"/>
                          <a:pt x="91" y="23"/>
                          <a:pt x="92" y="23"/>
                        </a:cubicBezTo>
                        <a:cubicBezTo>
                          <a:pt x="92" y="23"/>
                          <a:pt x="93" y="21"/>
                          <a:pt x="94" y="21"/>
                        </a:cubicBezTo>
                        <a:cubicBezTo>
                          <a:pt x="95" y="21"/>
                          <a:pt x="96" y="22"/>
                          <a:pt x="94" y="24"/>
                        </a:cubicBezTo>
                        <a:cubicBezTo>
                          <a:pt x="92" y="25"/>
                          <a:pt x="92" y="28"/>
                          <a:pt x="91" y="28"/>
                        </a:cubicBezTo>
                        <a:cubicBezTo>
                          <a:pt x="90" y="29"/>
                          <a:pt x="91" y="30"/>
                          <a:pt x="92" y="30"/>
                        </a:cubicBezTo>
                        <a:cubicBezTo>
                          <a:pt x="93" y="30"/>
                          <a:pt x="95" y="30"/>
                          <a:pt x="96" y="30"/>
                        </a:cubicBezTo>
                        <a:cubicBezTo>
                          <a:pt x="97" y="29"/>
                          <a:pt x="98" y="30"/>
                          <a:pt x="98" y="30"/>
                        </a:cubicBezTo>
                        <a:cubicBezTo>
                          <a:pt x="98" y="31"/>
                          <a:pt x="99" y="30"/>
                          <a:pt x="99" y="30"/>
                        </a:cubicBezTo>
                        <a:cubicBezTo>
                          <a:pt x="99" y="30"/>
                          <a:pt x="102" y="29"/>
                          <a:pt x="102" y="30"/>
                        </a:cubicBezTo>
                        <a:cubicBezTo>
                          <a:pt x="103" y="31"/>
                          <a:pt x="103" y="29"/>
                          <a:pt x="103" y="29"/>
                        </a:cubicBezTo>
                        <a:cubicBezTo>
                          <a:pt x="102" y="28"/>
                          <a:pt x="102" y="27"/>
                          <a:pt x="101" y="26"/>
                        </a:cubicBezTo>
                        <a:cubicBezTo>
                          <a:pt x="101" y="24"/>
                          <a:pt x="100" y="24"/>
                          <a:pt x="99" y="25"/>
                        </a:cubicBezTo>
                        <a:cubicBezTo>
                          <a:pt x="98" y="25"/>
                          <a:pt x="97" y="24"/>
                          <a:pt x="96" y="24"/>
                        </a:cubicBezTo>
                        <a:cubicBezTo>
                          <a:pt x="96" y="23"/>
                          <a:pt x="95" y="24"/>
                          <a:pt x="96" y="23"/>
                        </a:cubicBezTo>
                        <a:cubicBezTo>
                          <a:pt x="96" y="22"/>
                          <a:pt x="97" y="21"/>
                          <a:pt x="97" y="20"/>
                        </a:cubicBezTo>
                        <a:cubicBezTo>
                          <a:pt x="98" y="19"/>
                          <a:pt x="100" y="17"/>
                          <a:pt x="98" y="17"/>
                        </a:cubicBezTo>
                        <a:cubicBezTo>
                          <a:pt x="96" y="16"/>
                          <a:pt x="95" y="16"/>
                          <a:pt x="95" y="15"/>
                        </a:cubicBezTo>
                        <a:cubicBezTo>
                          <a:pt x="95" y="14"/>
                          <a:pt x="92" y="12"/>
                          <a:pt x="92" y="12"/>
                        </a:cubicBezTo>
                        <a:cubicBezTo>
                          <a:pt x="91" y="12"/>
                          <a:pt x="88" y="13"/>
                          <a:pt x="88" y="12"/>
                        </a:cubicBezTo>
                        <a:cubicBezTo>
                          <a:pt x="88" y="11"/>
                          <a:pt x="87" y="8"/>
                          <a:pt x="86" y="8"/>
                        </a:cubicBezTo>
                        <a:cubicBezTo>
                          <a:pt x="86" y="7"/>
                          <a:pt x="83" y="3"/>
                          <a:pt x="82" y="3"/>
                        </a:cubicBezTo>
                        <a:cubicBezTo>
                          <a:pt x="82" y="3"/>
                          <a:pt x="81" y="3"/>
                          <a:pt x="80" y="5"/>
                        </a:cubicBezTo>
                        <a:cubicBezTo>
                          <a:pt x="78" y="7"/>
                          <a:pt x="77" y="7"/>
                          <a:pt x="76" y="7"/>
                        </a:cubicBezTo>
                        <a:cubicBezTo>
                          <a:pt x="75" y="7"/>
                          <a:pt x="73" y="7"/>
                          <a:pt x="73" y="6"/>
                        </a:cubicBezTo>
                        <a:cubicBezTo>
                          <a:pt x="72" y="5"/>
                          <a:pt x="75" y="4"/>
                          <a:pt x="74" y="3"/>
                        </a:cubicBezTo>
                        <a:cubicBezTo>
                          <a:pt x="74" y="2"/>
                          <a:pt x="72" y="2"/>
                          <a:pt x="70" y="2"/>
                        </a:cubicBezTo>
                        <a:cubicBezTo>
                          <a:pt x="69" y="2"/>
                          <a:pt x="68" y="0"/>
                          <a:pt x="65" y="0"/>
                        </a:cubicBezTo>
                        <a:cubicBezTo>
                          <a:pt x="63" y="0"/>
                          <a:pt x="60" y="1"/>
                          <a:pt x="60" y="1"/>
                        </a:cubicBezTo>
                        <a:cubicBezTo>
                          <a:pt x="59" y="1"/>
                          <a:pt x="59" y="2"/>
                          <a:pt x="58" y="4"/>
                        </a:cubicBezTo>
                        <a:cubicBezTo>
                          <a:pt x="58" y="6"/>
                          <a:pt x="59" y="6"/>
                          <a:pt x="58" y="7"/>
                        </a:cubicBezTo>
                        <a:cubicBezTo>
                          <a:pt x="56" y="7"/>
                          <a:pt x="56" y="7"/>
                          <a:pt x="57" y="8"/>
                        </a:cubicBezTo>
                        <a:cubicBezTo>
                          <a:pt x="58" y="9"/>
                          <a:pt x="60" y="11"/>
                          <a:pt x="60" y="11"/>
                        </a:cubicBezTo>
                        <a:cubicBezTo>
                          <a:pt x="60" y="11"/>
                          <a:pt x="59" y="13"/>
                          <a:pt x="58" y="14"/>
                        </a:cubicBezTo>
                        <a:cubicBezTo>
                          <a:pt x="57" y="15"/>
                          <a:pt x="56" y="16"/>
                          <a:pt x="56" y="15"/>
                        </a:cubicBezTo>
                        <a:cubicBezTo>
                          <a:pt x="55" y="14"/>
                          <a:pt x="53" y="14"/>
                          <a:pt x="54" y="15"/>
                        </a:cubicBezTo>
                        <a:cubicBezTo>
                          <a:pt x="54" y="16"/>
                          <a:pt x="55" y="16"/>
                          <a:pt x="55" y="17"/>
                        </a:cubicBezTo>
                        <a:cubicBezTo>
                          <a:pt x="55" y="19"/>
                          <a:pt x="56" y="21"/>
                          <a:pt x="55" y="22"/>
                        </a:cubicBezTo>
                        <a:cubicBezTo>
                          <a:pt x="54" y="23"/>
                          <a:pt x="53" y="22"/>
                          <a:pt x="52" y="23"/>
                        </a:cubicBezTo>
                        <a:cubicBezTo>
                          <a:pt x="51" y="23"/>
                          <a:pt x="51" y="21"/>
                          <a:pt x="51" y="21"/>
                        </a:cubicBezTo>
                        <a:cubicBezTo>
                          <a:pt x="52" y="21"/>
                          <a:pt x="51" y="18"/>
                          <a:pt x="51" y="18"/>
                        </a:cubicBezTo>
                        <a:cubicBezTo>
                          <a:pt x="51" y="18"/>
                          <a:pt x="49" y="21"/>
                          <a:pt x="50" y="19"/>
                        </a:cubicBezTo>
                        <a:cubicBezTo>
                          <a:pt x="50" y="18"/>
                          <a:pt x="49" y="18"/>
                          <a:pt x="49" y="17"/>
                        </a:cubicBezTo>
                        <a:cubicBezTo>
                          <a:pt x="49" y="15"/>
                          <a:pt x="48" y="14"/>
                          <a:pt x="47" y="14"/>
                        </a:cubicBezTo>
                        <a:cubicBezTo>
                          <a:pt x="46" y="15"/>
                          <a:pt x="44" y="15"/>
                          <a:pt x="42" y="15"/>
                        </a:cubicBezTo>
                        <a:cubicBezTo>
                          <a:pt x="39" y="14"/>
                          <a:pt x="39" y="14"/>
                          <a:pt x="37" y="13"/>
                        </a:cubicBezTo>
                        <a:cubicBezTo>
                          <a:pt x="35" y="12"/>
                          <a:pt x="34" y="13"/>
                          <a:pt x="33" y="13"/>
                        </a:cubicBezTo>
                        <a:cubicBezTo>
                          <a:pt x="32" y="14"/>
                          <a:pt x="32" y="12"/>
                          <a:pt x="32" y="12"/>
                        </a:cubicBezTo>
                        <a:cubicBezTo>
                          <a:pt x="17" y="30"/>
                          <a:pt x="6" y="53"/>
                          <a:pt x="0" y="77"/>
                        </a:cubicBezTo>
                        <a:cubicBezTo>
                          <a:pt x="1" y="78"/>
                          <a:pt x="2" y="80"/>
                          <a:pt x="2" y="80"/>
                        </a:cubicBezTo>
                        <a:cubicBezTo>
                          <a:pt x="3" y="82"/>
                          <a:pt x="5" y="87"/>
                          <a:pt x="6" y="87"/>
                        </a:cubicBezTo>
                        <a:cubicBezTo>
                          <a:pt x="6" y="87"/>
                          <a:pt x="8" y="90"/>
                          <a:pt x="8" y="90"/>
                        </a:cubicBezTo>
                        <a:cubicBezTo>
                          <a:pt x="8" y="90"/>
                          <a:pt x="9" y="92"/>
                          <a:pt x="8" y="93"/>
                        </a:cubicBezTo>
                        <a:cubicBezTo>
                          <a:pt x="8" y="94"/>
                          <a:pt x="9" y="96"/>
                          <a:pt x="10" y="97"/>
                        </a:cubicBezTo>
                        <a:cubicBezTo>
                          <a:pt x="10" y="98"/>
                          <a:pt x="14" y="98"/>
                          <a:pt x="14" y="101"/>
                        </a:cubicBezTo>
                        <a:cubicBezTo>
                          <a:pt x="14" y="101"/>
                          <a:pt x="15" y="105"/>
                          <a:pt x="16" y="105"/>
                        </a:cubicBezTo>
                        <a:cubicBezTo>
                          <a:pt x="18" y="105"/>
                          <a:pt x="20" y="104"/>
                          <a:pt x="20" y="105"/>
                        </a:cubicBezTo>
                        <a:cubicBezTo>
                          <a:pt x="20" y="105"/>
                          <a:pt x="22" y="108"/>
                          <a:pt x="22" y="106"/>
                        </a:cubicBezTo>
                        <a:cubicBezTo>
                          <a:pt x="23" y="105"/>
                          <a:pt x="23" y="104"/>
                          <a:pt x="24" y="104"/>
                        </a:cubicBezTo>
                        <a:cubicBezTo>
                          <a:pt x="26" y="104"/>
                          <a:pt x="26" y="106"/>
                          <a:pt x="27" y="107"/>
                        </a:cubicBezTo>
                        <a:cubicBezTo>
                          <a:pt x="28" y="108"/>
                          <a:pt x="30" y="110"/>
                          <a:pt x="31" y="110"/>
                        </a:cubicBezTo>
                        <a:cubicBezTo>
                          <a:pt x="31" y="110"/>
                          <a:pt x="33" y="112"/>
                          <a:pt x="33" y="111"/>
                        </a:cubicBezTo>
                        <a:cubicBezTo>
                          <a:pt x="34" y="111"/>
                          <a:pt x="35" y="112"/>
                          <a:pt x="36" y="112"/>
                        </a:cubicBezTo>
                        <a:cubicBezTo>
                          <a:pt x="36" y="112"/>
                          <a:pt x="38" y="114"/>
                          <a:pt x="38" y="116"/>
                        </a:cubicBezTo>
                        <a:cubicBezTo>
                          <a:pt x="37" y="119"/>
                          <a:pt x="40" y="119"/>
                          <a:pt x="40" y="120"/>
                        </a:cubicBezTo>
                        <a:cubicBezTo>
                          <a:pt x="41" y="120"/>
                          <a:pt x="43" y="122"/>
                          <a:pt x="43" y="123"/>
                        </a:cubicBezTo>
                        <a:cubicBezTo>
                          <a:pt x="44" y="124"/>
                          <a:pt x="46" y="124"/>
                          <a:pt x="46" y="125"/>
                        </a:cubicBezTo>
                        <a:cubicBezTo>
                          <a:pt x="47" y="125"/>
                          <a:pt x="47" y="126"/>
                          <a:pt x="48" y="125"/>
                        </a:cubicBezTo>
                        <a:cubicBezTo>
                          <a:pt x="50" y="125"/>
                          <a:pt x="49" y="123"/>
                          <a:pt x="49" y="123"/>
                        </a:cubicBezTo>
                        <a:cubicBezTo>
                          <a:pt x="49" y="123"/>
                          <a:pt x="51" y="122"/>
                          <a:pt x="52" y="123"/>
                        </a:cubicBezTo>
                        <a:cubicBezTo>
                          <a:pt x="52" y="124"/>
                          <a:pt x="53" y="127"/>
                          <a:pt x="53" y="127"/>
                        </a:cubicBezTo>
                        <a:cubicBezTo>
                          <a:pt x="54" y="127"/>
                          <a:pt x="55" y="130"/>
                          <a:pt x="54" y="133"/>
                        </a:cubicBezTo>
                        <a:cubicBezTo>
                          <a:pt x="54" y="135"/>
                          <a:pt x="54" y="137"/>
                          <a:pt x="53" y="137"/>
                        </a:cubicBezTo>
                        <a:cubicBezTo>
                          <a:pt x="53" y="137"/>
                          <a:pt x="51" y="139"/>
                          <a:pt x="50" y="139"/>
                        </a:cubicBezTo>
                        <a:cubicBezTo>
                          <a:pt x="49" y="140"/>
                          <a:pt x="48" y="143"/>
                          <a:pt x="48" y="144"/>
                        </a:cubicBezTo>
                        <a:cubicBezTo>
                          <a:pt x="48" y="145"/>
                          <a:pt x="49" y="148"/>
                          <a:pt x="49" y="150"/>
                        </a:cubicBezTo>
                        <a:cubicBezTo>
                          <a:pt x="49" y="151"/>
                          <a:pt x="48" y="152"/>
                          <a:pt x="48" y="154"/>
                        </a:cubicBezTo>
                        <a:cubicBezTo>
                          <a:pt x="49" y="157"/>
                          <a:pt x="52" y="157"/>
                          <a:pt x="52" y="159"/>
                        </a:cubicBezTo>
                        <a:cubicBezTo>
                          <a:pt x="52" y="161"/>
                          <a:pt x="55" y="166"/>
                          <a:pt x="55" y="167"/>
                        </a:cubicBezTo>
                        <a:cubicBezTo>
                          <a:pt x="56" y="169"/>
                          <a:pt x="58" y="172"/>
                          <a:pt x="58" y="174"/>
                        </a:cubicBezTo>
                        <a:cubicBezTo>
                          <a:pt x="58" y="177"/>
                          <a:pt x="63" y="179"/>
                          <a:pt x="64" y="179"/>
                        </a:cubicBezTo>
                        <a:cubicBezTo>
                          <a:pt x="64" y="179"/>
                          <a:pt x="66" y="181"/>
                          <a:pt x="67" y="181"/>
                        </a:cubicBezTo>
                        <a:cubicBezTo>
                          <a:pt x="68" y="182"/>
                          <a:pt x="69" y="183"/>
                          <a:pt x="70" y="185"/>
                        </a:cubicBezTo>
                        <a:cubicBezTo>
                          <a:pt x="71" y="186"/>
                          <a:pt x="71" y="188"/>
                          <a:pt x="71" y="189"/>
                        </a:cubicBezTo>
                        <a:cubicBezTo>
                          <a:pt x="71" y="189"/>
                          <a:pt x="71" y="195"/>
                          <a:pt x="71" y="198"/>
                        </a:cubicBezTo>
                        <a:cubicBezTo>
                          <a:pt x="71" y="201"/>
                          <a:pt x="73" y="204"/>
                          <a:pt x="72" y="205"/>
                        </a:cubicBezTo>
                        <a:cubicBezTo>
                          <a:pt x="71" y="205"/>
                          <a:pt x="69" y="206"/>
                          <a:pt x="70" y="207"/>
                        </a:cubicBezTo>
                        <a:cubicBezTo>
                          <a:pt x="71" y="208"/>
                          <a:pt x="70" y="208"/>
                          <a:pt x="70" y="209"/>
                        </a:cubicBezTo>
                        <a:cubicBezTo>
                          <a:pt x="70" y="209"/>
                          <a:pt x="71" y="212"/>
                          <a:pt x="71" y="213"/>
                        </a:cubicBezTo>
                        <a:cubicBezTo>
                          <a:pt x="70" y="214"/>
                          <a:pt x="70" y="216"/>
                          <a:pt x="70" y="217"/>
                        </a:cubicBezTo>
                        <a:cubicBezTo>
                          <a:pt x="69" y="217"/>
                          <a:pt x="68" y="218"/>
                          <a:pt x="69" y="220"/>
                        </a:cubicBezTo>
                        <a:cubicBezTo>
                          <a:pt x="69" y="221"/>
                          <a:pt x="68" y="221"/>
                          <a:pt x="68" y="222"/>
                        </a:cubicBezTo>
                        <a:cubicBezTo>
                          <a:pt x="68" y="223"/>
                          <a:pt x="70" y="223"/>
                          <a:pt x="70" y="224"/>
                        </a:cubicBezTo>
                        <a:cubicBezTo>
                          <a:pt x="69" y="226"/>
                          <a:pt x="69" y="226"/>
                          <a:pt x="69" y="227"/>
                        </a:cubicBezTo>
                        <a:cubicBezTo>
                          <a:pt x="69" y="229"/>
                          <a:pt x="70" y="230"/>
                          <a:pt x="70" y="231"/>
                        </a:cubicBezTo>
                        <a:cubicBezTo>
                          <a:pt x="70" y="231"/>
                          <a:pt x="70" y="232"/>
                          <a:pt x="69" y="233"/>
                        </a:cubicBezTo>
                        <a:cubicBezTo>
                          <a:pt x="68" y="234"/>
                          <a:pt x="68" y="235"/>
                          <a:pt x="68" y="236"/>
                        </a:cubicBezTo>
                        <a:cubicBezTo>
                          <a:pt x="68" y="236"/>
                          <a:pt x="69" y="237"/>
                          <a:pt x="69" y="238"/>
                        </a:cubicBezTo>
                        <a:cubicBezTo>
                          <a:pt x="69" y="238"/>
                          <a:pt x="68" y="239"/>
                          <a:pt x="69" y="240"/>
                        </a:cubicBezTo>
                        <a:cubicBezTo>
                          <a:pt x="69" y="241"/>
                          <a:pt x="70" y="241"/>
                          <a:pt x="71" y="241"/>
                        </a:cubicBezTo>
                        <a:cubicBezTo>
                          <a:pt x="71" y="242"/>
                          <a:pt x="69" y="242"/>
                          <a:pt x="70" y="243"/>
                        </a:cubicBezTo>
                        <a:cubicBezTo>
                          <a:pt x="71" y="244"/>
                          <a:pt x="72" y="243"/>
                          <a:pt x="72" y="245"/>
                        </a:cubicBezTo>
                        <a:cubicBezTo>
                          <a:pt x="72" y="245"/>
                          <a:pt x="73" y="246"/>
                          <a:pt x="73" y="246"/>
                        </a:cubicBezTo>
                        <a:cubicBezTo>
                          <a:pt x="73" y="246"/>
                          <a:pt x="74" y="246"/>
                          <a:pt x="74" y="246"/>
                        </a:cubicBezTo>
                        <a:cubicBezTo>
                          <a:pt x="74" y="247"/>
                          <a:pt x="75" y="247"/>
                          <a:pt x="75" y="247"/>
                        </a:cubicBezTo>
                        <a:cubicBezTo>
                          <a:pt x="75" y="247"/>
                          <a:pt x="77" y="248"/>
                          <a:pt x="77" y="248"/>
                        </a:cubicBezTo>
                        <a:close/>
                        <a:moveTo>
                          <a:pt x="55" y="38"/>
                        </a:moveTo>
                        <a:cubicBezTo>
                          <a:pt x="55" y="38"/>
                          <a:pt x="58" y="37"/>
                          <a:pt x="59" y="38"/>
                        </a:cubicBezTo>
                        <a:cubicBezTo>
                          <a:pt x="60" y="39"/>
                          <a:pt x="58" y="39"/>
                          <a:pt x="57" y="40"/>
                        </a:cubicBezTo>
                        <a:cubicBezTo>
                          <a:pt x="55" y="41"/>
                          <a:pt x="55" y="41"/>
                          <a:pt x="54" y="42"/>
                        </a:cubicBezTo>
                        <a:cubicBezTo>
                          <a:pt x="53" y="43"/>
                          <a:pt x="51" y="43"/>
                          <a:pt x="50" y="44"/>
                        </a:cubicBezTo>
                        <a:cubicBezTo>
                          <a:pt x="49" y="45"/>
                          <a:pt x="48" y="46"/>
                          <a:pt x="47" y="45"/>
                        </a:cubicBezTo>
                        <a:cubicBezTo>
                          <a:pt x="47" y="44"/>
                          <a:pt x="48" y="45"/>
                          <a:pt x="48" y="44"/>
                        </a:cubicBezTo>
                        <a:cubicBezTo>
                          <a:pt x="48" y="44"/>
                          <a:pt x="51" y="42"/>
                          <a:pt x="51" y="42"/>
                        </a:cubicBezTo>
                        <a:cubicBezTo>
                          <a:pt x="51" y="42"/>
                          <a:pt x="54" y="37"/>
                          <a:pt x="55" y="38"/>
                        </a:cubicBezTo>
                        <a:close/>
                        <a:moveTo>
                          <a:pt x="50" y="34"/>
                        </a:moveTo>
                        <a:cubicBezTo>
                          <a:pt x="51" y="34"/>
                          <a:pt x="53" y="37"/>
                          <a:pt x="52" y="37"/>
                        </a:cubicBezTo>
                        <a:cubicBezTo>
                          <a:pt x="51" y="38"/>
                          <a:pt x="50" y="37"/>
                          <a:pt x="50" y="35"/>
                        </a:cubicBezTo>
                        <a:cubicBezTo>
                          <a:pt x="50" y="34"/>
                          <a:pt x="49" y="38"/>
                          <a:pt x="49" y="39"/>
                        </a:cubicBezTo>
                        <a:cubicBezTo>
                          <a:pt x="50" y="40"/>
                          <a:pt x="48" y="42"/>
                          <a:pt x="48" y="42"/>
                        </a:cubicBezTo>
                        <a:cubicBezTo>
                          <a:pt x="47" y="42"/>
                          <a:pt x="47" y="40"/>
                          <a:pt x="47" y="38"/>
                        </a:cubicBezTo>
                        <a:cubicBezTo>
                          <a:pt x="47" y="37"/>
                          <a:pt x="46" y="35"/>
                          <a:pt x="45" y="35"/>
                        </a:cubicBezTo>
                        <a:cubicBezTo>
                          <a:pt x="43" y="36"/>
                          <a:pt x="42" y="38"/>
                          <a:pt x="41" y="38"/>
                        </a:cubicBezTo>
                        <a:cubicBezTo>
                          <a:pt x="41" y="39"/>
                          <a:pt x="41" y="42"/>
                          <a:pt x="41" y="43"/>
                        </a:cubicBezTo>
                        <a:cubicBezTo>
                          <a:pt x="41" y="43"/>
                          <a:pt x="41" y="46"/>
                          <a:pt x="39" y="46"/>
                        </a:cubicBezTo>
                        <a:cubicBezTo>
                          <a:pt x="38" y="46"/>
                          <a:pt x="38" y="43"/>
                          <a:pt x="39" y="42"/>
                        </a:cubicBezTo>
                        <a:cubicBezTo>
                          <a:pt x="39" y="40"/>
                          <a:pt x="38" y="38"/>
                          <a:pt x="39" y="36"/>
                        </a:cubicBezTo>
                        <a:cubicBezTo>
                          <a:pt x="40" y="35"/>
                          <a:pt x="42" y="34"/>
                          <a:pt x="43" y="34"/>
                        </a:cubicBezTo>
                        <a:cubicBezTo>
                          <a:pt x="44" y="33"/>
                          <a:pt x="46" y="34"/>
                          <a:pt x="47" y="34"/>
                        </a:cubicBezTo>
                        <a:cubicBezTo>
                          <a:pt x="47" y="34"/>
                          <a:pt x="49" y="34"/>
                          <a:pt x="50" y="34"/>
                        </a:cubicBezTo>
                        <a:close/>
                        <a:moveTo>
                          <a:pt x="36" y="30"/>
                        </a:moveTo>
                        <a:cubicBezTo>
                          <a:pt x="38" y="29"/>
                          <a:pt x="40" y="26"/>
                          <a:pt x="41" y="27"/>
                        </a:cubicBezTo>
                        <a:cubicBezTo>
                          <a:pt x="44" y="29"/>
                          <a:pt x="44" y="29"/>
                          <a:pt x="44" y="29"/>
                        </a:cubicBezTo>
                        <a:cubicBezTo>
                          <a:pt x="45" y="30"/>
                          <a:pt x="44" y="32"/>
                          <a:pt x="43" y="32"/>
                        </a:cubicBezTo>
                        <a:cubicBezTo>
                          <a:pt x="43" y="32"/>
                          <a:pt x="41" y="32"/>
                          <a:pt x="40" y="32"/>
                        </a:cubicBezTo>
                        <a:cubicBezTo>
                          <a:pt x="39" y="32"/>
                          <a:pt x="39" y="31"/>
                          <a:pt x="38" y="31"/>
                        </a:cubicBezTo>
                        <a:cubicBezTo>
                          <a:pt x="38" y="31"/>
                          <a:pt x="36" y="32"/>
                          <a:pt x="36" y="33"/>
                        </a:cubicBezTo>
                        <a:cubicBezTo>
                          <a:pt x="35" y="33"/>
                          <a:pt x="33" y="33"/>
                          <a:pt x="33" y="32"/>
                        </a:cubicBezTo>
                        <a:cubicBezTo>
                          <a:pt x="33" y="31"/>
                          <a:pt x="34" y="31"/>
                          <a:pt x="36"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0" name="Freeform: Shape 12"/>
                  <p:cNvSpPr/>
                  <p:nvPr/>
                </p:nvSpPr>
                <p:spPr bwMode="auto">
                  <a:xfrm>
                    <a:off x="5247990" y="4030001"/>
                    <a:ext cx="101420" cy="38169"/>
                  </a:xfrm>
                  <a:custGeom>
                    <a:avLst/>
                    <a:gdLst>
                      <a:gd name="T0" fmla="*/ 2 w 13"/>
                      <a:gd name="T1" fmla="*/ 4 h 5"/>
                      <a:gd name="T2" fmla="*/ 2 w 13"/>
                      <a:gd name="T3" fmla="*/ 5 h 5"/>
                      <a:gd name="T4" fmla="*/ 5 w 13"/>
                      <a:gd name="T5" fmla="*/ 4 h 5"/>
                      <a:gd name="T6" fmla="*/ 8 w 13"/>
                      <a:gd name="T7" fmla="*/ 3 h 5"/>
                      <a:gd name="T8" fmla="*/ 10 w 13"/>
                      <a:gd name="T9" fmla="*/ 5 h 5"/>
                      <a:gd name="T10" fmla="*/ 11 w 13"/>
                      <a:gd name="T11" fmla="*/ 3 h 5"/>
                      <a:gd name="T12" fmla="*/ 7 w 13"/>
                      <a:gd name="T13" fmla="*/ 1 h 5"/>
                      <a:gd name="T14" fmla="*/ 5 w 13"/>
                      <a:gd name="T15" fmla="*/ 0 h 5"/>
                      <a:gd name="T16" fmla="*/ 4 w 13"/>
                      <a:gd name="T17" fmla="*/ 1 h 5"/>
                      <a:gd name="T18" fmla="*/ 2 w 13"/>
                      <a:gd name="T19" fmla="*/ 3 h 5"/>
                      <a:gd name="T20" fmla="*/ 2 w 13"/>
                      <a:gd name="T21" fmla="*/ 4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5">
                        <a:moveTo>
                          <a:pt x="2" y="4"/>
                        </a:moveTo>
                        <a:cubicBezTo>
                          <a:pt x="0" y="5"/>
                          <a:pt x="1" y="5"/>
                          <a:pt x="2" y="5"/>
                        </a:cubicBezTo>
                        <a:cubicBezTo>
                          <a:pt x="3" y="5"/>
                          <a:pt x="5" y="4"/>
                          <a:pt x="5" y="4"/>
                        </a:cubicBezTo>
                        <a:cubicBezTo>
                          <a:pt x="5" y="4"/>
                          <a:pt x="8" y="2"/>
                          <a:pt x="8" y="3"/>
                        </a:cubicBezTo>
                        <a:cubicBezTo>
                          <a:pt x="9" y="4"/>
                          <a:pt x="8" y="5"/>
                          <a:pt x="10" y="5"/>
                        </a:cubicBezTo>
                        <a:cubicBezTo>
                          <a:pt x="11" y="5"/>
                          <a:pt x="13" y="4"/>
                          <a:pt x="11" y="3"/>
                        </a:cubicBezTo>
                        <a:cubicBezTo>
                          <a:pt x="9" y="2"/>
                          <a:pt x="8" y="2"/>
                          <a:pt x="7" y="1"/>
                        </a:cubicBezTo>
                        <a:cubicBezTo>
                          <a:pt x="6" y="0"/>
                          <a:pt x="6" y="0"/>
                          <a:pt x="5" y="0"/>
                        </a:cubicBezTo>
                        <a:cubicBezTo>
                          <a:pt x="5" y="1"/>
                          <a:pt x="5" y="1"/>
                          <a:pt x="4" y="1"/>
                        </a:cubicBezTo>
                        <a:cubicBezTo>
                          <a:pt x="4" y="1"/>
                          <a:pt x="3" y="2"/>
                          <a:pt x="2" y="3"/>
                        </a:cubicBezTo>
                        <a:cubicBezTo>
                          <a:pt x="2" y="3"/>
                          <a:pt x="2"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1" name="Freeform: Shape 13"/>
                  <p:cNvSpPr/>
                  <p:nvPr/>
                </p:nvSpPr>
                <p:spPr bwMode="auto">
                  <a:xfrm>
                    <a:off x="5287250" y="4068170"/>
                    <a:ext cx="22901" cy="16358"/>
                  </a:xfrm>
                  <a:custGeom>
                    <a:avLst/>
                    <a:gdLst>
                      <a:gd name="T0" fmla="*/ 0 w 3"/>
                      <a:gd name="T1" fmla="*/ 1 h 2"/>
                      <a:gd name="T2" fmla="*/ 3 w 3"/>
                      <a:gd name="T3" fmla="*/ 2 h 2"/>
                      <a:gd name="T4" fmla="*/ 0 w 3"/>
                      <a:gd name="T5" fmla="*/ 1 h 2"/>
                    </a:gdLst>
                    <a:ahLst/>
                    <a:cxnLst>
                      <a:cxn ang="0">
                        <a:pos x="T0" y="T1"/>
                      </a:cxn>
                      <a:cxn ang="0">
                        <a:pos x="T2" y="T3"/>
                      </a:cxn>
                      <a:cxn ang="0">
                        <a:pos x="T4" y="T5"/>
                      </a:cxn>
                    </a:cxnLst>
                    <a:rect l="0" t="0" r="r" b="b"/>
                    <a:pathLst>
                      <a:path w="3" h="2">
                        <a:moveTo>
                          <a:pt x="0" y="1"/>
                        </a:moveTo>
                        <a:cubicBezTo>
                          <a:pt x="0" y="2"/>
                          <a:pt x="2" y="2"/>
                          <a:pt x="3" y="2"/>
                        </a:cubicBezTo>
                        <a:cubicBezTo>
                          <a:pt x="3" y="1"/>
                          <a:pt x="2" y="0"/>
                          <a:pt x="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2" name="Freeform: Shape 14"/>
                  <p:cNvSpPr/>
                  <p:nvPr/>
                </p:nvSpPr>
                <p:spPr bwMode="auto">
                  <a:xfrm>
                    <a:off x="5317785" y="4075804"/>
                    <a:ext cx="31626" cy="23992"/>
                  </a:xfrm>
                  <a:custGeom>
                    <a:avLst/>
                    <a:gdLst>
                      <a:gd name="T0" fmla="*/ 2 w 4"/>
                      <a:gd name="T1" fmla="*/ 1 h 3"/>
                      <a:gd name="T2" fmla="*/ 3 w 4"/>
                      <a:gd name="T3" fmla="*/ 2 h 3"/>
                      <a:gd name="T4" fmla="*/ 2 w 4"/>
                      <a:gd name="T5" fmla="*/ 1 h 3"/>
                    </a:gdLst>
                    <a:ahLst/>
                    <a:cxnLst>
                      <a:cxn ang="0">
                        <a:pos x="T0" y="T1"/>
                      </a:cxn>
                      <a:cxn ang="0">
                        <a:pos x="T2" y="T3"/>
                      </a:cxn>
                      <a:cxn ang="0">
                        <a:pos x="T4" y="T5"/>
                      </a:cxn>
                    </a:cxnLst>
                    <a:rect l="0" t="0" r="r" b="b"/>
                    <a:pathLst>
                      <a:path w="4" h="3">
                        <a:moveTo>
                          <a:pt x="2" y="1"/>
                        </a:moveTo>
                        <a:cubicBezTo>
                          <a:pt x="0" y="1"/>
                          <a:pt x="2" y="3"/>
                          <a:pt x="3" y="2"/>
                        </a:cubicBezTo>
                        <a:cubicBezTo>
                          <a:pt x="4" y="1"/>
                          <a:pt x="4" y="0"/>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3" name="Freeform: Shape 15"/>
                  <p:cNvSpPr/>
                  <p:nvPr/>
                </p:nvSpPr>
                <p:spPr bwMode="auto">
                  <a:xfrm>
                    <a:off x="6147687" y="3990742"/>
                    <a:ext cx="147223" cy="54527"/>
                  </a:xfrm>
                  <a:custGeom>
                    <a:avLst/>
                    <a:gdLst>
                      <a:gd name="T0" fmla="*/ 7 w 19"/>
                      <a:gd name="T1" fmla="*/ 5 h 7"/>
                      <a:gd name="T2" fmla="*/ 10 w 19"/>
                      <a:gd name="T3" fmla="*/ 7 h 7"/>
                      <a:gd name="T4" fmla="*/ 14 w 19"/>
                      <a:gd name="T5" fmla="*/ 5 h 7"/>
                      <a:gd name="T6" fmla="*/ 17 w 19"/>
                      <a:gd name="T7" fmla="*/ 4 h 7"/>
                      <a:gd name="T8" fmla="*/ 18 w 19"/>
                      <a:gd name="T9" fmla="*/ 2 h 7"/>
                      <a:gd name="T10" fmla="*/ 14 w 19"/>
                      <a:gd name="T11" fmla="*/ 0 h 7"/>
                      <a:gd name="T12" fmla="*/ 10 w 19"/>
                      <a:gd name="T13" fmla="*/ 1 h 7"/>
                      <a:gd name="T14" fmla="*/ 6 w 19"/>
                      <a:gd name="T15" fmla="*/ 1 h 7"/>
                      <a:gd name="T16" fmla="*/ 1 w 19"/>
                      <a:gd name="T17" fmla="*/ 0 h 7"/>
                      <a:gd name="T18" fmla="*/ 1 w 19"/>
                      <a:gd name="T19" fmla="*/ 2 h 7"/>
                      <a:gd name="T20" fmla="*/ 3 w 19"/>
                      <a:gd name="T21" fmla="*/ 5 h 7"/>
                      <a:gd name="T22" fmla="*/ 7 w 19"/>
                      <a:gd name="T23"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7">
                        <a:moveTo>
                          <a:pt x="7" y="5"/>
                        </a:moveTo>
                        <a:cubicBezTo>
                          <a:pt x="7" y="6"/>
                          <a:pt x="8" y="7"/>
                          <a:pt x="10" y="7"/>
                        </a:cubicBezTo>
                        <a:cubicBezTo>
                          <a:pt x="12" y="6"/>
                          <a:pt x="13" y="6"/>
                          <a:pt x="14" y="5"/>
                        </a:cubicBezTo>
                        <a:cubicBezTo>
                          <a:pt x="14" y="4"/>
                          <a:pt x="17" y="4"/>
                          <a:pt x="17" y="4"/>
                        </a:cubicBezTo>
                        <a:cubicBezTo>
                          <a:pt x="17" y="4"/>
                          <a:pt x="19" y="3"/>
                          <a:pt x="18" y="2"/>
                        </a:cubicBezTo>
                        <a:cubicBezTo>
                          <a:pt x="17" y="1"/>
                          <a:pt x="15" y="1"/>
                          <a:pt x="14" y="0"/>
                        </a:cubicBezTo>
                        <a:cubicBezTo>
                          <a:pt x="13" y="0"/>
                          <a:pt x="13" y="1"/>
                          <a:pt x="10" y="1"/>
                        </a:cubicBezTo>
                        <a:cubicBezTo>
                          <a:pt x="8" y="1"/>
                          <a:pt x="7" y="2"/>
                          <a:pt x="6" y="1"/>
                        </a:cubicBezTo>
                        <a:cubicBezTo>
                          <a:pt x="5" y="0"/>
                          <a:pt x="1" y="0"/>
                          <a:pt x="1" y="0"/>
                        </a:cubicBezTo>
                        <a:cubicBezTo>
                          <a:pt x="1" y="1"/>
                          <a:pt x="0" y="1"/>
                          <a:pt x="1" y="2"/>
                        </a:cubicBezTo>
                        <a:cubicBezTo>
                          <a:pt x="2" y="4"/>
                          <a:pt x="2" y="5"/>
                          <a:pt x="3" y="5"/>
                        </a:cubicBezTo>
                        <a:cubicBezTo>
                          <a:pt x="4" y="5"/>
                          <a:pt x="6" y="5"/>
                          <a:pt x="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4" name="Freeform: Shape 16"/>
                  <p:cNvSpPr/>
                  <p:nvPr/>
                </p:nvSpPr>
                <p:spPr bwMode="auto">
                  <a:xfrm>
                    <a:off x="5511901" y="3720288"/>
                    <a:ext cx="728482" cy="371875"/>
                  </a:xfrm>
                  <a:custGeom>
                    <a:avLst/>
                    <a:gdLst>
                      <a:gd name="T0" fmla="*/ 3 w 94"/>
                      <a:gd name="T1" fmla="*/ 20 h 48"/>
                      <a:gd name="T2" fmla="*/ 5 w 94"/>
                      <a:gd name="T3" fmla="*/ 20 h 48"/>
                      <a:gd name="T4" fmla="*/ 16 w 94"/>
                      <a:gd name="T5" fmla="*/ 20 h 48"/>
                      <a:gd name="T6" fmla="*/ 22 w 94"/>
                      <a:gd name="T7" fmla="*/ 28 h 48"/>
                      <a:gd name="T8" fmla="*/ 27 w 94"/>
                      <a:gd name="T9" fmla="*/ 27 h 48"/>
                      <a:gd name="T10" fmla="*/ 28 w 94"/>
                      <a:gd name="T11" fmla="*/ 31 h 48"/>
                      <a:gd name="T12" fmla="*/ 27 w 94"/>
                      <a:gd name="T13" fmla="*/ 34 h 48"/>
                      <a:gd name="T14" fmla="*/ 25 w 94"/>
                      <a:gd name="T15" fmla="*/ 34 h 48"/>
                      <a:gd name="T16" fmla="*/ 25 w 94"/>
                      <a:gd name="T17" fmla="*/ 38 h 48"/>
                      <a:gd name="T18" fmla="*/ 27 w 94"/>
                      <a:gd name="T19" fmla="*/ 40 h 48"/>
                      <a:gd name="T20" fmla="*/ 34 w 94"/>
                      <a:gd name="T21" fmla="*/ 46 h 48"/>
                      <a:gd name="T22" fmla="*/ 39 w 94"/>
                      <a:gd name="T23" fmla="*/ 48 h 48"/>
                      <a:gd name="T24" fmla="*/ 43 w 94"/>
                      <a:gd name="T25" fmla="*/ 43 h 48"/>
                      <a:gd name="T26" fmla="*/ 46 w 94"/>
                      <a:gd name="T27" fmla="*/ 40 h 48"/>
                      <a:gd name="T28" fmla="*/ 52 w 94"/>
                      <a:gd name="T29" fmla="*/ 36 h 48"/>
                      <a:gd name="T30" fmla="*/ 61 w 94"/>
                      <a:gd name="T31" fmla="*/ 32 h 48"/>
                      <a:gd name="T32" fmla="*/ 73 w 94"/>
                      <a:gd name="T33" fmla="*/ 30 h 48"/>
                      <a:gd name="T34" fmla="*/ 72 w 94"/>
                      <a:gd name="T35" fmla="*/ 28 h 48"/>
                      <a:gd name="T36" fmla="*/ 75 w 94"/>
                      <a:gd name="T37" fmla="*/ 27 h 48"/>
                      <a:gd name="T38" fmla="*/ 79 w 94"/>
                      <a:gd name="T39" fmla="*/ 27 h 48"/>
                      <a:gd name="T40" fmla="*/ 78 w 94"/>
                      <a:gd name="T41" fmla="*/ 22 h 48"/>
                      <a:gd name="T42" fmla="*/ 85 w 94"/>
                      <a:gd name="T43" fmla="*/ 18 h 48"/>
                      <a:gd name="T44" fmla="*/ 83 w 94"/>
                      <a:gd name="T45" fmla="*/ 16 h 48"/>
                      <a:gd name="T46" fmla="*/ 91 w 94"/>
                      <a:gd name="T47" fmla="*/ 9 h 48"/>
                      <a:gd name="T48" fmla="*/ 87 w 94"/>
                      <a:gd name="T49" fmla="*/ 7 h 48"/>
                      <a:gd name="T50" fmla="*/ 78 w 94"/>
                      <a:gd name="T51" fmla="*/ 5 h 48"/>
                      <a:gd name="T52" fmla="*/ 73 w 94"/>
                      <a:gd name="T53" fmla="*/ 2 h 48"/>
                      <a:gd name="T54" fmla="*/ 65 w 94"/>
                      <a:gd name="T55" fmla="*/ 3 h 48"/>
                      <a:gd name="T56" fmla="*/ 53 w 94"/>
                      <a:gd name="T57" fmla="*/ 3 h 48"/>
                      <a:gd name="T58" fmla="*/ 66 w 94"/>
                      <a:gd name="T59" fmla="*/ 2 h 48"/>
                      <a:gd name="T60" fmla="*/ 58 w 94"/>
                      <a:gd name="T61" fmla="*/ 0 h 48"/>
                      <a:gd name="T62" fmla="*/ 36 w 94"/>
                      <a:gd name="T63" fmla="*/ 5 h 48"/>
                      <a:gd name="T64" fmla="*/ 32 w 94"/>
                      <a:gd name="T65" fmla="*/ 6 h 48"/>
                      <a:gd name="T66" fmla="*/ 27 w 94"/>
                      <a:gd name="T67" fmla="*/ 7 h 48"/>
                      <a:gd name="T68" fmla="*/ 1 w 94"/>
                      <a:gd name="T69" fmla="*/ 2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4" h="48">
                        <a:moveTo>
                          <a:pt x="1" y="21"/>
                        </a:moveTo>
                        <a:cubicBezTo>
                          <a:pt x="1" y="21"/>
                          <a:pt x="3" y="21"/>
                          <a:pt x="3" y="20"/>
                        </a:cubicBezTo>
                        <a:cubicBezTo>
                          <a:pt x="4" y="20"/>
                          <a:pt x="5" y="18"/>
                          <a:pt x="5" y="18"/>
                        </a:cubicBezTo>
                        <a:cubicBezTo>
                          <a:pt x="5" y="18"/>
                          <a:pt x="4" y="19"/>
                          <a:pt x="5" y="20"/>
                        </a:cubicBezTo>
                        <a:cubicBezTo>
                          <a:pt x="6" y="20"/>
                          <a:pt x="9" y="19"/>
                          <a:pt x="10" y="19"/>
                        </a:cubicBezTo>
                        <a:cubicBezTo>
                          <a:pt x="11" y="19"/>
                          <a:pt x="15" y="20"/>
                          <a:pt x="16" y="20"/>
                        </a:cubicBezTo>
                        <a:cubicBezTo>
                          <a:pt x="17" y="21"/>
                          <a:pt x="20" y="21"/>
                          <a:pt x="21" y="22"/>
                        </a:cubicBezTo>
                        <a:cubicBezTo>
                          <a:pt x="22" y="23"/>
                          <a:pt x="21" y="28"/>
                          <a:pt x="22" y="28"/>
                        </a:cubicBezTo>
                        <a:cubicBezTo>
                          <a:pt x="22" y="29"/>
                          <a:pt x="24" y="27"/>
                          <a:pt x="24" y="26"/>
                        </a:cubicBezTo>
                        <a:cubicBezTo>
                          <a:pt x="25" y="26"/>
                          <a:pt x="27" y="26"/>
                          <a:pt x="27" y="27"/>
                        </a:cubicBezTo>
                        <a:cubicBezTo>
                          <a:pt x="28" y="27"/>
                          <a:pt x="29" y="29"/>
                          <a:pt x="29" y="30"/>
                        </a:cubicBezTo>
                        <a:cubicBezTo>
                          <a:pt x="29" y="30"/>
                          <a:pt x="29" y="31"/>
                          <a:pt x="28" y="31"/>
                        </a:cubicBezTo>
                        <a:cubicBezTo>
                          <a:pt x="28" y="31"/>
                          <a:pt x="26" y="34"/>
                          <a:pt x="27" y="33"/>
                        </a:cubicBezTo>
                        <a:cubicBezTo>
                          <a:pt x="27" y="33"/>
                          <a:pt x="27" y="34"/>
                          <a:pt x="27" y="34"/>
                        </a:cubicBezTo>
                        <a:cubicBezTo>
                          <a:pt x="26" y="35"/>
                          <a:pt x="25" y="35"/>
                          <a:pt x="25" y="35"/>
                        </a:cubicBezTo>
                        <a:cubicBezTo>
                          <a:pt x="25" y="35"/>
                          <a:pt x="25" y="34"/>
                          <a:pt x="25" y="34"/>
                        </a:cubicBezTo>
                        <a:cubicBezTo>
                          <a:pt x="24" y="34"/>
                          <a:pt x="24" y="34"/>
                          <a:pt x="24" y="35"/>
                        </a:cubicBezTo>
                        <a:cubicBezTo>
                          <a:pt x="24" y="36"/>
                          <a:pt x="25" y="38"/>
                          <a:pt x="25" y="38"/>
                        </a:cubicBezTo>
                        <a:cubicBezTo>
                          <a:pt x="26" y="39"/>
                          <a:pt x="28" y="39"/>
                          <a:pt x="28" y="39"/>
                        </a:cubicBezTo>
                        <a:cubicBezTo>
                          <a:pt x="29" y="39"/>
                          <a:pt x="27" y="40"/>
                          <a:pt x="27" y="40"/>
                        </a:cubicBezTo>
                        <a:cubicBezTo>
                          <a:pt x="28" y="41"/>
                          <a:pt x="28" y="43"/>
                          <a:pt x="29" y="43"/>
                        </a:cubicBezTo>
                        <a:cubicBezTo>
                          <a:pt x="30" y="44"/>
                          <a:pt x="33" y="46"/>
                          <a:pt x="34" y="46"/>
                        </a:cubicBezTo>
                        <a:cubicBezTo>
                          <a:pt x="34" y="47"/>
                          <a:pt x="37" y="46"/>
                          <a:pt x="37" y="46"/>
                        </a:cubicBezTo>
                        <a:cubicBezTo>
                          <a:pt x="38" y="45"/>
                          <a:pt x="37" y="48"/>
                          <a:pt x="39" y="48"/>
                        </a:cubicBezTo>
                        <a:cubicBezTo>
                          <a:pt x="40" y="48"/>
                          <a:pt x="41" y="48"/>
                          <a:pt x="42" y="47"/>
                        </a:cubicBezTo>
                        <a:cubicBezTo>
                          <a:pt x="43" y="46"/>
                          <a:pt x="43" y="44"/>
                          <a:pt x="43" y="43"/>
                        </a:cubicBezTo>
                        <a:cubicBezTo>
                          <a:pt x="43" y="42"/>
                          <a:pt x="43" y="42"/>
                          <a:pt x="44" y="42"/>
                        </a:cubicBezTo>
                        <a:cubicBezTo>
                          <a:pt x="46" y="42"/>
                          <a:pt x="47" y="42"/>
                          <a:pt x="46" y="40"/>
                        </a:cubicBezTo>
                        <a:cubicBezTo>
                          <a:pt x="46" y="39"/>
                          <a:pt x="45" y="38"/>
                          <a:pt x="47" y="38"/>
                        </a:cubicBezTo>
                        <a:cubicBezTo>
                          <a:pt x="50" y="37"/>
                          <a:pt x="51" y="36"/>
                          <a:pt x="52" y="36"/>
                        </a:cubicBezTo>
                        <a:cubicBezTo>
                          <a:pt x="53" y="36"/>
                          <a:pt x="57" y="36"/>
                          <a:pt x="57" y="36"/>
                        </a:cubicBezTo>
                        <a:cubicBezTo>
                          <a:pt x="58" y="35"/>
                          <a:pt x="59" y="32"/>
                          <a:pt x="61" y="32"/>
                        </a:cubicBezTo>
                        <a:cubicBezTo>
                          <a:pt x="62" y="32"/>
                          <a:pt x="65" y="33"/>
                          <a:pt x="67" y="32"/>
                        </a:cubicBezTo>
                        <a:cubicBezTo>
                          <a:pt x="70" y="32"/>
                          <a:pt x="72" y="30"/>
                          <a:pt x="73" y="30"/>
                        </a:cubicBezTo>
                        <a:cubicBezTo>
                          <a:pt x="74" y="30"/>
                          <a:pt x="76" y="30"/>
                          <a:pt x="76" y="30"/>
                        </a:cubicBezTo>
                        <a:cubicBezTo>
                          <a:pt x="75" y="29"/>
                          <a:pt x="74" y="28"/>
                          <a:pt x="72" y="28"/>
                        </a:cubicBezTo>
                        <a:cubicBezTo>
                          <a:pt x="71" y="28"/>
                          <a:pt x="71" y="25"/>
                          <a:pt x="71" y="25"/>
                        </a:cubicBezTo>
                        <a:cubicBezTo>
                          <a:pt x="72" y="25"/>
                          <a:pt x="75" y="26"/>
                          <a:pt x="75" y="27"/>
                        </a:cubicBezTo>
                        <a:cubicBezTo>
                          <a:pt x="75" y="28"/>
                          <a:pt x="76" y="29"/>
                          <a:pt x="78" y="29"/>
                        </a:cubicBezTo>
                        <a:cubicBezTo>
                          <a:pt x="80" y="29"/>
                          <a:pt x="79" y="27"/>
                          <a:pt x="79" y="27"/>
                        </a:cubicBezTo>
                        <a:cubicBezTo>
                          <a:pt x="78" y="26"/>
                          <a:pt x="78" y="25"/>
                          <a:pt x="78" y="25"/>
                        </a:cubicBezTo>
                        <a:cubicBezTo>
                          <a:pt x="77" y="24"/>
                          <a:pt x="76" y="22"/>
                          <a:pt x="78" y="22"/>
                        </a:cubicBezTo>
                        <a:cubicBezTo>
                          <a:pt x="80" y="22"/>
                          <a:pt x="84" y="24"/>
                          <a:pt x="84" y="22"/>
                        </a:cubicBezTo>
                        <a:cubicBezTo>
                          <a:pt x="84" y="21"/>
                          <a:pt x="84" y="19"/>
                          <a:pt x="85" y="18"/>
                        </a:cubicBezTo>
                        <a:cubicBezTo>
                          <a:pt x="85" y="18"/>
                          <a:pt x="86" y="17"/>
                          <a:pt x="86" y="17"/>
                        </a:cubicBezTo>
                        <a:cubicBezTo>
                          <a:pt x="85" y="17"/>
                          <a:pt x="84" y="17"/>
                          <a:pt x="83" y="16"/>
                        </a:cubicBezTo>
                        <a:cubicBezTo>
                          <a:pt x="83" y="15"/>
                          <a:pt x="84" y="14"/>
                          <a:pt x="85" y="13"/>
                        </a:cubicBezTo>
                        <a:cubicBezTo>
                          <a:pt x="85" y="13"/>
                          <a:pt x="89" y="10"/>
                          <a:pt x="91" y="9"/>
                        </a:cubicBezTo>
                        <a:cubicBezTo>
                          <a:pt x="93" y="9"/>
                          <a:pt x="94" y="7"/>
                          <a:pt x="93" y="7"/>
                        </a:cubicBezTo>
                        <a:cubicBezTo>
                          <a:pt x="91" y="6"/>
                          <a:pt x="88" y="6"/>
                          <a:pt x="87" y="7"/>
                        </a:cubicBezTo>
                        <a:cubicBezTo>
                          <a:pt x="85" y="8"/>
                          <a:pt x="84" y="9"/>
                          <a:pt x="82" y="9"/>
                        </a:cubicBezTo>
                        <a:cubicBezTo>
                          <a:pt x="79" y="8"/>
                          <a:pt x="79" y="6"/>
                          <a:pt x="78" y="5"/>
                        </a:cubicBezTo>
                        <a:cubicBezTo>
                          <a:pt x="76" y="4"/>
                          <a:pt x="77" y="1"/>
                          <a:pt x="75" y="2"/>
                        </a:cubicBezTo>
                        <a:cubicBezTo>
                          <a:pt x="73" y="2"/>
                          <a:pt x="73" y="2"/>
                          <a:pt x="73" y="2"/>
                        </a:cubicBezTo>
                        <a:cubicBezTo>
                          <a:pt x="73" y="2"/>
                          <a:pt x="71" y="2"/>
                          <a:pt x="69" y="2"/>
                        </a:cubicBezTo>
                        <a:cubicBezTo>
                          <a:pt x="68" y="2"/>
                          <a:pt x="66" y="3"/>
                          <a:pt x="65" y="3"/>
                        </a:cubicBezTo>
                        <a:cubicBezTo>
                          <a:pt x="63" y="2"/>
                          <a:pt x="62" y="3"/>
                          <a:pt x="61" y="3"/>
                        </a:cubicBezTo>
                        <a:cubicBezTo>
                          <a:pt x="57" y="4"/>
                          <a:pt x="53" y="3"/>
                          <a:pt x="53" y="3"/>
                        </a:cubicBezTo>
                        <a:cubicBezTo>
                          <a:pt x="52" y="3"/>
                          <a:pt x="56" y="3"/>
                          <a:pt x="58" y="3"/>
                        </a:cubicBezTo>
                        <a:cubicBezTo>
                          <a:pt x="61" y="3"/>
                          <a:pt x="64" y="2"/>
                          <a:pt x="66" y="2"/>
                        </a:cubicBezTo>
                        <a:cubicBezTo>
                          <a:pt x="68" y="2"/>
                          <a:pt x="66" y="1"/>
                          <a:pt x="66" y="1"/>
                        </a:cubicBezTo>
                        <a:cubicBezTo>
                          <a:pt x="64" y="1"/>
                          <a:pt x="61" y="1"/>
                          <a:pt x="58" y="0"/>
                        </a:cubicBezTo>
                        <a:cubicBezTo>
                          <a:pt x="51" y="1"/>
                          <a:pt x="44" y="3"/>
                          <a:pt x="37" y="4"/>
                        </a:cubicBezTo>
                        <a:cubicBezTo>
                          <a:pt x="37" y="5"/>
                          <a:pt x="36" y="5"/>
                          <a:pt x="36" y="5"/>
                        </a:cubicBezTo>
                        <a:cubicBezTo>
                          <a:pt x="35" y="5"/>
                          <a:pt x="35" y="5"/>
                          <a:pt x="35" y="5"/>
                        </a:cubicBezTo>
                        <a:cubicBezTo>
                          <a:pt x="34" y="5"/>
                          <a:pt x="33" y="5"/>
                          <a:pt x="32" y="6"/>
                        </a:cubicBezTo>
                        <a:cubicBezTo>
                          <a:pt x="32" y="6"/>
                          <a:pt x="32" y="6"/>
                          <a:pt x="32" y="7"/>
                        </a:cubicBezTo>
                        <a:cubicBezTo>
                          <a:pt x="31" y="7"/>
                          <a:pt x="28" y="8"/>
                          <a:pt x="27" y="7"/>
                        </a:cubicBezTo>
                        <a:cubicBezTo>
                          <a:pt x="17" y="10"/>
                          <a:pt x="8" y="15"/>
                          <a:pt x="0" y="19"/>
                        </a:cubicBezTo>
                        <a:cubicBezTo>
                          <a:pt x="0" y="20"/>
                          <a:pt x="0" y="21"/>
                          <a:pt x="1" y="2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5" name="Freeform: Shape 17"/>
                  <p:cNvSpPr/>
                  <p:nvPr/>
                </p:nvSpPr>
                <p:spPr bwMode="auto">
                  <a:xfrm>
                    <a:off x="5682026" y="3960207"/>
                    <a:ext cx="16358" cy="22901"/>
                  </a:xfrm>
                  <a:custGeom>
                    <a:avLst/>
                    <a:gdLst>
                      <a:gd name="T0" fmla="*/ 1 w 2"/>
                      <a:gd name="T1" fmla="*/ 1 h 3"/>
                      <a:gd name="T2" fmla="*/ 1 w 2"/>
                      <a:gd name="T3" fmla="*/ 2 h 3"/>
                      <a:gd name="T4" fmla="*/ 2 w 2"/>
                      <a:gd name="T5" fmla="*/ 2 h 3"/>
                      <a:gd name="T6" fmla="*/ 1 w 2"/>
                      <a:gd name="T7" fmla="*/ 1 h 3"/>
                    </a:gdLst>
                    <a:ahLst/>
                    <a:cxnLst>
                      <a:cxn ang="0">
                        <a:pos x="T0" y="T1"/>
                      </a:cxn>
                      <a:cxn ang="0">
                        <a:pos x="T2" y="T3"/>
                      </a:cxn>
                      <a:cxn ang="0">
                        <a:pos x="T4" y="T5"/>
                      </a:cxn>
                      <a:cxn ang="0">
                        <a:pos x="T6" y="T7"/>
                      </a:cxn>
                    </a:cxnLst>
                    <a:rect l="0" t="0" r="r" b="b"/>
                    <a:pathLst>
                      <a:path w="2" h="3">
                        <a:moveTo>
                          <a:pt x="1" y="1"/>
                        </a:moveTo>
                        <a:cubicBezTo>
                          <a:pt x="0" y="3"/>
                          <a:pt x="1" y="2"/>
                          <a:pt x="1" y="2"/>
                        </a:cubicBezTo>
                        <a:cubicBezTo>
                          <a:pt x="2" y="2"/>
                          <a:pt x="2" y="2"/>
                          <a:pt x="2" y="2"/>
                        </a:cubicBezTo>
                        <a:cubicBezTo>
                          <a:pt x="2" y="1"/>
                          <a:pt x="1" y="0"/>
                          <a:pt x="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6" name="Freeform: Shape 18"/>
                  <p:cNvSpPr/>
                  <p:nvPr/>
                </p:nvSpPr>
                <p:spPr bwMode="auto">
                  <a:xfrm>
                    <a:off x="5240356" y="4750850"/>
                    <a:ext cx="124322" cy="61070"/>
                  </a:xfrm>
                  <a:custGeom>
                    <a:avLst/>
                    <a:gdLst>
                      <a:gd name="T0" fmla="*/ 13 w 16"/>
                      <a:gd name="T1" fmla="*/ 4 h 8"/>
                      <a:gd name="T2" fmla="*/ 9 w 16"/>
                      <a:gd name="T3" fmla="*/ 1 h 8"/>
                      <a:gd name="T4" fmla="*/ 4 w 16"/>
                      <a:gd name="T5" fmla="*/ 0 h 8"/>
                      <a:gd name="T6" fmla="*/ 0 w 16"/>
                      <a:gd name="T7" fmla="*/ 1 h 8"/>
                      <a:gd name="T8" fmla="*/ 3 w 16"/>
                      <a:gd name="T9" fmla="*/ 3 h 8"/>
                      <a:gd name="T10" fmla="*/ 9 w 16"/>
                      <a:gd name="T11" fmla="*/ 3 h 8"/>
                      <a:gd name="T12" fmla="*/ 13 w 16"/>
                      <a:gd name="T13" fmla="*/ 7 h 8"/>
                      <a:gd name="T14" fmla="*/ 16 w 16"/>
                      <a:gd name="T15" fmla="*/ 7 h 8"/>
                      <a:gd name="T16" fmla="*/ 13 w 16"/>
                      <a:gd name="T17"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8">
                        <a:moveTo>
                          <a:pt x="13" y="4"/>
                        </a:moveTo>
                        <a:cubicBezTo>
                          <a:pt x="12" y="4"/>
                          <a:pt x="10" y="3"/>
                          <a:pt x="9" y="1"/>
                        </a:cubicBezTo>
                        <a:cubicBezTo>
                          <a:pt x="8" y="0"/>
                          <a:pt x="5" y="0"/>
                          <a:pt x="4" y="0"/>
                        </a:cubicBezTo>
                        <a:cubicBezTo>
                          <a:pt x="3" y="0"/>
                          <a:pt x="0" y="1"/>
                          <a:pt x="0" y="1"/>
                        </a:cubicBezTo>
                        <a:cubicBezTo>
                          <a:pt x="0" y="3"/>
                          <a:pt x="1" y="3"/>
                          <a:pt x="3" y="3"/>
                        </a:cubicBezTo>
                        <a:cubicBezTo>
                          <a:pt x="5" y="3"/>
                          <a:pt x="8" y="2"/>
                          <a:pt x="9" y="3"/>
                        </a:cubicBezTo>
                        <a:cubicBezTo>
                          <a:pt x="9" y="4"/>
                          <a:pt x="12" y="6"/>
                          <a:pt x="13" y="7"/>
                        </a:cubicBezTo>
                        <a:cubicBezTo>
                          <a:pt x="13" y="7"/>
                          <a:pt x="16" y="8"/>
                          <a:pt x="16" y="7"/>
                        </a:cubicBezTo>
                        <a:cubicBezTo>
                          <a:pt x="16" y="6"/>
                          <a:pt x="14" y="4"/>
                          <a:pt x="1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7" name="Freeform: Shape 19"/>
                  <p:cNvSpPr/>
                  <p:nvPr/>
                </p:nvSpPr>
                <p:spPr bwMode="auto">
                  <a:xfrm>
                    <a:off x="5317785" y="4711590"/>
                    <a:ext cx="23992" cy="22901"/>
                  </a:xfrm>
                  <a:custGeom>
                    <a:avLst/>
                    <a:gdLst>
                      <a:gd name="T0" fmla="*/ 2 w 3"/>
                      <a:gd name="T1" fmla="*/ 3 h 3"/>
                      <a:gd name="T2" fmla="*/ 1 w 3"/>
                      <a:gd name="T3" fmla="*/ 1 h 3"/>
                      <a:gd name="T4" fmla="*/ 2 w 3"/>
                      <a:gd name="T5" fmla="*/ 3 h 3"/>
                    </a:gdLst>
                    <a:ahLst/>
                    <a:cxnLst>
                      <a:cxn ang="0">
                        <a:pos x="T0" y="T1"/>
                      </a:cxn>
                      <a:cxn ang="0">
                        <a:pos x="T2" y="T3"/>
                      </a:cxn>
                      <a:cxn ang="0">
                        <a:pos x="T4" y="T5"/>
                      </a:cxn>
                    </a:cxnLst>
                    <a:rect l="0" t="0" r="r" b="b"/>
                    <a:pathLst>
                      <a:path w="3" h="3">
                        <a:moveTo>
                          <a:pt x="2" y="3"/>
                        </a:moveTo>
                        <a:cubicBezTo>
                          <a:pt x="3" y="2"/>
                          <a:pt x="2" y="0"/>
                          <a:pt x="1" y="1"/>
                        </a:cubicBezTo>
                        <a:cubicBezTo>
                          <a:pt x="0" y="1"/>
                          <a:pt x="0"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8" name="Freeform: Shape 20"/>
                  <p:cNvSpPr/>
                  <p:nvPr/>
                </p:nvSpPr>
                <p:spPr bwMode="auto">
                  <a:xfrm>
                    <a:off x="5317785" y="4843546"/>
                    <a:ext cx="31626" cy="30535"/>
                  </a:xfrm>
                  <a:custGeom>
                    <a:avLst/>
                    <a:gdLst>
                      <a:gd name="T0" fmla="*/ 2 w 4"/>
                      <a:gd name="T1" fmla="*/ 0 h 4"/>
                      <a:gd name="T2" fmla="*/ 2 w 4"/>
                      <a:gd name="T3" fmla="*/ 3 h 4"/>
                      <a:gd name="T4" fmla="*/ 2 w 4"/>
                      <a:gd name="T5" fmla="*/ 0 h 4"/>
                    </a:gdLst>
                    <a:ahLst/>
                    <a:cxnLst>
                      <a:cxn ang="0">
                        <a:pos x="T0" y="T1"/>
                      </a:cxn>
                      <a:cxn ang="0">
                        <a:pos x="T2" y="T3"/>
                      </a:cxn>
                      <a:cxn ang="0">
                        <a:pos x="T4" y="T5"/>
                      </a:cxn>
                    </a:cxnLst>
                    <a:rect l="0" t="0" r="r" b="b"/>
                    <a:pathLst>
                      <a:path w="4" h="4">
                        <a:moveTo>
                          <a:pt x="2" y="0"/>
                        </a:moveTo>
                        <a:cubicBezTo>
                          <a:pt x="0" y="1"/>
                          <a:pt x="1" y="4"/>
                          <a:pt x="2" y="3"/>
                        </a:cubicBezTo>
                        <a:cubicBezTo>
                          <a:pt x="4" y="3"/>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9" name="Freeform: Shape 21"/>
                  <p:cNvSpPr/>
                  <p:nvPr/>
                </p:nvSpPr>
                <p:spPr bwMode="auto">
                  <a:xfrm>
                    <a:off x="5481366" y="4828278"/>
                    <a:ext cx="30535" cy="30535"/>
                  </a:xfrm>
                  <a:custGeom>
                    <a:avLst/>
                    <a:gdLst>
                      <a:gd name="T0" fmla="*/ 2 w 4"/>
                      <a:gd name="T1" fmla="*/ 0 h 4"/>
                      <a:gd name="T2" fmla="*/ 2 w 4"/>
                      <a:gd name="T3" fmla="*/ 3 h 4"/>
                      <a:gd name="T4" fmla="*/ 2 w 4"/>
                      <a:gd name="T5" fmla="*/ 0 h 4"/>
                    </a:gdLst>
                    <a:ahLst/>
                    <a:cxnLst>
                      <a:cxn ang="0">
                        <a:pos x="T0" y="T1"/>
                      </a:cxn>
                      <a:cxn ang="0">
                        <a:pos x="T2" y="T3"/>
                      </a:cxn>
                      <a:cxn ang="0">
                        <a:pos x="T4" y="T5"/>
                      </a:cxn>
                    </a:cxnLst>
                    <a:rect l="0" t="0" r="r" b="b"/>
                    <a:pathLst>
                      <a:path w="4" h="4">
                        <a:moveTo>
                          <a:pt x="2" y="0"/>
                        </a:moveTo>
                        <a:cubicBezTo>
                          <a:pt x="0" y="0"/>
                          <a:pt x="1" y="4"/>
                          <a:pt x="2" y="3"/>
                        </a:cubicBezTo>
                        <a:cubicBezTo>
                          <a:pt x="4" y="3"/>
                          <a:pt x="3" y="0"/>
                          <a:pt x="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0" name="Freeform: Shape 22"/>
                  <p:cNvSpPr/>
                  <p:nvPr/>
                </p:nvSpPr>
                <p:spPr bwMode="auto">
                  <a:xfrm>
                    <a:off x="5379946" y="4804286"/>
                    <a:ext cx="85062" cy="54527"/>
                  </a:xfrm>
                  <a:custGeom>
                    <a:avLst/>
                    <a:gdLst>
                      <a:gd name="T0" fmla="*/ 7 w 11"/>
                      <a:gd name="T1" fmla="*/ 0 h 7"/>
                      <a:gd name="T2" fmla="*/ 4 w 11"/>
                      <a:gd name="T3" fmla="*/ 1 h 7"/>
                      <a:gd name="T4" fmla="*/ 0 w 11"/>
                      <a:gd name="T5" fmla="*/ 4 h 7"/>
                      <a:gd name="T6" fmla="*/ 3 w 11"/>
                      <a:gd name="T7" fmla="*/ 4 h 7"/>
                      <a:gd name="T8" fmla="*/ 6 w 11"/>
                      <a:gd name="T9" fmla="*/ 6 h 7"/>
                      <a:gd name="T10" fmla="*/ 9 w 11"/>
                      <a:gd name="T11" fmla="*/ 5 h 7"/>
                      <a:gd name="T12" fmla="*/ 11 w 11"/>
                      <a:gd name="T13" fmla="*/ 5 h 7"/>
                      <a:gd name="T14" fmla="*/ 7 w 11"/>
                      <a:gd name="T15" fmla="*/ 0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7">
                        <a:moveTo>
                          <a:pt x="7" y="0"/>
                        </a:moveTo>
                        <a:cubicBezTo>
                          <a:pt x="6" y="0"/>
                          <a:pt x="5" y="0"/>
                          <a:pt x="4" y="1"/>
                        </a:cubicBezTo>
                        <a:cubicBezTo>
                          <a:pt x="3" y="1"/>
                          <a:pt x="0" y="4"/>
                          <a:pt x="0" y="4"/>
                        </a:cubicBezTo>
                        <a:cubicBezTo>
                          <a:pt x="0" y="4"/>
                          <a:pt x="2" y="4"/>
                          <a:pt x="3" y="4"/>
                        </a:cubicBezTo>
                        <a:cubicBezTo>
                          <a:pt x="4" y="4"/>
                          <a:pt x="5" y="5"/>
                          <a:pt x="6" y="6"/>
                        </a:cubicBezTo>
                        <a:cubicBezTo>
                          <a:pt x="7" y="6"/>
                          <a:pt x="8" y="5"/>
                          <a:pt x="9" y="5"/>
                        </a:cubicBezTo>
                        <a:cubicBezTo>
                          <a:pt x="10" y="5"/>
                          <a:pt x="10" y="7"/>
                          <a:pt x="11" y="5"/>
                        </a:cubicBezTo>
                        <a:cubicBezTo>
                          <a:pt x="11" y="2"/>
                          <a:pt x="9" y="1"/>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1" name="Freeform: Shape 23"/>
                  <p:cNvSpPr/>
                  <p:nvPr/>
                </p:nvSpPr>
                <p:spPr bwMode="auto">
                  <a:xfrm>
                    <a:off x="7023392" y="5355010"/>
                    <a:ext cx="92696" cy="224652"/>
                  </a:xfrm>
                  <a:custGeom>
                    <a:avLst/>
                    <a:gdLst>
                      <a:gd name="T0" fmla="*/ 7 w 12"/>
                      <a:gd name="T1" fmla="*/ 5 h 29"/>
                      <a:gd name="T2" fmla="*/ 4 w 12"/>
                      <a:gd name="T3" fmla="*/ 8 h 29"/>
                      <a:gd name="T4" fmla="*/ 1 w 12"/>
                      <a:gd name="T5" fmla="*/ 13 h 29"/>
                      <a:gd name="T6" fmla="*/ 1 w 12"/>
                      <a:gd name="T7" fmla="*/ 19 h 29"/>
                      <a:gd name="T8" fmla="*/ 1 w 12"/>
                      <a:gd name="T9" fmla="*/ 26 h 29"/>
                      <a:gd name="T10" fmla="*/ 2 w 12"/>
                      <a:gd name="T11" fmla="*/ 29 h 29"/>
                      <a:gd name="T12" fmla="*/ 6 w 12"/>
                      <a:gd name="T13" fmla="*/ 25 h 29"/>
                      <a:gd name="T14" fmla="*/ 8 w 12"/>
                      <a:gd name="T15" fmla="*/ 18 h 29"/>
                      <a:gd name="T16" fmla="*/ 10 w 12"/>
                      <a:gd name="T17" fmla="*/ 11 h 29"/>
                      <a:gd name="T18" fmla="*/ 12 w 12"/>
                      <a:gd name="T19" fmla="*/ 5 h 29"/>
                      <a:gd name="T20" fmla="*/ 11 w 12"/>
                      <a:gd name="T21" fmla="*/ 0 h 29"/>
                      <a:gd name="T22" fmla="*/ 7 w 12"/>
                      <a:gd name="T23" fmla="*/ 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 h="29">
                        <a:moveTo>
                          <a:pt x="7" y="5"/>
                        </a:moveTo>
                        <a:cubicBezTo>
                          <a:pt x="6" y="7"/>
                          <a:pt x="5" y="9"/>
                          <a:pt x="4" y="8"/>
                        </a:cubicBezTo>
                        <a:cubicBezTo>
                          <a:pt x="4" y="8"/>
                          <a:pt x="1" y="10"/>
                          <a:pt x="1" y="13"/>
                        </a:cubicBezTo>
                        <a:cubicBezTo>
                          <a:pt x="2" y="15"/>
                          <a:pt x="2" y="18"/>
                          <a:pt x="1" y="19"/>
                        </a:cubicBezTo>
                        <a:cubicBezTo>
                          <a:pt x="0" y="21"/>
                          <a:pt x="1" y="24"/>
                          <a:pt x="1" y="26"/>
                        </a:cubicBezTo>
                        <a:cubicBezTo>
                          <a:pt x="0" y="28"/>
                          <a:pt x="1" y="29"/>
                          <a:pt x="2" y="29"/>
                        </a:cubicBezTo>
                        <a:cubicBezTo>
                          <a:pt x="4" y="28"/>
                          <a:pt x="5" y="27"/>
                          <a:pt x="6" y="25"/>
                        </a:cubicBezTo>
                        <a:cubicBezTo>
                          <a:pt x="7" y="23"/>
                          <a:pt x="7" y="20"/>
                          <a:pt x="8" y="18"/>
                        </a:cubicBezTo>
                        <a:cubicBezTo>
                          <a:pt x="9" y="16"/>
                          <a:pt x="10" y="12"/>
                          <a:pt x="10" y="11"/>
                        </a:cubicBezTo>
                        <a:cubicBezTo>
                          <a:pt x="11" y="10"/>
                          <a:pt x="12" y="6"/>
                          <a:pt x="12" y="5"/>
                        </a:cubicBezTo>
                        <a:cubicBezTo>
                          <a:pt x="12" y="3"/>
                          <a:pt x="11" y="0"/>
                          <a:pt x="11" y="0"/>
                        </a:cubicBezTo>
                        <a:cubicBezTo>
                          <a:pt x="9" y="0"/>
                          <a:pt x="9" y="3"/>
                          <a:pt x="7"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2" name="Freeform: Shape 24"/>
                  <p:cNvSpPr/>
                  <p:nvPr/>
                </p:nvSpPr>
                <p:spPr bwMode="auto">
                  <a:xfrm>
                    <a:off x="6557731" y="4417144"/>
                    <a:ext cx="39260" cy="39260"/>
                  </a:xfrm>
                  <a:custGeom>
                    <a:avLst/>
                    <a:gdLst>
                      <a:gd name="T0" fmla="*/ 4 w 5"/>
                      <a:gd name="T1" fmla="*/ 3 h 5"/>
                      <a:gd name="T2" fmla="*/ 2 w 5"/>
                      <a:gd name="T3" fmla="*/ 0 h 5"/>
                      <a:gd name="T4" fmla="*/ 1 w 5"/>
                      <a:gd name="T5" fmla="*/ 4 h 5"/>
                      <a:gd name="T6" fmla="*/ 4 w 5"/>
                      <a:gd name="T7" fmla="*/ 3 h 5"/>
                    </a:gdLst>
                    <a:ahLst/>
                    <a:cxnLst>
                      <a:cxn ang="0">
                        <a:pos x="T0" y="T1"/>
                      </a:cxn>
                      <a:cxn ang="0">
                        <a:pos x="T2" y="T3"/>
                      </a:cxn>
                      <a:cxn ang="0">
                        <a:pos x="T4" y="T5"/>
                      </a:cxn>
                      <a:cxn ang="0">
                        <a:pos x="T6" y="T7"/>
                      </a:cxn>
                    </a:cxnLst>
                    <a:rect l="0" t="0" r="r" b="b"/>
                    <a:pathLst>
                      <a:path w="5" h="5">
                        <a:moveTo>
                          <a:pt x="4" y="3"/>
                        </a:moveTo>
                        <a:cubicBezTo>
                          <a:pt x="5" y="2"/>
                          <a:pt x="3" y="0"/>
                          <a:pt x="2" y="0"/>
                        </a:cubicBezTo>
                        <a:cubicBezTo>
                          <a:pt x="1" y="0"/>
                          <a:pt x="0" y="3"/>
                          <a:pt x="1" y="4"/>
                        </a:cubicBezTo>
                        <a:cubicBezTo>
                          <a:pt x="2" y="5"/>
                          <a:pt x="3" y="4"/>
                          <a:pt x="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3" name="Freeform: Shape 25"/>
                  <p:cNvSpPr/>
                  <p:nvPr/>
                </p:nvSpPr>
                <p:spPr bwMode="auto">
                  <a:xfrm>
                    <a:off x="6472669" y="4417144"/>
                    <a:ext cx="22901" cy="22901"/>
                  </a:xfrm>
                  <a:custGeom>
                    <a:avLst/>
                    <a:gdLst>
                      <a:gd name="T0" fmla="*/ 2 w 3"/>
                      <a:gd name="T1" fmla="*/ 3 h 3"/>
                      <a:gd name="T2" fmla="*/ 1 w 3"/>
                      <a:gd name="T3" fmla="*/ 2 h 3"/>
                      <a:gd name="T4" fmla="*/ 2 w 3"/>
                      <a:gd name="T5" fmla="*/ 3 h 3"/>
                    </a:gdLst>
                    <a:ahLst/>
                    <a:cxnLst>
                      <a:cxn ang="0">
                        <a:pos x="T0" y="T1"/>
                      </a:cxn>
                      <a:cxn ang="0">
                        <a:pos x="T2" y="T3"/>
                      </a:cxn>
                      <a:cxn ang="0">
                        <a:pos x="T4" y="T5"/>
                      </a:cxn>
                    </a:cxnLst>
                    <a:rect l="0" t="0" r="r" b="b"/>
                    <a:pathLst>
                      <a:path w="3" h="3">
                        <a:moveTo>
                          <a:pt x="2" y="3"/>
                        </a:moveTo>
                        <a:cubicBezTo>
                          <a:pt x="3" y="2"/>
                          <a:pt x="2" y="0"/>
                          <a:pt x="1" y="2"/>
                        </a:cubicBezTo>
                        <a:cubicBezTo>
                          <a:pt x="0" y="3"/>
                          <a:pt x="2"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4" name="Freeform: Shape 26"/>
                  <p:cNvSpPr/>
                  <p:nvPr/>
                </p:nvSpPr>
                <p:spPr bwMode="auto">
                  <a:xfrm>
                    <a:off x="6627526" y="4464037"/>
                    <a:ext cx="54527" cy="38169"/>
                  </a:xfrm>
                  <a:custGeom>
                    <a:avLst/>
                    <a:gdLst>
                      <a:gd name="T0" fmla="*/ 2 w 7"/>
                      <a:gd name="T1" fmla="*/ 3 h 5"/>
                      <a:gd name="T2" fmla="*/ 5 w 7"/>
                      <a:gd name="T3" fmla="*/ 5 h 5"/>
                      <a:gd name="T4" fmla="*/ 7 w 7"/>
                      <a:gd name="T5" fmla="*/ 3 h 5"/>
                      <a:gd name="T6" fmla="*/ 4 w 7"/>
                      <a:gd name="T7" fmla="*/ 1 h 5"/>
                      <a:gd name="T8" fmla="*/ 1 w 7"/>
                      <a:gd name="T9" fmla="*/ 1 h 5"/>
                      <a:gd name="T10" fmla="*/ 2 w 7"/>
                      <a:gd name="T11" fmla="*/ 3 h 5"/>
                    </a:gdLst>
                    <a:ahLst/>
                    <a:cxnLst>
                      <a:cxn ang="0">
                        <a:pos x="T0" y="T1"/>
                      </a:cxn>
                      <a:cxn ang="0">
                        <a:pos x="T2" y="T3"/>
                      </a:cxn>
                      <a:cxn ang="0">
                        <a:pos x="T4" y="T5"/>
                      </a:cxn>
                      <a:cxn ang="0">
                        <a:pos x="T6" y="T7"/>
                      </a:cxn>
                      <a:cxn ang="0">
                        <a:pos x="T8" y="T9"/>
                      </a:cxn>
                      <a:cxn ang="0">
                        <a:pos x="T10" y="T11"/>
                      </a:cxn>
                    </a:cxnLst>
                    <a:rect l="0" t="0" r="r" b="b"/>
                    <a:pathLst>
                      <a:path w="7" h="5">
                        <a:moveTo>
                          <a:pt x="2" y="3"/>
                        </a:moveTo>
                        <a:cubicBezTo>
                          <a:pt x="3" y="3"/>
                          <a:pt x="4" y="4"/>
                          <a:pt x="5" y="5"/>
                        </a:cubicBezTo>
                        <a:cubicBezTo>
                          <a:pt x="5" y="5"/>
                          <a:pt x="7" y="5"/>
                          <a:pt x="7" y="3"/>
                        </a:cubicBezTo>
                        <a:cubicBezTo>
                          <a:pt x="6" y="1"/>
                          <a:pt x="4" y="1"/>
                          <a:pt x="4" y="1"/>
                        </a:cubicBezTo>
                        <a:cubicBezTo>
                          <a:pt x="3" y="1"/>
                          <a:pt x="1" y="0"/>
                          <a:pt x="1" y="1"/>
                        </a:cubicBezTo>
                        <a:cubicBezTo>
                          <a:pt x="0" y="1"/>
                          <a:pt x="2" y="2"/>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5" name="Freeform: Shape 27"/>
                  <p:cNvSpPr/>
                  <p:nvPr/>
                </p:nvSpPr>
                <p:spPr bwMode="auto">
                  <a:xfrm>
                    <a:off x="6270919" y="4161957"/>
                    <a:ext cx="69795" cy="69795"/>
                  </a:xfrm>
                  <a:custGeom>
                    <a:avLst/>
                    <a:gdLst>
                      <a:gd name="T0" fmla="*/ 1 w 9"/>
                      <a:gd name="T1" fmla="*/ 3 h 9"/>
                      <a:gd name="T2" fmla="*/ 1 w 9"/>
                      <a:gd name="T3" fmla="*/ 6 h 9"/>
                      <a:gd name="T4" fmla="*/ 2 w 9"/>
                      <a:gd name="T5" fmla="*/ 9 h 9"/>
                      <a:gd name="T6" fmla="*/ 6 w 9"/>
                      <a:gd name="T7" fmla="*/ 8 h 9"/>
                      <a:gd name="T8" fmla="*/ 9 w 9"/>
                      <a:gd name="T9" fmla="*/ 5 h 9"/>
                      <a:gd name="T10" fmla="*/ 8 w 9"/>
                      <a:gd name="T11" fmla="*/ 1 h 9"/>
                      <a:gd name="T12" fmla="*/ 5 w 9"/>
                      <a:gd name="T13" fmla="*/ 0 h 9"/>
                      <a:gd name="T14" fmla="*/ 3 w 9"/>
                      <a:gd name="T15" fmla="*/ 2 h 9"/>
                      <a:gd name="T16" fmla="*/ 1 w 9"/>
                      <a:gd name="T17"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1" y="3"/>
                        </a:moveTo>
                        <a:cubicBezTo>
                          <a:pt x="1" y="5"/>
                          <a:pt x="2" y="6"/>
                          <a:pt x="1" y="6"/>
                        </a:cubicBezTo>
                        <a:cubicBezTo>
                          <a:pt x="0" y="7"/>
                          <a:pt x="1" y="9"/>
                          <a:pt x="2" y="9"/>
                        </a:cubicBezTo>
                        <a:cubicBezTo>
                          <a:pt x="4" y="9"/>
                          <a:pt x="5" y="8"/>
                          <a:pt x="6" y="8"/>
                        </a:cubicBezTo>
                        <a:cubicBezTo>
                          <a:pt x="8" y="7"/>
                          <a:pt x="9" y="6"/>
                          <a:pt x="9" y="5"/>
                        </a:cubicBezTo>
                        <a:cubicBezTo>
                          <a:pt x="9" y="3"/>
                          <a:pt x="9" y="1"/>
                          <a:pt x="8" y="1"/>
                        </a:cubicBezTo>
                        <a:cubicBezTo>
                          <a:pt x="7" y="0"/>
                          <a:pt x="6" y="0"/>
                          <a:pt x="5" y="0"/>
                        </a:cubicBezTo>
                        <a:cubicBezTo>
                          <a:pt x="4" y="0"/>
                          <a:pt x="4" y="2"/>
                          <a:pt x="3" y="2"/>
                        </a:cubicBezTo>
                        <a:cubicBezTo>
                          <a:pt x="2" y="2"/>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6" name="Freeform: Shape 28"/>
                  <p:cNvSpPr/>
                  <p:nvPr/>
                </p:nvSpPr>
                <p:spPr bwMode="auto">
                  <a:xfrm>
                    <a:off x="6310178" y="4107430"/>
                    <a:ext cx="154857" cy="147223"/>
                  </a:xfrm>
                  <a:custGeom>
                    <a:avLst/>
                    <a:gdLst>
                      <a:gd name="T0" fmla="*/ 5 w 20"/>
                      <a:gd name="T1" fmla="*/ 9 h 19"/>
                      <a:gd name="T2" fmla="*/ 9 w 20"/>
                      <a:gd name="T3" fmla="*/ 11 h 19"/>
                      <a:gd name="T4" fmla="*/ 4 w 20"/>
                      <a:gd name="T5" fmla="*/ 16 h 19"/>
                      <a:gd name="T6" fmla="*/ 8 w 20"/>
                      <a:gd name="T7" fmla="*/ 17 h 19"/>
                      <a:gd name="T8" fmla="*/ 8 w 20"/>
                      <a:gd name="T9" fmla="*/ 18 h 19"/>
                      <a:gd name="T10" fmla="*/ 11 w 20"/>
                      <a:gd name="T11" fmla="*/ 17 h 19"/>
                      <a:gd name="T12" fmla="*/ 16 w 20"/>
                      <a:gd name="T13" fmla="*/ 18 h 19"/>
                      <a:gd name="T14" fmla="*/ 19 w 20"/>
                      <a:gd name="T15" fmla="*/ 15 h 19"/>
                      <a:gd name="T16" fmla="*/ 16 w 20"/>
                      <a:gd name="T17" fmla="*/ 11 h 19"/>
                      <a:gd name="T18" fmla="*/ 12 w 20"/>
                      <a:gd name="T19" fmla="*/ 6 h 19"/>
                      <a:gd name="T20" fmla="*/ 14 w 20"/>
                      <a:gd name="T21" fmla="*/ 2 h 19"/>
                      <a:gd name="T22" fmla="*/ 8 w 20"/>
                      <a:gd name="T23" fmla="*/ 1 h 19"/>
                      <a:gd name="T24" fmla="*/ 4 w 20"/>
                      <a:gd name="T25" fmla="*/ 2 h 19"/>
                      <a:gd name="T26" fmla="*/ 2 w 20"/>
                      <a:gd name="T27" fmla="*/ 2 h 19"/>
                      <a:gd name="T28" fmla="*/ 2 w 20"/>
                      <a:gd name="T29" fmla="*/ 5 h 19"/>
                      <a:gd name="T30" fmla="*/ 5 w 20"/>
                      <a:gd name="T31"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 h="19">
                        <a:moveTo>
                          <a:pt x="5" y="9"/>
                        </a:moveTo>
                        <a:cubicBezTo>
                          <a:pt x="7" y="9"/>
                          <a:pt x="11" y="10"/>
                          <a:pt x="9" y="11"/>
                        </a:cubicBezTo>
                        <a:cubicBezTo>
                          <a:pt x="8" y="11"/>
                          <a:pt x="4" y="15"/>
                          <a:pt x="4" y="16"/>
                        </a:cubicBezTo>
                        <a:cubicBezTo>
                          <a:pt x="4" y="17"/>
                          <a:pt x="8" y="17"/>
                          <a:pt x="8" y="17"/>
                        </a:cubicBezTo>
                        <a:cubicBezTo>
                          <a:pt x="8" y="17"/>
                          <a:pt x="7" y="18"/>
                          <a:pt x="8" y="18"/>
                        </a:cubicBezTo>
                        <a:cubicBezTo>
                          <a:pt x="9" y="19"/>
                          <a:pt x="10" y="17"/>
                          <a:pt x="11" y="17"/>
                        </a:cubicBezTo>
                        <a:cubicBezTo>
                          <a:pt x="12" y="17"/>
                          <a:pt x="15" y="18"/>
                          <a:pt x="16" y="18"/>
                        </a:cubicBezTo>
                        <a:cubicBezTo>
                          <a:pt x="18" y="18"/>
                          <a:pt x="20" y="16"/>
                          <a:pt x="19" y="15"/>
                        </a:cubicBezTo>
                        <a:cubicBezTo>
                          <a:pt x="19" y="14"/>
                          <a:pt x="17" y="12"/>
                          <a:pt x="16" y="11"/>
                        </a:cubicBezTo>
                        <a:cubicBezTo>
                          <a:pt x="14" y="10"/>
                          <a:pt x="13" y="7"/>
                          <a:pt x="12" y="6"/>
                        </a:cubicBezTo>
                        <a:cubicBezTo>
                          <a:pt x="10" y="5"/>
                          <a:pt x="15" y="3"/>
                          <a:pt x="14" y="2"/>
                        </a:cubicBezTo>
                        <a:cubicBezTo>
                          <a:pt x="13" y="1"/>
                          <a:pt x="9" y="1"/>
                          <a:pt x="8" y="1"/>
                        </a:cubicBezTo>
                        <a:cubicBezTo>
                          <a:pt x="6" y="0"/>
                          <a:pt x="5" y="1"/>
                          <a:pt x="4" y="2"/>
                        </a:cubicBezTo>
                        <a:cubicBezTo>
                          <a:pt x="4" y="3"/>
                          <a:pt x="3" y="1"/>
                          <a:pt x="2" y="2"/>
                        </a:cubicBezTo>
                        <a:cubicBezTo>
                          <a:pt x="0" y="2"/>
                          <a:pt x="1" y="4"/>
                          <a:pt x="2" y="5"/>
                        </a:cubicBezTo>
                        <a:cubicBezTo>
                          <a:pt x="2" y="6"/>
                          <a:pt x="4" y="8"/>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7" name="Freeform: Shape 29"/>
                  <p:cNvSpPr/>
                  <p:nvPr/>
                </p:nvSpPr>
                <p:spPr bwMode="auto">
                  <a:xfrm>
                    <a:off x="6162955" y="3928581"/>
                    <a:ext cx="1130892" cy="1821205"/>
                  </a:xfrm>
                  <a:custGeom>
                    <a:avLst/>
                    <a:gdLst>
                      <a:gd name="T0" fmla="*/ 43 w 146"/>
                      <a:gd name="T1" fmla="*/ 19 h 235"/>
                      <a:gd name="T2" fmla="*/ 57 w 146"/>
                      <a:gd name="T3" fmla="*/ 30 h 235"/>
                      <a:gd name="T4" fmla="*/ 65 w 146"/>
                      <a:gd name="T5" fmla="*/ 33 h 235"/>
                      <a:gd name="T6" fmla="*/ 72 w 146"/>
                      <a:gd name="T7" fmla="*/ 16 h 235"/>
                      <a:gd name="T8" fmla="*/ 76 w 146"/>
                      <a:gd name="T9" fmla="*/ 24 h 235"/>
                      <a:gd name="T10" fmla="*/ 76 w 146"/>
                      <a:gd name="T11" fmla="*/ 26 h 235"/>
                      <a:gd name="T12" fmla="*/ 67 w 146"/>
                      <a:gd name="T13" fmla="*/ 34 h 235"/>
                      <a:gd name="T14" fmla="*/ 57 w 146"/>
                      <a:gd name="T15" fmla="*/ 34 h 235"/>
                      <a:gd name="T16" fmla="*/ 50 w 146"/>
                      <a:gd name="T17" fmla="*/ 29 h 235"/>
                      <a:gd name="T18" fmla="*/ 38 w 146"/>
                      <a:gd name="T19" fmla="*/ 40 h 235"/>
                      <a:gd name="T20" fmla="*/ 33 w 146"/>
                      <a:gd name="T21" fmla="*/ 50 h 235"/>
                      <a:gd name="T22" fmla="*/ 17 w 146"/>
                      <a:gd name="T23" fmla="*/ 66 h 235"/>
                      <a:gd name="T24" fmla="*/ 27 w 146"/>
                      <a:gd name="T25" fmla="*/ 72 h 235"/>
                      <a:gd name="T26" fmla="*/ 42 w 146"/>
                      <a:gd name="T27" fmla="*/ 61 h 235"/>
                      <a:gd name="T28" fmla="*/ 60 w 146"/>
                      <a:gd name="T29" fmla="*/ 62 h 235"/>
                      <a:gd name="T30" fmla="*/ 71 w 146"/>
                      <a:gd name="T31" fmla="*/ 66 h 235"/>
                      <a:gd name="T32" fmla="*/ 69 w 146"/>
                      <a:gd name="T33" fmla="*/ 60 h 235"/>
                      <a:gd name="T34" fmla="*/ 83 w 146"/>
                      <a:gd name="T35" fmla="*/ 71 h 235"/>
                      <a:gd name="T36" fmla="*/ 90 w 146"/>
                      <a:gd name="T37" fmla="*/ 75 h 235"/>
                      <a:gd name="T38" fmla="*/ 100 w 146"/>
                      <a:gd name="T39" fmla="*/ 85 h 235"/>
                      <a:gd name="T40" fmla="*/ 87 w 146"/>
                      <a:gd name="T41" fmla="*/ 91 h 235"/>
                      <a:gd name="T42" fmla="*/ 70 w 146"/>
                      <a:gd name="T43" fmla="*/ 87 h 235"/>
                      <a:gd name="T44" fmla="*/ 59 w 146"/>
                      <a:gd name="T45" fmla="*/ 75 h 235"/>
                      <a:gd name="T46" fmla="*/ 24 w 146"/>
                      <a:gd name="T47" fmla="*/ 76 h 235"/>
                      <a:gd name="T48" fmla="*/ 3 w 146"/>
                      <a:gd name="T49" fmla="*/ 106 h 235"/>
                      <a:gd name="T50" fmla="*/ 4 w 146"/>
                      <a:gd name="T51" fmla="*/ 135 h 235"/>
                      <a:gd name="T52" fmla="*/ 27 w 146"/>
                      <a:gd name="T53" fmla="*/ 150 h 235"/>
                      <a:gd name="T54" fmla="*/ 53 w 146"/>
                      <a:gd name="T55" fmla="*/ 150 h 235"/>
                      <a:gd name="T56" fmla="*/ 61 w 146"/>
                      <a:gd name="T57" fmla="*/ 176 h 235"/>
                      <a:gd name="T58" fmla="*/ 61 w 146"/>
                      <a:gd name="T59" fmla="*/ 209 h 235"/>
                      <a:gd name="T60" fmla="*/ 66 w 146"/>
                      <a:gd name="T61" fmla="*/ 230 h 235"/>
                      <a:gd name="T62" fmla="*/ 90 w 146"/>
                      <a:gd name="T63" fmla="*/ 223 h 235"/>
                      <a:gd name="T64" fmla="*/ 100 w 146"/>
                      <a:gd name="T65" fmla="*/ 200 h 235"/>
                      <a:gd name="T66" fmla="*/ 107 w 146"/>
                      <a:gd name="T67" fmla="*/ 174 h 235"/>
                      <a:gd name="T68" fmla="*/ 125 w 146"/>
                      <a:gd name="T69" fmla="*/ 139 h 235"/>
                      <a:gd name="T70" fmla="*/ 112 w 146"/>
                      <a:gd name="T71" fmla="*/ 126 h 235"/>
                      <a:gd name="T72" fmla="*/ 99 w 146"/>
                      <a:gd name="T73" fmla="*/ 95 h 235"/>
                      <a:gd name="T74" fmla="*/ 112 w 146"/>
                      <a:gd name="T75" fmla="*/ 117 h 235"/>
                      <a:gd name="T76" fmla="*/ 129 w 146"/>
                      <a:gd name="T77" fmla="*/ 122 h 235"/>
                      <a:gd name="T78" fmla="*/ 132 w 146"/>
                      <a:gd name="T79" fmla="*/ 102 h 235"/>
                      <a:gd name="T80" fmla="*/ 122 w 146"/>
                      <a:gd name="T81" fmla="*/ 94 h 235"/>
                      <a:gd name="T82" fmla="*/ 135 w 146"/>
                      <a:gd name="T83" fmla="*/ 103 h 235"/>
                      <a:gd name="T84" fmla="*/ 103 w 146"/>
                      <a:gd name="T85" fmla="*/ 18 h 235"/>
                      <a:gd name="T86" fmla="*/ 96 w 146"/>
                      <a:gd name="T87" fmla="*/ 13 h 235"/>
                      <a:gd name="T88" fmla="*/ 99 w 146"/>
                      <a:gd name="T89" fmla="*/ 159 h 235"/>
                      <a:gd name="T90" fmla="*/ 122 w 146"/>
                      <a:gd name="T91" fmla="*/ 56 h 235"/>
                      <a:gd name="T92" fmla="*/ 123 w 146"/>
                      <a:gd name="T93" fmla="*/ 61 h 235"/>
                      <a:gd name="T94" fmla="*/ 129 w 146"/>
                      <a:gd name="T95" fmla="*/ 77 h 235"/>
                      <a:gd name="T96" fmla="*/ 121 w 146"/>
                      <a:gd name="T97" fmla="*/ 66 h 235"/>
                      <a:gd name="T98" fmla="*/ 94 w 146"/>
                      <a:gd name="T99" fmla="*/ 25 h 235"/>
                      <a:gd name="T100" fmla="*/ 101 w 146"/>
                      <a:gd name="T101" fmla="*/ 55 h 235"/>
                      <a:gd name="T102" fmla="*/ 110 w 146"/>
                      <a:gd name="T103" fmla="*/ 66 h 235"/>
                      <a:gd name="T104" fmla="*/ 88 w 146"/>
                      <a:gd name="T105" fmla="*/ 66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6" h="235">
                        <a:moveTo>
                          <a:pt x="74" y="1"/>
                        </a:moveTo>
                        <a:cubicBezTo>
                          <a:pt x="71" y="1"/>
                          <a:pt x="61" y="5"/>
                          <a:pt x="60" y="6"/>
                        </a:cubicBezTo>
                        <a:cubicBezTo>
                          <a:pt x="60" y="6"/>
                          <a:pt x="59" y="8"/>
                          <a:pt x="57" y="10"/>
                        </a:cubicBezTo>
                        <a:cubicBezTo>
                          <a:pt x="56" y="11"/>
                          <a:pt x="52" y="12"/>
                          <a:pt x="49" y="13"/>
                        </a:cubicBezTo>
                        <a:cubicBezTo>
                          <a:pt x="47" y="13"/>
                          <a:pt x="43" y="18"/>
                          <a:pt x="43" y="19"/>
                        </a:cubicBezTo>
                        <a:cubicBezTo>
                          <a:pt x="43" y="19"/>
                          <a:pt x="45" y="22"/>
                          <a:pt x="45" y="22"/>
                        </a:cubicBezTo>
                        <a:cubicBezTo>
                          <a:pt x="44" y="23"/>
                          <a:pt x="46" y="26"/>
                          <a:pt x="47" y="26"/>
                        </a:cubicBezTo>
                        <a:cubicBezTo>
                          <a:pt x="49" y="27"/>
                          <a:pt x="52" y="27"/>
                          <a:pt x="52" y="26"/>
                        </a:cubicBezTo>
                        <a:cubicBezTo>
                          <a:pt x="52" y="25"/>
                          <a:pt x="54" y="23"/>
                          <a:pt x="55" y="24"/>
                        </a:cubicBezTo>
                        <a:cubicBezTo>
                          <a:pt x="55" y="26"/>
                          <a:pt x="57" y="29"/>
                          <a:pt x="57" y="30"/>
                        </a:cubicBezTo>
                        <a:cubicBezTo>
                          <a:pt x="57" y="30"/>
                          <a:pt x="57" y="32"/>
                          <a:pt x="57" y="33"/>
                        </a:cubicBezTo>
                        <a:cubicBezTo>
                          <a:pt x="57" y="33"/>
                          <a:pt x="57" y="33"/>
                          <a:pt x="57" y="33"/>
                        </a:cubicBezTo>
                        <a:cubicBezTo>
                          <a:pt x="58" y="33"/>
                          <a:pt x="58" y="35"/>
                          <a:pt x="58" y="35"/>
                        </a:cubicBezTo>
                        <a:cubicBezTo>
                          <a:pt x="58" y="35"/>
                          <a:pt x="59" y="37"/>
                          <a:pt x="60" y="37"/>
                        </a:cubicBezTo>
                        <a:cubicBezTo>
                          <a:pt x="61" y="31"/>
                          <a:pt x="65" y="33"/>
                          <a:pt x="65" y="33"/>
                        </a:cubicBezTo>
                        <a:cubicBezTo>
                          <a:pt x="65" y="33"/>
                          <a:pt x="67" y="31"/>
                          <a:pt x="66" y="30"/>
                        </a:cubicBezTo>
                        <a:cubicBezTo>
                          <a:pt x="66" y="28"/>
                          <a:pt x="68" y="26"/>
                          <a:pt x="68" y="25"/>
                        </a:cubicBezTo>
                        <a:cubicBezTo>
                          <a:pt x="69" y="25"/>
                          <a:pt x="70" y="23"/>
                          <a:pt x="68" y="22"/>
                        </a:cubicBezTo>
                        <a:cubicBezTo>
                          <a:pt x="66" y="21"/>
                          <a:pt x="64" y="20"/>
                          <a:pt x="66" y="19"/>
                        </a:cubicBezTo>
                        <a:cubicBezTo>
                          <a:pt x="68" y="17"/>
                          <a:pt x="70" y="19"/>
                          <a:pt x="72" y="16"/>
                        </a:cubicBezTo>
                        <a:cubicBezTo>
                          <a:pt x="74" y="13"/>
                          <a:pt x="71" y="12"/>
                          <a:pt x="74" y="12"/>
                        </a:cubicBezTo>
                        <a:cubicBezTo>
                          <a:pt x="77" y="12"/>
                          <a:pt x="80" y="12"/>
                          <a:pt x="79" y="13"/>
                        </a:cubicBezTo>
                        <a:cubicBezTo>
                          <a:pt x="79" y="14"/>
                          <a:pt x="75" y="16"/>
                          <a:pt x="74" y="17"/>
                        </a:cubicBezTo>
                        <a:cubicBezTo>
                          <a:pt x="72" y="18"/>
                          <a:pt x="72" y="20"/>
                          <a:pt x="73" y="21"/>
                        </a:cubicBezTo>
                        <a:cubicBezTo>
                          <a:pt x="74" y="22"/>
                          <a:pt x="75" y="24"/>
                          <a:pt x="76" y="24"/>
                        </a:cubicBezTo>
                        <a:cubicBezTo>
                          <a:pt x="77" y="24"/>
                          <a:pt x="79" y="23"/>
                          <a:pt x="80" y="23"/>
                        </a:cubicBezTo>
                        <a:cubicBezTo>
                          <a:pt x="82" y="23"/>
                          <a:pt x="85" y="23"/>
                          <a:pt x="85" y="23"/>
                        </a:cubicBezTo>
                        <a:cubicBezTo>
                          <a:pt x="86" y="23"/>
                          <a:pt x="88" y="26"/>
                          <a:pt x="87" y="26"/>
                        </a:cubicBezTo>
                        <a:cubicBezTo>
                          <a:pt x="86" y="26"/>
                          <a:pt x="84" y="26"/>
                          <a:pt x="82" y="26"/>
                        </a:cubicBezTo>
                        <a:cubicBezTo>
                          <a:pt x="79" y="26"/>
                          <a:pt x="76" y="26"/>
                          <a:pt x="76" y="26"/>
                        </a:cubicBezTo>
                        <a:cubicBezTo>
                          <a:pt x="76" y="27"/>
                          <a:pt x="80" y="28"/>
                          <a:pt x="79" y="29"/>
                        </a:cubicBezTo>
                        <a:cubicBezTo>
                          <a:pt x="78" y="30"/>
                          <a:pt x="76" y="29"/>
                          <a:pt x="75" y="28"/>
                        </a:cubicBezTo>
                        <a:cubicBezTo>
                          <a:pt x="73" y="28"/>
                          <a:pt x="73" y="30"/>
                          <a:pt x="72" y="32"/>
                        </a:cubicBezTo>
                        <a:cubicBezTo>
                          <a:pt x="72" y="33"/>
                          <a:pt x="74" y="36"/>
                          <a:pt x="71" y="35"/>
                        </a:cubicBezTo>
                        <a:cubicBezTo>
                          <a:pt x="69" y="34"/>
                          <a:pt x="67" y="33"/>
                          <a:pt x="67" y="34"/>
                        </a:cubicBezTo>
                        <a:cubicBezTo>
                          <a:pt x="66" y="34"/>
                          <a:pt x="65" y="35"/>
                          <a:pt x="63" y="35"/>
                        </a:cubicBezTo>
                        <a:cubicBezTo>
                          <a:pt x="62" y="36"/>
                          <a:pt x="62" y="38"/>
                          <a:pt x="60" y="37"/>
                        </a:cubicBezTo>
                        <a:cubicBezTo>
                          <a:pt x="60" y="37"/>
                          <a:pt x="60" y="37"/>
                          <a:pt x="60" y="37"/>
                        </a:cubicBezTo>
                        <a:cubicBezTo>
                          <a:pt x="58" y="37"/>
                          <a:pt x="58" y="37"/>
                          <a:pt x="58" y="37"/>
                        </a:cubicBezTo>
                        <a:cubicBezTo>
                          <a:pt x="58" y="36"/>
                          <a:pt x="58" y="35"/>
                          <a:pt x="57" y="34"/>
                        </a:cubicBezTo>
                        <a:cubicBezTo>
                          <a:pt x="57" y="34"/>
                          <a:pt x="57" y="34"/>
                          <a:pt x="57" y="33"/>
                        </a:cubicBezTo>
                        <a:cubicBezTo>
                          <a:pt x="57" y="33"/>
                          <a:pt x="56" y="33"/>
                          <a:pt x="56" y="33"/>
                        </a:cubicBezTo>
                        <a:cubicBezTo>
                          <a:pt x="56" y="33"/>
                          <a:pt x="55" y="33"/>
                          <a:pt x="55" y="31"/>
                        </a:cubicBezTo>
                        <a:cubicBezTo>
                          <a:pt x="54" y="30"/>
                          <a:pt x="55" y="28"/>
                          <a:pt x="54" y="28"/>
                        </a:cubicBezTo>
                        <a:cubicBezTo>
                          <a:pt x="53" y="28"/>
                          <a:pt x="51" y="28"/>
                          <a:pt x="50" y="29"/>
                        </a:cubicBezTo>
                        <a:cubicBezTo>
                          <a:pt x="50" y="30"/>
                          <a:pt x="49" y="32"/>
                          <a:pt x="50" y="33"/>
                        </a:cubicBezTo>
                        <a:cubicBezTo>
                          <a:pt x="51" y="34"/>
                          <a:pt x="53" y="36"/>
                          <a:pt x="51" y="35"/>
                        </a:cubicBezTo>
                        <a:cubicBezTo>
                          <a:pt x="49" y="35"/>
                          <a:pt x="47" y="34"/>
                          <a:pt x="46" y="35"/>
                        </a:cubicBezTo>
                        <a:cubicBezTo>
                          <a:pt x="45" y="36"/>
                          <a:pt x="42" y="39"/>
                          <a:pt x="42" y="39"/>
                        </a:cubicBezTo>
                        <a:cubicBezTo>
                          <a:pt x="42" y="39"/>
                          <a:pt x="38" y="39"/>
                          <a:pt x="38" y="40"/>
                        </a:cubicBezTo>
                        <a:cubicBezTo>
                          <a:pt x="38" y="41"/>
                          <a:pt x="39" y="43"/>
                          <a:pt x="37" y="43"/>
                        </a:cubicBezTo>
                        <a:cubicBezTo>
                          <a:pt x="36" y="43"/>
                          <a:pt x="34" y="43"/>
                          <a:pt x="32" y="44"/>
                        </a:cubicBezTo>
                        <a:cubicBezTo>
                          <a:pt x="30" y="44"/>
                          <a:pt x="30" y="45"/>
                          <a:pt x="27" y="45"/>
                        </a:cubicBezTo>
                        <a:cubicBezTo>
                          <a:pt x="25" y="45"/>
                          <a:pt x="25" y="46"/>
                          <a:pt x="27" y="47"/>
                        </a:cubicBezTo>
                        <a:cubicBezTo>
                          <a:pt x="29" y="47"/>
                          <a:pt x="33" y="49"/>
                          <a:pt x="33" y="50"/>
                        </a:cubicBezTo>
                        <a:cubicBezTo>
                          <a:pt x="33" y="52"/>
                          <a:pt x="33" y="54"/>
                          <a:pt x="32" y="56"/>
                        </a:cubicBezTo>
                        <a:cubicBezTo>
                          <a:pt x="32" y="57"/>
                          <a:pt x="28" y="56"/>
                          <a:pt x="26" y="56"/>
                        </a:cubicBezTo>
                        <a:cubicBezTo>
                          <a:pt x="24" y="56"/>
                          <a:pt x="20" y="55"/>
                          <a:pt x="18" y="56"/>
                        </a:cubicBezTo>
                        <a:cubicBezTo>
                          <a:pt x="16" y="57"/>
                          <a:pt x="17" y="61"/>
                          <a:pt x="17" y="62"/>
                        </a:cubicBezTo>
                        <a:cubicBezTo>
                          <a:pt x="18" y="64"/>
                          <a:pt x="17" y="65"/>
                          <a:pt x="17" y="66"/>
                        </a:cubicBezTo>
                        <a:cubicBezTo>
                          <a:pt x="16" y="66"/>
                          <a:pt x="16" y="68"/>
                          <a:pt x="17" y="69"/>
                        </a:cubicBezTo>
                        <a:cubicBezTo>
                          <a:pt x="18" y="70"/>
                          <a:pt x="18" y="72"/>
                          <a:pt x="19" y="72"/>
                        </a:cubicBezTo>
                        <a:cubicBezTo>
                          <a:pt x="20" y="72"/>
                          <a:pt x="22" y="71"/>
                          <a:pt x="23" y="72"/>
                        </a:cubicBezTo>
                        <a:cubicBezTo>
                          <a:pt x="24" y="73"/>
                          <a:pt x="25" y="76"/>
                          <a:pt x="25" y="75"/>
                        </a:cubicBezTo>
                        <a:cubicBezTo>
                          <a:pt x="26" y="74"/>
                          <a:pt x="26" y="72"/>
                          <a:pt x="27" y="72"/>
                        </a:cubicBezTo>
                        <a:cubicBezTo>
                          <a:pt x="28" y="73"/>
                          <a:pt x="30" y="72"/>
                          <a:pt x="32" y="72"/>
                        </a:cubicBezTo>
                        <a:cubicBezTo>
                          <a:pt x="33" y="72"/>
                          <a:pt x="34" y="70"/>
                          <a:pt x="36" y="69"/>
                        </a:cubicBezTo>
                        <a:cubicBezTo>
                          <a:pt x="37" y="68"/>
                          <a:pt x="36" y="68"/>
                          <a:pt x="36" y="67"/>
                        </a:cubicBezTo>
                        <a:cubicBezTo>
                          <a:pt x="35" y="66"/>
                          <a:pt x="37" y="64"/>
                          <a:pt x="38" y="63"/>
                        </a:cubicBezTo>
                        <a:cubicBezTo>
                          <a:pt x="39" y="62"/>
                          <a:pt x="42" y="63"/>
                          <a:pt x="42" y="61"/>
                        </a:cubicBezTo>
                        <a:cubicBezTo>
                          <a:pt x="42" y="60"/>
                          <a:pt x="42" y="57"/>
                          <a:pt x="44" y="57"/>
                        </a:cubicBezTo>
                        <a:cubicBezTo>
                          <a:pt x="45" y="58"/>
                          <a:pt x="47" y="59"/>
                          <a:pt x="48" y="59"/>
                        </a:cubicBezTo>
                        <a:cubicBezTo>
                          <a:pt x="49" y="59"/>
                          <a:pt x="52" y="57"/>
                          <a:pt x="52" y="56"/>
                        </a:cubicBezTo>
                        <a:cubicBezTo>
                          <a:pt x="53" y="56"/>
                          <a:pt x="55" y="56"/>
                          <a:pt x="56" y="58"/>
                        </a:cubicBezTo>
                        <a:cubicBezTo>
                          <a:pt x="56" y="60"/>
                          <a:pt x="59" y="62"/>
                          <a:pt x="60" y="62"/>
                        </a:cubicBezTo>
                        <a:cubicBezTo>
                          <a:pt x="60" y="63"/>
                          <a:pt x="65" y="65"/>
                          <a:pt x="65" y="65"/>
                        </a:cubicBezTo>
                        <a:cubicBezTo>
                          <a:pt x="66" y="66"/>
                          <a:pt x="67" y="68"/>
                          <a:pt x="67" y="69"/>
                        </a:cubicBezTo>
                        <a:cubicBezTo>
                          <a:pt x="68" y="71"/>
                          <a:pt x="70" y="73"/>
                          <a:pt x="70" y="71"/>
                        </a:cubicBezTo>
                        <a:cubicBezTo>
                          <a:pt x="70" y="70"/>
                          <a:pt x="68" y="66"/>
                          <a:pt x="69" y="66"/>
                        </a:cubicBezTo>
                        <a:cubicBezTo>
                          <a:pt x="70" y="66"/>
                          <a:pt x="71" y="66"/>
                          <a:pt x="71" y="66"/>
                        </a:cubicBezTo>
                        <a:cubicBezTo>
                          <a:pt x="71" y="66"/>
                          <a:pt x="68" y="63"/>
                          <a:pt x="67" y="62"/>
                        </a:cubicBezTo>
                        <a:cubicBezTo>
                          <a:pt x="66" y="62"/>
                          <a:pt x="64" y="60"/>
                          <a:pt x="63" y="58"/>
                        </a:cubicBezTo>
                        <a:cubicBezTo>
                          <a:pt x="62" y="56"/>
                          <a:pt x="59" y="56"/>
                          <a:pt x="59" y="54"/>
                        </a:cubicBezTo>
                        <a:cubicBezTo>
                          <a:pt x="59" y="52"/>
                          <a:pt x="62" y="53"/>
                          <a:pt x="63" y="55"/>
                        </a:cubicBezTo>
                        <a:cubicBezTo>
                          <a:pt x="64" y="57"/>
                          <a:pt x="68" y="59"/>
                          <a:pt x="69" y="60"/>
                        </a:cubicBezTo>
                        <a:cubicBezTo>
                          <a:pt x="70" y="62"/>
                          <a:pt x="72" y="62"/>
                          <a:pt x="72" y="64"/>
                        </a:cubicBezTo>
                        <a:cubicBezTo>
                          <a:pt x="73" y="66"/>
                          <a:pt x="74" y="68"/>
                          <a:pt x="75" y="69"/>
                        </a:cubicBezTo>
                        <a:cubicBezTo>
                          <a:pt x="76" y="69"/>
                          <a:pt x="76" y="76"/>
                          <a:pt x="77" y="77"/>
                        </a:cubicBezTo>
                        <a:cubicBezTo>
                          <a:pt x="77" y="78"/>
                          <a:pt x="80" y="75"/>
                          <a:pt x="80" y="74"/>
                        </a:cubicBezTo>
                        <a:cubicBezTo>
                          <a:pt x="81" y="73"/>
                          <a:pt x="83" y="73"/>
                          <a:pt x="83" y="71"/>
                        </a:cubicBezTo>
                        <a:cubicBezTo>
                          <a:pt x="83" y="70"/>
                          <a:pt x="81" y="69"/>
                          <a:pt x="80" y="68"/>
                        </a:cubicBezTo>
                        <a:cubicBezTo>
                          <a:pt x="79" y="67"/>
                          <a:pt x="81" y="67"/>
                          <a:pt x="82" y="66"/>
                        </a:cubicBezTo>
                        <a:cubicBezTo>
                          <a:pt x="83" y="65"/>
                          <a:pt x="84" y="64"/>
                          <a:pt x="85" y="65"/>
                        </a:cubicBezTo>
                        <a:cubicBezTo>
                          <a:pt x="85" y="67"/>
                          <a:pt x="85" y="71"/>
                          <a:pt x="86" y="72"/>
                        </a:cubicBezTo>
                        <a:cubicBezTo>
                          <a:pt x="86" y="73"/>
                          <a:pt x="89" y="74"/>
                          <a:pt x="90" y="75"/>
                        </a:cubicBezTo>
                        <a:cubicBezTo>
                          <a:pt x="90" y="76"/>
                          <a:pt x="93" y="77"/>
                          <a:pt x="93" y="76"/>
                        </a:cubicBezTo>
                        <a:cubicBezTo>
                          <a:pt x="94" y="75"/>
                          <a:pt x="96" y="77"/>
                          <a:pt x="97" y="77"/>
                        </a:cubicBezTo>
                        <a:cubicBezTo>
                          <a:pt x="97" y="77"/>
                          <a:pt x="99" y="77"/>
                          <a:pt x="100" y="76"/>
                        </a:cubicBezTo>
                        <a:cubicBezTo>
                          <a:pt x="101" y="76"/>
                          <a:pt x="102" y="75"/>
                          <a:pt x="102" y="77"/>
                        </a:cubicBezTo>
                        <a:cubicBezTo>
                          <a:pt x="102" y="80"/>
                          <a:pt x="102" y="84"/>
                          <a:pt x="100" y="85"/>
                        </a:cubicBezTo>
                        <a:cubicBezTo>
                          <a:pt x="99" y="87"/>
                          <a:pt x="100" y="88"/>
                          <a:pt x="98" y="88"/>
                        </a:cubicBezTo>
                        <a:cubicBezTo>
                          <a:pt x="98" y="88"/>
                          <a:pt x="97" y="88"/>
                          <a:pt x="97" y="88"/>
                        </a:cubicBezTo>
                        <a:cubicBezTo>
                          <a:pt x="96" y="87"/>
                          <a:pt x="95" y="87"/>
                          <a:pt x="95" y="87"/>
                        </a:cubicBezTo>
                        <a:cubicBezTo>
                          <a:pt x="93" y="87"/>
                          <a:pt x="91" y="87"/>
                          <a:pt x="89" y="90"/>
                        </a:cubicBezTo>
                        <a:cubicBezTo>
                          <a:pt x="88" y="92"/>
                          <a:pt x="87" y="92"/>
                          <a:pt x="87" y="91"/>
                        </a:cubicBezTo>
                        <a:cubicBezTo>
                          <a:pt x="87" y="90"/>
                          <a:pt x="91" y="87"/>
                          <a:pt x="90" y="86"/>
                        </a:cubicBezTo>
                        <a:cubicBezTo>
                          <a:pt x="90" y="85"/>
                          <a:pt x="86" y="86"/>
                          <a:pt x="84" y="85"/>
                        </a:cubicBezTo>
                        <a:cubicBezTo>
                          <a:pt x="82" y="85"/>
                          <a:pt x="81" y="84"/>
                          <a:pt x="79" y="83"/>
                        </a:cubicBezTo>
                        <a:cubicBezTo>
                          <a:pt x="78" y="83"/>
                          <a:pt x="77" y="87"/>
                          <a:pt x="76" y="89"/>
                        </a:cubicBezTo>
                        <a:cubicBezTo>
                          <a:pt x="74" y="91"/>
                          <a:pt x="72" y="88"/>
                          <a:pt x="70" y="87"/>
                        </a:cubicBezTo>
                        <a:cubicBezTo>
                          <a:pt x="69" y="87"/>
                          <a:pt x="66" y="85"/>
                          <a:pt x="66" y="85"/>
                        </a:cubicBezTo>
                        <a:cubicBezTo>
                          <a:pt x="66" y="85"/>
                          <a:pt x="63" y="83"/>
                          <a:pt x="62" y="83"/>
                        </a:cubicBezTo>
                        <a:cubicBezTo>
                          <a:pt x="61" y="83"/>
                          <a:pt x="59" y="81"/>
                          <a:pt x="58" y="80"/>
                        </a:cubicBezTo>
                        <a:cubicBezTo>
                          <a:pt x="57" y="80"/>
                          <a:pt x="55" y="79"/>
                          <a:pt x="57" y="78"/>
                        </a:cubicBezTo>
                        <a:cubicBezTo>
                          <a:pt x="58" y="77"/>
                          <a:pt x="61" y="79"/>
                          <a:pt x="59" y="75"/>
                        </a:cubicBezTo>
                        <a:cubicBezTo>
                          <a:pt x="58" y="70"/>
                          <a:pt x="53" y="71"/>
                          <a:pt x="52" y="71"/>
                        </a:cubicBezTo>
                        <a:cubicBezTo>
                          <a:pt x="51" y="72"/>
                          <a:pt x="43" y="71"/>
                          <a:pt x="42" y="71"/>
                        </a:cubicBezTo>
                        <a:cubicBezTo>
                          <a:pt x="42" y="71"/>
                          <a:pt x="37" y="73"/>
                          <a:pt x="35" y="74"/>
                        </a:cubicBezTo>
                        <a:cubicBezTo>
                          <a:pt x="34" y="75"/>
                          <a:pt x="31" y="76"/>
                          <a:pt x="30" y="76"/>
                        </a:cubicBezTo>
                        <a:cubicBezTo>
                          <a:pt x="30" y="77"/>
                          <a:pt x="26" y="75"/>
                          <a:pt x="24" y="76"/>
                        </a:cubicBezTo>
                        <a:cubicBezTo>
                          <a:pt x="22" y="78"/>
                          <a:pt x="20" y="80"/>
                          <a:pt x="20" y="80"/>
                        </a:cubicBezTo>
                        <a:cubicBezTo>
                          <a:pt x="19" y="80"/>
                          <a:pt x="18" y="81"/>
                          <a:pt x="17" y="84"/>
                        </a:cubicBezTo>
                        <a:cubicBezTo>
                          <a:pt x="16" y="87"/>
                          <a:pt x="17" y="90"/>
                          <a:pt x="15" y="91"/>
                        </a:cubicBezTo>
                        <a:cubicBezTo>
                          <a:pt x="13" y="92"/>
                          <a:pt x="9" y="94"/>
                          <a:pt x="8" y="95"/>
                        </a:cubicBezTo>
                        <a:cubicBezTo>
                          <a:pt x="6" y="97"/>
                          <a:pt x="5" y="103"/>
                          <a:pt x="3" y="106"/>
                        </a:cubicBezTo>
                        <a:cubicBezTo>
                          <a:pt x="2" y="109"/>
                          <a:pt x="3" y="111"/>
                          <a:pt x="4" y="113"/>
                        </a:cubicBezTo>
                        <a:cubicBezTo>
                          <a:pt x="4" y="115"/>
                          <a:pt x="5" y="118"/>
                          <a:pt x="3" y="121"/>
                        </a:cubicBezTo>
                        <a:cubicBezTo>
                          <a:pt x="1" y="124"/>
                          <a:pt x="2" y="125"/>
                          <a:pt x="1" y="126"/>
                        </a:cubicBezTo>
                        <a:cubicBezTo>
                          <a:pt x="0" y="126"/>
                          <a:pt x="2" y="127"/>
                          <a:pt x="2" y="129"/>
                        </a:cubicBezTo>
                        <a:cubicBezTo>
                          <a:pt x="2" y="131"/>
                          <a:pt x="0" y="133"/>
                          <a:pt x="4" y="135"/>
                        </a:cubicBezTo>
                        <a:cubicBezTo>
                          <a:pt x="7" y="137"/>
                          <a:pt x="10" y="137"/>
                          <a:pt x="11" y="139"/>
                        </a:cubicBezTo>
                        <a:cubicBezTo>
                          <a:pt x="12" y="142"/>
                          <a:pt x="15" y="148"/>
                          <a:pt x="15" y="148"/>
                        </a:cubicBezTo>
                        <a:cubicBezTo>
                          <a:pt x="15" y="148"/>
                          <a:pt x="18" y="151"/>
                          <a:pt x="20" y="152"/>
                        </a:cubicBezTo>
                        <a:cubicBezTo>
                          <a:pt x="21" y="154"/>
                          <a:pt x="22" y="153"/>
                          <a:pt x="22" y="151"/>
                        </a:cubicBezTo>
                        <a:cubicBezTo>
                          <a:pt x="22" y="150"/>
                          <a:pt x="24" y="150"/>
                          <a:pt x="27" y="150"/>
                        </a:cubicBezTo>
                        <a:cubicBezTo>
                          <a:pt x="29" y="150"/>
                          <a:pt x="31" y="150"/>
                          <a:pt x="33" y="150"/>
                        </a:cubicBezTo>
                        <a:cubicBezTo>
                          <a:pt x="36" y="149"/>
                          <a:pt x="38" y="146"/>
                          <a:pt x="39" y="145"/>
                        </a:cubicBezTo>
                        <a:cubicBezTo>
                          <a:pt x="39" y="145"/>
                          <a:pt x="43" y="144"/>
                          <a:pt x="45" y="146"/>
                        </a:cubicBezTo>
                        <a:cubicBezTo>
                          <a:pt x="47" y="148"/>
                          <a:pt x="47" y="150"/>
                          <a:pt x="48" y="151"/>
                        </a:cubicBezTo>
                        <a:cubicBezTo>
                          <a:pt x="49" y="153"/>
                          <a:pt x="51" y="152"/>
                          <a:pt x="53" y="150"/>
                        </a:cubicBezTo>
                        <a:cubicBezTo>
                          <a:pt x="54" y="149"/>
                          <a:pt x="54" y="149"/>
                          <a:pt x="55" y="151"/>
                        </a:cubicBezTo>
                        <a:cubicBezTo>
                          <a:pt x="57" y="152"/>
                          <a:pt x="58" y="153"/>
                          <a:pt x="56" y="155"/>
                        </a:cubicBezTo>
                        <a:cubicBezTo>
                          <a:pt x="55" y="157"/>
                          <a:pt x="55" y="159"/>
                          <a:pt x="54" y="162"/>
                        </a:cubicBezTo>
                        <a:cubicBezTo>
                          <a:pt x="53" y="165"/>
                          <a:pt x="55" y="165"/>
                          <a:pt x="57" y="166"/>
                        </a:cubicBezTo>
                        <a:cubicBezTo>
                          <a:pt x="59" y="167"/>
                          <a:pt x="60" y="175"/>
                          <a:pt x="61" y="176"/>
                        </a:cubicBezTo>
                        <a:cubicBezTo>
                          <a:pt x="62" y="178"/>
                          <a:pt x="60" y="182"/>
                          <a:pt x="61" y="184"/>
                        </a:cubicBezTo>
                        <a:cubicBezTo>
                          <a:pt x="62" y="186"/>
                          <a:pt x="63" y="187"/>
                          <a:pt x="61" y="189"/>
                        </a:cubicBezTo>
                        <a:cubicBezTo>
                          <a:pt x="60" y="190"/>
                          <a:pt x="58" y="192"/>
                          <a:pt x="58" y="196"/>
                        </a:cubicBezTo>
                        <a:cubicBezTo>
                          <a:pt x="57" y="200"/>
                          <a:pt x="58" y="202"/>
                          <a:pt x="58" y="203"/>
                        </a:cubicBezTo>
                        <a:cubicBezTo>
                          <a:pt x="59" y="204"/>
                          <a:pt x="60" y="208"/>
                          <a:pt x="61" y="209"/>
                        </a:cubicBezTo>
                        <a:cubicBezTo>
                          <a:pt x="62" y="210"/>
                          <a:pt x="64" y="212"/>
                          <a:pt x="64" y="214"/>
                        </a:cubicBezTo>
                        <a:cubicBezTo>
                          <a:pt x="64" y="216"/>
                          <a:pt x="61" y="219"/>
                          <a:pt x="62" y="220"/>
                        </a:cubicBezTo>
                        <a:cubicBezTo>
                          <a:pt x="63" y="221"/>
                          <a:pt x="63" y="222"/>
                          <a:pt x="64" y="224"/>
                        </a:cubicBezTo>
                        <a:cubicBezTo>
                          <a:pt x="66" y="225"/>
                          <a:pt x="66" y="228"/>
                          <a:pt x="66" y="228"/>
                        </a:cubicBezTo>
                        <a:cubicBezTo>
                          <a:pt x="66" y="228"/>
                          <a:pt x="66" y="229"/>
                          <a:pt x="66" y="230"/>
                        </a:cubicBezTo>
                        <a:cubicBezTo>
                          <a:pt x="66" y="232"/>
                          <a:pt x="66" y="233"/>
                          <a:pt x="67" y="234"/>
                        </a:cubicBezTo>
                        <a:cubicBezTo>
                          <a:pt x="69" y="235"/>
                          <a:pt x="70" y="235"/>
                          <a:pt x="70" y="234"/>
                        </a:cubicBezTo>
                        <a:cubicBezTo>
                          <a:pt x="71" y="233"/>
                          <a:pt x="75" y="231"/>
                          <a:pt x="77" y="231"/>
                        </a:cubicBezTo>
                        <a:cubicBezTo>
                          <a:pt x="79" y="231"/>
                          <a:pt x="81" y="231"/>
                          <a:pt x="83" y="230"/>
                        </a:cubicBezTo>
                        <a:cubicBezTo>
                          <a:pt x="85" y="228"/>
                          <a:pt x="89" y="224"/>
                          <a:pt x="90" y="223"/>
                        </a:cubicBezTo>
                        <a:cubicBezTo>
                          <a:pt x="91" y="221"/>
                          <a:pt x="94" y="219"/>
                          <a:pt x="94" y="218"/>
                        </a:cubicBezTo>
                        <a:cubicBezTo>
                          <a:pt x="93" y="216"/>
                          <a:pt x="92" y="214"/>
                          <a:pt x="93" y="214"/>
                        </a:cubicBezTo>
                        <a:cubicBezTo>
                          <a:pt x="94" y="213"/>
                          <a:pt x="98" y="212"/>
                          <a:pt x="98" y="211"/>
                        </a:cubicBezTo>
                        <a:cubicBezTo>
                          <a:pt x="99" y="210"/>
                          <a:pt x="98" y="206"/>
                          <a:pt x="98" y="205"/>
                        </a:cubicBezTo>
                        <a:cubicBezTo>
                          <a:pt x="98" y="204"/>
                          <a:pt x="99" y="202"/>
                          <a:pt x="100" y="200"/>
                        </a:cubicBezTo>
                        <a:cubicBezTo>
                          <a:pt x="101" y="198"/>
                          <a:pt x="104" y="196"/>
                          <a:pt x="105" y="195"/>
                        </a:cubicBezTo>
                        <a:cubicBezTo>
                          <a:pt x="105" y="195"/>
                          <a:pt x="108" y="192"/>
                          <a:pt x="108" y="190"/>
                        </a:cubicBezTo>
                        <a:cubicBezTo>
                          <a:pt x="109" y="187"/>
                          <a:pt x="108" y="184"/>
                          <a:pt x="109" y="183"/>
                        </a:cubicBezTo>
                        <a:cubicBezTo>
                          <a:pt x="109" y="182"/>
                          <a:pt x="109" y="181"/>
                          <a:pt x="108" y="179"/>
                        </a:cubicBezTo>
                        <a:cubicBezTo>
                          <a:pt x="107" y="178"/>
                          <a:pt x="107" y="174"/>
                          <a:pt x="107" y="174"/>
                        </a:cubicBezTo>
                        <a:cubicBezTo>
                          <a:pt x="106" y="173"/>
                          <a:pt x="107" y="168"/>
                          <a:pt x="108" y="168"/>
                        </a:cubicBezTo>
                        <a:cubicBezTo>
                          <a:pt x="109" y="167"/>
                          <a:pt x="111" y="163"/>
                          <a:pt x="112" y="162"/>
                        </a:cubicBezTo>
                        <a:cubicBezTo>
                          <a:pt x="113" y="160"/>
                          <a:pt x="116" y="154"/>
                          <a:pt x="117" y="154"/>
                        </a:cubicBezTo>
                        <a:cubicBezTo>
                          <a:pt x="119" y="153"/>
                          <a:pt x="121" y="150"/>
                          <a:pt x="121" y="149"/>
                        </a:cubicBezTo>
                        <a:cubicBezTo>
                          <a:pt x="121" y="147"/>
                          <a:pt x="125" y="140"/>
                          <a:pt x="125" y="139"/>
                        </a:cubicBezTo>
                        <a:cubicBezTo>
                          <a:pt x="125" y="138"/>
                          <a:pt x="126" y="133"/>
                          <a:pt x="126" y="132"/>
                        </a:cubicBezTo>
                        <a:cubicBezTo>
                          <a:pt x="125" y="131"/>
                          <a:pt x="121" y="134"/>
                          <a:pt x="120" y="134"/>
                        </a:cubicBezTo>
                        <a:cubicBezTo>
                          <a:pt x="119" y="134"/>
                          <a:pt x="118" y="136"/>
                          <a:pt x="116" y="136"/>
                        </a:cubicBezTo>
                        <a:cubicBezTo>
                          <a:pt x="114" y="136"/>
                          <a:pt x="115" y="133"/>
                          <a:pt x="114" y="132"/>
                        </a:cubicBezTo>
                        <a:cubicBezTo>
                          <a:pt x="114" y="131"/>
                          <a:pt x="112" y="127"/>
                          <a:pt x="112" y="126"/>
                        </a:cubicBezTo>
                        <a:cubicBezTo>
                          <a:pt x="111" y="126"/>
                          <a:pt x="110" y="124"/>
                          <a:pt x="109" y="122"/>
                        </a:cubicBezTo>
                        <a:cubicBezTo>
                          <a:pt x="108" y="119"/>
                          <a:pt x="106" y="118"/>
                          <a:pt x="104" y="116"/>
                        </a:cubicBezTo>
                        <a:cubicBezTo>
                          <a:pt x="103" y="114"/>
                          <a:pt x="105" y="109"/>
                          <a:pt x="103" y="106"/>
                        </a:cubicBezTo>
                        <a:cubicBezTo>
                          <a:pt x="102" y="103"/>
                          <a:pt x="101" y="100"/>
                          <a:pt x="100" y="97"/>
                        </a:cubicBezTo>
                        <a:cubicBezTo>
                          <a:pt x="100" y="97"/>
                          <a:pt x="100" y="96"/>
                          <a:pt x="99" y="95"/>
                        </a:cubicBezTo>
                        <a:cubicBezTo>
                          <a:pt x="101" y="95"/>
                          <a:pt x="103" y="94"/>
                          <a:pt x="103" y="95"/>
                        </a:cubicBezTo>
                        <a:cubicBezTo>
                          <a:pt x="103" y="97"/>
                          <a:pt x="105" y="100"/>
                          <a:pt x="105" y="102"/>
                        </a:cubicBezTo>
                        <a:cubicBezTo>
                          <a:pt x="105" y="104"/>
                          <a:pt x="107" y="103"/>
                          <a:pt x="107" y="105"/>
                        </a:cubicBezTo>
                        <a:cubicBezTo>
                          <a:pt x="107" y="107"/>
                          <a:pt x="108" y="112"/>
                          <a:pt x="109" y="112"/>
                        </a:cubicBezTo>
                        <a:cubicBezTo>
                          <a:pt x="109" y="113"/>
                          <a:pt x="112" y="116"/>
                          <a:pt x="112" y="117"/>
                        </a:cubicBezTo>
                        <a:cubicBezTo>
                          <a:pt x="113" y="118"/>
                          <a:pt x="113" y="120"/>
                          <a:pt x="113" y="123"/>
                        </a:cubicBezTo>
                        <a:cubicBezTo>
                          <a:pt x="114" y="126"/>
                          <a:pt x="114" y="129"/>
                          <a:pt x="115" y="130"/>
                        </a:cubicBezTo>
                        <a:cubicBezTo>
                          <a:pt x="116" y="131"/>
                          <a:pt x="120" y="129"/>
                          <a:pt x="120" y="128"/>
                        </a:cubicBezTo>
                        <a:cubicBezTo>
                          <a:pt x="121" y="128"/>
                          <a:pt x="125" y="125"/>
                          <a:pt x="126" y="125"/>
                        </a:cubicBezTo>
                        <a:cubicBezTo>
                          <a:pt x="127" y="124"/>
                          <a:pt x="127" y="123"/>
                          <a:pt x="129" y="122"/>
                        </a:cubicBezTo>
                        <a:cubicBezTo>
                          <a:pt x="131" y="122"/>
                          <a:pt x="132" y="120"/>
                          <a:pt x="133" y="118"/>
                        </a:cubicBezTo>
                        <a:cubicBezTo>
                          <a:pt x="134" y="117"/>
                          <a:pt x="135" y="113"/>
                          <a:pt x="136" y="112"/>
                        </a:cubicBezTo>
                        <a:cubicBezTo>
                          <a:pt x="136" y="111"/>
                          <a:pt x="137" y="110"/>
                          <a:pt x="136" y="108"/>
                        </a:cubicBezTo>
                        <a:cubicBezTo>
                          <a:pt x="136" y="107"/>
                          <a:pt x="134" y="105"/>
                          <a:pt x="133" y="105"/>
                        </a:cubicBezTo>
                        <a:cubicBezTo>
                          <a:pt x="132" y="104"/>
                          <a:pt x="132" y="102"/>
                          <a:pt x="132" y="102"/>
                        </a:cubicBezTo>
                        <a:cubicBezTo>
                          <a:pt x="131" y="102"/>
                          <a:pt x="131" y="103"/>
                          <a:pt x="130" y="104"/>
                        </a:cubicBezTo>
                        <a:cubicBezTo>
                          <a:pt x="129" y="105"/>
                          <a:pt x="128" y="107"/>
                          <a:pt x="127" y="106"/>
                        </a:cubicBezTo>
                        <a:cubicBezTo>
                          <a:pt x="127" y="106"/>
                          <a:pt x="128" y="105"/>
                          <a:pt x="126" y="103"/>
                        </a:cubicBezTo>
                        <a:cubicBezTo>
                          <a:pt x="125" y="102"/>
                          <a:pt x="125" y="101"/>
                          <a:pt x="125" y="100"/>
                        </a:cubicBezTo>
                        <a:cubicBezTo>
                          <a:pt x="125" y="99"/>
                          <a:pt x="122" y="96"/>
                          <a:pt x="122" y="94"/>
                        </a:cubicBezTo>
                        <a:cubicBezTo>
                          <a:pt x="121" y="92"/>
                          <a:pt x="123" y="90"/>
                          <a:pt x="124" y="91"/>
                        </a:cubicBezTo>
                        <a:cubicBezTo>
                          <a:pt x="125" y="93"/>
                          <a:pt x="125" y="96"/>
                          <a:pt x="127" y="97"/>
                        </a:cubicBezTo>
                        <a:cubicBezTo>
                          <a:pt x="128" y="98"/>
                          <a:pt x="129" y="100"/>
                          <a:pt x="130" y="101"/>
                        </a:cubicBezTo>
                        <a:cubicBezTo>
                          <a:pt x="131" y="101"/>
                          <a:pt x="132" y="99"/>
                          <a:pt x="133" y="99"/>
                        </a:cubicBezTo>
                        <a:cubicBezTo>
                          <a:pt x="133" y="99"/>
                          <a:pt x="134" y="103"/>
                          <a:pt x="135" y="103"/>
                        </a:cubicBezTo>
                        <a:cubicBezTo>
                          <a:pt x="136" y="104"/>
                          <a:pt x="139" y="104"/>
                          <a:pt x="139" y="104"/>
                        </a:cubicBezTo>
                        <a:cubicBezTo>
                          <a:pt x="140" y="104"/>
                          <a:pt x="142" y="105"/>
                          <a:pt x="142" y="104"/>
                        </a:cubicBezTo>
                        <a:cubicBezTo>
                          <a:pt x="142" y="103"/>
                          <a:pt x="146" y="101"/>
                          <a:pt x="146" y="101"/>
                        </a:cubicBezTo>
                        <a:cubicBezTo>
                          <a:pt x="146" y="101"/>
                          <a:pt x="146" y="100"/>
                          <a:pt x="146" y="98"/>
                        </a:cubicBezTo>
                        <a:cubicBezTo>
                          <a:pt x="140" y="67"/>
                          <a:pt x="124" y="39"/>
                          <a:pt x="103" y="18"/>
                        </a:cubicBezTo>
                        <a:cubicBezTo>
                          <a:pt x="102" y="18"/>
                          <a:pt x="102" y="18"/>
                          <a:pt x="101" y="17"/>
                        </a:cubicBezTo>
                        <a:cubicBezTo>
                          <a:pt x="99" y="16"/>
                          <a:pt x="99" y="16"/>
                          <a:pt x="99" y="17"/>
                        </a:cubicBezTo>
                        <a:cubicBezTo>
                          <a:pt x="98" y="17"/>
                          <a:pt x="97" y="18"/>
                          <a:pt x="96" y="17"/>
                        </a:cubicBezTo>
                        <a:cubicBezTo>
                          <a:pt x="96" y="15"/>
                          <a:pt x="96" y="15"/>
                          <a:pt x="95" y="14"/>
                        </a:cubicBezTo>
                        <a:cubicBezTo>
                          <a:pt x="94" y="13"/>
                          <a:pt x="95" y="13"/>
                          <a:pt x="96" y="13"/>
                        </a:cubicBezTo>
                        <a:cubicBezTo>
                          <a:pt x="97" y="14"/>
                          <a:pt x="98" y="14"/>
                          <a:pt x="99" y="14"/>
                        </a:cubicBezTo>
                        <a:cubicBezTo>
                          <a:pt x="95" y="11"/>
                          <a:pt x="92" y="8"/>
                          <a:pt x="88" y="5"/>
                        </a:cubicBezTo>
                        <a:cubicBezTo>
                          <a:pt x="88" y="5"/>
                          <a:pt x="88" y="5"/>
                          <a:pt x="88" y="5"/>
                        </a:cubicBezTo>
                        <a:cubicBezTo>
                          <a:pt x="86" y="5"/>
                          <a:pt x="78" y="0"/>
                          <a:pt x="74" y="1"/>
                        </a:cubicBezTo>
                        <a:close/>
                        <a:moveTo>
                          <a:pt x="99" y="159"/>
                        </a:moveTo>
                        <a:cubicBezTo>
                          <a:pt x="100" y="160"/>
                          <a:pt x="98" y="165"/>
                          <a:pt x="96" y="165"/>
                        </a:cubicBezTo>
                        <a:cubicBezTo>
                          <a:pt x="95" y="165"/>
                          <a:pt x="96" y="160"/>
                          <a:pt x="96" y="159"/>
                        </a:cubicBezTo>
                        <a:cubicBezTo>
                          <a:pt x="97" y="158"/>
                          <a:pt x="99" y="158"/>
                          <a:pt x="99" y="159"/>
                        </a:cubicBezTo>
                        <a:close/>
                        <a:moveTo>
                          <a:pt x="118" y="56"/>
                        </a:moveTo>
                        <a:cubicBezTo>
                          <a:pt x="119" y="55"/>
                          <a:pt x="121" y="57"/>
                          <a:pt x="122" y="56"/>
                        </a:cubicBezTo>
                        <a:cubicBezTo>
                          <a:pt x="123" y="56"/>
                          <a:pt x="124" y="55"/>
                          <a:pt x="124" y="54"/>
                        </a:cubicBezTo>
                        <a:cubicBezTo>
                          <a:pt x="125" y="54"/>
                          <a:pt x="127" y="55"/>
                          <a:pt x="127" y="56"/>
                        </a:cubicBezTo>
                        <a:cubicBezTo>
                          <a:pt x="128" y="57"/>
                          <a:pt x="129" y="59"/>
                          <a:pt x="129" y="60"/>
                        </a:cubicBezTo>
                        <a:cubicBezTo>
                          <a:pt x="128" y="60"/>
                          <a:pt x="126" y="60"/>
                          <a:pt x="126" y="59"/>
                        </a:cubicBezTo>
                        <a:cubicBezTo>
                          <a:pt x="125" y="58"/>
                          <a:pt x="123" y="59"/>
                          <a:pt x="123" y="61"/>
                        </a:cubicBezTo>
                        <a:cubicBezTo>
                          <a:pt x="123" y="63"/>
                          <a:pt x="124" y="62"/>
                          <a:pt x="124" y="62"/>
                        </a:cubicBezTo>
                        <a:cubicBezTo>
                          <a:pt x="125" y="63"/>
                          <a:pt x="125" y="64"/>
                          <a:pt x="126" y="66"/>
                        </a:cubicBezTo>
                        <a:cubicBezTo>
                          <a:pt x="126" y="67"/>
                          <a:pt x="127" y="66"/>
                          <a:pt x="128" y="67"/>
                        </a:cubicBezTo>
                        <a:cubicBezTo>
                          <a:pt x="128" y="68"/>
                          <a:pt x="126" y="69"/>
                          <a:pt x="127" y="70"/>
                        </a:cubicBezTo>
                        <a:cubicBezTo>
                          <a:pt x="128" y="72"/>
                          <a:pt x="129" y="76"/>
                          <a:pt x="129" y="77"/>
                        </a:cubicBezTo>
                        <a:cubicBezTo>
                          <a:pt x="129" y="78"/>
                          <a:pt x="127" y="78"/>
                          <a:pt x="126" y="78"/>
                        </a:cubicBezTo>
                        <a:cubicBezTo>
                          <a:pt x="125" y="78"/>
                          <a:pt x="122" y="76"/>
                          <a:pt x="122" y="76"/>
                        </a:cubicBezTo>
                        <a:cubicBezTo>
                          <a:pt x="121" y="75"/>
                          <a:pt x="120" y="71"/>
                          <a:pt x="121" y="71"/>
                        </a:cubicBezTo>
                        <a:cubicBezTo>
                          <a:pt x="122" y="71"/>
                          <a:pt x="122" y="71"/>
                          <a:pt x="124" y="69"/>
                        </a:cubicBezTo>
                        <a:cubicBezTo>
                          <a:pt x="125" y="68"/>
                          <a:pt x="122" y="67"/>
                          <a:pt x="121" y="66"/>
                        </a:cubicBezTo>
                        <a:cubicBezTo>
                          <a:pt x="120" y="66"/>
                          <a:pt x="118" y="62"/>
                          <a:pt x="117" y="60"/>
                        </a:cubicBezTo>
                        <a:cubicBezTo>
                          <a:pt x="117" y="59"/>
                          <a:pt x="117" y="57"/>
                          <a:pt x="118" y="56"/>
                        </a:cubicBezTo>
                        <a:close/>
                        <a:moveTo>
                          <a:pt x="94" y="25"/>
                        </a:moveTo>
                        <a:cubicBezTo>
                          <a:pt x="93" y="26"/>
                          <a:pt x="89" y="24"/>
                          <a:pt x="89" y="23"/>
                        </a:cubicBezTo>
                        <a:cubicBezTo>
                          <a:pt x="90" y="20"/>
                          <a:pt x="94" y="24"/>
                          <a:pt x="94" y="25"/>
                        </a:cubicBezTo>
                        <a:close/>
                        <a:moveTo>
                          <a:pt x="91" y="54"/>
                        </a:moveTo>
                        <a:cubicBezTo>
                          <a:pt x="92" y="53"/>
                          <a:pt x="93" y="53"/>
                          <a:pt x="94" y="53"/>
                        </a:cubicBezTo>
                        <a:cubicBezTo>
                          <a:pt x="95" y="53"/>
                          <a:pt x="97" y="57"/>
                          <a:pt x="97" y="58"/>
                        </a:cubicBezTo>
                        <a:cubicBezTo>
                          <a:pt x="98" y="59"/>
                          <a:pt x="99" y="57"/>
                          <a:pt x="99" y="57"/>
                        </a:cubicBezTo>
                        <a:cubicBezTo>
                          <a:pt x="100" y="57"/>
                          <a:pt x="101" y="56"/>
                          <a:pt x="101" y="55"/>
                        </a:cubicBezTo>
                        <a:cubicBezTo>
                          <a:pt x="101" y="54"/>
                          <a:pt x="102" y="54"/>
                          <a:pt x="103" y="54"/>
                        </a:cubicBezTo>
                        <a:cubicBezTo>
                          <a:pt x="105" y="54"/>
                          <a:pt x="104" y="55"/>
                          <a:pt x="103" y="55"/>
                        </a:cubicBezTo>
                        <a:cubicBezTo>
                          <a:pt x="102" y="56"/>
                          <a:pt x="102" y="57"/>
                          <a:pt x="104" y="57"/>
                        </a:cubicBezTo>
                        <a:cubicBezTo>
                          <a:pt x="106" y="58"/>
                          <a:pt x="107" y="60"/>
                          <a:pt x="109" y="62"/>
                        </a:cubicBezTo>
                        <a:cubicBezTo>
                          <a:pt x="111" y="63"/>
                          <a:pt x="111" y="66"/>
                          <a:pt x="110" y="66"/>
                        </a:cubicBezTo>
                        <a:cubicBezTo>
                          <a:pt x="109" y="67"/>
                          <a:pt x="106" y="67"/>
                          <a:pt x="105" y="66"/>
                        </a:cubicBezTo>
                        <a:cubicBezTo>
                          <a:pt x="104" y="66"/>
                          <a:pt x="102" y="64"/>
                          <a:pt x="100" y="64"/>
                        </a:cubicBezTo>
                        <a:cubicBezTo>
                          <a:pt x="98" y="63"/>
                          <a:pt x="96" y="63"/>
                          <a:pt x="95" y="64"/>
                        </a:cubicBezTo>
                        <a:cubicBezTo>
                          <a:pt x="95" y="66"/>
                          <a:pt x="92" y="65"/>
                          <a:pt x="91" y="65"/>
                        </a:cubicBezTo>
                        <a:cubicBezTo>
                          <a:pt x="90" y="65"/>
                          <a:pt x="89" y="67"/>
                          <a:pt x="88" y="66"/>
                        </a:cubicBezTo>
                        <a:cubicBezTo>
                          <a:pt x="88" y="66"/>
                          <a:pt x="89" y="62"/>
                          <a:pt x="88" y="62"/>
                        </a:cubicBezTo>
                        <a:cubicBezTo>
                          <a:pt x="87" y="62"/>
                          <a:pt x="88" y="59"/>
                          <a:pt x="89" y="59"/>
                        </a:cubicBezTo>
                        <a:cubicBezTo>
                          <a:pt x="90" y="58"/>
                          <a:pt x="91" y="56"/>
                          <a:pt x="91"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8" name="Freeform: Shape 30"/>
                  <p:cNvSpPr/>
                  <p:nvPr/>
                </p:nvSpPr>
                <p:spPr bwMode="auto">
                  <a:xfrm>
                    <a:off x="6604624" y="4184858"/>
                    <a:ext cx="22901" cy="30535"/>
                  </a:xfrm>
                  <a:custGeom>
                    <a:avLst/>
                    <a:gdLst>
                      <a:gd name="T0" fmla="*/ 1 w 3"/>
                      <a:gd name="T1" fmla="*/ 4 h 4"/>
                      <a:gd name="T2" fmla="*/ 3 w 3"/>
                      <a:gd name="T3" fmla="*/ 4 h 4"/>
                      <a:gd name="T4" fmla="*/ 1 w 3"/>
                      <a:gd name="T5" fmla="*/ 2 h 4"/>
                      <a:gd name="T6" fmla="*/ 0 w 3"/>
                      <a:gd name="T7" fmla="*/ 0 h 4"/>
                      <a:gd name="T8" fmla="*/ 0 w 3"/>
                      <a:gd name="T9" fmla="*/ 0 h 4"/>
                      <a:gd name="T10" fmla="*/ 0 w 3"/>
                      <a:gd name="T11" fmla="*/ 1 h 4"/>
                      <a:gd name="T12" fmla="*/ 1 w 3"/>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 h="4">
                        <a:moveTo>
                          <a:pt x="1" y="4"/>
                        </a:moveTo>
                        <a:cubicBezTo>
                          <a:pt x="1" y="4"/>
                          <a:pt x="1" y="4"/>
                          <a:pt x="3" y="4"/>
                        </a:cubicBezTo>
                        <a:cubicBezTo>
                          <a:pt x="2" y="4"/>
                          <a:pt x="1" y="2"/>
                          <a:pt x="1" y="2"/>
                        </a:cubicBezTo>
                        <a:cubicBezTo>
                          <a:pt x="1" y="2"/>
                          <a:pt x="1" y="0"/>
                          <a:pt x="0" y="0"/>
                        </a:cubicBezTo>
                        <a:cubicBezTo>
                          <a:pt x="0" y="0"/>
                          <a:pt x="0" y="0"/>
                          <a:pt x="0" y="0"/>
                        </a:cubicBezTo>
                        <a:cubicBezTo>
                          <a:pt x="0" y="1"/>
                          <a:pt x="0" y="1"/>
                          <a:pt x="0" y="1"/>
                        </a:cubicBezTo>
                        <a:cubicBezTo>
                          <a:pt x="1" y="2"/>
                          <a:pt x="1" y="3"/>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9" name="Oval 31"/>
                  <p:cNvSpPr>
                    <a:spLocks noChangeAspect="1"/>
                  </p:cNvSpPr>
                  <p:nvPr/>
                </p:nvSpPr>
                <p:spPr>
                  <a:xfrm>
                    <a:off x="4359424" y="4920678"/>
                    <a:ext cx="152400" cy="152400"/>
                  </a:xfrm>
                  <a:prstGeom prst="ellipse">
                    <a:avLst/>
                  </a:prstGeom>
                  <a:solidFill>
                    <a:srgbClr val="8CDAE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0" name="Oval 32"/>
                  <p:cNvSpPr>
                    <a:spLocks noChangeAspect="1"/>
                  </p:cNvSpPr>
                  <p:nvPr/>
                </p:nvSpPr>
                <p:spPr>
                  <a:xfrm>
                    <a:off x="4875327" y="3692215"/>
                    <a:ext cx="152400" cy="152400"/>
                  </a:xfrm>
                  <a:prstGeom prst="ellipse">
                    <a:avLst/>
                  </a:prstGeom>
                  <a:solidFill>
                    <a:srgbClr val="98C9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41" name="Oval 34"/>
                  <p:cNvSpPr>
                    <a:spLocks noChangeAspect="1"/>
                  </p:cNvSpPr>
                  <p:nvPr/>
                </p:nvSpPr>
                <p:spPr>
                  <a:xfrm>
                    <a:off x="7183969" y="3692215"/>
                    <a:ext cx="152400" cy="152400"/>
                  </a:xfrm>
                  <a:prstGeom prst="ellipse">
                    <a:avLst/>
                  </a:prstGeom>
                  <a:solidFill>
                    <a:srgbClr val="98C9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grpSp>
        </p:grpSp>
        <p:sp>
          <p:nvSpPr>
            <p:cNvPr id="142" name="Oval 35"/>
            <p:cNvSpPr>
              <a:spLocks noChangeAspect="1"/>
            </p:cNvSpPr>
            <p:nvPr/>
          </p:nvSpPr>
          <p:spPr>
            <a:xfrm>
              <a:off x="7680176" y="4920678"/>
              <a:ext cx="152400" cy="152400"/>
            </a:xfrm>
            <a:prstGeom prst="ellipse">
              <a:avLst/>
            </a:prstGeom>
            <a:solidFill>
              <a:srgbClr val="C6ECF5"/>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a:solidFill>
                    <a:schemeClr val="accent6">
                      <a:lumMod val="100000"/>
                    </a:schemeClr>
                  </a:solidFill>
                  <a:prstDash val="solid"/>
                  <a:miter lim="800000"/>
                  <a:headEnd type="none" w="med" len="med"/>
                  <a:tailEnd type="none" w="med" len="med"/>
                </a14:hiddenLine>
              </a:ext>
            </a:ex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grpSp>
      <p:sp>
        <p:nvSpPr>
          <p:cNvPr id="143" name="Oval 38"/>
          <p:cNvSpPr/>
          <p:nvPr/>
        </p:nvSpPr>
        <p:spPr bwMode="auto">
          <a:xfrm>
            <a:off x="8068871" y="4490469"/>
            <a:ext cx="969171" cy="968376"/>
          </a:xfrm>
          <a:prstGeom prst="ellipse">
            <a:avLst/>
          </a:prstGeom>
          <a:solidFill>
            <a:srgbClr val="8CDAEB"/>
          </a:solid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5">
                    <a:lumMod val="100000"/>
                  </a:schemeClr>
                </a:solidFill>
                <a:prstDash val="solid"/>
                <a:round/>
                <a:headEnd type="none" w="med" len="med"/>
                <a:tailEnd type="none" w="med" len="med"/>
              </a14:hiddenLine>
            </a:ext>
          </a:extLst>
        </p:spPr>
        <p:txBody>
          <a:bodyPr anchor="ctr"/>
          <a:lstStyle/>
          <a:p>
            <a:pPr algn="ctr"/>
            <a:endParaRPr/>
          </a:p>
        </p:txBody>
      </p:sp>
      <p:grpSp>
        <p:nvGrpSpPr>
          <p:cNvPr id="144" name="Group 39"/>
          <p:cNvGrpSpPr/>
          <p:nvPr/>
        </p:nvGrpSpPr>
        <p:grpSpPr>
          <a:xfrm>
            <a:off x="8208456" y="4777571"/>
            <a:ext cx="693170" cy="394171"/>
            <a:chOff x="279400" y="-1397000"/>
            <a:chExt cx="1387475" cy="788988"/>
          </a:xfrm>
        </p:grpSpPr>
        <p:sp>
          <p:nvSpPr>
            <p:cNvPr id="145" name="Freeform: Shape 40"/>
            <p:cNvSpPr/>
            <p:nvPr/>
          </p:nvSpPr>
          <p:spPr bwMode="auto">
            <a:xfrm>
              <a:off x="584200" y="-1397000"/>
              <a:ext cx="1082675" cy="788988"/>
            </a:xfrm>
            <a:custGeom>
              <a:avLst/>
              <a:gdLst>
                <a:gd name="T0" fmla="*/ 192 w 198"/>
                <a:gd name="T1" fmla="*/ 72 h 144"/>
                <a:gd name="T2" fmla="*/ 184 w 198"/>
                <a:gd name="T3" fmla="*/ 72 h 144"/>
                <a:gd name="T4" fmla="*/ 172 w 198"/>
                <a:gd name="T5" fmla="*/ 43 h 144"/>
                <a:gd name="T6" fmla="*/ 157 w 198"/>
                <a:gd name="T7" fmla="*/ 32 h 144"/>
                <a:gd name="T8" fmla="*/ 126 w 198"/>
                <a:gd name="T9" fmla="*/ 32 h 144"/>
                <a:gd name="T10" fmla="*/ 126 w 198"/>
                <a:gd name="T11" fmla="*/ 2 h 144"/>
                <a:gd name="T12" fmla="*/ 124 w 198"/>
                <a:gd name="T13" fmla="*/ 0 h 144"/>
                <a:gd name="T14" fmla="*/ 2 w 198"/>
                <a:gd name="T15" fmla="*/ 0 h 144"/>
                <a:gd name="T16" fmla="*/ 0 w 198"/>
                <a:gd name="T17" fmla="*/ 2 h 144"/>
                <a:gd name="T18" fmla="*/ 0 w 198"/>
                <a:gd name="T19" fmla="*/ 123 h 144"/>
                <a:gd name="T20" fmla="*/ 2 w 198"/>
                <a:gd name="T21" fmla="*/ 125 h 144"/>
                <a:gd name="T22" fmla="*/ 19 w 198"/>
                <a:gd name="T23" fmla="*/ 125 h 144"/>
                <a:gd name="T24" fmla="*/ 40 w 198"/>
                <a:gd name="T25" fmla="*/ 144 h 144"/>
                <a:gd name="T26" fmla="*/ 61 w 198"/>
                <a:gd name="T27" fmla="*/ 125 h 144"/>
                <a:gd name="T28" fmla="*/ 138 w 198"/>
                <a:gd name="T29" fmla="*/ 125 h 144"/>
                <a:gd name="T30" fmla="*/ 159 w 198"/>
                <a:gd name="T31" fmla="*/ 144 h 144"/>
                <a:gd name="T32" fmla="*/ 180 w 198"/>
                <a:gd name="T33" fmla="*/ 125 h 144"/>
                <a:gd name="T34" fmla="*/ 192 w 198"/>
                <a:gd name="T35" fmla="*/ 125 h 144"/>
                <a:gd name="T36" fmla="*/ 198 w 198"/>
                <a:gd name="T37" fmla="*/ 119 h 144"/>
                <a:gd name="T38" fmla="*/ 198 w 198"/>
                <a:gd name="T39" fmla="*/ 78 h 144"/>
                <a:gd name="T40" fmla="*/ 192 w 198"/>
                <a:gd name="T41" fmla="*/ 72 h 144"/>
                <a:gd name="T42" fmla="*/ 157 w 198"/>
                <a:gd name="T43" fmla="*/ 36 h 144"/>
                <a:gd name="T44" fmla="*/ 168 w 198"/>
                <a:gd name="T45" fmla="*/ 45 h 144"/>
                <a:gd name="T46" fmla="*/ 179 w 198"/>
                <a:gd name="T47" fmla="*/ 72 h 144"/>
                <a:gd name="T48" fmla="*/ 126 w 198"/>
                <a:gd name="T49" fmla="*/ 72 h 144"/>
                <a:gd name="T50" fmla="*/ 126 w 198"/>
                <a:gd name="T51" fmla="*/ 36 h 144"/>
                <a:gd name="T52" fmla="*/ 157 w 198"/>
                <a:gd name="T53" fmla="*/ 36 h 144"/>
                <a:gd name="T54" fmla="*/ 5 w 198"/>
                <a:gd name="T55" fmla="*/ 5 h 144"/>
                <a:gd name="T56" fmla="*/ 121 w 198"/>
                <a:gd name="T57" fmla="*/ 5 h 144"/>
                <a:gd name="T58" fmla="*/ 121 w 198"/>
                <a:gd name="T59" fmla="*/ 120 h 144"/>
                <a:gd name="T60" fmla="*/ 61 w 198"/>
                <a:gd name="T61" fmla="*/ 120 h 144"/>
                <a:gd name="T62" fmla="*/ 40 w 198"/>
                <a:gd name="T63" fmla="*/ 102 h 144"/>
                <a:gd name="T64" fmla="*/ 19 w 198"/>
                <a:gd name="T65" fmla="*/ 120 h 144"/>
                <a:gd name="T66" fmla="*/ 5 w 198"/>
                <a:gd name="T67" fmla="*/ 120 h 144"/>
                <a:gd name="T68" fmla="*/ 5 w 198"/>
                <a:gd name="T69" fmla="*/ 5 h 144"/>
                <a:gd name="T70" fmla="*/ 40 w 198"/>
                <a:gd name="T71" fmla="*/ 139 h 144"/>
                <a:gd name="T72" fmla="*/ 23 w 198"/>
                <a:gd name="T73" fmla="*/ 123 h 144"/>
                <a:gd name="T74" fmla="*/ 40 w 198"/>
                <a:gd name="T75" fmla="*/ 106 h 144"/>
                <a:gd name="T76" fmla="*/ 56 w 198"/>
                <a:gd name="T77" fmla="*/ 123 h 144"/>
                <a:gd name="T78" fmla="*/ 40 w 198"/>
                <a:gd name="T79" fmla="*/ 139 h 144"/>
                <a:gd name="T80" fmla="*/ 159 w 198"/>
                <a:gd name="T81" fmla="*/ 139 h 144"/>
                <a:gd name="T82" fmla="*/ 143 w 198"/>
                <a:gd name="T83" fmla="*/ 123 h 144"/>
                <a:gd name="T84" fmla="*/ 159 w 198"/>
                <a:gd name="T85" fmla="*/ 106 h 144"/>
                <a:gd name="T86" fmla="*/ 175 w 198"/>
                <a:gd name="T87" fmla="*/ 122 h 144"/>
                <a:gd name="T88" fmla="*/ 175 w 198"/>
                <a:gd name="T89" fmla="*/ 123 h 144"/>
                <a:gd name="T90" fmla="*/ 175 w 198"/>
                <a:gd name="T91" fmla="*/ 123 h 144"/>
                <a:gd name="T92" fmla="*/ 159 w 198"/>
                <a:gd name="T93" fmla="*/ 139 h 144"/>
                <a:gd name="T94" fmla="*/ 193 w 198"/>
                <a:gd name="T95" fmla="*/ 119 h 144"/>
                <a:gd name="T96" fmla="*/ 192 w 198"/>
                <a:gd name="T97" fmla="*/ 120 h 144"/>
                <a:gd name="T98" fmla="*/ 180 w 198"/>
                <a:gd name="T99" fmla="*/ 120 h 144"/>
                <a:gd name="T100" fmla="*/ 159 w 198"/>
                <a:gd name="T101" fmla="*/ 102 h 144"/>
                <a:gd name="T102" fmla="*/ 138 w 198"/>
                <a:gd name="T103" fmla="*/ 120 h 144"/>
                <a:gd name="T104" fmla="*/ 126 w 198"/>
                <a:gd name="T105" fmla="*/ 120 h 144"/>
                <a:gd name="T106" fmla="*/ 126 w 198"/>
                <a:gd name="T107" fmla="*/ 77 h 144"/>
                <a:gd name="T108" fmla="*/ 192 w 198"/>
                <a:gd name="T109" fmla="*/ 77 h 144"/>
                <a:gd name="T110" fmla="*/ 193 w 198"/>
                <a:gd name="T111" fmla="*/ 78 h 144"/>
                <a:gd name="T112" fmla="*/ 193 w 198"/>
                <a:gd name="T113" fmla="*/ 119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98" h="144">
                  <a:moveTo>
                    <a:pt x="192" y="72"/>
                  </a:moveTo>
                  <a:cubicBezTo>
                    <a:pt x="184" y="72"/>
                    <a:pt x="184" y="72"/>
                    <a:pt x="184" y="72"/>
                  </a:cubicBezTo>
                  <a:cubicBezTo>
                    <a:pt x="181" y="65"/>
                    <a:pt x="172" y="43"/>
                    <a:pt x="172" y="43"/>
                  </a:cubicBezTo>
                  <a:cubicBezTo>
                    <a:pt x="170" y="37"/>
                    <a:pt x="163" y="32"/>
                    <a:pt x="157" y="32"/>
                  </a:cubicBezTo>
                  <a:cubicBezTo>
                    <a:pt x="126" y="32"/>
                    <a:pt x="126" y="32"/>
                    <a:pt x="126" y="32"/>
                  </a:cubicBezTo>
                  <a:cubicBezTo>
                    <a:pt x="126" y="2"/>
                    <a:pt x="126" y="2"/>
                    <a:pt x="126" y="2"/>
                  </a:cubicBezTo>
                  <a:cubicBezTo>
                    <a:pt x="126" y="1"/>
                    <a:pt x="125" y="0"/>
                    <a:pt x="124" y="0"/>
                  </a:cubicBezTo>
                  <a:cubicBezTo>
                    <a:pt x="2" y="0"/>
                    <a:pt x="2" y="0"/>
                    <a:pt x="2" y="0"/>
                  </a:cubicBezTo>
                  <a:cubicBezTo>
                    <a:pt x="1" y="0"/>
                    <a:pt x="0" y="1"/>
                    <a:pt x="0" y="2"/>
                  </a:cubicBezTo>
                  <a:cubicBezTo>
                    <a:pt x="0" y="123"/>
                    <a:pt x="0" y="123"/>
                    <a:pt x="0" y="123"/>
                  </a:cubicBezTo>
                  <a:cubicBezTo>
                    <a:pt x="0" y="124"/>
                    <a:pt x="1" y="125"/>
                    <a:pt x="2" y="125"/>
                  </a:cubicBezTo>
                  <a:cubicBezTo>
                    <a:pt x="19" y="125"/>
                    <a:pt x="19" y="125"/>
                    <a:pt x="19" y="125"/>
                  </a:cubicBezTo>
                  <a:cubicBezTo>
                    <a:pt x="20" y="135"/>
                    <a:pt x="29" y="144"/>
                    <a:pt x="40" y="144"/>
                  </a:cubicBezTo>
                  <a:cubicBezTo>
                    <a:pt x="51" y="144"/>
                    <a:pt x="59" y="135"/>
                    <a:pt x="61" y="125"/>
                  </a:cubicBezTo>
                  <a:cubicBezTo>
                    <a:pt x="138" y="125"/>
                    <a:pt x="138" y="125"/>
                    <a:pt x="138" y="125"/>
                  </a:cubicBezTo>
                  <a:cubicBezTo>
                    <a:pt x="139" y="135"/>
                    <a:pt x="148" y="144"/>
                    <a:pt x="159" y="144"/>
                  </a:cubicBezTo>
                  <a:cubicBezTo>
                    <a:pt x="170" y="144"/>
                    <a:pt x="179" y="135"/>
                    <a:pt x="180" y="125"/>
                  </a:cubicBezTo>
                  <a:cubicBezTo>
                    <a:pt x="192" y="125"/>
                    <a:pt x="192" y="125"/>
                    <a:pt x="192" y="125"/>
                  </a:cubicBezTo>
                  <a:cubicBezTo>
                    <a:pt x="195" y="125"/>
                    <a:pt x="198" y="122"/>
                    <a:pt x="198" y="119"/>
                  </a:cubicBezTo>
                  <a:cubicBezTo>
                    <a:pt x="198" y="78"/>
                    <a:pt x="198" y="78"/>
                    <a:pt x="198" y="78"/>
                  </a:cubicBezTo>
                  <a:cubicBezTo>
                    <a:pt x="198" y="75"/>
                    <a:pt x="195" y="72"/>
                    <a:pt x="192" y="72"/>
                  </a:cubicBezTo>
                  <a:close/>
                  <a:moveTo>
                    <a:pt x="157" y="36"/>
                  </a:moveTo>
                  <a:cubicBezTo>
                    <a:pt x="161" y="36"/>
                    <a:pt x="166" y="40"/>
                    <a:pt x="168" y="45"/>
                  </a:cubicBezTo>
                  <a:cubicBezTo>
                    <a:pt x="168" y="46"/>
                    <a:pt x="176" y="64"/>
                    <a:pt x="179" y="72"/>
                  </a:cubicBezTo>
                  <a:cubicBezTo>
                    <a:pt x="126" y="72"/>
                    <a:pt x="126" y="72"/>
                    <a:pt x="126" y="72"/>
                  </a:cubicBezTo>
                  <a:cubicBezTo>
                    <a:pt x="126" y="36"/>
                    <a:pt x="126" y="36"/>
                    <a:pt x="126" y="36"/>
                  </a:cubicBezTo>
                  <a:lnTo>
                    <a:pt x="157" y="36"/>
                  </a:lnTo>
                  <a:close/>
                  <a:moveTo>
                    <a:pt x="5" y="5"/>
                  </a:moveTo>
                  <a:cubicBezTo>
                    <a:pt x="121" y="5"/>
                    <a:pt x="121" y="5"/>
                    <a:pt x="121" y="5"/>
                  </a:cubicBezTo>
                  <a:cubicBezTo>
                    <a:pt x="121" y="120"/>
                    <a:pt x="121" y="120"/>
                    <a:pt x="121" y="120"/>
                  </a:cubicBezTo>
                  <a:cubicBezTo>
                    <a:pt x="61" y="120"/>
                    <a:pt x="61" y="120"/>
                    <a:pt x="61" y="120"/>
                  </a:cubicBezTo>
                  <a:cubicBezTo>
                    <a:pt x="59" y="110"/>
                    <a:pt x="51" y="102"/>
                    <a:pt x="40" y="102"/>
                  </a:cubicBezTo>
                  <a:cubicBezTo>
                    <a:pt x="29" y="102"/>
                    <a:pt x="20" y="110"/>
                    <a:pt x="19" y="120"/>
                  </a:cubicBezTo>
                  <a:cubicBezTo>
                    <a:pt x="5" y="120"/>
                    <a:pt x="5" y="120"/>
                    <a:pt x="5" y="120"/>
                  </a:cubicBezTo>
                  <a:lnTo>
                    <a:pt x="5" y="5"/>
                  </a:lnTo>
                  <a:close/>
                  <a:moveTo>
                    <a:pt x="40" y="139"/>
                  </a:moveTo>
                  <a:cubicBezTo>
                    <a:pt x="31" y="139"/>
                    <a:pt x="23" y="132"/>
                    <a:pt x="23" y="123"/>
                  </a:cubicBezTo>
                  <a:cubicBezTo>
                    <a:pt x="23" y="114"/>
                    <a:pt x="31" y="106"/>
                    <a:pt x="40" y="106"/>
                  </a:cubicBezTo>
                  <a:cubicBezTo>
                    <a:pt x="49" y="106"/>
                    <a:pt x="56" y="114"/>
                    <a:pt x="56" y="123"/>
                  </a:cubicBezTo>
                  <a:cubicBezTo>
                    <a:pt x="56" y="132"/>
                    <a:pt x="49" y="139"/>
                    <a:pt x="40" y="139"/>
                  </a:cubicBezTo>
                  <a:close/>
                  <a:moveTo>
                    <a:pt x="159" y="139"/>
                  </a:moveTo>
                  <a:cubicBezTo>
                    <a:pt x="150" y="139"/>
                    <a:pt x="143" y="132"/>
                    <a:pt x="143" y="123"/>
                  </a:cubicBezTo>
                  <a:cubicBezTo>
                    <a:pt x="143" y="114"/>
                    <a:pt x="150" y="106"/>
                    <a:pt x="159" y="106"/>
                  </a:cubicBezTo>
                  <a:cubicBezTo>
                    <a:pt x="168" y="106"/>
                    <a:pt x="175" y="113"/>
                    <a:pt x="175" y="122"/>
                  </a:cubicBezTo>
                  <a:cubicBezTo>
                    <a:pt x="175" y="122"/>
                    <a:pt x="175" y="122"/>
                    <a:pt x="175" y="123"/>
                  </a:cubicBezTo>
                  <a:cubicBezTo>
                    <a:pt x="175" y="123"/>
                    <a:pt x="175" y="123"/>
                    <a:pt x="175" y="123"/>
                  </a:cubicBezTo>
                  <a:cubicBezTo>
                    <a:pt x="175" y="132"/>
                    <a:pt x="168" y="139"/>
                    <a:pt x="159" y="139"/>
                  </a:cubicBezTo>
                  <a:close/>
                  <a:moveTo>
                    <a:pt x="193" y="119"/>
                  </a:moveTo>
                  <a:cubicBezTo>
                    <a:pt x="193" y="120"/>
                    <a:pt x="192" y="120"/>
                    <a:pt x="192" y="120"/>
                  </a:cubicBezTo>
                  <a:cubicBezTo>
                    <a:pt x="180" y="120"/>
                    <a:pt x="180" y="120"/>
                    <a:pt x="180" y="120"/>
                  </a:cubicBezTo>
                  <a:cubicBezTo>
                    <a:pt x="179" y="110"/>
                    <a:pt x="170" y="102"/>
                    <a:pt x="159" y="102"/>
                  </a:cubicBezTo>
                  <a:cubicBezTo>
                    <a:pt x="148" y="102"/>
                    <a:pt x="139" y="110"/>
                    <a:pt x="138" y="120"/>
                  </a:cubicBezTo>
                  <a:cubicBezTo>
                    <a:pt x="126" y="120"/>
                    <a:pt x="126" y="120"/>
                    <a:pt x="126" y="120"/>
                  </a:cubicBezTo>
                  <a:cubicBezTo>
                    <a:pt x="126" y="77"/>
                    <a:pt x="126" y="77"/>
                    <a:pt x="126" y="77"/>
                  </a:cubicBezTo>
                  <a:cubicBezTo>
                    <a:pt x="192" y="77"/>
                    <a:pt x="192" y="77"/>
                    <a:pt x="192" y="77"/>
                  </a:cubicBezTo>
                  <a:cubicBezTo>
                    <a:pt x="192" y="77"/>
                    <a:pt x="193" y="78"/>
                    <a:pt x="193" y="78"/>
                  </a:cubicBezTo>
                  <a:lnTo>
                    <a:pt x="193" y="1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6" name="Freeform: Shape 41"/>
            <p:cNvSpPr/>
            <p:nvPr/>
          </p:nvSpPr>
          <p:spPr bwMode="auto">
            <a:xfrm>
              <a:off x="279400" y="-1397000"/>
              <a:ext cx="239713" cy="28575"/>
            </a:xfrm>
            <a:custGeom>
              <a:avLst/>
              <a:gdLst>
                <a:gd name="T0" fmla="*/ 42 w 44"/>
                <a:gd name="T1" fmla="*/ 0 h 5"/>
                <a:gd name="T2" fmla="*/ 2 w 44"/>
                <a:gd name="T3" fmla="*/ 0 h 5"/>
                <a:gd name="T4" fmla="*/ 0 w 44"/>
                <a:gd name="T5" fmla="*/ 2 h 5"/>
                <a:gd name="T6" fmla="*/ 2 w 44"/>
                <a:gd name="T7" fmla="*/ 5 h 5"/>
                <a:gd name="T8" fmla="*/ 42 w 44"/>
                <a:gd name="T9" fmla="*/ 5 h 5"/>
                <a:gd name="T10" fmla="*/ 44 w 44"/>
                <a:gd name="T11" fmla="*/ 2 h 5"/>
                <a:gd name="T12" fmla="*/ 42 w 44"/>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44" h="5">
                  <a:moveTo>
                    <a:pt x="42" y="0"/>
                  </a:moveTo>
                  <a:cubicBezTo>
                    <a:pt x="2" y="0"/>
                    <a:pt x="2" y="0"/>
                    <a:pt x="2" y="0"/>
                  </a:cubicBezTo>
                  <a:cubicBezTo>
                    <a:pt x="1" y="0"/>
                    <a:pt x="0" y="1"/>
                    <a:pt x="0" y="2"/>
                  </a:cubicBezTo>
                  <a:cubicBezTo>
                    <a:pt x="0" y="4"/>
                    <a:pt x="1" y="5"/>
                    <a:pt x="2" y="5"/>
                  </a:cubicBezTo>
                  <a:cubicBezTo>
                    <a:pt x="42" y="5"/>
                    <a:pt x="42" y="5"/>
                    <a:pt x="42" y="5"/>
                  </a:cubicBezTo>
                  <a:cubicBezTo>
                    <a:pt x="43" y="5"/>
                    <a:pt x="44" y="4"/>
                    <a:pt x="44" y="2"/>
                  </a:cubicBezTo>
                  <a:cubicBezTo>
                    <a:pt x="44" y="1"/>
                    <a:pt x="43" y="0"/>
                    <a:pt x="4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7" name="Freeform: Shape 42"/>
            <p:cNvSpPr/>
            <p:nvPr/>
          </p:nvSpPr>
          <p:spPr bwMode="auto">
            <a:xfrm>
              <a:off x="328613" y="-1276350"/>
              <a:ext cx="190500" cy="26988"/>
            </a:xfrm>
            <a:custGeom>
              <a:avLst/>
              <a:gdLst>
                <a:gd name="T0" fmla="*/ 33 w 35"/>
                <a:gd name="T1" fmla="*/ 0 h 5"/>
                <a:gd name="T2" fmla="*/ 3 w 35"/>
                <a:gd name="T3" fmla="*/ 0 h 5"/>
                <a:gd name="T4" fmla="*/ 0 w 35"/>
                <a:gd name="T5" fmla="*/ 2 h 5"/>
                <a:gd name="T6" fmla="*/ 3 w 35"/>
                <a:gd name="T7" fmla="*/ 5 h 5"/>
                <a:gd name="T8" fmla="*/ 33 w 35"/>
                <a:gd name="T9" fmla="*/ 5 h 5"/>
                <a:gd name="T10" fmla="*/ 35 w 35"/>
                <a:gd name="T11" fmla="*/ 2 h 5"/>
                <a:gd name="T12" fmla="*/ 33 w 3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35" h="5">
                  <a:moveTo>
                    <a:pt x="33" y="0"/>
                  </a:moveTo>
                  <a:cubicBezTo>
                    <a:pt x="3" y="0"/>
                    <a:pt x="3" y="0"/>
                    <a:pt x="3" y="0"/>
                  </a:cubicBezTo>
                  <a:cubicBezTo>
                    <a:pt x="2" y="0"/>
                    <a:pt x="0" y="1"/>
                    <a:pt x="0" y="2"/>
                  </a:cubicBezTo>
                  <a:cubicBezTo>
                    <a:pt x="0" y="4"/>
                    <a:pt x="2" y="5"/>
                    <a:pt x="3" y="5"/>
                  </a:cubicBezTo>
                  <a:cubicBezTo>
                    <a:pt x="33" y="5"/>
                    <a:pt x="33" y="5"/>
                    <a:pt x="33" y="5"/>
                  </a:cubicBezTo>
                  <a:cubicBezTo>
                    <a:pt x="34" y="5"/>
                    <a:pt x="35" y="4"/>
                    <a:pt x="35" y="2"/>
                  </a:cubicBezTo>
                  <a:cubicBezTo>
                    <a:pt x="35" y="1"/>
                    <a:pt x="34" y="0"/>
                    <a:pt x="3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8" name="Freeform: Shape 43"/>
            <p:cNvSpPr/>
            <p:nvPr/>
          </p:nvSpPr>
          <p:spPr bwMode="auto">
            <a:xfrm>
              <a:off x="382588" y="-1155700"/>
              <a:ext cx="136525" cy="26988"/>
            </a:xfrm>
            <a:custGeom>
              <a:avLst/>
              <a:gdLst>
                <a:gd name="T0" fmla="*/ 23 w 25"/>
                <a:gd name="T1" fmla="*/ 0 h 5"/>
                <a:gd name="T2" fmla="*/ 3 w 25"/>
                <a:gd name="T3" fmla="*/ 0 h 5"/>
                <a:gd name="T4" fmla="*/ 0 w 25"/>
                <a:gd name="T5" fmla="*/ 3 h 5"/>
                <a:gd name="T6" fmla="*/ 3 w 25"/>
                <a:gd name="T7" fmla="*/ 5 h 5"/>
                <a:gd name="T8" fmla="*/ 23 w 25"/>
                <a:gd name="T9" fmla="*/ 5 h 5"/>
                <a:gd name="T10" fmla="*/ 25 w 25"/>
                <a:gd name="T11" fmla="*/ 3 h 5"/>
                <a:gd name="T12" fmla="*/ 23 w 25"/>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5" h="5">
                  <a:moveTo>
                    <a:pt x="23" y="0"/>
                  </a:moveTo>
                  <a:cubicBezTo>
                    <a:pt x="3" y="0"/>
                    <a:pt x="3" y="0"/>
                    <a:pt x="3" y="0"/>
                  </a:cubicBezTo>
                  <a:cubicBezTo>
                    <a:pt x="2" y="0"/>
                    <a:pt x="0" y="1"/>
                    <a:pt x="0" y="3"/>
                  </a:cubicBezTo>
                  <a:cubicBezTo>
                    <a:pt x="0" y="4"/>
                    <a:pt x="2" y="5"/>
                    <a:pt x="3" y="5"/>
                  </a:cubicBezTo>
                  <a:cubicBezTo>
                    <a:pt x="23" y="5"/>
                    <a:pt x="23" y="5"/>
                    <a:pt x="23" y="5"/>
                  </a:cubicBezTo>
                  <a:cubicBezTo>
                    <a:pt x="24" y="5"/>
                    <a:pt x="25" y="4"/>
                    <a:pt x="25" y="3"/>
                  </a:cubicBezTo>
                  <a:cubicBezTo>
                    <a:pt x="25" y="1"/>
                    <a:pt x="24" y="0"/>
                    <a:pt x="23"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49" name="Group 44"/>
          <p:cNvGrpSpPr/>
          <p:nvPr/>
        </p:nvGrpSpPr>
        <p:grpSpPr>
          <a:xfrm>
            <a:off x="7417211" y="2809237"/>
            <a:ext cx="969171" cy="971549"/>
            <a:chOff x="7204075" y="-1846263"/>
            <a:chExt cx="1939925" cy="1944688"/>
          </a:xfrm>
        </p:grpSpPr>
        <p:sp>
          <p:nvSpPr>
            <p:cNvPr id="150" name="Oval 45"/>
            <p:cNvSpPr/>
            <p:nvPr/>
          </p:nvSpPr>
          <p:spPr bwMode="auto">
            <a:xfrm>
              <a:off x="7204075" y="-1846263"/>
              <a:ext cx="1939925" cy="1944688"/>
            </a:xfrm>
            <a:prstGeom prst="ellipse">
              <a:avLst/>
            </a:prstGeom>
            <a:solidFill>
              <a:srgbClr val="98C9D0"/>
            </a:solidFill>
            <a:ln>
              <a:noFill/>
            </a:ln>
          </p:spPr>
          <p:txBody>
            <a:bodyPr anchor="ctr"/>
            <a:lstStyle/>
            <a:p>
              <a:pPr algn="ctr"/>
              <a:endParaRPr/>
            </a:p>
          </p:txBody>
        </p:sp>
        <p:grpSp>
          <p:nvGrpSpPr>
            <p:cNvPr id="151" name="Group 46"/>
            <p:cNvGrpSpPr/>
            <p:nvPr/>
          </p:nvGrpSpPr>
          <p:grpSpPr>
            <a:xfrm>
              <a:off x="7519988" y="-1506538"/>
              <a:ext cx="1312862" cy="1265238"/>
              <a:chOff x="7519988" y="-1506538"/>
              <a:chExt cx="1312862" cy="1265238"/>
            </a:xfrm>
          </p:grpSpPr>
          <p:sp>
            <p:nvSpPr>
              <p:cNvPr id="152" name="Freeform: Shape 47"/>
              <p:cNvSpPr/>
              <p:nvPr/>
            </p:nvSpPr>
            <p:spPr bwMode="auto">
              <a:xfrm>
                <a:off x="7519988" y="-1484313"/>
                <a:ext cx="1176338" cy="1117600"/>
              </a:xfrm>
              <a:custGeom>
                <a:avLst/>
                <a:gdLst>
                  <a:gd name="T0" fmla="*/ 211 w 215"/>
                  <a:gd name="T1" fmla="*/ 164 h 204"/>
                  <a:gd name="T2" fmla="*/ 147 w 215"/>
                  <a:gd name="T3" fmla="*/ 199 h 204"/>
                  <a:gd name="T4" fmla="*/ 46 w 215"/>
                  <a:gd name="T5" fmla="*/ 10 h 204"/>
                  <a:gd name="T6" fmla="*/ 35 w 215"/>
                  <a:gd name="T7" fmla="*/ 1 h 204"/>
                  <a:gd name="T8" fmla="*/ 22 w 215"/>
                  <a:gd name="T9" fmla="*/ 3 h 204"/>
                  <a:gd name="T10" fmla="*/ 1 w 215"/>
                  <a:gd name="T11" fmla="*/ 14 h 204"/>
                  <a:gd name="T12" fmla="*/ 0 w 215"/>
                  <a:gd name="T13" fmla="*/ 17 h 204"/>
                  <a:gd name="T14" fmla="*/ 3 w 215"/>
                  <a:gd name="T15" fmla="*/ 18 h 204"/>
                  <a:gd name="T16" fmla="*/ 24 w 215"/>
                  <a:gd name="T17" fmla="*/ 7 h 204"/>
                  <a:gd name="T18" fmla="*/ 34 w 215"/>
                  <a:gd name="T19" fmla="*/ 6 h 204"/>
                  <a:gd name="T20" fmla="*/ 41 w 215"/>
                  <a:gd name="T21" fmla="*/ 12 h 204"/>
                  <a:gd name="T22" fmla="*/ 144 w 215"/>
                  <a:gd name="T23" fmla="*/ 203 h 204"/>
                  <a:gd name="T24" fmla="*/ 146 w 215"/>
                  <a:gd name="T25" fmla="*/ 204 h 204"/>
                  <a:gd name="T26" fmla="*/ 146 w 215"/>
                  <a:gd name="T27" fmla="*/ 204 h 204"/>
                  <a:gd name="T28" fmla="*/ 148 w 215"/>
                  <a:gd name="T29" fmla="*/ 204 h 204"/>
                  <a:gd name="T30" fmla="*/ 213 w 215"/>
                  <a:gd name="T31" fmla="*/ 168 h 204"/>
                  <a:gd name="T32" fmla="*/ 214 w 215"/>
                  <a:gd name="T33" fmla="*/ 165 h 204"/>
                  <a:gd name="T34" fmla="*/ 211 w 215"/>
                  <a:gd name="T35"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5" h="204">
                    <a:moveTo>
                      <a:pt x="211" y="164"/>
                    </a:moveTo>
                    <a:cubicBezTo>
                      <a:pt x="147" y="199"/>
                      <a:pt x="147" y="199"/>
                      <a:pt x="147" y="199"/>
                    </a:cubicBezTo>
                    <a:cubicBezTo>
                      <a:pt x="46" y="10"/>
                      <a:pt x="46" y="10"/>
                      <a:pt x="46" y="10"/>
                    </a:cubicBezTo>
                    <a:cubicBezTo>
                      <a:pt x="43" y="6"/>
                      <a:pt x="40" y="3"/>
                      <a:pt x="35" y="1"/>
                    </a:cubicBezTo>
                    <a:cubicBezTo>
                      <a:pt x="31" y="0"/>
                      <a:pt x="26" y="1"/>
                      <a:pt x="22" y="3"/>
                    </a:cubicBezTo>
                    <a:cubicBezTo>
                      <a:pt x="1" y="14"/>
                      <a:pt x="1" y="14"/>
                      <a:pt x="1" y="14"/>
                    </a:cubicBezTo>
                    <a:cubicBezTo>
                      <a:pt x="0" y="15"/>
                      <a:pt x="0" y="16"/>
                      <a:pt x="0" y="17"/>
                    </a:cubicBezTo>
                    <a:cubicBezTo>
                      <a:pt x="1" y="18"/>
                      <a:pt x="2" y="19"/>
                      <a:pt x="3" y="18"/>
                    </a:cubicBezTo>
                    <a:cubicBezTo>
                      <a:pt x="24" y="7"/>
                      <a:pt x="24" y="7"/>
                      <a:pt x="24" y="7"/>
                    </a:cubicBezTo>
                    <a:cubicBezTo>
                      <a:pt x="27" y="5"/>
                      <a:pt x="31" y="5"/>
                      <a:pt x="34" y="6"/>
                    </a:cubicBezTo>
                    <a:cubicBezTo>
                      <a:pt x="37" y="7"/>
                      <a:pt x="40" y="9"/>
                      <a:pt x="41" y="12"/>
                    </a:cubicBezTo>
                    <a:cubicBezTo>
                      <a:pt x="144" y="203"/>
                      <a:pt x="144" y="203"/>
                      <a:pt x="144" y="203"/>
                    </a:cubicBezTo>
                    <a:cubicBezTo>
                      <a:pt x="145" y="203"/>
                      <a:pt x="145" y="204"/>
                      <a:pt x="146" y="204"/>
                    </a:cubicBezTo>
                    <a:cubicBezTo>
                      <a:pt x="146" y="204"/>
                      <a:pt x="146" y="204"/>
                      <a:pt x="146" y="204"/>
                    </a:cubicBezTo>
                    <a:cubicBezTo>
                      <a:pt x="147" y="204"/>
                      <a:pt x="147" y="204"/>
                      <a:pt x="148" y="204"/>
                    </a:cubicBezTo>
                    <a:cubicBezTo>
                      <a:pt x="213" y="168"/>
                      <a:pt x="213" y="168"/>
                      <a:pt x="213" y="168"/>
                    </a:cubicBezTo>
                    <a:cubicBezTo>
                      <a:pt x="215" y="168"/>
                      <a:pt x="215" y="166"/>
                      <a:pt x="214" y="165"/>
                    </a:cubicBezTo>
                    <a:cubicBezTo>
                      <a:pt x="214" y="164"/>
                      <a:pt x="212" y="164"/>
                      <a:pt x="211" y="16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3" name="Freeform: Shape 48"/>
              <p:cNvSpPr/>
              <p:nvPr/>
            </p:nvSpPr>
            <p:spPr bwMode="auto">
              <a:xfrm>
                <a:off x="8045450" y="-422275"/>
                <a:ext cx="190500" cy="180975"/>
              </a:xfrm>
              <a:custGeom>
                <a:avLst/>
                <a:gdLst>
                  <a:gd name="T0" fmla="*/ 18 w 35"/>
                  <a:gd name="T1" fmla="*/ 0 h 33"/>
                  <a:gd name="T2" fmla="*/ 11 w 35"/>
                  <a:gd name="T3" fmla="*/ 2 h 33"/>
                  <a:gd name="T4" fmla="*/ 4 w 35"/>
                  <a:gd name="T5" fmla="*/ 24 h 33"/>
                  <a:gd name="T6" fmla="*/ 19 w 35"/>
                  <a:gd name="T7" fmla="*/ 33 h 33"/>
                  <a:gd name="T8" fmla="*/ 26 w 35"/>
                  <a:gd name="T9" fmla="*/ 31 h 33"/>
                  <a:gd name="T10" fmla="*/ 34 w 35"/>
                  <a:gd name="T11" fmla="*/ 21 h 33"/>
                  <a:gd name="T12" fmla="*/ 33 w 35"/>
                  <a:gd name="T13" fmla="*/ 9 h 33"/>
                  <a:gd name="T14" fmla="*/ 18 w 35"/>
                  <a:gd name="T15" fmla="*/ 0 h 33"/>
                  <a:gd name="T16" fmla="*/ 30 w 35"/>
                  <a:gd name="T17" fmla="*/ 20 h 33"/>
                  <a:gd name="T18" fmla="*/ 24 w 35"/>
                  <a:gd name="T19" fmla="*/ 27 h 33"/>
                  <a:gd name="T20" fmla="*/ 19 w 35"/>
                  <a:gd name="T21" fmla="*/ 28 h 33"/>
                  <a:gd name="T22" fmla="*/ 8 w 35"/>
                  <a:gd name="T23" fmla="*/ 22 h 33"/>
                  <a:gd name="T24" fmla="*/ 13 w 35"/>
                  <a:gd name="T25" fmla="*/ 6 h 33"/>
                  <a:gd name="T26" fmla="*/ 18 w 35"/>
                  <a:gd name="T27" fmla="*/ 5 h 33"/>
                  <a:gd name="T28" fmla="*/ 29 w 35"/>
                  <a:gd name="T29" fmla="*/ 11 h 33"/>
                  <a:gd name="T30" fmla="*/ 30 w 35"/>
                  <a:gd name="T31" fmla="*/ 2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 h="33">
                    <a:moveTo>
                      <a:pt x="18" y="0"/>
                    </a:moveTo>
                    <a:cubicBezTo>
                      <a:pt x="16" y="0"/>
                      <a:pt x="13" y="1"/>
                      <a:pt x="11" y="2"/>
                    </a:cubicBezTo>
                    <a:cubicBezTo>
                      <a:pt x="3" y="6"/>
                      <a:pt x="0" y="16"/>
                      <a:pt x="4" y="24"/>
                    </a:cubicBezTo>
                    <a:cubicBezTo>
                      <a:pt x="7" y="30"/>
                      <a:pt x="13" y="33"/>
                      <a:pt x="19" y="33"/>
                    </a:cubicBezTo>
                    <a:cubicBezTo>
                      <a:pt x="21" y="33"/>
                      <a:pt x="24" y="32"/>
                      <a:pt x="26" y="31"/>
                    </a:cubicBezTo>
                    <a:cubicBezTo>
                      <a:pt x="30" y="29"/>
                      <a:pt x="33" y="25"/>
                      <a:pt x="34" y="21"/>
                    </a:cubicBezTo>
                    <a:cubicBezTo>
                      <a:pt x="35" y="17"/>
                      <a:pt x="35" y="13"/>
                      <a:pt x="33" y="9"/>
                    </a:cubicBezTo>
                    <a:cubicBezTo>
                      <a:pt x="30" y="4"/>
                      <a:pt x="24" y="0"/>
                      <a:pt x="18" y="0"/>
                    </a:cubicBezTo>
                    <a:close/>
                    <a:moveTo>
                      <a:pt x="30" y="20"/>
                    </a:moveTo>
                    <a:cubicBezTo>
                      <a:pt x="29" y="23"/>
                      <a:pt x="27" y="25"/>
                      <a:pt x="24" y="27"/>
                    </a:cubicBezTo>
                    <a:cubicBezTo>
                      <a:pt x="22" y="28"/>
                      <a:pt x="20" y="28"/>
                      <a:pt x="19" y="28"/>
                    </a:cubicBezTo>
                    <a:cubicBezTo>
                      <a:pt x="14" y="28"/>
                      <a:pt x="10" y="26"/>
                      <a:pt x="8" y="22"/>
                    </a:cubicBezTo>
                    <a:cubicBezTo>
                      <a:pt x="5" y="16"/>
                      <a:pt x="7" y="9"/>
                      <a:pt x="13" y="6"/>
                    </a:cubicBezTo>
                    <a:cubicBezTo>
                      <a:pt x="15" y="5"/>
                      <a:pt x="17" y="5"/>
                      <a:pt x="18" y="5"/>
                    </a:cubicBezTo>
                    <a:cubicBezTo>
                      <a:pt x="23" y="5"/>
                      <a:pt x="27" y="7"/>
                      <a:pt x="29" y="11"/>
                    </a:cubicBezTo>
                    <a:cubicBezTo>
                      <a:pt x="30" y="14"/>
                      <a:pt x="31" y="17"/>
                      <a:pt x="30"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4" name="Freeform: Shape 49"/>
              <p:cNvSpPr/>
              <p:nvPr/>
            </p:nvSpPr>
            <p:spPr bwMode="auto">
              <a:xfrm>
                <a:off x="7962900" y="-1506538"/>
                <a:ext cx="869950" cy="1003300"/>
              </a:xfrm>
              <a:custGeom>
                <a:avLst/>
                <a:gdLst>
                  <a:gd name="T0" fmla="*/ 158 w 159"/>
                  <a:gd name="T1" fmla="*/ 135 h 183"/>
                  <a:gd name="T2" fmla="*/ 86 w 159"/>
                  <a:gd name="T3" fmla="*/ 2 h 183"/>
                  <a:gd name="T4" fmla="*/ 84 w 159"/>
                  <a:gd name="T5" fmla="*/ 0 h 183"/>
                  <a:gd name="T6" fmla="*/ 83 w 159"/>
                  <a:gd name="T7" fmla="*/ 1 h 183"/>
                  <a:gd name="T8" fmla="*/ 1 w 159"/>
                  <a:gd name="T9" fmla="*/ 45 h 183"/>
                  <a:gd name="T10" fmla="*/ 0 w 159"/>
                  <a:gd name="T11" fmla="*/ 48 h 183"/>
                  <a:gd name="T12" fmla="*/ 72 w 159"/>
                  <a:gd name="T13" fmla="*/ 181 h 183"/>
                  <a:gd name="T14" fmla="*/ 74 w 159"/>
                  <a:gd name="T15" fmla="*/ 183 h 183"/>
                  <a:gd name="T16" fmla="*/ 74 w 159"/>
                  <a:gd name="T17" fmla="*/ 183 h 183"/>
                  <a:gd name="T18" fmla="*/ 76 w 159"/>
                  <a:gd name="T19" fmla="*/ 182 h 183"/>
                  <a:gd name="T20" fmla="*/ 157 w 159"/>
                  <a:gd name="T21" fmla="*/ 138 h 183"/>
                  <a:gd name="T22" fmla="*/ 158 w 159"/>
                  <a:gd name="T23" fmla="*/ 135 h 183"/>
                  <a:gd name="T24" fmla="*/ 83 w 159"/>
                  <a:gd name="T25" fmla="*/ 6 h 183"/>
                  <a:gd name="T26" fmla="*/ 117 w 159"/>
                  <a:gd name="T27" fmla="*/ 69 h 183"/>
                  <a:gd name="T28" fmla="*/ 39 w 159"/>
                  <a:gd name="T29" fmla="*/ 110 h 183"/>
                  <a:gd name="T30" fmla="*/ 6 w 159"/>
                  <a:gd name="T31" fmla="*/ 48 h 183"/>
                  <a:gd name="T32" fmla="*/ 83 w 159"/>
                  <a:gd name="T33" fmla="*/ 6 h 183"/>
                  <a:gd name="T34" fmla="*/ 75 w 159"/>
                  <a:gd name="T35" fmla="*/ 177 h 183"/>
                  <a:gd name="T36" fmla="*/ 42 w 159"/>
                  <a:gd name="T37" fmla="*/ 114 h 183"/>
                  <a:gd name="T38" fmla="*/ 119 w 159"/>
                  <a:gd name="T39" fmla="*/ 73 h 183"/>
                  <a:gd name="T40" fmla="*/ 153 w 159"/>
                  <a:gd name="T41" fmla="*/ 135 h 183"/>
                  <a:gd name="T42" fmla="*/ 75 w 159"/>
                  <a:gd name="T43" fmla="*/ 177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9" h="183">
                    <a:moveTo>
                      <a:pt x="158" y="135"/>
                    </a:moveTo>
                    <a:cubicBezTo>
                      <a:pt x="86" y="2"/>
                      <a:pt x="86" y="2"/>
                      <a:pt x="86" y="2"/>
                    </a:cubicBezTo>
                    <a:cubicBezTo>
                      <a:pt x="86" y="1"/>
                      <a:pt x="85" y="1"/>
                      <a:pt x="84" y="0"/>
                    </a:cubicBezTo>
                    <a:cubicBezTo>
                      <a:pt x="84" y="0"/>
                      <a:pt x="83" y="0"/>
                      <a:pt x="83" y="1"/>
                    </a:cubicBezTo>
                    <a:cubicBezTo>
                      <a:pt x="1" y="45"/>
                      <a:pt x="1" y="45"/>
                      <a:pt x="1" y="45"/>
                    </a:cubicBezTo>
                    <a:cubicBezTo>
                      <a:pt x="0" y="45"/>
                      <a:pt x="0" y="47"/>
                      <a:pt x="0" y="48"/>
                    </a:cubicBezTo>
                    <a:cubicBezTo>
                      <a:pt x="72" y="181"/>
                      <a:pt x="72" y="181"/>
                      <a:pt x="72" y="181"/>
                    </a:cubicBezTo>
                    <a:cubicBezTo>
                      <a:pt x="73" y="182"/>
                      <a:pt x="73" y="182"/>
                      <a:pt x="74" y="183"/>
                    </a:cubicBezTo>
                    <a:cubicBezTo>
                      <a:pt x="74" y="183"/>
                      <a:pt x="74" y="183"/>
                      <a:pt x="74" y="183"/>
                    </a:cubicBezTo>
                    <a:cubicBezTo>
                      <a:pt x="75" y="183"/>
                      <a:pt x="75" y="183"/>
                      <a:pt x="76" y="182"/>
                    </a:cubicBezTo>
                    <a:cubicBezTo>
                      <a:pt x="157" y="138"/>
                      <a:pt x="157" y="138"/>
                      <a:pt x="157" y="138"/>
                    </a:cubicBezTo>
                    <a:cubicBezTo>
                      <a:pt x="158" y="138"/>
                      <a:pt x="159" y="136"/>
                      <a:pt x="158" y="135"/>
                    </a:cubicBezTo>
                    <a:close/>
                    <a:moveTo>
                      <a:pt x="83" y="6"/>
                    </a:moveTo>
                    <a:cubicBezTo>
                      <a:pt x="117" y="69"/>
                      <a:pt x="117" y="69"/>
                      <a:pt x="117" y="69"/>
                    </a:cubicBezTo>
                    <a:cubicBezTo>
                      <a:pt x="39" y="110"/>
                      <a:pt x="39" y="110"/>
                      <a:pt x="39" y="110"/>
                    </a:cubicBezTo>
                    <a:cubicBezTo>
                      <a:pt x="6" y="48"/>
                      <a:pt x="6" y="48"/>
                      <a:pt x="6" y="48"/>
                    </a:cubicBezTo>
                    <a:lnTo>
                      <a:pt x="83" y="6"/>
                    </a:lnTo>
                    <a:close/>
                    <a:moveTo>
                      <a:pt x="75" y="177"/>
                    </a:moveTo>
                    <a:cubicBezTo>
                      <a:pt x="42" y="114"/>
                      <a:pt x="42" y="114"/>
                      <a:pt x="42" y="114"/>
                    </a:cubicBezTo>
                    <a:cubicBezTo>
                      <a:pt x="119" y="73"/>
                      <a:pt x="119" y="73"/>
                      <a:pt x="119" y="73"/>
                    </a:cubicBezTo>
                    <a:cubicBezTo>
                      <a:pt x="153" y="135"/>
                      <a:pt x="153" y="135"/>
                      <a:pt x="153" y="135"/>
                    </a:cubicBezTo>
                    <a:lnTo>
                      <a:pt x="75" y="17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5" name="Freeform: Shape 50"/>
              <p:cNvSpPr/>
              <p:nvPr/>
            </p:nvSpPr>
            <p:spPr bwMode="auto">
              <a:xfrm>
                <a:off x="8132763" y="-1341438"/>
                <a:ext cx="234950" cy="136525"/>
              </a:xfrm>
              <a:custGeom>
                <a:avLst/>
                <a:gdLst>
                  <a:gd name="T0" fmla="*/ 42 w 43"/>
                  <a:gd name="T1" fmla="*/ 4 h 25"/>
                  <a:gd name="T2" fmla="*/ 43 w 43"/>
                  <a:gd name="T3" fmla="*/ 1 h 25"/>
                  <a:gd name="T4" fmla="*/ 40 w 43"/>
                  <a:gd name="T5" fmla="*/ 0 h 25"/>
                  <a:gd name="T6" fmla="*/ 2 w 43"/>
                  <a:gd name="T7" fmla="*/ 21 h 25"/>
                  <a:gd name="T8" fmla="*/ 1 w 43"/>
                  <a:gd name="T9" fmla="*/ 24 h 25"/>
                  <a:gd name="T10" fmla="*/ 3 w 43"/>
                  <a:gd name="T11" fmla="*/ 25 h 25"/>
                  <a:gd name="T12" fmla="*/ 4 w 43"/>
                  <a:gd name="T13" fmla="*/ 25 h 25"/>
                  <a:gd name="T14" fmla="*/ 42 w 43"/>
                  <a:gd name="T15" fmla="*/ 4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25">
                    <a:moveTo>
                      <a:pt x="42" y="4"/>
                    </a:moveTo>
                    <a:cubicBezTo>
                      <a:pt x="43" y="4"/>
                      <a:pt x="43" y="2"/>
                      <a:pt x="43" y="1"/>
                    </a:cubicBezTo>
                    <a:cubicBezTo>
                      <a:pt x="42" y="0"/>
                      <a:pt x="41" y="0"/>
                      <a:pt x="40" y="0"/>
                    </a:cubicBezTo>
                    <a:cubicBezTo>
                      <a:pt x="2" y="21"/>
                      <a:pt x="2" y="21"/>
                      <a:pt x="2" y="21"/>
                    </a:cubicBezTo>
                    <a:cubicBezTo>
                      <a:pt x="0" y="21"/>
                      <a:pt x="0" y="23"/>
                      <a:pt x="1" y="24"/>
                    </a:cubicBezTo>
                    <a:cubicBezTo>
                      <a:pt x="1" y="25"/>
                      <a:pt x="2" y="25"/>
                      <a:pt x="3" y="25"/>
                    </a:cubicBezTo>
                    <a:cubicBezTo>
                      <a:pt x="3" y="25"/>
                      <a:pt x="3" y="25"/>
                      <a:pt x="4" y="25"/>
                    </a:cubicBezTo>
                    <a:lnTo>
                      <a:pt x="42" y="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6" name="Freeform: Shape 51"/>
              <p:cNvSpPr/>
              <p:nvPr/>
            </p:nvSpPr>
            <p:spPr bwMode="auto">
              <a:xfrm>
                <a:off x="8329613" y="-981075"/>
                <a:ext cx="234950" cy="138113"/>
              </a:xfrm>
              <a:custGeom>
                <a:avLst/>
                <a:gdLst>
                  <a:gd name="T0" fmla="*/ 43 w 43"/>
                  <a:gd name="T1" fmla="*/ 1 h 25"/>
                  <a:gd name="T2" fmla="*/ 39 w 43"/>
                  <a:gd name="T3" fmla="*/ 0 h 25"/>
                  <a:gd name="T4" fmla="*/ 1 w 43"/>
                  <a:gd name="T5" fmla="*/ 21 h 25"/>
                  <a:gd name="T6" fmla="*/ 0 w 43"/>
                  <a:gd name="T7" fmla="*/ 24 h 25"/>
                  <a:gd name="T8" fmla="*/ 2 w 43"/>
                  <a:gd name="T9" fmla="*/ 25 h 25"/>
                  <a:gd name="T10" fmla="*/ 3 w 43"/>
                  <a:gd name="T11" fmla="*/ 25 h 25"/>
                  <a:gd name="T12" fmla="*/ 42 w 43"/>
                  <a:gd name="T13" fmla="*/ 4 h 25"/>
                  <a:gd name="T14" fmla="*/ 43 w 43"/>
                  <a:gd name="T15" fmla="*/ 1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25">
                    <a:moveTo>
                      <a:pt x="43" y="1"/>
                    </a:moveTo>
                    <a:cubicBezTo>
                      <a:pt x="42" y="0"/>
                      <a:pt x="41" y="0"/>
                      <a:pt x="39" y="0"/>
                    </a:cubicBezTo>
                    <a:cubicBezTo>
                      <a:pt x="1" y="21"/>
                      <a:pt x="1" y="21"/>
                      <a:pt x="1" y="21"/>
                    </a:cubicBezTo>
                    <a:cubicBezTo>
                      <a:pt x="0" y="22"/>
                      <a:pt x="0" y="23"/>
                      <a:pt x="0" y="24"/>
                    </a:cubicBezTo>
                    <a:cubicBezTo>
                      <a:pt x="1" y="25"/>
                      <a:pt x="2" y="25"/>
                      <a:pt x="2" y="25"/>
                    </a:cubicBezTo>
                    <a:cubicBezTo>
                      <a:pt x="3" y="25"/>
                      <a:pt x="3" y="25"/>
                      <a:pt x="3" y="25"/>
                    </a:cubicBezTo>
                    <a:cubicBezTo>
                      <a:pt x="42" y="4"/>
                      <a:pt x="42" y="4"/>
                      <a:pt x="42" y="4"/>
                    </a:cubicBezTo>
                    <a:cubicBezTo>
                      <a:pt x="43" y="4"/>
                      <a:pt x="43" y="2"/>
                      <a:pt x="43" y="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grpSp>
        <p:nvGrpSpPr>
          <p:cNvPr id="157" name="Group 52"/>
          <p:cNvGrpSpPr/>
          <p:nvPr/>
        </p:nvGrpSpPr>
        <p:grpSpPr>
          <a:xfrm>
            <a:off x="5617397" y="2082706"/>
            <a:ext cx="966792" cy="971549"/>
            <a:chOff x="5137150" y="-1846263"/>
            <a:chExt cx="1935163" cy="1944688"/>
          </a:xfrm>
        </p:grpSpPr>
        <p:sp>
          <p:nvSpPr>
            <p:cNvPr id="158" name="Oval 53"/>
            <p:cNvSpPr/>
            <p:nvPr/>
          </p:nvSpPr>
          <p:spPr bwMode="auto">
            <a:xfrm>
              <a:off x="5137150" y="-1846263"/>
              <a:ext cx="1935163" cy="1944688"/>
            </a:xfrm>
            <a:prstGeom prst="ellipse">
              <a:avLst/>
            </a:prstGeom>
            <a:solidFill>
              <a:schemeClr val="accent3">
                <a:lumMod val="100000"/>
              </a:schemeClr>
            </a:solidFill>
            <a:ln>
              <a:noFill/>
            </a:ln>
          </p:spPr>
          <p:txBody>
            <a:bodyPr anchor="ctr"/>
            <a:lstStyle/>
            <a:p>
              <a:pPr algn="ctr"/>
              <a:endParaRPr/>
            </a:p>
          </p:txBody>
        </p:sp>
        <p:grpSp>
          <p:nvGrpSpPr>
            <p:cNvPr id="159" name="Group 54"/>
            <p:cNvGrpSpPr/>
            <p:nvPr/>
          </p:nvGrpSpPr>
          <p:grpSpPr>
            <a:xfrm>
              <a:off x="5526088" y="-1517650"/>
              <a:ext cx="1158875" cy="1292225"/>
              <a:chOff x="5526088" y="-1517650"/>
              <a:chExt cx="1158875" cy="1292225"/>
            </a:xfrm>
          </p:grpSpPr>
          <p:sp>
            <p:nvSpPr>
              <p:cNvPr id="160" name="Freeform: Shape 55"/>
              <p:cNvSpPr/>
              <p:nvPr/>
            </p:nvSpPr>
            <p:spPr bwMode="auto">
              <a:xfrm>
                <a:off x="5656263" y="-1517650"/>
                <a:ext cx="950913" cy="784225"/>
              </a:xfrm>
              <a:custGeom>
                <a:avLst/>
                <a:gdLst>
                  <a:gd name="T0" fmla="*/ 172 w 174"/>
                  <a:gd name="T1" fmla="*/ 143 h 143"/>
                  <a:gd name="T2" fmla="*/ 2 w 174"/>
                  <a:gd name="T3" fmla="*/ 143 h 143"/>
                  <a:gd name="T4" fmla="*/ 0 w 174"/>
                  <a:gd name="T5" fmla="*/ 140 h 143"/>
                  <a:gd name="T6" fmla="*/ 0 w 174"/>
                  <a:gd name="T7" fmla="*/ 2 h 143"/>
                  <a:gd name="T8" fmla="*/ 2 w 174"/>
                  <a:gd name="T9" fmla="*/ 0 h 143"/>
                  <a:gd name="T10" fmla="*/ 172 w 174"/>
                  <a:gd name="T11" fmla="*/ 0 h 143"/>
                  <a:gd name="T12" fmla="*/ 174 w 174"/>
                  <a:gd name="T13" fmla="*/ 2 h 143"/>
                  <a:gd name="T14" fmla="*/ 174 w 174"/>
                  <a:gd name="T15" fmla="*/ 140 h 143"/>
                  <a:gd name="T16" fmla="*/ 172 w 174"/>
                  <a:gd name="T17" fmla="*/ 143 h 143"/>
                  <a:gd name="T18" fmla="*/ 4 w 174"/>
                  <a:gd name="T19" fmla="*/ 138 h 143"/>
                  <a:gd name="T20" fmla="*/ 169 w 174"/>
                  <a:gd name="T21" fmla="*/ 138 h 143"/>
                  <a:gd name="T22" fmla="*/ 169 w 174"/>
                  <a:gd name="T23" fmla="*/ 4 h 143"/>
                  <a:gd name="T24" fmla="*/ 4 w 174"/>
                  <a:gd name="T25" fmla="*/ 4 h 143"/>
                  <a:gd name="T26" fmla="*/ 4 w 174"/>
                  <a:gd name="T27" fmla="*/ 138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4" h="143">
                    <a:moveTo>
                      <a:pt x="172" y="143"/>
                    </a:moveTo>
                    <a:cubicBezTo>
                      <a:pt x="2" y="143"/>
                      <a:pt x="2" y="143"/>
                      <a:pt x="2" y="143"/>
                    </a:cubicBezTo>
                    <a:cubicBezTo>
                      <a:pt x="1" y="143"/>
                      <a:pt x="0" y="142"/>
                      <a:pt x="0" y="140"/>
                    </a:cubicBezTo>
                    <a:cubicBezTo>
                      <a:pt x="0" y="2"/>
                      <a:pt x="0" y="2"/>
                      <a:pt x="0" y="2"/>
                    </a:cubicBezTo>
                    <a:cubicBezTo>
                      <a:pt x="0" y="1"/>
                      <a:pt x="1" y="0"/>
                      <a:pt x="2" y="0"/>
                    </a:cubicBezTo>
                    <a:cubicBezTo>
                      <a:pt x="172" y="0"/>
                      <a:pt x="172" y="0"/>
                      <a:pt x="172" y="0"/>
                    </a:cubicBezTo>
                    <a:cubicBezTo>
                      <a:pt x="173" y="0"/>
                      <a:pt x="174" y="1"/>
                      <a:pt x="174" y="2"/>
                    </a:cubicBezTo>
                    <a:cubicBezTo>
                      <a:pt x="174" y="140"/>
                      <a:pt x="174" y="140"/>
                      <a:pt x="174" y="140"/>
                    </a:cubicBezTo>
                    <a:cubicBezTo>
                      <a:pt x="174" y="142"/>
                      <a:pt x="173" y="143"/>
                      <a:pt x="172" y="143"/>
                    </a:cubicBezTo>
                    <a:close/>
                    <a:moveTo>
                      <a:pt x="4" y="138"/>
                    </a:moveTo>
                    <a:cubicBezTo>
                      <a:pt x="169" y="138"/>
                      <a:pt x="169" y="138"/>
                      <a:pt x="169" y="138"/>
                    </a:cubicBezTo>
                    <a:cubicBezTo>
                      <a:pt x="169" y="4"/>
                      <a:pt x="169" y="4"/>
                      <a:pt x="169" y="4"/>
                    </a:cubicBezTo>
                    <a:cubicBezTo>
                      <a:pt x="4" y="4"/>
                      <a:pt x="4" y="4"/>
                      <a:pt x="4" y="4"/>
                    </a:cubicBezTo>
                    <a:lnTo>
                      <a:pt x="4" y="1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1" name="Freeform: Shape 56"/>
              <p:cNvSpPr/>
              <p:nvPr/>
            </p:nvSpPr>
            <p:spPr bwMode="auto">
              <a:xfrm>
                <a:off x="5962650" y="-1408113"/>
                <a:ext cx="339725" cy="93663"/>
              </a:xfrm>
              <a:custGeom>
                <a:avLst/>
                <a:gdLst>
                  <a:gd name="T0" fmla="*/ 53 w 62"/>
                  <a:gd name="T1" fmla="*/ 17 h 17"/>
                  <a:gd name="T2" fmla="*/ 9 w 62"/>
                  <a:gd name="T3" fmla="*/ 17 h 17"/>
                  <a:gd name="T4" fmla="*/ 0 w 62"/>
                  <a:gd name="T5" fmla="*/ 9 h 17"/>
                  <a:gd name="T6" fmla="*/ 9 w 62"/>
                  <a:gd name="T7" fmla="*/ 0 h 17"/>
                  <a:gd name="T8" fmla="*/ 53 w 62"/>
                  <a:gd name="T9" fmla="*/ 0 h 17"/>
                  <a:gd name="T10" fmla="*/ 62 w 62"/>
                  <a:gd name="T11" fmla="*/ 9 h 17"/>
                  <a:gd name="T12" fmla="*/ 53 w 62"/>
                  <a:gd name="T13" fmla="*/ 17 h 17"/>
                  <a:gd name="T14" fmla="*/ 9 w 62"/>
                  <a:gd name="T15" fmla="*/ 4 h 17"/>
                  <a:gd name="T16" fmla="*/ 4 w 62"/>
                  <a:gd name="T17" fmla="*/ 9 h 17"/>
                  <a:gd name="T18" fmla="*/ 9 w 62"/>
                  <a:gd name="T19" fmla="*/ 13 h 17"/>
                  <a:gd name="T20" fmla="*/ 53 w 62"/>
                  <a:gd name="T21" fmla="*/ 13 h 17"/>
                  <a:gd name="T22" fmla="*/ 57 w 62"/>
                  <a:gd name="T23" fmla="*/ 9 h 17"/>
                  <a:gd name="T24" fmla="*/ 53 w 62"/>
                  <a:gd name="T25" fmla="*/ 4 h 17"/>
                  <a:gd name="T26" fmla="*/ 9 w 62"/>
                  <a:gd name="T27" fmla="*/ 4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7">
                    <a:moveTo>
                      <a:pt x="53" y="17"/>
                    </a:moveTo>
                    <a:cubicBezTo>
                      <a:pt x="9" y="17"/>
                      <a:pt x="9" y="17"/>
                      <a:pt x="9" y="17"/>
                    </a:cubicBezTo>
                    <a:cubicBezTo>
                      <a:pt x="4" y="17"/>
                      <a:pt x="0" y="13"/>
                      <a:pt x="0" y="9"/>
                    </a:cubicBezTo>
                    <a:cubicBezTo>
                      <a:pt x="0" y="4"/>
                      <a:pt x="4" y="0"/>
                      <a:pt x="9" y="0"/>
                    </a:cubicBezTo>
                    <a:cubicBezTo>
                      <a:pt x="53" y="0"/>
                      <a:pt x="53" y="0"/>
                      <a:pt x="53" y="0"/>
                    </a:cubicBezTo>
                    <a:cubicBezTo>
                      <a:pt x="58" y="0"/>
                      <a:pt x="62" y="4"/>
                      <a:pt x="62" y="9"/>
                    </a:cubicBezTo>
                    <a:cubicBezTo>
                      <a:pt x="62" y="13"/>
                      <a:pt x="58" y="17"/>
                      <a:pt x="53" y="17"/>
                    </a:cubicBezTo>
                    <a:close/>
                    <a:moveTo>
                      <a:pt x="9" y="4"/>
                    </a:moveTo>
                    <a:cubicBezTo>
                      <a:pt x="6" y="4"/>
                      <a:pt x="4" y="6"/>
                      <a:pt x="4" y="9"/>
                    </a:cubicBezTo>
                    <a:cubicBezTo>
                      <a:pt x="4" y="11"/>
                      <a:pt x="6" y="13"/>
                      <a:pt x="9" y="13"/>
                    </a:cubicBezTo>
                    <a:cubicBezTo>
                      <a:pt x="53" y="13"/>
                      <a:pt x="53" y="13"/>
                      <a:pt x="53" y="13"/>
                    </a:cubicBezTo>
                    <a:cubicBezTo>
                      <a:pt x="55" y="13"/>
                      <a:pt x="57" y="11"/>
                      <a:pt x="57" y="9"/>
                    </a:cubicBezTo>
                    <a:cubicBezTo>
                      <a:pt x="57" y="6"/>
                      <a:pt x="55" y="4"/>
                      <a:pt x="53" y="4"/>
                    </a:cubicBezTo>
                    <a:lnTo>
                      <a:pt x="9" y="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2" name="Freeform: Shape 57"/>
              <p:cNvSpPr/>
              <p:nvPr/>
            </p:nvSpPr>
            <p:spPr bwMode="auto">
              <a:xfrm>
                <a:off x="5640388" y="-498475"/>
                <a:ext cx="152400" cy="153988"/>
              </a:xfrm>
              <a:custGeom>
                <a:avLst/>
                <a:gdLst>
                  <a:gd name="T0" fmla="*/ 14 w 28"/>
                  <a:gd name="T1" fmla="*/ 28 h 28"/>
                  <a:gd name="T2" fmla="*/ 0 w 28"/>
                  <a:gd name="T3" fmla="*/ 14 h 28"/>
                  <a:gd name="T4" fmla="*/ 14 w 28"/>
                  <a:gd name="T5" fmla="*/ 0 h 28"/>
                  <a:gd name="T6" fmla="*/ 28 w 28"/>
                  <a:gd name="T7" fmla="*/ 14 h 28"/>
                  <a:gd name="T8" fmla="*/ 14 w 28"/>
                  <a:gd name="T9" fmla="*/ 28 h 28"/>
                  <a:gd name="T10" fmla="*/ 14 w 28"/>
                  <a:gd name="T11" fmla="*/ 5 h 28"/>
                  <a:gd name="T12" fmla="*/ 5 w 28"/>
                  <a:gd name="T13" fmla="*/ 14 h 28"/>
                  <a:gd name="T14" fmla="*/ 14 w 28"/>
                  <a:gd name="T15" fmla="*/ 23 h 28"/>
                  <a:gd name="T16" fmla="*/ 23 w 28"/>
                  <a:gd name="T17" fmla="*/ 14 h 28"/>
                  <a:gd name="T18" fmla="*/ 14 w 28"/>
                  <a:gd name="T19"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28"/>
                    </a:moveTo>
                    <a:cubicBezTo>
                      <a:pt x="6" y="28"/>
                      <a:pt x="0" y="22"/>
                      <a:pt x="0" y="14"/>
                    </a:cubicBezTo>
                    <a:cubicBezTo>
                      <a:pt x="0" y="7"/>
                      <a:pt x="6" y="0"/>
                      <a:pt x="14" y="0"/>
                    </a:cubicBezTo>
                    <a:cubicBezTo>
                      <a:pt x="22" y="0"/>
                      <a:pt x="28" y="7"/>
                      <a:pt x="28" y="14"/>
                    </a:cubicBezTo>
                    <a:cubicBezTo>
                      <a:pt x="28" y="22"/>
                      <a:pt x="22" y="28"/>
                      <a:pt x="14" y="28"/>
                    </a:cubicBezTo>
                    <a:close/>
                    <a:moveTo>
                      <a:pt x="14" y="5"/>
                    </a:moveTo>
                    <a:cubicBezTo>
                      <a:pt x="9" y="5"/>
                      <a:pt x="5" y="9"/>
                      <a:pt x="5" y="14"/>
                    </a:cubicBezTo>
                    <a:cubicBezTo>
                      <a:pt x="5" y="19"/>
                      <a:pt x="9" y="23"/>
                      <a:pt x="14" y="23"/>
                    </a:cubicBezTo>
                    <a:cubicBezTo>
                      <a:pt x="19" y="23"/>
                      <a:pt x="23" y="19"/>
                      <a:pt x="23" y="14"/>
                    </a:cubicBezTo>
                    <a:cubicBezTo>
                      <a:pt x="23" y="9"/>
                      <a:pt x="19" y="5"/>
                      <a:pt x="14"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3" name="Freeform: Shape 58"/>
              <p:cNvSpPr/>
              <p:nvPr/>
            </p:nvSpPr>
            <p:spPr bwMode="auto">
              <a:xfrm>
                <a:off x="5886450" y="-498475"/>
                <a:ext cx="152400" cy="153988"/>
              </a:xfrm>
              <a:custGeom>
                <a:avLst/>
                <a:gdLst>
                  <a:gd name="T0" fmla="*/ 14 w 28"/>
                  <a:gd name="T1" fmla="*/ 28 h 28"/>
                  <a:gd name="T2" fmla="*/ 0 w 28"/>
                  <a:gd name="T3" fmla="*/ 14 h 28"/>
                  <a:gd name="T4" fmla="*/ 14 w 28"/>
                  <a:gd name="T5" fmla="*/ 0 h 28"/>
                  <a:gd name="T6" fmla="*/ 28 w 28"/>
                  <a:gd name="T7" fmla="*/ 14 h 28"/>
                  <a:gd name="T8" fmla="*/ 14 w 28"/>
                  <a:gd name="T9" fmla="*/ 28 h 28"/>
                  <a:gd name="T10" fmla="*/ 14 w 28"/>
                  <a:gd name="T11" fmla="*/ 5 h 28"/>
                  <a:gd name="T12" fmla="*/ 5 w 28"/>
                  <a:gd name="T13" fmla="*/ 14 h 28"/>
                  <a:gd name="T14" fmla="*/ 14 w 28"/>
                  <a:gd name="T15" fmla="*/ 23 h 28"/>
                  <a:gd name="T16" fmla="*/ 23 w 28"/>
                  <a:gd name="T17" fmla="*/ 14 h 28"/>
                  <a:gd name="T18" fmla="*/ 14 w 28"/>
                  <a:gd name="T19"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28"/>
                    </a:moveTo>
                    <a:cubicBezTo>
                      <a:pt x="6" y="28"/>
                      <a:pt x="0" y="22"/>
                      <a:pt x="0" y="14"/>
                    </a:cubicBezTo>
                    <a:cubicBezTo>
                      <a:pt x="0" y="7"/>
                      <a:pt x="6" y="0"/>
                      <a:pt x="14" y="0"/>
                    </a:cubicBezTo>
                    <a:cubicBezTo>
                      <a:pt x="21" y="0"/>
                      <a:pt x="28" y="7"/>
                      <a:pt x="28" y="14"/>
                    </a:cubicBezTo>
                    <a:cubicBezTo>
                      <a:pt x="28" y="22"/>
                      <a:pt x="21" y="28"/>
                      <a:pt x="14" y="28"/>
                    </a:cubicBezTo>
                    <a:close/>
                    <a:moveTo>
                      <a:pt x="14" y="5"/>
                    </a:moveTo>
                    <a:cubicBezTo>
                      <a:pt x="9" y="5"/>
                      <a:pt x="5" y="9"/>
                      <a:pt x="5" y="14"/>
                    </a:cubicBezTo>
                    <a:cubicBezTo>
                      <a:pt x="5" y="19"/>
                      <a:pt x="9" y="23"/>
                      <a:pt x="14" y="23"/>
                    </a:cubicBezTo>
                    <a:cubicBezTo>
                      <a:pt x="19" y="23"/>
                      <a:pt x="23" y="19"/>
                      <a:pt x="23" y="14"/>
                    </a:cubicBezTo>
                    <a:cubicBezTo>
                      <a:pt x="23" y="9"/>
                      <a:pt x="19" y="5"/>
                      <a:pt x="14"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4" name="Freeform: Shape 59"/>
              <p:cNvSpPr/>
              <p:nvPr/>
            </p:nvSpPr>
            <p:spPr bwMode="auto">
              <a:xfrm>
                <a:off x="6132513" y="-498475"/>
                <a:ext cx="147638" cy="153988"/>
              </a:xfrm>
              <a:custGeom>
                <a:avLst/>
                <a:gdLst>
                  <a:gd name="T0" fmla="*/ 14 w 27"/>
                  <a:gd name="T1" fmla="*/ 28 h 28"/>
                  <a:gd name="T2" fmla="*/ 0 w 27"/>
                  <a:gd name="T3" fmla="*/ 14 h 28"/>
                  <a:gd name="T4" fmla="*/ 14 w 27"/>
                  <a:gd name="T5" fmla="*/ 0 h 28"/>
                  <a:gd name="T6" fmla="*/ 27 w 27"/>
                  <a:gd name="T7" fmla="*/ 14 h 28"/>
                  <a:gd name="T8" fmla="*/ 14 w 27"/>
                  <a:gd name="T9" fmla="*/ 28 h 28"/>
                  <a:gd name="T10" fmla="*/ 14 w 27"/>
                  <a:gd name="T11" fmla="*/ 5 h 28"/>
                  <a:gd name="T12" fmla="*/ 4 w 27"/>
                  <a:gd name="T13" fmla="*/ 14 h 28"/>
                  <a:gd name="T14" fmla="*/ 14 w 27"/>
                  <a:gd name="T15" fmla="*/ 23 h 28"/>
                  <a:gd name="T16" fmla="*/ 23 w 27"/>
                  <a:gd name="T17" fmla="*/ 14 h 28"/>
                  <a:gd name="T18" fmla="*/ 14 w 27"/>
                  <a:gd name="T19"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28">
                    <a:moveTo>
                      <a:pt x="14" y="28"/>
                    </a:moveTo>
                    <a:cubicBezTo>
                      <a:pt x="6" y="28"/>
                      <a:pt x="0" y="22"/>
                      <a:pt x="0" y="14"/>
                    </a:cubicBezTo>
                    <a:cubicBezTo>
                      <a:pt x="0" y="7"/>
                      <a:pt x="6" y="0"/>
                      <a:pt x="14" y="0"/>
                    </a:cubicBezTo>
                    <a:cubicBezTo>
                      <a:pt x="21" y="0"/>
                      <a:pt x="27" y="7"/>
                      <a:pt x="27" y="14"/>
                    </a:cubicBezTo>
                    <a:cubicBezTo>
                      <a:pt x="27" y="22"/>
                      <a:pt x="21" y="28"/>
                      <a:pt x="14" y="28"/>
                    </a:cubicBezTo>
                    <a:close/>
                    <a:moveTo>
                      <a:pt x="14" y="5"/>
                    </a:moveTo>
                    <a:cubicBezTo>
                      <a:pt x="9" y="5"/>
                      <a:pt x="4" y="9"/>
                      <a:pt x="4" y="14"/>
                    </a:cubicBezTo>
                    <a:cubicBezTo>
                      <a:pt x="4" y="19"/>
                      <a:pt x="9" y="23"/>
                      <a:pt x="14" y="23"/>
                    </a:cubicBezTo>
                    <a:cubicBezTo>
                      <a:pt x="19" y="23"/>
                      <a:pt x="23" y="19"/>
                      <a:pt x="23" y="14"/>
                    </a:cubicBezTo>
                    <a:cubicBezTo>
                      <a:pt x="23" y="9"/>
                      <a:pt x="19" y="5"/>
                      <a:pt x="14"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5" name="Freeform: Shape 60"/>
              <p:cNvSpPr/>
              <p:nvPr/>
            </p:nvSpPr>
            <p:spPr bwMode="auto">
              <a:xfrm>
                <a:off x="6378575" y="-498475"/>
                <a:ext cx="147638" cy="153988"/>
              </a:xfrm>
              <a:custGeom>
                <a:avLst/>
                <a:gdLst>
                  <a:gd name="T0" fmla="*/ 13 w 27"/>
                  <a:gd name="T1" fmla="*/ 28 h 28"/>
                  <a:gd name="T2" fmla="*/ 0 w 27"/>
                  <a:gd name="T3" fmla="*/ 14 h 28"/>
                  <a:gd name="T4" fmla="*/ 13 w 27"/>
                  <a:gd name="T5" fmla="*/ 0 h 28"/>
                  <a:gd name="T6" fmla="*/ 27 w 27"/>
                  <a:gd name="T7" fmla="*/ 14 h 28"/>
                  <a:gd name="T8" fmla="*/ 13 w 27"/>
                  <a:gd name="T9" fmla="*/ 28 h 28"/>
                  <a:gd name="T10" fmla="*/ 13 w 27"/>
                  <a:gd name="T11" fmla="*/ 5 h 28"/>
                  <a:gd name="T12" fmla="*/ 4 w 27"/>
                  <a:gd name="T13" fmla="*/ 14 h 28"/>
                  <a:gd name="T14" fmla="*/ 13 w 27"/>
                  <a:gd name="T15" fmla="*/ 23 h 28"/>
                  <a:gd name="T16" fmla="*/ 23 w 27"/>
                  <a:gd name="T17" fmla="*/ 14 h 28"/>
                  <a:gd name="T18" fmla="*/ 13 w 27"/>
                  <a:gd name="T19" fmla="*/ 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 h="28">
                    <a:moveTo>
                      <a:pt x="13" y="28"/>
                    </a:moveTo>
                    <a:cubicBezTo>
                      <a:pt x="6" y="28"/>
                      <a:pt x="0" y="22"/>
                      <a:pt x="0" y="14"/>
                    </a:cubicBezTo>
                    <a:cubicBezTo>
                      <a:pt x="0" y="7"/>
                      <a:pt x="6" y="0"/>
                      <a:pt x="13" y="0"/>
                    </a:cubicBezTo>
                    <a:cubicBezTo>
                      <a:pt x="21" y="0"/>
                      <a:pt x="27" y="7"/>
                      <a:pt x="27" y="14"/>
                    </a:cubicBezTo>
                    <a:cubicBezTo>
                      <a:pt x="27" y="22"/>
                      <a:pt x="21" y="28"/>
                      <a:pt x="13" y="28"/>
                    </a:cubicBezTo>
                    <a:close/>
                    <a:moveTo>
                      <a:pt x="13" y="5"/>
                    </a:moveTo>
                    <a:cubicBezTo>
                      <a:pt x="8" y="5"/>
                      <a:pt x="4" y="9"/>
                      <a:pt x="4" y="14"/>
                    </a:cubicBezTo>
                    <a:cubicBezTo>
                      <a:pt x="4" y="19"/>
                      <a:pt x="8" y="23"/>
                      <a:pt x="13" y="23"/>
                    </a:cubicBezTo>
                    <a:cubicBezTo>
                      <a:pt x="19" y="23"/>
                      <a:pt x="23" y="19"/>
                      <a:pt x="23" y="14"/>
                    </a:cubicBezTo>
                    <a:cubicBezTo>
                      <a:pt x="23" y="9"/>
                      <a:pt x="19" y="5"/>
                      <a:pt x="13"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66" name="Freeform: Shape 61"/>
              <p:cNvSpPr/>
              <p:nvPr/>
            </p:nvSpPr>
            <p:spPr bwMode="auto">
              <a:xfrm>
                <a:off x="5526088" y="-612775"/>
                <a:ext cx="1158875" cy="387350"/>
              </a:xfrm>
              <a:custGeom>
                <a:avLst/>
                <a:gdLst>
                  <a:gd name="T0" fmla="*/ 210 w 212"/>
                  <a:gd name="T1" fmla="*/ 71 h 71"/>
                  <a:gd name="T2" fmla="*/ 35 w 212"/>
                  <a:gd name="T3" fmla="*/ 71 h 71"/>
                  <a:gd name="T4" fmla="*/ 0 w 212"/>
                  <a:gd name="T5" fmla="*/ 35 h 71"/>
                  <a:gd name="T6" fmla="*/ 35 w 212"/>
                  <a:gd name="T7" fmla="*/ 0 h 71"/>
                  <a:gd name="T8" fmla="*/ 210 w 212"/>
                  <a:gd name="T9" fmla="*/ 0 h 71"/>
                  <a:gd name="T10" fmla="*/ 212 w 212"/>
                  <a:gd name="T11" fmla="*/ 2 h 71"/>
                  <a:gd name="T12" fmla="*/ 210 w 212"/>
                  <a:gd name="T13" fmla="*/ 5 h 71"/>
                  <a:gd name="T14" fmla="*/ 35 w 212"/>
                  <a:gd name="T15" fmla="*/ 5 h 71"/>
                  <a:gd name="T16" fmla="*/ 4 w 212"/>
                  <a:gd name="T17" fmla="*/ 35 h 71"/>
                  <a:gd name="T18" fmla="*/ 35 w 212"/>
                  <a:gd name="T19" fmla="*/ 66 h 71"/>
                  <a:gd name="T20" fmla="*/ 210 w 212"/>
                  <a:gd name="T21" fmla="*/ 66 h 71"/>
                  <a:gd name="T22" fmla="*/ 212 w 212"/>
                  <a:gd name="T23" fmla="*/ 68 h 71"/>
                  <a:gd name="T24" fmla="*/ 210 w 212"/>
                  <a:gd name="T25"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12" h="71">
                    <a:moveTo>
                      <a:pt x="210" y="71"/>
                    </a:moveTo>
                    <a:cubicBezTo>
                      <a:pt x="35" y="71"/>
                      <a:pt x="35" y="71"/>
                      <a:pt x="35" y="71"/>
                    </a:cubicBezTo>
                    <a:cubicBezTo>
                      <a:pt x="15" y="71"/>
                      <a:pt x="0" y="55"/>
                      <a:pt x="0" y="35"/>
                    </a:cubicBezTo>
                    <a:cubicBezTo>
                      <a:pt x="0" y="16"/>
                      <a:pt x="15" y="0"/>
                      <a:pt x="35" y="0"/>
                    </a:cubicBezTo>
                    <a:cubicBezTo>
                      <a:pt x="210" y="0"/>
                      <a:pt x="210" y="0"/>
                      <a:pt x="210" y="0"/>
                    </a:cubicBezTo>
                    <a:cubicBezTo>
                      <a:pt x="211" y="0"/>
                      <a:pt x="212" y="1"/>
                      <a:pt x="212" y="2"/>
                    </a:cubicBezTo>
                    <a:cubicBezTo>
                      <a:pt x="212" y="4"/>
                      <a:pt x="211" y="5"/>
                      <a:pt x="210" y="5"/>
                    </a:cubicBezTo>
                    <a:cubicBezTo>
                      <a:pt x="35" y="5"/>
                      <a:pt x="35" y="5"/>
                      <a:pt x="35" y="5"/>
                    </a:cubicBezTo>
                    <a:cubicBezTo>
                      <a:pt x="18" y="5"/>
                      <a:pt x="4" y="18"/>
                      <a:pt x="4" y="35"/>
                    </a:cubicBezTo>
                    <a:cubicBezTo>
                      <a:pt x="4" y="52"/>
                      <a:pt x="18" y="66"/>
                      <a:pt x="35" y="66"/>
                    </a:cubicBezTo>
                    <a:cubicBezTo>
                      <a:pt x="210" y="66"/>
                      <a:pt x="210" y="66"/>
                      <a:pt x="210" y="66"/>
                    </a:cubicBezTo>
                    <a:cubicBezTo>
                      <a:pt x="211" y="66"/>
                      <a:pt x="212" y="67"/>
                      <a:pt x="212" y="68"/>
                    </a:cubicBezTo>
                    <a:cubicBezTo>
                      <a:pt x="212" y="69"/>
                      <a:pt x="211" y="71"/>
                      <a:pt x="210"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grpSp>
        <p:nvGrpSpPr>
          <p:cNvPr id="167" name="Group 62"/>
          <p:cNvGrpSpPr/>
          <p:nvPr/>
        </p:nvGrpSpPr>
        <p:grpSpPr>
          <a:xfrm rot="21540000">
            <a:off x="3822789" y="2810823"/>
            <a:ext cx="966789" cy="968376"/>
            <a:chOff x="2552700" y="-1971675"/>
            <a:chExt cx="1935163" cy="1938338"/>
          </a:xfrm>
        </p:grpSpPr>
        <p:sp>
          <p:nvSpPr>
            <p:cNvPr id="168" name="Oval 63"/>
            <p:cNvSpPr/>
            <p:nvPr/>
          </p:nvSpPr>
          <p:spPr bwMode="auto">
            <a:xfrm>
              <a:off x="2552700" y="-1971675"/>
              <a:ext cx="1935163" cy="1938338"/>
            </a:xfrm>
            <a:prstGeom prst="ellipse">
              <a:avLst/>
            </a:prstGeom>
            <a:solidFill>
              <a:srgbClr val="98C9D0"/>
            </a:solidFill>
            <a:ln>
              <a:noFill/>
            </a:ln>
          </p:spPr>
          <p:txBody>
            <a:bodyPr anchor="ctr"/>
            <a:lstStyle/>
            <a:p>
              <a:pPr algn="ctr"/>
              <a:endParaRPr/>
            </a:p>
          </p:txBody>
        </p:sp>
        <p:grpSp>
          <p:nvGrpSpPr>
            <p:cNvPr id="169" name="Group 64"/>
            <p:cNvGrpSpPr/>
            <p:nvPr/>
          </p:nvGrpSpPr>
          <p:grpSpPr>
            <a:xfrm>
              <a:off x="2908300" y="-1620838"/>
              <a:ext cx="1228725" cy="1236663"/>
              <a:chOff x="2908300" y="-1620838"/>
              <a:chExt cx="1228725" cy="1236663"/>
            </a:xfrm>
          </p:grpSpPr>
          <p:sp>
            <p:nvSpPr>
              <p:cNvPr id="170" name="Freeform: Shape 65"/>
              <p:cNvSpPr/>
              <p:nvPr/>
            </p:nvSpPr>
            <p:spPr bwMode="auto">
              <a:xfrm>
                <a:off x="3055938" y="-1620838"/>
                <a:ext cx="234950" cy="234950"/>
              </a:xfrm>
              <a:custGeom>
                <a:avLst/>
                <a:gdLst>
                  <a:gd name="T0" fmla="*/ 22 w 43"/>
                  <a:gd name="T1" fmla="*/ 43 h 43"/>
                  <a:gd name="T2" fmla="*/ 43 w 43"/>
                  <a:gd name="T3" fmla="*/ 21 h 43"/>
                  <a:gd name="T4" fmla="*/ 22 w 43"/>
                  <a:gd name="T5" fmla="*/ 0 h 43"/>
                  <a:gd name="T6" fmla="*/ 0 w 43"/>
                  <a:gd name="T7" fmla="*/ 21 h 43"/>
                  <a:gd name="T8" fmla="*/ 22 w 43"/>
                  <a:gd name="T9" fmla="*/ 43 h 43"/>
                  <a:gd name="T10" fmla="*/ 22 w 43"/>
                  <a:gd name="T11" fmla="*/ 5 h 43"/>
                  <a:gd name="T12" fmla="*/ 39 w 43"/>
                  <a:gd name="T13" fmla="*/ 21 h 43"/>
                  <a:gd name="T14" fmla="*/ 22 w 43"/>
                  <a:gd name="T15" fmla="*/ 38 h 43"/>
                  <a:gd name="T16" fmla="*/ 5 w 43"/>
                  <a:gd name="T17" fmla="*/ 21 h 43"/>
                  <a:gd name="T18" fmla="*/ 22 w 43"/>
                  <a:gd name="T19"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2" y="43"/>
                    </a:moveTo>
                    <a:cubicBezTo>
                      <a:pt x="34" y="43"/>
                      <a:pt x="43" y="33"/>
                      <a:pt x="43" y="21"/>
                    </a:cubicBezTo>
                    <a:cubicBezTo>
                      <a:pt x="43" y="10"/>
                      <a:pt x="34" y="0"/>
                      <a:pt x="22" y="0"/>
                    </a:cubicBezTo>
                    <a:cubicBezTo>
                      <a:pt x="10" y="0"/>
                      <a:pt x="0" y="10"/>
                      <a:pt x="0" y="21"/>
                    </a:cubicBezTo>
                    <a:cubicBezTo>
                      <a:pt x="0" y="33"/>
                      <a:pt x="10" y="43"/>
                      <a:pt x="22" y="43"/>
                    </a:cubicBezTo>
                    <a:close/>
                    <a:moveTo>
                      <a:pt x="22" y="5"/>
                    </a:moveTo>
                    <a:cubicBezTo>
                      <a:pt x="31" y="5"/>
                      <a:pt x="39" y="12"/>
                      <a:pt x="39" y="21"/>
                    </a:cubicBezTo>
                    <a:cubicBezTo>
                      <a:pt x="39" y="31"/>
                      <a:pt x="31" y="38"/>
                      <a:pt x="22" y="38"/>
                    </a:cubicBezTo>
                    <a:cubicBezTo>
                      <a:pt x="12" y="38"/>
                      <a:pt x="5" y="31"/>
                      <a:pt x="5" y="21"/>
                    </a:cubicBezTo>
                    <a:cubicBezTo>
                      <a:pt x="5" y="12"/>
                      <a:pt x="12" y="5"/>
                      <a:pt x="22"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1" name="Freeform: Shape 66"/>
              <p:cNvSpPr/>
              <p:nvPr/>
            </p:nvSpPr>
            <p:spPr bwMode="auto">
              <a:xfrm>
                <a:off x="3749675" y="-1620838"/>
                <a:ext cx="234950" cy="234950"/>
              </a:xfrm>
              <a:custGeom>
                <a:avLst/>
                <a:gdLst>
                  <a:gd name="T0" fmla="*/ 22 w 43"/>
                  <a:gd name="T1" fmla="*/ 43 h 43"/>
                  <a:gd name="T2" fmla="*/ 43 w 43"/>
                  <a:gd name="T3" fmla="*/ 21 h 43"/>
                  <a:gd name="T4" fmla="*/ 22 w 43"/>
                  <a:gd name="T5" fmla="*/ 0 h 43"/>
                  <a:gd name="T6" fmla="*/ 0 w 43"/>
                  <a:gd name="T7" fmla="*/ 21 h 43"/>
                  <a:gd name="T8" fmla="*/ 22 w 43"/>
                  <a:gd name="T9" fmla="*/ 43 h 43"/>
                  <a:gd name="T10" fmla="*/ 22 w 43"/>
                  <a:gd name="T11" fmla="*/ 5 h 43"/>
                  <a:gd name="T12" fmla="*/ 39 w 43"/>
                  <a:gd name="T13" fmla="*/ 21 h 43"/>
                  <a:gd name="T14" fmla="*/ 22 w 43"/>
                  <a:gd name="T15" fmla="*/ 38 h 43"/>
                  <a:gd name="T16" fmla="*/ 5 w 43"/>
                  <a:gd name="T17" fmla="*/ 21 h 43"/>
                  <a:gd name="T18" fmla="*/ 22 w 43"/>
                  <a:gd name="T19"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2" y="43"/>
                    </a:moveTo>
                    <a:cubicBezTo>
                      <a:pt x="34" y="43"/>
                      <a:pt x="43" y="33"/>
                      <a:pt x="43" y="21"/>
                    </a:cubicBezTo>
                    <a:cubicBezTo>
                      <a:pt x="43" y="10"/>
                      <a:pt x="34" y="0"/>
                      <a:pt x="22" y="0"/>
                    </a:cubicBezTo>
                    <a:cubicBezTo>
                      <a:pt x="10" y="0"/>
                      <a:pt x="0" y="10"/>
                      <a:pt x="0" y="21"/>
                    </a:cubicBezTo>
                    <a:cubicBezTo>
                      <a:pt x="0" y="33"/>
                      <a:pt x="10" y="43"/>
                      <a:pt x="22" y="43"/>
                    </a:cubicBezTo>
                    <a:close/>
                    <a:moveTo>
                      <a:pt x="22" y="5"/>
                    </a:moveTo>
                    <a:cubicBezTo>
                      <a:pt x="31" y="5"/>
                      <a:pt x="39" y="12"/>
                      <a:pt x="39" y="21"/>
                    </a:cubicBezTo>
                    <a:cubicBezTo>
                      <a:pt x="39" y="31"/>
                      <a:pt x="31" y="38"/>
                      <a:pt x="22" y="38"/>
                    </a:cubicBezTo>
                    <a:cubicBezTo>
                      <a:pt x="13" y="38"/>
                      <a:pt x="5" y="31"/>
                      <a:pt x="5" y="21"/>
                    </a:cubicBezTo>
                    <a:cubicBezTo>
                      <a:pt x="5" y="12"/>
                      <a:pt x="13" y="5"/>
                      <a:pt x="22"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2" name="Freeform: Shape 67"/>
              <p:cNvSpPr/>
              <p:nvPr/>
            </p:nvSpPr>
            <p:spPr bwMode="auto">
              <a:xfrm>
                <a:off x="2908300" y="-1358900"/>
                <a:ext cx="1228725" cy="974725"/>
              </a:xfrm>
              <a:custGeom>
                <a:avLst/>
                <a:gdLst>
                  <a:gd name="T0" fmla="*/ 205 w 225"/>
                  <a:gd name="T1" fmla="*/ 13 h 178"/>
                  <a:gd name="T2" fmla="*/ 151 w 225"/>
                  <a:gd name="T3" fmla="*/ 13 h 178"/>
                  <a:gd name="T4" fmla="*/ 112 w 225"/>
                  <a:gd name="T5" fmla="*/ 60 h 178"/>
                  <a:gd name="T6" fmla="*/ 74 w 225"/>
                  <a:gd name="T7" fmla="*/ 13 h 178"/>
                  <a:gd name="T8" fmla="*/ 19 w 225"/>
                  <a:gd name="T9" fmla="*/ 13 h 178"/>
                  <a:gd name="T10" fmla="*/ 2 w 225"/>
                  <a:gd name="T11" fmla="*/ 54 h 178"/>
                  <a:gd name="T12" fmla="*/ 26 w 225"/>
                  <a:gd name="T13" fmla="*/ 94 h 178"/>
                  <a:gd name="T14" fmla="*/ 36 w 225"/>
                  <a:gd name="T15" fmla="*/ 178 h 178"/>
                  <a:gd name="T16" fmla="*/ 53 w 225"/>
                  <a:gd name="T17" fmla="*/ 169 h 178"/>
                  <a:gd name="T18" fmla="*/ 74 w 225"/>
                  <a:gd name="T19" fmla="*/ 169 h 178"/>
                  <a:gd name="T20" fmla="*/ 77 w 225"/>
                  <a:gd name="T21" fmla="*/ 60 h 178"/>
                  <a:gd name="T22" fmla="*/ 112 w 225"/>
                  <a:gd name="T23" fmla="*/ 78 h 178"/>
                  <a:gd name="T24" fmla="*/ 147 w 225"/>
                  <a:gd name="T25" fmla="*/ 61 h 178"/>
                  <a:gd name="T26" fmla="*/ 151 w 225"/>
                  <a:gd name="T27" fmla="*/ 169 h 178"/>
                  <a:gd name="T28" fmla="*/ 171 w 225"/>
                  <a:gd name="T29" fmla="*/ 169 h 178"/>
                  <a:gd name="T30" fmla="*/ 189 w 225"/>
                  <a:gd name="T31" fmla="*/ 178 h 178"/>
                  <a:gd name="T32" fmla="*/ 199 w 225"/>
                  <a:gd name="T33" fmla="*/ 169 h 178"/>
                  <a:gd name="T34" fmla="*/ 207 w 225"/>
                  <a:gd name="T35" fmla="*/ 90 h 178"/>
                  <a:gd name="T36" fmla="*/ 81 w 225"/>
                  <a:gd name="T37" fmla="*/ 57 h 178"/>
                  <a:gd name="T38" fmla="*/ 68 w 225"/>
                  <a:gd name="T39" fmla="*/ 24 h 178"/>
                  <a:gd name="T40" fmla="*/ 66 w 225"/>
                  <a:gd name="T41" fmla="*/ 44 h 178"/>
                  <a:gd name="T42" fmla="*/ 69 w 225"/>
                  <a:gd name="T43" fmla="*/ 147 h 178"/>
                  <a:gd name="T44" fmla="*/ 69 w 225"/>
                  <a:gd name="T45" fmla="*/ 169 h 178"/>
                  <a:gd name="T46" fmla="*/ 52 w 225"/>
                  <a:gd name="T47" fmla="*/ 92 h 178"/>
                  <a:gd name="T48" fmla="*/ 41 w 225"/>
                  <a:gd name="T49" fmla="*/ 168 h 178"/>
                  <a:gd name="T50" fmla="*/ 30 w 225"/>
                  <a:gd name="T51" fmla="*/ 169 h 178"/>
                  <a:gd name="T52" fmla="*/ 31 w 225"/>
                  <a:gd name="T53" fmla="*/ 92 h 178"/>
                  <a:gd name="T54" fmla="*/ 31 w 225"/>
                  <a:gd name="T55" fmla="*/ 76 h 178"/>
                  <a:gd name="T56" fmla="*/ 27 w 225"/>
                  <a:gd name="T57" fmla="*/ 35 h 178"/>
                  <a:gd name="T58" fmla="*/ 23 w 225"/>
                  <a:gd name="T59" fmla="*/ 68 h 178"/>
                  <a:gd name="T60" fmla="*/ 27 w 225"/>
                  <a:gd name="T61" fmla="*/ 80 h 178"/>
                  <a:gd name="T62" fmla="*/ 26 w 225"/>
                  <a:gd name="T63" fmla="*/ 89 h 178"/>
                  <a:gd name="T64" fmla="*/ 6 w 225"/>
                  <a:gd name="T65" fmla="*/ 42 h 178"/>
                  <a:gd name="T66" fmla="*/ 48 w 225"/>
                  <a:gd name="T67" fmla="*/ 4 h 178"/>
                  <a:gd name="T68" fmla="*/ 88 w 225"/>
                  <a:gd name="T69" fmla="*/ 47 h 178"/>
                  <a:gd name="T70" fmla="*/ 110 w 225"/>
                  <a:gd name="T71" fmla="*/ 64 h 178"/>
                  <a:gd name="T72" fmla="*/ 114 w 225"/>
                  <a:gd name="T73" fmla="*/ 72 h 178"/>
                  <a:gd name="T74" fmla="*/ 26 w 225"/>
                  <a:gd name="T75" fmla="*/ 43 h 178"/>
                  <a:gd name="T76" fmla="*/ 26 w 225"/>
                  <a:gd name="T77" fmla="*/ 43 h 178"/>
                  <a:gd name="T78" fmla="*/ 198 w 225"/>
                  <a:gd name="T79" fmla="*/ 89 h 178"/>
                  <a:gd name="T80" fmla="*/ 198 w 225"/>
                  <a:gd name="T81" fmla="*/ 80 h 178"/>
                  <a:gd name="T82" fmla="*/ 202 w 225"/>
                  <a:gd name="T83" fmla="*/ 68 h 178"/>
                  <a:gd name="T84" fmla="*/ 198 w 225"/>
                  <a:gd name="T85" fmla="*/ 35 h 178"/>
                  <a:gd name="T86" fmla="*/ 194 w 225"/>
                  <a:gd name="T87" fmla="*/ 76 h 178"/>
                  <a:gd name="T88" fmla="*/ 194 w 225"/>
                  <a:gd name="T89" fmla="*/ 92 h 178"/>
                  <a:gd name="T90" fmla="*/ 195 w 225"/>
                  <a:gd name="T91" fmla="*/ 169 h 178"/>
                  <a:gd name="T92" fmla="*/ 183 w 225"/>
                  <a:gd name="T93" fmla="*/ 168 h 178"/>
                  <a:gd name="T94" fmla="*/ 173 w 225"/>
                  <a:gd name="T95" fmla="*/ 92 h 178"/>
                  <a:gd name="T96" fmla="*/ 155 w 225"/>
                  <a:gd name="T97" fmla="*/ 169 h 178"/>
                  <a:gd name="T98" fmla="*/ 156 w 225"/>
                  <a:gd name="T99" fmla="*/ 147 h 178"/>
                  <a:gd name="T100" fmla="*/ 159 w 225"/>
                  <a:gd name="T101" fmla="*/ 44 h 178"/>
                  <a:gd name="T102" fmla="*/ 157 w 225"/>
                  <a:gd name="T103" fmla="*/ 24 h 178"/>
                  <a:gd name="T104" fmla="*/ 144 w 225"/>
                  <a:gd name="T105" fmla="*/ 57 h 178"/>
                  <a:gd name="T106" fmla="*/ 117 w 225"/>
                  <a:gd name="T107" fmla="*/ 63 h 178"/>
                  <a:gd name="T108" fmla="*/ 137 w 225"/>
                  <a:gd name="T109" fmla="*/ 47 h 178"/>
                  <a:gd name="T110" fmla="*/ 177 w 225"/>
                  <a:gd name="T111" fmla="*/ 4 h 178"/>
                  <a:gd name="T112" fmla="*/ 218 w 225"/>
                  <a:gd name="T113" fmla="*/ 42 h 178"/>
                  <a:gd name="T114" fmla="*/ 203 w 225"/>
                  <a:gd name="T115" fmla="*/ 5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5" h="178">
                    <a:moveTo>
                      <a:pt x="222" y="40"/>
                    </a:moveTo>
                    <a:cubicBezTo>
                      <a:pt x="222" y="40"/>
                      <a:pt x="222" y="40"/>
                      <a:pt x="222" y="40"/>
                    </a:cubicBezTo>
                    <a:cubicBezTo>
                      <a:pt x="205" y="13"/>
                      <a:pt x="205" y="13"/>
                      <a:pt x="205" y="13"/>
                    </a:cubicBezTo>
                    <a:cubicBezTo>
                      <a:pt x="199" y="4"/>
                      <a:pt x="195" y="0"/>
                      <a:pt x="177" y="0"/>
                    </a:cubicBezTo>
                    <a:cubicBezTo>
                      <a:pt x="177" y="0"/>
                      <a:pt x="177" y="0"/>
                      <a:pt x="177" y="0"/>
                    </a:cubicBezTo>
                    <a:cubicBezTo>
                      <a:pt x="158" y="0"/>
                      <a:pt x="154" y="8"/>
                      <a:pt x="151" y="13"/>
                    </a:cubicBezTo>
                    <a:cubicBezTo>
                      <a:pt x="151" y="13"/>
                      <a:pt x="151" y="13"/>
                      <a:pt x="151" y="13"/>
                    </a:cubicBezTo>
                    <a:cubicBezTo>
                      <a:pt x="147" y="20"/>
                      <a:pt x="135" y="41"/>
                      <a:pt x="133" y="44"/>
                    </a:cubicBezTo>
                    <a:cubicBezTo>
                      <a:pt x="131" y="46"/>
                      <a:pt x="119" y="55"/>
                      <a:pt x="112" y="60"/>
                    </a:cubicBezTo>
                    <a:cubicBezTo>
                      <a:pt x="107" y="56"/>
                      <a:pt x="98" y="49"/>
                      <a:pt x="92" y="44"/>
                    </a:cubicBezTo>
                    <a:cubicBezTo>
                      <a:pt x="90" y="41"/>
                      <a:pt x="77" y="20"/>
                      <a:pt x="74" y="13"/>
                    </a:cubicBezTo>
                    <a:cubicBezTo>
                      <a:pt x="74" y="13"/>
                      <a:pt x="74" y="13"/>
                      <a:pt x="74" y="13"/>
                    </a:cubicBezTo>
                    <a:cubicBezTo>
                      <a:pt x="71" y="8"/>
                      <a:pt x="66" y="0"/>
                      <a:pt x="48" y="0"/>
                    </a:cubicBezTo>
                    <a:cubicBezTo>
                      <a:pt x="48" y="0"/>
                      <a:pt x="48" y="0"/>
                      <a:pt x="48" y="0"/>
                    </a:cubicBezTo>
                    <a:cubicBezTo>
                      <a:pt x="29" y="0"/>
                      <a:pt x="26" y="4"/>
                      <a:pt x="19" y="13"/>
                    </a:cubicBezTo>
                    <a:cubicBezTo>
                      <a:pt x="2" y="40"/>
                      <a:pt x="2" y="40"/>
                      <a:pt x="2" y="40"/>
                    </a:cubicBezTo>
                    <a:cubicBezTo>
                      <a:pt x="2" y="40"/>
                      <a:pt x="2" y="40"/>
                      <a:pt x="2" y="40"/>
                    </a:cubicBezTo>
                    <a:cubicBezTo>
                      <a:pt x="0" y="44"/>
                      <a:pt x="0" y="49"/>
                      <a:pt x="2" y="54"/>
                    </a:cubicBezTo>
                    <a:cubicBezTo>
                      <a:pt x="17" y="90"/>
                      <a:pt x="17" y="90"/>
                      <a:pt x="17" y="90"/>
                    </a:cubicBezTo>
                    <a:cubicBezTo>
                      <a:pt x="19" y="92"/>
                      <a:pt x="21" y="94"/>
                      <a:pt x="25" y="94"/>
                    </a:cubicBezTo>
                    <a:cubicBezTo>
                      <a:pt x="25" y="94"/>
                      <a:pt x="25" y="94"/>
                      <a:pt x="26" y="94"/>
                    </a:cubicBezTo>
                    <a:cubicBezTo>
                      <a:pt x="25" y="153"/>
                      <a:pt x="25" y="167"/>
                      <a:pt x="25" y="169"/>
                    </a:cubicBezTo>
                    <a:cubicBezTo>
                      <a:pt x="25" y="169"/>
                      <a:pt x="25" y="169"/>
                      <a:pt x="25" y="169"/>
                    </a:cubicBezTo>
                    <a:cubicBezTo>
                      <a:pt x="26" y="174"/>
                      <a:pt x="30" y="178"/>
                      <a:pt x="36" y="178"/>
                    </a:cubicBezTo>
                    <a:cubicBezTo>
                      <a:pt x="41" y="177"/>
                      <a:pt x="46" y="173"/>
                      <a:pt x="46" y="169"/>
                    </a:cubicBezTo>
                    <a:cubicBezTo>
                      <a:pt x="50" y="122"/>
                      <a:pt x="50" y="122"/>
                      <a:pt x="50" y="122"/>
                    </a:cubicBezTo>
                    <a:cubicBezTo>
                      <a:pt x="53" y="169"/>
                      <a:pt x="53" y="169"/>
                      <a:pt x="53" y="169"/>
                    </a:cubicBezTo>
                    <a:cubicBezTo>
                      <a:pt x="54" y="173"/>
                      <a:pt x="58" y="177"/>
                      <a:pt x="63" y="178"/>
                    </a:cubicBezTo>
                    <a:cubicBezTo>
                      <a:pt x="64" y="178"/>
                      <a:pt x="64" y="178"/>
                      <a:pt x="64" y="178"/>
                    </a:cubicBezTo>
                    <a:cubicBezTo>
                      <a:pt x="69" y="178"/>
                      <a:pt x="73" y="174"/>
                      <a:pt x="74" y="169"/>
                    </a:cubicBezTo>
                    <a:cubicBezTo>
                      <a:pt x="74" y="169"/>
                      <a:pt x="74" y="169"/>
                      <a:pt x="74" y="169"/>
                    </a:cubicBezTo>
                    <a:cubicBezTo>
                      <a:pt x="74" y="166"/>
                      <a:pt x="72" y="100"/>
                      <a:pt x="71" y="51"/>
                    </a:cubicBezTo>
                    <a:cubicBezTo>
                      <a:pt x="77" y="60"/>
                      <a:pt x="77" y="60"/>
                      <a:pt x="77" y="60"/>
                    </a:cubicBezTo>
                    <a:cubicBezTo>
                      <a:pt x="77" y="60"/>
                      <a:pt x="78" y="61"/>
                      <a:pt x="78" y="61"/>
                    </a:cubicBezTo>
                    <a:cubicBezTo>
                      <a:pt x="107" y="77"/>
                      <a:pt x="107" y="77"/>
                      <a:pt x="107" y="77"/>
                    </a:cubicBezTo>
                    <a:cubicBezTo>
                      <a:pt x="108" y="78"/>
                      <a:pt x="110" y="78"/>
                      <a:pt x="112" y="78"/>
                    </a:cubicBezTo>
                    <a:cubicBezTo>
                      <a:pt x="113" y="78"/>
                      <a:pt x="113" y="78"/>
                      <a:pt x="114" y="78"/>
                    </a:cubicBezTo>
                    <a:cubicBezTo>
                      <a:pt x="115" y="78"/>
                      <a:pt x="117" y="78"/>
                      <a:pt x="118" y="77"/>
                    </a:cubicBezTo>
                    <a:cubicBezTo>
                      <a:pt x="147" y="61"/>
                      <a:pt x="147" y="61"/>
                      <a:pt x="147" y="61"/>
                    </a:cubicBezTo>
                    <a:cubicBezTo>
                      <a:pt x="147" y="61"/>
                      <a:pt x="147" y="60"/>
                      <a:pt x="147" y="60"/>
                    </a:cubicBezTo>
                    <a:cubicBezTo>
                      <a:pt x="154" y="51"/>
                      <a:pt x="154" y="51"/>
                      <a:pt x="154" y="51"/>
                    </a:cubicBezTo>
                    <a:cubicBezTo>
                      <a:pt x="152" y="100"/>
                      <a:pt x="151" y="166"/>
                      <a:pt x="151" y="169"/>
                    </a:cubicBezTo>
                    <a:cubicBezTo>
                      <a:pt x="151" y="169"/>
                      <a:pt x="151" y="169"/>
                      <a:pt x="151" y="169"/>
                    </a:cubicBezTo>
                    <a:cubicBezTo>
                      <a:pt x="151" y="174"/>
                      <a:pt x="156" y="178"/>
                      <a:pt x="161" y="178"/>
                    </a:cubicBezTo>
                    <a:cubicBezTo>
                      <a:pt x="167" y="177"/>
                      <a:pt x="171" y="173"/>
                      <a:pt x="171" y="169"/>
                    </a:cubicBezTo>
                    <a:cubicBezTo>
                      <a:pt x="175" y="122"/>
                      <a:pt x="175" y="122"/>
                      <a:pt x="175" y="122"/>
                    </a:cubicBezTo>
                    <a:cubicBezTo>
                      <a:pt x="179" y="169"/>
                      <a:pt x="179" y="169"/>
                      <a:pt x="179" y="169"/>
                    </a:cubicBezTo>
                    <a:cubicBezTo>
                      <a:pt x="179" y="173"/>
                      <a:pt x="183" y="177"/>
                      <a:pt x="189" y="178"/>
                    </a:cubicBezTo>
                    <a:cubicBezTo>
                      <a:pt x="189" y="178"/>
                      <a:pt x="189" y="178"/>
                      <a:pt x="189" y="178"/>
                    </a:cubicBezTo>
                    <a:cubicBezTo>
                      <a:pt x="194" y="178"/>
                      <a:pt x="199" y="174"/>
                      <a:pt x="199" y="169"/>
                    </a:cubicBezTo>
                    <a:cubicBezTo>
                      <a:pt x="199" y="169"/>
                      <a:pt x="199" y="169"/>
                      <a:pt x="199" y="169"/>
                    </a:cubicBezTo>
                    <a:cubicBezTo>
                      <a:pt x="199" y="167"/>
                      <a:pt x="199" y="153"/>
                      <a:pt x="199" y="94"/>
                    </a:cubicBezTo>
                    <a:cubicBezTo>
                      <a:pt x="199" y="94"/>
                      <a:pt x="200" y="94"/>
                      <a:pt x="200" y="94"/>
                    </a:cubicBezTo>
                    <a:cubicBezTo>
                      <a:pt x="203" y="94"/>
                      <a:pt x="206" y="92"/>
                      <a:pt x="207" y="90"/>
                    </a:cubicBezTo>
                    <a:cubicBezTo>
                      <a:pt x="223" y="54"/>
                      <a:pt x="223" y="54"/>
                      <a:pt x="223" y="54"/>
                    </a:cubicBezTo>
                    <a:cubicBezTo>
                      <a:pt x="225" y="49"/>
                      <a:pt x="225" y="44"/>
                      <a:pt x="222" y="40"/>
                    </a:cubicBezTo>
                    <a:close/>
                    <a:moveTo>
                      <a:pt x="81" y="57"/>
                    </a:moveTo>
                    <a:cubicBezTo>
                      <a:pt x="71" y="43"/>
                      <a:pt x="71" y="43"/>
                      <a:pt x="71" y="43"/>
                    </a:cubicBezTo>
                    <a:cubicBezTo>
                      <a:pt x="71" y="37"/>
                      <a:pt x="70" y="32"/>
                      <a:pt x="70" y="27"/>
                    </a:cubicBezTo>
                    <a:cubicBezTo>
                      <a:pt x="70" y="25"/>
                      <a:pt x="69" y="24"/>
                      <a:pt x="68" y="24"/>
                    </a:cubicBezTo>
                    <a:cubicBezTo>
                      <a:pt x="68" y="24"/>
                      <a:pt x="68" y="24"/>
                      <a:pt x="68" y="24"/>
                    </a:cubicBezTo>
                    <a:cubicBezTo>
                      <a:pt x="67" y="24"/>
                      <a:pt x="66" y="25"/>
                      <a:pt x="66" y="27"/>
                    </a:cubicBezTo>
                    <a:cubicBezTo>
                      <a:pt x="66" y="27"/>
                      <a:pt x="66" y="33"/>
                      <a:pt x="66" y="44"/>
                    </a:cubicBezTo>
                    <a:cubicBezTo>
                      <a:pt x="66" y="44"/>
                      <a:pt x="66" y="44"/>
                      <a:pt x="66" y="44"/>
                    </a:cubicBezTo>
                    <a:cubicBezTo>
                      <a:pt x="66" y="58"/>
                      <a:pt x="67" y="78"/>
                      <a:pt x="67" y="98"/>
                    </a:cubicBezTo>
                    <a:cubicBezTo>
                      <a:pt x="68" y="116"/>
                      <a:pt x="68" y="133"/>
                      <a:pt x="69" y="147"/>
                    </a:cubicBezTo>
                    <a:cubicBezTo>
                      <a:pt x="69" y="153"/>
                      <a:pt x="69" y="159"/>
                      <a:pt x="69" y="163"/>
                    </a:cubicBezTo>
                    <a:cubicBezTo>
                      <a:pt x="69" y="166"/>
                      <a:pt x="69" y="167"/>
                      <a:pt x="69" y="169"/>
                    </a:cubicBezTo>
                    <a:cubicBezTo>
                      <a:pt x="69" y="169"/>
                      <a:pt x="69" y="169"/>
                      <a:pt x="69" y="169"/>
                    </a:cubicBezTo>
                    <a:cubicBezTo>
                      <a:pt x="69" y="171"/>
                      <a:pt x="67" y="173"/>
                      <a:pt x="64" y="173"/>
                    </a:cubicBezTo>
                    <a:cubicBezTo>
                      <a:pt x="61" y="173"/>
                      <a:pt x="58" y="171"/>
                      <a:pt x="58" y="168"/>
                    </a:cubicBezTo>
                    <a:cubicBezTo>
                      <a:pt x="52" y="92"/>
                      <a:pt x="52" y="92"/>
                      <a:pt x="52" y="92"/>
                    </a:cubicBezTo>
                    <a:cubicBezTo>
                      <a:pt x="52" y="91"/>
                      <a:pt x="51" y="90"/>
                      <a:pt x="50" y="90"/>
                    </a:cubicBezTo>
                    <a:cubicBezTo>
                      <a:pt x="48" y="90"/>
                      <a:pt x="47" y="91"/>
                      <a:pt x="47" y="92"/>
                    </a:cubicBezTo>
                    <a:cubicBezTo>
                      <a:pt x="41" y="168"/>
                      <a:pt x="41" y="168"/>
                      <a:pt x="41" y="168"/>
                    </a:cubicBezTo>
                    <a:cubicBezTo>
                      <a:pt x="41" y="171"/>
                      <a:pt x="39" y="173"/>
                      <a:pt x="36" y="173"/>
                    </a:cubicBezTo>
                    <a:cubicBezTo>
                      <a:pt x="33" y="173"/>
                      <a:pt x="30" y="171"/>
                      <a:pt x="30" y="169"/>
                    </a:cubicBezTo>
                    <a:cubicBezTo>
                      <a:pt x="30" y="169"/>
                      <a:pt x="30" y="169"/>
                      <a:pt x="30" y="169"/>
                    </a:cubicBezTo>
                    <a:cubicBezTo>
                      <a:pt x="30" y="167"/>
                      <a:pt x="30" y="165"/>
                      <a:pt x="30" y="162"/>
                    </a:cubicBezTo>
                    <a:cubicBezTo>
                      <a:pt x="30" y="157"/>
                      <a:pt x="30" y="151"/>
                      <a:pt x="30" y="144"/>
                    </a:cubicBezTo>
                    <a:cubicBezTo>
                      <a:pt x="30" y="129"/>
                      <a:pt x="30" y="110"/>
                      <a:pt x="31" y="92"/>
                    </a:cubicBezTo>
                    <a:cubicBezTo>
                      <a:pt x="33" y="90"/>
                      <a:pt x="34" y="87"/>
                      <a:pt x="33" y="84"/>
                    </a:cubicBezTo>
                    <a:cubicBezTo>
                      <a:pt x="33" y="84"/>
                      <a:pt x="33" y="84"/>
                      <a:pt x="33" y="83"/>
                    </a:cubicBezTo>
                    <a:cubicBezTo>
                      <a:pt x="33" y="83"/>
                      <a:pt x="32" y="80"/>
                      <a:pt x="31" y="76"/>
                    </a:cubicBezTo>
                    <a:cubicBezTo>
                      <a:pt x="31" y="50"/>
                      <a:pt x="31" y="36"/>
                      <a:pt x="31" y="36"/>
                    </a:cubicBezTo>
                    <a:cubicBezTo>
                      <a:pt x="31" y="35"/>
                      <a:pt x="30" y="34"/>
                      <a:pt x="29" y="34"/>
                    </a:cubicBezTo>
                    <a:cubicBezTo>
                      <a:pt x="28" y="34"/>
                      <a:pt x="27" y="34"/>
                      <a:pt x="27" y="35"/>
                    </a:cubicBezTo>
                    <a:cubicBezTo>
                      <a:pt x="17" y="48"/>
                      <a:pt x="17" y="48"/>
                      <a:pt x="17" y="48"/>
                    </a:cubicBezTo>
                    <a:cubicBezTo>
                      <a:pt x="17" y="48"/>
                      <a:pt x="17" y="49"/>
                      <a:pt x="17" y="50"/>
                    </a:cubicBezTo>
                    <a:cubicBezTo>
                      <a:pt x="17" y="50"/>
                      <a:pt x="20" y="59"/>
                      <a:pt x="23" y="68"/>
                    </a:cubicBezTo>
                    <a:cubicBezTo>
                      <a:pt x="24" y="71"/>
                      <a:pt x="25" y="74"/>
                      <a:pt x="26" y="77"/>
                    </a:cubicBezTo>
                    <a:cubicBezTo>
                      <a:pt x="26" y="77"/>
                      <a:pt x="26" y="77"/>
                      <a:pt x="26" y="77"/>
                    </a:cubicBezTo>
                    <a:cubicBezTo>
                      <a:pt x="26" y="78"/>
                      <a:pt x="27" y="79"/>
                      <a:pt x="27" y="80"/>
                    </a:cubicBezTo>
                    <a:cubicBezTo>
                      <a:pt x="28" y="82"/>
                      <a:pt x="28" y="84"/>
                      <a:pt x="29" y="85"/>
                    </a:cubicBezTo>
                    <a:cubicBezTo>
                      <a:pt x="29" y="85"/>
                      <a:pt x="29" y="85"/>
                      <a:pt x="29" y="85"/>
                    </a:cubicBezTo>
                    <a:cubicBezTo>
                      <a:pt x="29" y="87"/>
                      <a:pt x="28" y="88"/>
                      <a:pt x="26" y="89"/>
                    </a:cubicBezTo>
                    <a:cubicBezTo>
                      <a:pt x="24" y="90"/>
                      <a:pt x="22" y="89"/>
                      <a:pt x="21" y="88"/>
                    </a:cubicBezTo>
                    <a:cubicBezTo>
                      <a:pt x="6" y="52"/>
                      <a:pt x="6" y="52"/>
                      <a:pt x="6" y="52"/>
                    </a:cubicBezTo>
                    <a:cubicBezTo>
                      <a:pt x="5" y="49"/>
                      <a:pt x="5" y="45"/>
                      <a:pt x="6" y="42"/>
                    </a:cubicBezTo>
                    <a:cubicBezTo>
                      <a:pt x="23" y="16"/>
                      <a:pt x="23" y="16"/>
                      <a:pt x="23" y="16"/>
                    </a:cubicBezTo>
                    <a:cubicBezTo>
                      <a:pt x="29" y="8"/>
                      <a:pt x="31" y="4"/>
                      <a:pt x="48" y="4"/>
                    </a:cubicBezTo>
                    <a:cubicBezTo>
                      <a:pt x="48" y="4"/>
                      <a:pt x="48" y="4"/>
                      <a:pt x="48" y="4"/>
                    </a:cubicBezTo>
                    <a:cubicBezTo>
                      <a:pt x="64" y="4"/>
                      <a:pt x="67" y="11"/>
                      <a:pt x="69" y="15"/>
                    </a:cubicBezTo>
                    <a:cubicBezTo>
                      <a:pt x="70" y="15"/>
                      <a:pt x="70" y="15"/>
                      <a:pt x="70" y="15"/>
                    </a:cubicBezTo>
                    <a:cubicBezTo>
                      <a:pt x="74" y="22"/>
                      <a:pt x="88" y="47"/>
                      <a:pt x="88" y="47"/>
                    </a:cubicBezTo>
                    <a:cubicBezTo>
                      <a:pt x="88" y="47"/>
                      <a:pt x="88" y="47"/>
                      <a:pt x="88" y="47"/>
                    </a:cubicBezTo>
                    <a:cubicBezTo>
                      <a:pt x="88" y="47"/>
                      <a:pt x="95" y="52"/>
                      <a:pt x="101" y="57"/>
                    </a:cubicBezTo>
                    <a:cubicBezTo>
                      <a:pt x="104" y="60"/>
                      <a:pt x="108" y="62"/>
                      <a:pt x="110" y="64"/>
                    </a:cubicBezTo>
                    <a:cubicBezTo>
                      <a:pt x="112" y="65"/>
                      <a:pt x="113" y="66"/>
                      <a:pt x="114" y="67"/>
                    </a:cubicBezTo>
                    <a:cubicBezTo>
                      <a:pt x="114" y="67"/>
                      <a:pt x="114" y="67"/>
                      <a:pt x="114" y="67"/>
                    </a:cubicBezTo>
                    <a:cubicBezTo>
                      <a:pt x="115" y="68"/>
                      <a:pt x="115" y="70"/>
                      <a:pt x="114" y="72"/>
                    </a:cubicBezTo>
                    <a:cubicBezTo>
                      <a:pt x="113" y="73"/>
                      <a:pt x="111" y="74"/>
                      <a:pt x="109" y="73"/>
                    </a:cubicBezTo>
                    <a:lnTo>
                      <a:pt x="81" y="57"/>
                    </a:lnTo>
                    <a:close/>
                    <a:moveTo>
                      <a:pt x="26" y="43"/>
                    </a:moveTo>
                    <a:cubicBezTo>
                      <a:pt x="26" y="48"/>
                      <a:pt x="26" y="54"/>
                      <a:pt x="26" y="63"/>
                    </a:cubicBezTo>
                    <a:cubicBezTo>
                      <a:pt x="25" y="58"/>
                      <a:pt x="23" y="54"/>
                      <a:pt x="22" y="50"/>
                    </a:cubicBezTo>
                    <a:lnTo>
                      <a:pt x="26" y="43"/>
                    </a:lnTo>
                    <a:close/>
                    <a:moveTo>
                      <a:pt x="219" y="52"/>
                    </a:moveTo>
                    <a:cubicBezTo>
                      <a:pt x="203" y="88"/>
                      <a:pt x="203" y="88"/>
                      <a:pt x="203" y="88"/>
                    </a:cubicBezTo>
                    <a:cubicBezTo>
                      <a:pt x="202" y="89"/>
                      <a:pt x="200" y="90"/>
                      <a:pt x="198" y="89"/>
                    </a:cubicBezTo>
                    <a:cubicBezTo>
                      <a:pt x="196" y="88"/>
                      <a:pt x="195" y="87"/>
                      <a:pt x="196" y="85"/>
                    </a:cubicBezTo>
                    <a:cubicBezTo>
                      <a:pt x="196" y="85"/>
                      <a:pt x="196" y="85"/>
                      <a:pt x="196" y="85"/>
                    </a:cubicBezTo>
                    <a:cubicBezTo>
                      <a:pt x="196" y="84"/>
                      <a:pt x="197" y="82"/>
                      <a:pt x="198" y="80"/>
                    </a:cubicBezTo>
                    <a:cubicBezTo>
                      <a:pt x="198" y="79"/>
                      <a:pt x="198" y="78"/>
                      <a:pt x="198" y="77"/>
                    </a:cubicBezTo>
                    <a:cubicBezTo>
                      <a:pt x="198" y="77"/>
                      <a:pt x="198" y="77"/>
                      <a:pt x="198" y="77"/>
                    </a:cubicBezTo>
                    <a:cubicBezTo>
                      <a:pt x="199" y="74"/>
                      <a:pt x="201" y="71"/>
                      <a:pt x="202" y="68"/>
                    </a:cubicBezTo>
                    <a:cubicBezTo>
                      <a:pt x="205" y="59"/>
                      <a:pt x="208" y="50"/>
                      <a:pt x="208" y="50"/>
                    </a:cubicBezTo>
                    <a:cubicBezTo>
                      <a:pt x="208" y="49"/>
                      <a:pt x="208" y="48"/>
                      <a:pt x="207" y="48"/>
                    </a:cubicBezTo>
                    <a:cubicBezTo>
                      <a:pt x="198" y="35"/>
                      <a:pt x="198" y="35"/>
                      <a:pt x="198" y="35"/>
                    </a:cubicBezTo>
                    <a:cubicBezTo>
                      <a:pt x="197" y="34"/>
                      <a:pt x="196" y="34"/>
                      <a:pt x="195" y="34"/>
                    </a:cubicBezTo>
                    <a:cubicBezTo>
                      <a:pt x="194" y="34"/>
                      <a:pt x="194" y="35"/>
                      <a:pt x="194" y="36"/>
                    </a:cubicBezTo>
                    <a:cubicBezTo>
                      <a:pt x="194" y="36"/>
                      <a:pt x="194" y="50"/>
                      <a:pt x="194" y="76"/>
                    </a:cubicBezTo>
                    <a:cubicBezTo>
                      <a:pt x="193" y="80"/>
                      <a:pt x="192" y="83"/>
                      <a:pt x="191" y="83"/>
                    </a:cubicBezTo>
                    <a:cubicBezTo>
                      <a:pt x="191" y="84"/>
                      <a:pt x="191" y="84"/>
                      <a:pt x="191" y="84"/>
                    </a:cubicBezTo>
                    <a:cubicBezTo>
                      <a:pt x="190" y="87"/>
                      <a:pt x="192" y="90"/>
                      <a:pt x="194" y="92"/>
                    </a:cubicBezTo>
                    <a:cubicBezTo>
                      <a:pt x="194" y="110"/>
                      <a:pt x="194" y="129"/>
                      <a:pt x="194" y="144"/>
                    </a:cubicBezTo>
                    <a:cubicBezTo>
                      <a:pt x="194" y="151"/>
                      <a:pt x="195" y="157"/>
                      <a:pt x="195" y="162"/>
                    </a:cubicBezTo>
                    <a:cubicBezTo>
                      <a:pt x="195" y="165"/>
                      <a:pt x="195" y="167"/>
                      <a:pt x="195" y="169"/>
                    </a:cubicBezTo>
                    <a:cubicBezTo>
                      <a:pt x="195" y="169"/>
                      <a:pt x="195" y="169"/>
                      <a:pt x="195" y="169"/>
                    </a:cubicBezTo>
                    <a:cubicBezTo>
                      <a:pt x="194" y="171"/>
                      <a:pt x="192" y="173"/>
                      <a:pt x="189" y="173"/>
                    </a:cubicBezTo>
                    <a:cubicBezTo>
                      <a:pt x="186" y="173"/>
                      <a:pt x="183" y="171"/>
                      <a:pt x="183" y="168"/>
                    </a:cubicBezTo>
                    <a:cubicBezTo>
                      <a:pt x="177" y="92"/>
                      <a:pt x="177" y="92"/>
                      <a:pt x="177" y="92"/>
                    </a:cubicBezTo>
                    <a:cubicBezTo>
                      <a:pt x="177" y="91"/>
                      <a:pt x="176" y="90"/>
                      <a:pt x="175" y="90"/>
                    </a:cubicBezTo>
                    <a:cubicBezTo>
                      <a:pt x="174" y="90"/>
                      <a:pt x="173" y="91"/>
                      <a:pt x="173" y="92"/>
                    </a:cubicBezTo>
                    <a:cubicBezTo>
                      <a:pt x="167" y="168"/>
                      <a:pt x="167" y="168"/>
                      <a:pt x="167" y="168"/>
                    </a:cubicBezTo>
                    <a:cubicBezTo>
                      <a:pt x="166" y="171"/>
                      <a:pt x="164" y="173"/>
                      <a:pt x="161" y="173"/>
                    </a:cubicBezTo>
                    <a:cubicBezTo>
                      <a:pt x="158" y="173"/>
                      <a:pt x="155" y="171"/>
                      <a:pt x="155" y="169"/>
                    </a:cubicBezTo>
                    <a:cubicBezTo>
                      <a:pt x="155" y="169"/>
                      <a:pt x="155" y="169"/>
                      <a:pt x="155" y="169"/>
                    </a:cubicBezTo>
                    <a:cubicBezTo>
                      <a:pt x="155" y="167"/>
                      <a:pt x="155" y="166"/>
                      <a:pt x="155" y="163"/>
                    </a:cubicBezTo>
                    <a:cubicBezTo>
                      <a:pt x="156" y="159"/>
                      <a:pt x="156" y="153"/>
                      <a:pt x="156" y="147"/>
                    </a:cubicBezTo>
                    <a:cubicBezTo>
                      <a:pt x="156" y="133"/>
                      <a:pt x="157" y="116"/>
                      <a:pt x="157" y="98"/>
                    </a:cubicBezTo>
                    <a:cubicBezTo>
                      <a:pt x="158" y="78"/>
                      <a:pt x="158" y="58"/>
                      <a:pt x="159" y="44"/>
                    </a:cubicBezTo>
                    <a:cubicBezTo>
                      <a:pt x="159" y="44"/>
                      <a:pt x="159" y="44"/>
                      <a:pt x="159" y="44"/>
                    </a:cubicBezTo>
                    <a:cubicBezTo>
                      <a:pt x="159" y="33"/>
                      <a:pt x="159" y="27"/>
                      <a:pt x="159" y="27"/>
                    </a:cubicBezTo>
                    <a:cubicBezTo>
                      <a:pt x="159" y="25"/>
                      <a:pt x="158" y="24"/>
                      <a:pt x="157" y="24"/>
                    </a:cubicBezTo>
                    <a:cubicBezTo>
                      <a:pt x="157" y="24"/>
                      <a:pt x="157" y="24"/>
                      <a:pt x="157" y="24"/>
                    </a:cubicBezTo>
                    <a:cubicBezTo>
                      <a:pt x="155" y="24"/>
                      <a:pt x="154" y="25"/>
                      <a:pt x="154" y="27"/>
                    </a:cubicBezTo>
                    <a:cubicBezTo>
                      <a:pt x="154" y="32"/>
                      <a:pt x="154" y="37"/>
                      <a:pt x="154" y="43"/>
                    </a:cubicBezTo>
                    <a:cubicBezTo>
                      <a:pt x="144" y="57"/>
                      <a:pt x="144" y="57"/>
                      <a:pt x="144" y="57"/>
                    </a:cubicBezTo>
                    <a:cubicBezTo>
                      <a:pt x="119" y="71"/>
                      <a:pt x="119" y="71"/>
                      <a:pt x="119" y="71"/>
                    </a:cubicBezTo>
                    <a:cubicBezTo>
                      <a:pt x="120" y="68"/>
                      <a:pt x="119" y="65"/>
                      <a:pt x="117" y="63"/>
                    </a:cubicBezTo>
                    <a:cubicBezTo>
                      <a:pt x="117" y="63"/>
                      <a:pt x="117" y="63"/>
                      <a:pt x="117" y="63"/>
                    </a:cubicBezTo>
                    <a:cubicBezTo>
                      <a:pt x="117" y="63"/>
                      <a:pt x="116" y="63"/>
                      <a:pt x="116" y="63"/>
                    </a:cubicBezTo>
                    <a:cubicBezTo>
                      <a:pt x="124" y="57"/>
                      <a:pt x="136" y="47"/>
                      <a:pt x="136" y="47"/>
                    </a:cubicBezTo>
                    <a:cubicBezTo>
                      <a:pt x="136" y="47"/>
                      <a:pt x="137" y="47"/>
                      <a:pt x="137" y="47"/>
                    </a:cubicBezTo>
                    <a:cubicBezTo>
                      <a:pt x="137" y="47"/>
                      <a:pt x="151" y="22"/>
                      <a:pt x="155" y="15"/>
                    </a:cubicBezTo>
                    <a:cubicBezTo>
                      <a:pt x="155" y="15"/>
                      <a:pt x="155" y="15"/>
                      <a:pt x="155" y="15"/>
                    </a:cubicBezTo>
                    <a:cubicBezTo>
                      <a:pt x="157" y="11"/>
                      <a:pt x="161" y="4"/>
                      <a:pt x="177" y="4"/>
                    </a:cubicBezTo>
                    <a:cubicBezTo>
                      <a:pt x="177" y="4"/>
                      <a:pt x="177" y="4"/>
                      <a:pt x="177" y="4"/>
                    </a:cubicBezTo>
                    <a:cubicBezTo>
                      <a:pt x="194" y="4"/>
                      <a:pt x="196" y="8"/>
                      <a:pt x="201" y="16"/>
                    </a:cubicBezTo>
                    <a:cubicBezTo>
                      <a:pt x="218" y="42"/>
                      <a:pt x="218" y="42"/>
                      <a:pt x="218" y="42"/>
                    </a:cubicBezTo>
                    <a:cubicBezTo>
                      <a:pt x="220" y="45"/>
                      <a:pt x="220" y="49"/>
                      <a:pt x="219" y="52"/>
                    </a:cubicBezTo>
                    <a:close/>
                    <a:moveTo>
                      <a:pt x="198" y="43"/>
                    </a:moveTo>
                    <a:cubicBezTo>
                      <a:pt x="203" y="50"/>
                      <a:pt x="203" y="50"/>
                      <a:pt x="203" y="50"/>
                    </a:cubicBezTo>
                    <a:cubicBezTo>
                      <a:pt x="202" y="54"/>
                      <a:pt x="200" y="58"/>
                      <a:pt x="198" y="63"/>
                    </a:cubicBezTo>
                    <a:cubicBezTo>
                      <a:pt x="198" y="54"/>
                      <a:pt x="198" y="48"/>
                      <a:pt x="198"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grpSp>
        <p:nvGrpSpPr>
          <p:cNvPr id="173" name="Group 70"/>
          <p:cNvGrpSpPr>
            <a:grpSpLocks noChangeAspect="1"/>
          </p:cNvGrpSpPr>
          <p:nvPr/>
        </p:nvGrpSpPr>
        <p:grpSpPr bwMode="auto">
          <a:xfrm>
            <a:off x="3222154" y="4523808"/>
            <a:ext cx="901700" cy="901700"/>
            <a:chOff x="1544" y="1525"/>
            <a:chExt cx="426" cy="426"/>
          </a:xfrm>
        </p:grpSpPr>
        <p:sp>
          <p:nvSpPr>
            <p:cNvPr id="174" name="Oval 71"/>
            <p:cNvSpPr/>
            <p:nvPr/>
          </p:nvSpPr>
          <p:spPr bwMode="auto">
            <a:xfrm>
              <a:off x="1544" y="1525"/>
              <a:ext cx="426" cy="426"/>
            </a:xfrm>
            <a:prstGeom prst="ellipse">
              <a:avLst/>
            </a:prstGeom>
            <a:solidFill>
              <a:srgbClr val="C6ECF5"/>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5" name="Freeform: Shape 72"/>
            <p:cNvSpPr/>
            <p:nvPr/>
          </p:nvSpPr>
          <p:spPr bwMode="auto">
            <a:xfrm>
              <a:off x="1672" y="1606"/>
              <a:ext cx="60" cy="264"/>
            </a:xfrm>
            <a:custGeom>
              <a:avLst/>
              <a:gdLst>
                <a:gd name="T0" fmla="*/ 50 w 50"/>
                <a:gd name="T1" fmla="*/ 173 h 220"/>
                <a:gd name="T2" fmla="*/ 36 w 50"/>
                <a:gd name="T3" fmla="*/ 0 h 220"/>
                <a:gd name="T4" fmla="*/ 0 w 50"/>
                <a:gd name="T5" fmla="*/ 14 h 220"/>
                <a:gd name="T6" fmla="*/ 0 w 50"/>
                <a:gd name="T7" fmla="*/ 173 h 220"/>
                <a:gd name="T8" fmla="*/ 0 w 50"/>
                <a:gd name="T9" fmla="*/ 173 h 220"/>
                <a:gd name="T10" fmla="*/ 0 w 50"/>
                <a:gd name="T11" fmla="*/ 174 h 220"/>
                <a:gd name="T12" fmla="*/ 0 w 50"/>
                <a:gd name="T13" fmla="*/ 174 h 220"/>
                <a:gd name="T14" fmla="*/ 25 w 50"/>
                <a:gd name="T15" fmla="*/ 220 h 220"/>
                <a:gd name="T16" fmla="*/ 50 w 50"/>
                <a:gd name="T17" fmla="*/ 174 h 220"/>
                <a:gd name="T18" fmla="*/ 50 w 50"/>
                <a:gd name="T19" fmla="*/ 174 h 220"/>
                <a:gd name="T20" fmla="*/ 50 w 50"/>
                <a:gd name="T21" fmla="*/ 174 h 220"/>
                <a:gd name="T22" fmla="*/ 31 w 50"/>
                <a:gd name="T23" fmla="*/ 201 h 220"/>
                <a:gd name="T24" fmla="*/ 7 w 50"/>
                <a:gd name="T25" fmla="*/ 177 h 220"/>
                <a:gd name="T26" fmla="*/ 16 w 50"/>
                <a:gd name="T27" fmla="*/ 177 h 220"/>
                <a:gd name="T28" fmla="*/ 18 w 50"/>
                <a:gd name="T29" fmla="*/ 177 h 220"/>
                <a:gd name="T30" fmla="*/ 44 w 50"/>
                <a:gd name="T31" fmla="*/ 175 h 220"/>
                <a:gd name="T32" fmla="*/ 45 w 50"/>
                <a:gd name="T33" fmla="*/ 53 h 220"/>
                <a:gd name="T34" fmla="*/ 4 w 50"/>
                <a:gd name="T35" fmla="*/ 34 h 220"/>
                <a:gd name="T36" fmla="*/ 45 w 50"/>
                <a:gd name="T37" fmla="*/ 53 h 220"/>
                <a:gd name="T38" fmla="*/ 19 w 50"/>
                <a:gd name="T39" fmla="*/ 172 h 220"/>
                <a:gd name="T40" fmla="*/ 31 w 50"/>
                <a:gd name="T41" fmla="*/ 58 h 220"/>
                <a:gd name="T42" fmla="*/ 23 w 50"/>
                <a:gd name="T43" fmla="*/ 171 h 220"/>
                <a:gd name="T44" fmla="*/ 4 w 50"/>
                <a:gd name="T45" fmla="*/ 58 h 220"/>
                <a:gd name="T46" fmla="*/ 14 w 50"/>
                <a:gd name="T47" fmla="*/ 173 h 220"/>
                <a:gd name="T48" fmla="*/ 36 w 50"/>
                <a:gd name="T49" fmla="*/ 169 h 220"/>
                <a:gd name="T50" fmla="*/ 45 w 50"/>
                <a:gd name="T51" fmla="*/ 58 h 220"/>
                <a:gd name="T52" fmla="*/ 36 w 50"/>
                <a:gd name="T53" fmla="*/ 169 h 220"/>
                <a:gd name="T54" fmla="*/ 36 w 50"/>
                <a:gd name="T55" fmla="*/ 5 h 220"/>
                <a:gd name="T56" fmla="*/ 45 w 50"/>
                <a:gd name="T57" fmla="*/ 29 h 220"/>
                <a:gd name="T58" fmla="*/ 4 w 50"/>
                <a:gd name="T59" fmla="*/ 14 h 220"/>
                <a:gd name="T60" fmla="*/ 22 w 50"/>
                <a:gd name="T61" fmla="*/ 206 h 220"/>
                <a:gd name="T62" fmla="*/ 25 w 50"/>
                <a:gd name="T63" fmla="*/ 212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0" h="220">
                  <a:moveTo>
                    <a:pt x="50" y="173"/>
                  </a:moveTo>
                  <a:cubicBezTo>
                    <a:pt x="50" y="173"/>
                    <a:pt x="50" y="173"/>
                    <a:pt x="50" y="173"/>
                  </a:cubicBezTo>
                  <a:cubicBezTo>
                    <a:pt x="50" y="14"/>
                    <a:pt x="50" y="14"/>
                    <a:pt x="50" y="14"/>
                  </a:cubicBezTo>
                  <a:cubicBezTo>
                    <a:pt x="50" y="6"/>
                    <a:pt x="44" y="0"/>
                    <a:pt x="36" y="0"/>
                  </a:cubicBezTo>
                  <a:cubicBezTo>
                    <a:pt x="13" y="0"/>
                    <a:pt x="13" y="0"/>
                    <a:pt x="13" y="0"/>
                  </a:cubicBezTo>
                  <a:cubicBezTo>
                    <a:pt x="6" y="0"/>
                    <a:pt x="0" y="6"/>
                    <a:pt x="0" y="14"/>
                  </a:cubicBezTo>
                  <a:cubicBezTo>
                    <a:pt x="0" y="173"/>
                    <a:pt x="0" y="173"/>
                    <a:pt x="0" y="173"/>
                  </a:cubicBezTo>
                  <a:cubicBezTo>
                    <a:pt x="0" y="173"/>
                    <a:pt x="0" y="173"/>
                    <a:pt x="0" y="173"/>
                  </a:cubicBezTo>
                  <a:cubicBezTo>
                    <a:pt x="0" y="173"/>
                    <a:pt x="0" y="173"/>
                    <a:pt x="0" y="173"/>
                  </a:cubicBezTo>
                  <a:cubicBezTo>
                    <a:pt x="0" y="173"/>
                    <a:pt x="0" y="173"/>
                    <a:pt x="0" y="173"/>
                  </a:cubicBezTo>
                  <a:cubicBezTo>
                    <a:pt x="0" y="174"/>
                    <a:pt x="0" y="174"/>
                    <a:pt x="0" y="174"/>
                  </a:cubicBezTo>
                  <a:cubicBezTo>
                    <a:pt x="0" y="174"/>
                    <a:pt x="0" y="174"/>
                    <a:pt x="0" y="174"/>
                  </a:cubicBezTo>
                  <a:cubicBezTo>
                    <a:pt x="0" y="174"/>
                    <a:pt x="0" y="174"/>
                    <a:pt x="0" y="174"/>
                  </a:cubicBezTo>
                  <a:cubicBezTo>
                    <a:pt x="0" y="174"/>
                    <a:pt x="0" y="174"/>
                    <a:pt x="0" y="174"/>
                  </a:cubicBezTo>
                  <a:cubicBezTo>
                    <a:pt x="23" y="218"/>
                    <a:pt x="23" y="218"/>
                    <a:pt x="23" y="218"/>
                  </a:cubicBezTo>
                  <a:cubicBezTo>
                    <a:pt x="23" y="219"/>
                    <a:pt x="24" y="220"/>
                    <a:pt x="25" y="220"/>
                  </a:cubicBezTo>
                  <a:cubicBezTo>
                    <a:pt x="26" y="220"/>
                    <a:pt x="27" y="219"/>
                    <a:pt x="27" y="218"/>
                  </a:cubicBezTo>
                  <a:cubicBezTo>
                    <a:pt x="50" y="174"/>
                    <a:pt x="50" y="174"/>
                    <a:pt x="50" y="174"/>
                  </a:cubicBezTo>
                  <a:cubicBezTo>
                    <a:pt x="50" y="174"/>
                    <a:pt x="50" y="174"/>
                    <a:pt x="50" y="174"/>
                  </a:cubicBezTo>
                  <a:cubicBezTo>
                    <a:pt x="50" y="174"/>
                    <a:pt x="50" y="174"/>
                    <a:pt x="50" y="174"/>
                  </a:cubicBezTo>
                  <a:cubicBezTo>
                    <a:pt x="50" y="174"/>
                    <a:pt x="50" y="174"/>
                    <a:pt x="50" y="174"/>
                  </a:cubicBezTo>
                  <a:cubicBezTo>
                    <a:pt x="50" y="174"/>
                    <a:pt x="50" y="174"/>
                    <a:pt x="50" y="174"/>
                  </a:cubicBezTo>
                  <a:cubicBezTo>
                    <a:pt x="50" y="174"/>
                    <a:pt x="50" y="174"/>
                    <a:pt x="50" y="173"/>
                  </a:cubicBezTo>
                  <a:close/>
                  <a:moveTo>
                    <a:pt x="31" y="201"/>
                  </a:moveTo>
                  <a:cubicBezTo>
                    <a:pt x="19" y="201"/>
                    <a:pt x="19" y="201"/>
                    <a:pt x="19" y="201"/>
                  </a:cubicBezTo>
                  <a:cubicBezTo>
                    <a:pt x="7" y="177"/>
                    <a:pt x="7" y="177"/>
                    <a:pt x="7" y="177"/>
                  </a:cubicBezTo>
                  <a:cubicBezTo>
                    <a:pt x="8" y="177"/>
                    <a:pt x="9" y="177"/>
                    <a:pt x="11" y="177"/>
                  </a:cubicBezTo>
                  <a:cubicBezTo>
                    <a:pt x="13" y="177"/>
                    <a:pt x="14" y="177"/>
                    <a:pt x="16" y="177"/>
                  </a:cubicBezTo>
                  <a:cubicBezTo>
                    <a:pt x="16" y="177"/>
                    <a:pt x="16" y="177"/>
                    <a:pt x="17" y="177"/>
                  </a:cubicBezTo>
                  <a:cubicBezTo>
                    <a:pt x="17" y="177"/>
                    <a:pt x="17" y="177"/>
                    <a:pt x="18" y="177"/>
                  </a:cubicBezTo>
                  <a:cubicBezTo>
                    <a:pt x="20" y="176"/>
                    <a:pt x="22" y="176"/>
                    <a:pt x="24" y="176"/>
                  </a:cubicBezTo>
                  <a:cubicBezTo>
                    <a:pt x="31" y="174"/>
                    <a:pt x="38" y="173"/>
                    <a:pt x="44" y="175"/>
                  </a:cubicBezTo>
                  <a:lnTo>
                    <a:pt x="31" y="201"/>
                  </a:lnTo>
                  <a:close/>
                  <a:moveTo>
                    <a:pt x="45" y="53"/>
                  </a:moveTo>
                  <a:cubicBezTo>
                    <a:pt x="4" y="53"/>
                    <a:pt x="4" y="53"/>
                    <a:pt x="4" y="53"/>
                  </a:cubicBezTo>
                  <a:cubicBezTo>
                    <a:pt x="4" y="34"/>
                    <a:pt x="4" y="34"/>
                    <a:pt x="4" y="34"/>
                  </a:cubicBezTo>
                  <a:cubicBezTo>
                    <a:pt x="45" y="34"/>
                    <a:pt x="45" y="34"/>
                    <a:pt x="45" y="34"/>
                  </a:cubicBezTo>
                  <a:lnTo>
                    <a:pt x="45" y="53"/>
                  </a:lnTo>
                  <a:close/>
                  <a:moveTo>
                    <a:pt x="23" y="171"/>
                  </a:moveTo>
                  <a:cubicBezTo>
                    <a:pt x="22" y="171"/>
                    <a:pt x="20" y="172"/>
                    <a:pt x="19" y="172"/>
                  </a:cubicBezTo>
                  <a:cubicBezTo>
                    <a:pt x="19" y="58"/>
                    <a:pt x="19" y="58"/>
                    <a:pt x="19" y="58"/>
                  </a:cubicBezTo>
                  <a:cubicBezTo>
                    <a:pt x="31" y="58"/>
                    <a:pt x="31" y="58"/>
                    <a:pt x="31" y="58"/>
                  </a:cubicBezTo>
                  <a:cubicBezTo>
                    <a:pt x="31" y="169"/>
                    <a:pt x="31" y="169"/>
                    <a:pt x="31" y="169"/>
                  </a:cubicBezTo>
                  <a:cubicBezTo>
                    <a:pt x="28" y="170"/>
                    <a:pt x="26" y="170"/>
                    <a:pt x="23" y="171"/>
                  </a:cubicBezTo>
                  <a:close/>
                  <a:moveTo>
                    <a:pt x="4" y="172"/>
                  </a:moveTo>
                  <a:cubicBezTo>
                    <a:pt x="4" y="58"/>
                    <a:pt x="4" y="58"/>
                    <a:pt x="4" y="58"/>
                  </a:cubicBezTo>
                  <a:cubicBezTo>
                    <a:pt x="14" y="58"/>
                    <a:pt x="14" y="58"/>
                    <a:pt x="14" y="58"/>
                  </a:cubicBezTo>
                  <a:cubicBezTo>
                    <a:pt x="14" y="173"/>
                    <a:pt x="14" y="173"/>
                    <a:pt x="14" y="173"/>
                  </a:cubicBezTo>
                  <a:cubicBezTo>
                    <a:pt x="11" y="173"/>
                    <a:pt x="7" y="173"/>
                    <a:pt x="4" y="172"/>
                  </a:cubicBezTo>
                  <a:close/>
                  <a:moveTo>
                    <a:pt x="36" y="169"/>
                  </a:moveTo>
                  <a:cubicBezTo>
                    <a:pt x="36" y="58"/>
                    <a:pt x="36" y="58"/>
                    <a:pt x="36" y="58"/>
                  </a:cubicBezTo>
                  <a:cubicBezTo>
                    <a:pt x="45" y="58"/>
                    <a:pt x="45" y="58"/>
                    <a:pt x="45" y="58"/>
                  </a:cubicBezTo>
                  <a:cubicBezTo>
                    <a:pt x="45" y="170"/>
                    <a:pt x="45" y="170"/>
                    <a:pt x="45" y="170"/>
                  </a:cubicBezTo>
                  <a:cubicBezTo>
                    <a:pt x="42" y="169"/>
                    <a:pt x="39" y="169"/>
                    <a:pt x="36" y="169"/>
                  </a:cubicBezTo>
                  <a:close/>
                  <a:moveTo>
                    <a:pt x="13" y="5"/>
                  </a:moveTo>
                  <a:cubicBezTo>
                    <a:pt x="36" y="5"/>
                    <a:pt x="36" y="5"/>
                    <a:pt x="36" y="5"/>
                  </a:cubicBezTo>
                  <a:cubicBezTo>
                    <a:pt x="41" y="5"/>
                    <a:pt x="45" y="9"/>
                    <a:pt x="45" y="14"/>
                  </a:cubicBezTo>
                  <a:cubicBezTo>
                    <a:pt x="45" y="29"/>
                    <a:pt x="45" y="29"/>
                    <a:pt x="45" y="29"/>
                  </a:cubicBezTo>
                  <a:cubicBezTo>
                    <a:pt x="4" y="29"/>
                    <a:pt x="4" y="29"/>
                    <a:pt x="4" y="29"/>
                  </a:cubicBezTo>
                  <a:cubicBezTo>
                    <a:pt x="4" y="14"/>
                    <a:pt x="4" y="14"/>
                    <a:pt x="4" y="14"/>
                  </a:cubicBezTo>
                  <a:cubicBezTo>
                    <a:pt x="4" y="9"/>
                    <a:pt x="8" y="5"/>
                    <a:pt x="13" y="5"/>
                  </a:cubicBezTo>
                  <a:close/>
                  <a:moveTo>
                    <a:pt x="22" y="206"/>
                  </a:moveTo>
                  <a:cubicBezTo>
                    <a:pt x="28" y="206"/>
                    <a:pt x="28" y="206"/>
                    <a:pt x="28" y="206"/>
                  </a:cubicBezTo>
                  <a:cubicBezTo>
                    <a:pt x="25" y="212"/>
                    <a:pt x="25" y="212"/>
                    <a:pt x="25" y="212"/>
                  </a:cubicBezTo>
                  <a:lnTo>
                    <a:pt x="22" y="20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6" name="Freeform: Shape 73"/>
            <p:cNvSpPr/>
            <p:nvPr/>
          </p:nvSpPr>
          <p:spPr bwMode="auto">
            <a:xfrm>
              <a:off x="1765" y="1606"/>
              <a:ext cx="77" cy="264"/>
            </a:xfrm>
            <a:custGeom>
              <a:avLst/>
              <a:gdLst>
                <a:gd name="T0" fmla="*/ 61 w 64"/>
                <a:gd name="T1" fmla="*/ 0 h 220"/>
                <a:gd name="T2" fmla="*/ 3 w 64"/>
                <a:gd name="T3" fmla="*/ 0 h 220"/>
                <a:gd name="T4" fmla="*/ 0 w 64"/>
                <a:gd name="T5" fmla="*/ 3 h 220"/>
                <a:gd name="T6" fmla="*/ 0 w 64"/>
                <a:gd name="T7" fmla="*/ 217 h 220"/>
                <a:gd name="T8" fmla="*/ 3 w 64"/>
                <a:gd name="T9" fmla="*/ 220 h 220"/>
                <a:gd name="T10" fmla="*/ 61 w 64"/>
                <a:gd name="T11" fmla="*/ 220 h 220"/>
                <a:gd name="T12" fmla="*/ 64 w 64"/>
                <a:gd name="T13" fmla="*/ 217 h 220"/>
                <a:gd name="T14" fmla="*/ 64 w 64"/>
                <a:gd name="T15" fmla="*/ 3 h 220"/>
                <a:gd name="T16" fmla="*/ 61 w 64"/>
                <a:gd name="T17" fmla="*/ 0 h 220"/>
                <a:gd name="T18" fmla="*/ 5 w 64"/>
                <a:gd name="T19" fmla="*/ 215 h 220"/>
                <a:gd name="T20" fmla="*/ 5 w 64"/>
                <a:gd name="T21" fmla="*/ 5 h 220"/>
                <a:gd name="T22" fmla="*/ 59 w 64"/>
                <a:gd name="T23" fmla="*/ 5 h 220"/>
                <a:gd name="T24" fmla="*/ 59 w 64"/>
                <a:gd name="T25" fmla="*/ 22 h 220"/>
                <a:gd name="T26" fmla="*/ 39 w 64"/>
                <a:gd name="T27" fmla="*/ 22 h 220"/>
                <a:gd name="T28" fmla="*/ 37 w 64"/>
                <a:gd name="T29" fmla="*/ 25 h 220"/>
                <a:gd name="T30" fmla="*/ 39 w 64"/>
                <a:gd name="T31" fmla="*/ 27 h 220"/>
                <a:gd name="T32" fmla="*/ 59 w 64"/>
                <a:gd name="T33" fmla="*/ 27 h 220"/>
                <a:gd name="T34" fmla="*/ 59 w 64"/>
                <a:gd name="T35" fmla="*/ 47 h 220"/>
                <a:gd name="T36" fmla="*/ 32 w 64"/>
                <a:gd name="T37" fmla="*/ 47 h 220"/>
                <a:gd name="T38" fmla="*/ 30 w 64"/>
                <a:gd name="T39" fmla="*/ 49 h 220"/>
                <a:gd name="T40" fmla="*/ 32 w 64"/>
                <a:gd name="T41" fmla="*/ 51 h 220"/>
                <a:gd name="T42" fmla="*/ 59 w 64"/>
                <a:gd name="T43" fmla="*/ 51 h 220"/>
                <a:gd name="T44" fmla="*/ 59 w 64"/>
                <a:gd name="T45" fmla="*/ 71 h 220"/>
                <a:gd name="T46" fmla="*/ 39 w 64"/>
                <a:gd name="T47" fmla="*/ 71 h 220"/>
                <a:gd name="T48" fmla="*/ 37 w 64"/>
                <a:gd name="T49" fmla="*/ 73 h 220"/>
                <a:gd name="T50" fmla="*/ 39 w 64"/>
                <a:gd name="T51" fmla="*/ 76 h 220"/>
                <a:gd name="T52" fmla="*/ 59 w 64"/>
                <a:gd name="T53" fmla="*/ 76 h 220"/>
                <a:gd name="T54" fmla="*/ 59 w 64"/>
                <a:gd name="T55" fmla="*/ 95 h 220"/>
                <a:gd name="T56" fmla="*/ 32 w 64"/>
                <a:gd name="T57" fmla="*/ 95 h 220"/>
                <a:gd name="T58" fmla="*/ 30 w 64"/>
                <a:gd name="T59" fmla="*/ 97 h 220"/>
                <a:gd name="T60" fmla="*/ 32 w 64"/>
                <a:gd name="T61" fmla="*/ 100 h 220"/>
                <a:gd name="T62" fmla="*/ 59 w 64"/>
                <a:gd name="T63" fmla="*/ 100 h 220"/>
                <a:gd name="T64" fmla="*/ 59 w 64"/>
                <a:gd name="T65" fmla="*/ 119 h 220"/>
                <a:gd name="T66" fmla="*/ 39 w 64"/>
                <a:gd name="T67" fmla="*/ 119 h 220"/>
                <a:gd name="T68" fmla="*/ 37 w 64"/>
                <a:gd name="T69" fmla="*/ 122 h 220"/>
                <a:gd name="T70" fmla="*/ 39 w 64"/>
                <a:gd name="T71" fmla="*/ 124 h 220"/>
                <a:gd name="T72" fmla="*/ 59 w 64"/>
                <a:gd name="T73" fmla="*/ 124 h 220"/>
                <a:gd name="T74" fmla="*/ 59 w 64"/>
                <a:gd name="T75" fmla="*/ 143 h 220"/>
                <a:gd name="T76" fmla="*/ 32 w 64"/>
                <a:gd name="T77" fmla="*/ 143 h 220"/>
                <a:gd name="T78" fmla="*/ 30 w 64"/>
                <a:gd name="T79" fmla="*/ 146 h 220"/>
                <a:gd name="T80" fmla="*/ 32 w 64"/>
                <a:gd name="T81" fmla="*/ 148 h 220"/>
                <a:gd name="T82" fmla="*/ 59 w 64"/>
                <a:gd name="T83" fmla="*/ 148 h 220"/>
                <a:gd name="T84" fmla="*/ 59 w 64"/>
                <a:gd name="T85" fmla="*/ 168 h 220"/>
                <a:gd name="T86" fmla="*/ 39 w 64"/>
                <a:gd name="T87" fmla="*/ 168 h 220"/>
                <a:gd name="T88" fmla="*/ 37 w 64"/>
                <a:gd name="T89" fmla="*/ 170 h 220"/>
                <a:gd name="T90" fmla="*/ 39 w 64"/>
                <a:gd name="T91" fmla="*/ 172 h 220"/>
                <a:gd name="T92" fmla="*/ 59 w 64"/>
                <a:gd name="T93" fmla="*/ 172 h 220"/>
                <a:gd name="T94" fmla="*/ 59 w 64"/>
                <a:gd name="T95" fmla="*/ 192 h 220"/>
                <a:gd name="T96" fmla="*/ 32 w 64"/>
                <a:gd name="T97" fmla="*/ 192 h 220"/>
                <a:gd name="T98" fmla="*/ 30 w 64"/>
                <a:gd name="T99" fmla="*/ 194 h 220"/>
                <a:gd name="T100" fmla="*/ 32 w 64"/>
                <a:gd name="T101" fmla="*/ 196 h 220"/>
                <a:gd name="T102" fmla="*/ 59 w 64"/>
                <a:gd name="T103" fmla="*/ 196 h 220"/>
                <a:gd name="T104" fmla="*/ 59 w 64"/>
                <a:gd name="T105" fmla="*/ 215 h 220"/>
                <a:gd name="T106" fmla="*/ 5 w 64"/>
                <a:gd name="T107" fmla="*/ 215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 h="220">
                  <a:moveTo>
                    <a:pt x="61" y="0"/>
                  </a:moveTo>
                  <a:cubicBezTo>
                    <a:pt x="3" y="0"/>
                    <a:pt x="3" y="0"/>
                    <a:pt x="3" y="0"/>
                  </a:cubicBezTo>
                  <a:cubicBezTo>
                    <a:pt x="1" y="0"/>
                    <a:pt x="0" y="1"/>
                    <a:pt x="0" y="3"/>
                  </a:cubicBezTo>
                  <a:cubicBezTo>
                    <a:pt x="0" y="217"/>
                    <a:pt x="0" y="217"/>
                    <a:pt x="0" y="217"/>
                  </a:cubicBezTo>
                  <a:cubicBezTo>
                    <a:pt x="0" y="218"/>
                    <a:pt x="1" y="220"/>
                    <a:pt x="3" y="220"/>
                  </a:cubicBezTo>
                  <a:cubicBezTo>
                    <a:pt x="61" y="220"/>
                    <a:pt x="61" y="220"/>
                    <a:pt x="61" y="220"/>
                  </a:cubicBezTo>
                  <a:cubicBezTo>
                    <a:pt x="63" y="220"/>
                    <a:pt x="64" y="218"/>
                    <a:pt x="64" y="217"/>
                  </a:cubicBezTo>
                  <a:cubicBezTo>
                    <a:pt x="64" y="3"/>
                    <a:pt x="64" y="3"/>
                    <a:pt x="64" y="3"/>
                  </a:cubicBezTo>
                  <a:cubicBezTo>
                    <a:pt x="64" y="1"/>
                    <a:pt x="63" y="0"/>
                    <a:pt x="61" y="0"/>
                  </a:cubicBezTo>
                  <a:close/>
                  <a:moveTo>
                    <a:pt x="5" y="215"/>
                  </a:moveTo>
                  <a:cubicBezTo>
                    <a:pt x="5" y="5"/>
                    <a:pt x="5" y="5"/>
                    <a:pt x="5" y="5"/>
                  </a:cubicBezTo>
                  <a:cubicBezTo>
                    <a:pt x="59" y="5"/>
                    <a:pt x="59" y="5"/>
                    <a:pt x="59" y="5"/>
                  </a:cubicBezTo>
                  <a:cubicBezTo>
                    <a:pt x="59" y="22"/>
                    <a:pt x="59" y="22"/>
                    <a:pt x="59" y="22"/>
                  </a:cubicBezTo>
                  <a:cubicBezTo>
                    <a:pt x="39" y="22"/>
                    <a:pt x="39" y="22"/>
                    <a:pt x="39" y="22"/>
                  </a:cubicBezTo>
                  <a:cubicBezTo>
                    <a:pt x="38" y="22"/>
                    <a:pt x="37" y="24"/>
                    <a:pt x="37" y="25"/>
                  </a:cubicBezTo>
                  <a:cubicBezTo>
                    <a:pt x="37" y="26"/>
                    <a:pt x="38" y="27"/>
                    <a:pt x="39" y="27"/>
                  </a:cubicBezTo>
                  <a:cubicBezTo>
                    <a:pt x="59" y="27"/>
                    <a:pt x="59" y="27"/>
                    <a:pt x="59" y="27"/>
                  </a:cubicBezTo>
                  <a:cubicBezTo>
                    <a:pt x="59" y="47"/>
                    <a:pt x="59" y="47"/>
                    <a:pt x="59" y="47"/>
                  </a:cubicBezTo>
                  <a:cubicBezTo>
                    <a:pt x="32" y="47"/>
                    <a:pt x="32" y="47"/>
                    <a:pt x="32" y="47"/>
                  </a:cubicBezTo>
                  <a:cubicBezTo>
                    <a:pt x="31" y="47"/>
                    <a:pt x="30" y="48"/>
                    <a:pt x="30" y="49"/>
                  </a:cubicBezTo>
                  <a:cubicBezTo>
                    <a:pt x="30" y="50"/>
                    <a:pt x="31" y="51"/>
                    <a:pt x="32" y="51"/>
                  </a:cubicBezTo>
                  <a:cubicBezTo>
                    <a:pt x="59" y="51"/>
                    <a:pt x="59" y="51"/>
                    <a:pt x="59" y="51"/>
                  </a:cubicBezTo>
                  <a:cubicBezTo>
                    <a:pt x="59" y="71"/>
                    <a:pt x="59" y="71"/>
                    <a:pt x="59" y="71"/>
                  </a:cubicBezTo>
                  <a:cubicBezTo>
                    <a:pt x="39" y="71"/>
                    <a:pt x="39" y="71"/>
                    <a:pt x="39" y="71"/>
                  </a:cubicBezTo>
                  <a:cubicBezTo>
                    <a:pt x="38" y="71"/>
                    <a:pt x="37" y="72"/>
                    <a:pt x="37" y="73"/>
                  </a:cubicBezTo>
                  <a:cubicBezTo>
                    <a:pt x="37" y="74"/>
                    <a:pt x="38" y="76"/>
                    <a:pt x="39" y="76"/>
                  </a:cubicBezTo>
                  <a:cubicBezTo>
                    <a:pt x="59" y="76"/>
                    <a:pt x="59" y="76"/>
                    <a:pt x="59" y="76"/>
                  </a:cubicBezTo>
                  <a:cubicBezTo>
                    <a:pt x="59" y="95"/>
                    <a:pt x="59" y="95"/>
                    <a:pt x="59" y="95"/>
                  </a:cubicBezTo>
                  <a:cubicBezTo>
                    <a:pt x="32" y="95"/>
                    <a:pt x="32" y="95"/>
                    <a:pt x="32" y="95"/>
                  </a:cubicBezTo>
                  <a:cubicBezTo>
                    <a:pt x="31" y="95"/>
                    <a:pt x="30" y="96"/>
                    <a:pt x="30" y="97"/>
                  </a:cubicBezTo>
                  <a:cubicBezTo>
                    <a:pt x="30" y="99"/>
                    <a:pt x="31" y="100"/>
                    <a:pt x="32" y="100"/>
                  </a:cubicBezTo>
                  <a:cubicBezTo>
                    <a:pt x="59" y="100"/>
                    <a:pt x="59" y="100"/>
                    <a:pt x="59" y="100"/>
                  </a:cubicBezTo>
                  <a:cubicBezTo>
                    <a:pt x="59" y="119"/>
                    <a:pt x="59" y="119"/>
                    <a:pt x="59" y="119"/>
                  </a:cubicBezTo>
                  <a:cubicBezTo>
                    <a:pt x="39" y="119"/>
                    <a:pt x="39" y="119"/>
                    <a:pt x="39" y="119"/>
                  </a:cubicBezTo>
                  <a:cubicBezTo>
                    <a:pt x="38" y="119"/>
                    <a:pt x="37" y="120"/>
                    <a:pt x="37" y="122"/>
                  </a:cubicBezTo>
                  <a:cubicBezTo>
                    <a:pt x="37" y="123"/>
                    <a:pt x="38" y="124"/>
                    <a:pt x="39" y="124"/>
                  </a:cubicBezTo>
                  <a:cubicBezTo>
                    <a:pt x="59" y="124"/>
                    <a:pt x="59" y="124"/>
                    <a:pt x="59" y="124"/>
                  </a:cubicBezTo>
                  <a:cubicBezTo>
                    <a:pt x="59" y="143"/>
                    <a:pt x="59" y="143"/>
                    <a:pt x="59" y="143"/>
                  </a:cubicBezTo>
                  <a:cubicBezTo>
                    <a:pt x="32" y="143"/>
                    <a:pt x="32" y="143"/>
                    <a:pt x="32" y="143"/>
                  </a:cubicBezTo>
                  <a:cubicBezTo>
                    <a:pt x="31" y="143"/>
                    <a:pt x="30" y="144"/>
                    <a:pt x="30" y="146"/>
                  </a:cubicBezTo>
                  <a:cubicBezTo>
                    <a:pt x="30" y="147"/>
                    <a:pt x="31" y="148"/>
                    <a:pt x="32" y="148"/>
                  </a:cubicBezTo>
                  <a:cubicBezTo>
                    <a:pt x="59" y="148"/>
                    <a:pt x="59" y="148"/>
                    <a:pt x="59" y="148"/>
                  </a:cubicBezTo>
                  <a:cubicBezTo>
                    <a:pt x="59" y="168"/>
                    <a:pt x="59" y="168"/>
                    <a:pt x="59" y="168"/>
                  </a:cubicBezTo>
                  <a:cubicBezTo>
                    <a:pt x="39" y="168"/>
                    <a:pt x="39" y="168"/>
                    <a:pt x="39" y="168"/>
                  </a:cubicBezTo>
                  <a:cubicBezTo>
                    <a:pt x="38" y="168"/>
                    <a:pt x="37" y="169"/>
                    <a:pt x="37" y="170"/>
                  </a:cubicBezTo>
                  <a:cubicBezTo>
                    <a:pt x="37" y="171"/>
                    <a:pt x="38" y="172"/>
                    <a:pt x="39" y="172"/>
                  </a:cubicBezTo>
                  <a:cubicBezTo>
                    <a:pt x="59" y="172"/>
                    <a:pt x="59" y="172"/>
                    <a:pt x="59" y="172"/>
                  </a:cubicBezTo>
                  <a:cubicBezTo>
                    <a:pt x="59" y="192"/>
                    <a:pt x="59" y="192"/>
                    <a:pt x="59" y="192"/>
                  </a:cubicBezTo>
                  <a:cubicBezTo>
                    <a:pt x="32" y="192"/>
                    <a:pt x="32" y="192"/>
                    <a:pt x="32" y="192"/>
                  </a:cubicBezTo>
                  <a:cubicBezTo>
                    <a:pt x="31" y="192"/>
                    <a:pt x="30" y="193"/>
                    <a:pt x="30" y="194"/>
                  </a:cubicBezTo>
                  <a:cubicBezTo>
                    <a:pt x="30" y="195"/>
                    <a:pt x="31" y="196"/>
                    <a:pt x="32" y="196"/>
                  </a:cubicBezTo>
                  <a:cubicBezTo>
                    <a:pt x="59" y="196"/>
                    <a:pt x="59" y="196"/>
                    <a:pt x="59" y="196"/>
                  </a:cubicBezTo>
                  <a:cubicBezTo>
                    <a:pt x="59" y="215"/>
                    <a:pt x="59" y="215"/>
                    <a:pt x="59" y="215"/>
                  </a:cubicBezTo>
                  <a:lnTo>
                    <a:pt x="5" y="2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77" name="Group 76"/>
          <p:cNvGrpSpPr/>
          <p:nvPr/>
        </p:nvGrpSpPr>
        <p:grpSpPr>
          <a:xfrm>
            <a:off x="1271464" y="2876901"/>
            <a:ext cx="2551325" cy="815312"/>
            <a:chOff x="4410146" y="3865262"/>
            <a:chExt cx="2475841" cy="983470"/>
          </a:xfrm>
        </p:grpSpPr>
        <p:sp>
          <p:nvSpPr>
            <p:cNvPr id="178" name="TextBox 77"/>
            <p:cNvSpPr txBox="1"/>
            <p:nvPr/>
          </p:nvSpPr>
          <p:spPr bwMode="auto">
            <a:xfrm>
              <a:off x="4410146" y="3865262"/>
              <a:ext cx="2475841" cy="270493"/>
            </a:xfrm>
            <a:prstGeom prst="rect">
              <a:avLst/>
            </a:prstGeom>
            <a:noFill/>
          </p:spPr>
          <p:txBody>
            <a:bodyPr wrap="none" lIns="0" tIns="0" rIns="288000" bIns="0" anchor="b" anchorCtr="0">
              <a:normAutofit/>
            </a:bodyPr>
            <a:lstStyle/>
            <a:p>
              <a:pPr algn="r" latinLnBrk="0"/>
              <a:r>
                <a:rPr lang="zh-CN" altLang="en-US" sz="1400">
                  <a:solidFill>
                    <a:schemeClr val="tx1">
                      <a:lumMod val="65000"/>
                      <a:lumOff val="35000"/>
                    </a:schemeClr>
                  </a:solidFill>
                  <a:effectLst/>
                </a:rPr>
                <a:t>标题文本预设</a:t>
              </a:r>
            </a:p>
          </p:txBody>
        </p:sp>
        <p:sp>
          <p:nvSpPr>
            <p:cNvPr id="179" name="TextBox 78"/>
            <p:cNvSpPr txBox="1"/>
            <p:nvPr/>
          </p:nvSpPr>
          <p:spPr bwMode="auto">
            <a:xfrm>
              <a:off x="4410146" y="4135753"/>
              <a:ext cx="2475841" cy="712979"/>
            </a:xfrm>
            <a:prstGeom prst="rect">
              <a:avLst/>
            </a:prstGeom>
            <a:noFill/>
          </p:spPr>
          <p:txBody>
            <a:bodyPr wrap="square" lIns="0" tIns="0" rIns="288000" bIns="0" anchor="t" anchorCtr="0">
              <a:normAutofit/>
            </a:bodyPr>
            <a:lstStyle/>
            <a:p>
              <a:pPr algn="r" latinLnBrk="0">
                <a:lnSpc>
                  <a:spcPct val="120000"/>
                </a:lnSpc>
              </a:pPr>
              <a:r>
                <a:rPr lang="zh-CN" altLang="en-US" sz="1000" b="0" dirty="0">
                  <a:solidFill>
                    <a:schemeClr val="tx1">
                      <a:lumMod val="85000"/>
                      <a:lumOff val="15000"/>
                    </a:schemeClr>
                  </a:solidFill>
                  <a:effectLst/>
                </a:rPr>
                <a:t>此部分内容作为文字排版占位显示 </a:t>
              </a:r>
              <a:br>
                <a:rPr lang="zh-CN" altLang="en-US" sz="1000" b="0" dirty="0">
                  <a:solidFill>
                    <a:schemeClr val="tx1">
                      <a:lumMod val="85000"/>
                      <a:lumOff val="15000"/>
                    </a:schemeClr>
                  </a:solidFill>
                  <a:effectLst/>
                </a:rPr>
              </a:br>
              <a:r>
                <a:rPr lang="zh-CN" altLang="en-US" sz="1000" b="0" dirty="0">
                  <a:solidFill>
                    <a:schemeClr val="tx1">
                      <a:lumMod val="85000"/>
                      <a:lumOff val="15000"/>
                    </a:schemeClr>
                  </a:solidFill>
                  <a:effectLst/>
                </a:rPr>
                <a:t>（建议使用主题字体）</a:t>
              </a:r>
            </a:p>
          </p:txBody>
        </p:sp>
      </p:grpSp>
      <p:grpSp>
        <p:nvGrpSpPr>
          <p:cNvPr id="180" name="Group 79"/>
          <p:cNvGrpSpPr/>
          <p:nvPr/>
        </p:nvGrpSpPr>
        <p:grpSpPr>
          <a:xfrm>
            <a:off x="8386382" y="2876901"/>
            <a:ext cx="2498150" cy="843237"/>
            <a:chOff x="4410146" y="3865260"/>
            <a:chExt cx="2475841" cy="983472"/>
          </a:xfrm>
        </p:grpSpPr>
        <p:sp>
          <p:nvSpPr>
            <p:cNvPr id="181" name="TextBox 80"/>
            <p:cNvSpPr txBox="1"/>
            <p:nvPr/>
          </p:nvSpPr>
          <p:spPr bwMode="auto">
            <a:xfrm>
              <a:off x="4410146" y="3865260"/>
              <a:ext cx="2475841" cy="270493"/>
            </a:xfrm>
            <a:prstGeom prst="rect">
              <a:avLst/>
            </a:prstGeom>
            <a:noFill/>
          </p:spPr>
          <p:txBody>
            <a:bodyPr wrap="none" lIns="288000" tIns="0" rIns="288000" bIns="0" anchor="b" anchorCtr="0">
              <a:normAutofit/>
            </a:bodyPr>
            <a:lstStyle/>
            <a:p>
              <a:pPr algn="l" latinLnBrk="0"/>
              <a:r>
                <a:rPr lang="zh-CN" altLang="en-US" sz="1400" dirty="0">
                  <a:solidFill>
                    <a:schemeClr val="tx1">
                      <a:lumMod val="65000"/>
                      <a:lumOff val="35000"/>
                    </a:schemeClr>
                  </a:solidFill>
                  <a:effectLst/>
                </a:rPr>
                <a:t>标题文本预设</a:t>
              </a:r>
            </a:p>
          </p:txBody>
        </p:sp>
        <p:sp>
          <p:nvSpPr>
            <p:cNvPr id="182" name="TextBox 81"/>
            <p:cNvSpPr txBox="1"/>
            <p:nvPr/>
          </p:nvSpPr>
          <p:spPr bwMode="auto">
            <a:xfrm>
              <a:off x="4410146" y="4135753"/>
              <a:ext cx="2475841" cy="712979"/>
            </a:xfrm>
            <a:prstGeom prst="rect">
              <a:avLst/>
            </a:prstGeom>
            <a:noFill/>
          </p:spPr>
          <p:txBody>
            <a:bodyPr wrap="square" lIns="288000" tIns="0" rIns="288000" bIns="0" anchor="t" anchorCtr="0">
              <a:normAutofit/>
            </a:bodyPr>
            <a:lstStyle/>
            <a:p>
              <a:pPr algn="l" latinLnBrk="0">
                <a:lnSpc>
                  <a:spcPct val="120000"/>
                </a:lnSpc>
              </a:pPr>
              <a:r>
                <a:rPr lang="zh-CN" altLang="en-US" sz="1000" b="0">
                  <a:solidFill>
                    <a:schemeClr val="tx1">
                      <a:lumMod val="85000"/>
                      <a:lumOff val="15000"/>
                    </a:schemeClr>
                  </a:solidFill>
                  <a:effectLst/>
                </a:rPr>
                <a:t>此部分内容作为文字排版占位显示 </a:t>
              </a:r>
              <a:br>
                <a:rPr lang="zh-CN" altLang="en-US" sz="1000" b="0">
                  <a:solidFill>
                    <a:schemeClr val="tx1">
                      <a:lumMod val="85000"/>
                      <a:lumOff val="15000"/>
                    </a:schemeClr>
                  </a:solidFill>
                  <a:effectLst/>
                </a:rPr>
              </a:br>
              <a:r>
                <a:rPr lang="zh-CN" altLang="en-US" sz="1000" b="0">
                  <a:solidFill>
                    <a:schemeClr val="tx1">
                      <a:lumMod val="85000"/>
                      <a:lumOff val="15000"/>
                    </a:schemeClr>
                  </a:solidFill>
                  <a:effectLst/>
                </a:rPr>
                <a:t>（建议使用主题字体）</a:t>
              </a:r>
            </a:p>
          </p:txBody>
        </p:sp>
      </p:grpSp>
      <p:grpSp>
        <p:nvGrpSpPr>
          <p:cNvPr id="183" name="Group 82"/>
          <p:cNvGrpSpPr/>
          <p:nvPr/>
        </p:nvGrpSpPr>
        <p:grpSpPr>
          <a:xfrm>
            <a:off x="9038042" y="4567000"/>
            <a:ext cx="2498150" cy="843237"/>
            <a:chOff x="4410146" y="3865260"/>
            <a:chExt cx="2475841" cy="983472"/>
          </a:xfrm>
        </p:grpSpPr>
        <p:sp>
          <p:nvSpPr>
            <p:cNvPr id="184" name="TextBox 83"/>
            <p:cNvSpPr txBox="1"/>
            <p:nvPr/>
          </p:nvSpPr>
          <p:spPr bwMode="auto">
            <a:xfrm>
              <a:off x="4410146" y="3865260"/>
              <a:ext cx="2475841" cy="270493"/>
            </a:xfrm>
            <a:prstGeom prst="rect">
              <a:avLst/>
            </a:prstGeom>
            <a:noFill/>
          </p:spPr>
          <p:txBody>
            <a:bodyPr wrap="none" lIns="288000" tIns="0" rIns="288000" bIns="0" anchor="b" anchorCtr="0">
              <a:normAutofit/>
            </a:bodyPr>
            <a:lstStyle/>
            <a:p>
              <a:pPr algn="l" latinLnBrk="0"/>
              <a:r>
                <a:rPr lang="zh-CN" altLang="en-US" sz="1400">
                  <a:solidFill>
                    <a:schemeClr val="tx1">
                      <a:lumMod val="65000"/>
                      <a:lumOff val="35000"/>
                    </a:schemeClr>
                  </a:solidFill>
                  <a:effectLst/>
                </a:rPr>
                <a:t>标题文本预设</a:t>
              </a:r>
            </a:p>
          </p:txBody>
        </p:sp>
        <p:sp>
          <p:nvSpPr>
            <p:cNvPr id="185" name="TextBox 84"/>
            <p:cNvSpPr txBox="1"/>
            <p:nvPr/>
          </p:nvSpPr>
          <p:spPr bwMode="auto">
            <a:xfrm>
              <a:off x="4410146" y="4135753"/>
              <a:ext cx="2475841" cy="712979"/>
            </a:xfrm>
            <a:prstGeom prst="rect">
              <a:avLst/>
            </a:prstGeom>
            <a:noFill/>
          </p:spPr>
          <p:txBody>
            <a:bodyPr wrap="square" lIns="288000" tIns="0" rIns="288000" bIns="0" anchor="t" anchorCtr="0">
              <a:normAutofit/>
            </a:bodyPr>
            <a:lstStyle/>
            <a:p>
              <a:pPr algn="l" latinLnBrk="0">
                <a:lnSpc>
                  <a:spcPct val="120000"/>
                </a:lnSpc>
              </a:pPr>
              <a:r>
                <a:rPr lang="zh-CN" altLang="en-US" sz="1000" b="0">
                  <a:solidFill>
                    <a:schemeClr val="tx1">
                      <a:lumMod val="85000"/>
                      <a:lumOff val="15000"/>
                    </a:schemeClr>
                  </a:solidFill>
                  <a:effectLst/>
                </a:rPr>
                <a:t>此部分内容作为文字排版占位显示 </a:t>
              </a:r>
              <a:br>
                <a:rPr lang="zh-CN" altLang="en-US" sz="1000" b="0">
                  <a:solidFill>
                    <a:schemeClr val="tx1">
                      <a:lumMod val="85000"/>
                      <a:lumOff val="15000"/>
                    </a:schemeClr>
                  </a:solidFill>
                  <a:effectLst/>
                </a:rPr>
              </a:br>
              <a:r>
                <a:rPr lang="zh-CN" altLang="en-US" sz="1000" b="0">
                  <a:solidFill>
                    <a:schemeClr val="tx1">
                      <a:lumMod val="85000"/>
                      <a:lumOff val="15000"/>
                    </a:schemeClr>
                  </a:solidFill>
                  <a:effectLst/>
                </a:rPr>
                <a:t>（建议使用主题字体）</a:t>
              </a:r>
            </a:p>
          </p:txBody>
        </p:sp>
      </p:grpSp>
      <p:grpSp>
        <p:nvGrpSpPr>
          <p:cNvPr id="186" name="Group 88"/>
          <p:cNvGrpSpPr/>
          <p:nvPr/>
        </p:nvGrpSpPr>
        <p:grpSpPr>
          <a:xfrm>
            <a:off x="670829" y="4567000"/>
            <a:ext cx="2551325" cy="815312"/>
            <a:chOff x="4410146" y="3865262"/>
            <a:chExt cx="2475841" cy="983470"/>
          </a:xfrm>
        </p:grpSpPr>
        <p:sp>
          <p:nvSpPr>
            <p:cNvPr id="187" name="TextBox 89"/>
            <p:cNvSpPr txBox="1"/>
            <p:nvPr/>
          </p:nvSpPr>
          <p:spPr bwMode="auto">
            <a:xfrm>
              <a:off x="4410146" y="3865262"/>
              <a:ext cx="2475841" cy="270493"/>
            </a:xfrm>
            <a:prstGeom prst="rect">
              <a:avLst/>
            </a:prstGeom>
            <a:noFill/>
          </p:spPr>
          <p:txBody>
            <a:bodyPr wrap="none" lIns="0" tIns="0" rIns="288000" bIns="0" anchor="b" anchorCtr="0">
              <a:normAutofit/>
            </a:bodyPr>
            <a:lstStyle/>
            <a:p>
              <a:pPr algn="r" latinLnBrk="0"/>
              <a:r>
                <a:rPr lang="zh-CN" altLang="en-US" sz="1400">
                  <a:solidFill>
                    <a:schemeClr val="tx1">
                      <a:lumMod val="65000"/>
                      <a:lumOff val="35000"/>
                    </a:schemeClr>
                  </a:solidFill>
                  <a:effectLst/>
                </a:rPr>
                <a:t>标题文本预设</a:t>
              </a:r>
            </a:p>
          </p:txBody>
        </p:sp>
        <p:sp>
          <p:nvSpPr>
            <p:cNvPr id="188" name="TextBox 90"/>
            <p:cNvSpPr txBox="1"/>
            <p:nvPr/>
          </p:nvSpPr>
          <p:spPr bwMode="auto">
            <a:xfrm>
              <a:off x="4410146" y="4135753"/>
              <a:ext cx="2475841" cy="712979"/>
            </a:xfrm>
            <a:prstGeom prst="rect">
              <a:avLst/>
            </a:prstGeom>
            <a:noFill/>
          </p:spPr>
          <p:txBody>
            <a:bodyPr wrap="square" lIns="0" tIns="0" rIns="288000" bIns="0" anchor="t" anchorCtr="0">
              <a:normAutofit/>
            </a:bodyPr>
            <a:lstStyle/>
            <a:p>
              <a:pPr algn="r" latinLnBrk="0">
                <a:lnSpc>
                  <a:spcPct val="120000"/>
                </a:lnSpc>
              </a:pPr>
              <a:r>
                <a:rPr lang="zh-CN" altLang="en-US" sz="1000" b="0" dirty="0">
                  <a:solidFill>
                    <a:schemeClr val="tx1">
                      <a:lumMod val="85000"/>
                      <a:lumOff val="15000"/>
                    </a:schemeClr>
                  </a:solidFill>
                  <a:effectLst/>
                </a:rPr>
                <a:t>此部分内容作为文字排版占位显示 </a:t>
              </a:r>
              <a:br>
                <a:rPr lang="zh-CN" altLang="en-US" sz="1000" b="0" dirty="0">
                  <a:solidFill>
                    <a:schemeClr val="tx1">
                      <a:lumMod val="85000"/>
                      <a:lumOff val="15000"/>
                    </a:schemeClr>
                  </a:solidFill>
                  <a:effectLst/>
                </a:rPr>
              </a:br>
              <a:r>
                <a:rPr lang="zh-CN" altLang="en-US" sz="1000" b="0" dirty="0">
                  <a:solidFill>
                    <a:schemeClr val="tx1">
                      <a:lumMod val="85000"/>
                      <a:lumOff val="15000"/>
                    </a:schemeClr>
                  </a:solidFill>
                  <a:effectLst/>
                </a:rPr>
                <a:t>（建议使用主题字体）</a:t>
              </a:r>
            </a:p>
          </p:txBody>
        </p:sp>
      </p:grpSp>
      <p:grpSp>
        <p:nvGrpSpPr>
          <p:cNvPr id="189" name="Group 91"/>
          <p:cNvGrpSpPr/>
          <p:nvPr/>
        </p:nvGrpSpPr>
        <p:grpSpPr>
          <a:xfrm>
            <a:off x="4865200" y="1169923"/>
            <a:ext cx="2498150" cy="912783"/>
            <a:chOff x="4410146" y="3865260"/>
            <a:chExt cx="2475841" cy="1064584"/>
          </a:xfrm>
        </p:grpSpPr>
        <p:sp>
          <p:nvSpPr>
            <p:cNvPr id="190" name="TextBox 92"/>
            <p:cNvSpPr txBox="1"/>
            <p:nvPr/>
          </p:nvSpPr>
          <p:spPr bwMode="auto">
            <a:xfrm>
              <a:off x="4410146" y="3865260"/>
              <a:ext cx="2475841" cy="270493"/>
            </a:xfrm>
            <a:prstGeom prst="rect">
              <a:avLst/>
            </a:prstGeom>
            <a:noFill/>
          </p:spPr>
          <p:txBody>
            <a:bodyPr wrap="none" lIns="288000" tIns="0" rIns="288000" bIns="0" anchor="ctr" anchorCtr="1">
              <a:normAutofit/>
            </a:bodyPr>
            <a:lstStyle/>
            <a:p>
              <a:pPr latinLnBrk="0"/>
              <a:r>
                <a:rPr lang="zh-CN" altLang="en-US" sz="1400">
                  <a:solidFill>
                    <a:schemeClr val="tx1">
                      <a:lumMod val="65000"/>
                      <a:lumOff val="35000"/>
                    </a:schemeClr>
                  </a:solidFill>
                  <a:effectLst/>
                </a:rPr>
                <a:t>标题文本预设</a:t>
              </a:r>
            </a:p>
          </p:txBody>
        </p:sp>
        <p:sp>
          <p:nvSpPr>
            <p:cNvPr id="191" name="TextBox 93"/>
            <p:cNvSpPr txBox="1"/>
            <p:nvPr/>
          </p:nvSpPr>
          <p:spPr bwMode="auto">
            <a:xfrm>
              <a:off x="4410146" y="4135753"/>
              <a:ext cx="2475841" cy="794091"/>
            </a:xfrm>
            <a:prstGeom prst="rect">
              <a:avLst/>
            </a:prstGeom>
            <a:noFill/>
          </p:spPr>
          <p:txBody>
            <a:bodyPr wrap="square" lIns="288000" tIns="0" rIns="288000" bIns="0" anchor="t" anchorCtr="1">
              <a:normAutofit/>
            </a:bodyPr>
            <a:lstStyle/>
            <a:p>
              <a:pPr algn="ctr" latinLnBrk="0">
                <a:lnSpc>
                  <a:spcPct val="120000"/>
                </a:lnSpc>
              </a:pPr>
              <a:r>
                <a:rPr lang="zh-CN" altLang="en-US" sz="1000" b="0" dirty="0">
                  <a:solidFill>
                    <a:schemeClr val="tx1">
                      <a:lumMod val="85000"/>
                      <a:lumOff val="15000"/>
                    </a:schemeClr>
                  </a:solidFill>
                  <a:effectLst/>
                </a:rPr>
                <a:t>此部分内容作为文字排版占位显示 </a:t>
              </a:r>
              <a:br>
                <a:rPr lang="zh-CN" altLang="en-US" sz="1000" b="0" dirty="0">
                  <a:solidFill>
                    <a:schemeClr val="tx1">
                      <a:lumMod val="85000"/>
                      <a:lumOff val="15000"/>
                    </a:schemeClr>
                  </a:solidFill>
                  <a:effectLst/>
                </a:rPr>
              </a:br>
              <a:r>
                <a:rPr lang="zh-CN" altLang="en-US" sz="1000" b="0" dirty="0">
                  <a:solidFill>
                    <a:schemeClr val="tx1">
                      <a:lumMod val="85000"/>
                      <a:lumOff val="15000"/>
                    </a:schemeClr>
                  </a:solidFill>
                  <a:effectLst/>
                </a:rPr>
                <a:t>（建议使用主题字体）</a:t>
              </a:r>
            </a:p>
          </p:txBody>
        </p:sp>
      </p:gr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fade">
                                      <p:cBhvr>
                                        <p:cTn id="7" dur="500"/>
                                        <p:tgtEl>
                                          <p:spTgt spid="10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173"/>
                                        </p:tgtEl>
                                        <p:attrNameLst>
                                          <p:attrName>style.visibility</p:attrName>
                                        </p:attrNameLst>
                                      </p:cBhvr>
                                      <p:to>
                                        <p:strVal val="visible"/>
                                      </p:to>
                                    </p:set>
                                    <p:anim calcmode="lin" valueType="num">
                                      <p:cBhvr additive="base">
                                        <p:cTn id="11" dur="500" fill="hold"/>
                                        <p:tgtEl>
                                          <p:spTgt spid="173"/>
                                        </p:tgtEl>
                                        <p:attrNameLst>
                                          <p:attrName>ppt_x</p:attrName>
                                        </p:attrNameLst>
                                      </p:cBhvr>
                                      <p:tavLst>
                                        <p:tav tm="0">
                                          <p:val>
                                            <p:strVal val="#ppt_x"/>
                                          </p:val>
                                        </p:tav>
                                        <p:tav tm="100000">
                                          <p:val>
                                            <p:strVal val="#ppt_x"/>
                                          </p:val>
                                        </p:tav>
                                      </p:tavLst>
                                    </p:anim>
                                    <p:anim calcmode="lin" valueType="num">
                                      <p:cBhvr additive="base">
                                        <p:cTn id="12" dur="500" fill="hold"/>
                                        <p:tgtEl>
                                          <p:spTgt spid="17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186"/>
                                        </p:tgtEl>
                                        <p:attrNameLst>
                                          <p:attrName>style.visibility</p:attrName>
                                        </p:attrNameLst>
                                      </p:cBhvr>
                                      <p:to>
                                        <p:strVal val="visible"/>
                                      </p:to>
                                    </p:set>
                                    <p:anim calcmode="lin" valueType="num">
                                      <p:cBhvr additive="base">
                                        <p:cTn id="16" dur="500" fill="hold"/>
                                        <p:tgtEl>
                                          <p:spTgt spid="186"/>
                                        </p:tgtEl>
                                        <p:attrNameLst>
                                          <p:attrName>ppt_x</p:attrName>
                                        </p:attrNameLst>
                                      </p:cBhvr>
                                      <p:tavLst>
                                        <p:tav tm="0">
                                          <p:val>
                                            <p:strVal val="#ppt_x"/>
                                          </p:val>
                                        </p:tav>
                                        <p:tav tm="100000">
                                          <p:val>
                                            <p:strVal val="#ppt_x"/>
                                          </p:val>
                                        </p:tav>
                                      </p:tavLst>
                                    </p:anim>
                                    <p:anim calcmode="lin" valueType="num">
                                      <p:cBhvr additive="base">
                                        <p:cTn id="17" dur="500" fill="hold"/>
                                        <p:tgtEl>
                                          <p:spTgt spid="186"/>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167"/>
                                        </p:tgtEl>
                                        <p:attrNameLst>
                                          <p:attrName>style.visibility</p:attrName>
                                        </p:attrNameLst>
                                      </p:cBhvr>
                                      <p:to>
                                        <p:strVal val="visible"/>
                                      </p:to>
                                    </p:set>
                                    <p:anim calcmode="lin" valueType="num">
                                      <p:cBhvr additive="base">
                                        <p:cTn id="21" dur="500" fill="hold"/>
                                        <p:tgtEl>
                                          <p:spTgt spid="167"/>
                                        </p:tgtEl>
                                        <p:attrNameLst>
                                          <p:attrName>ppt_x</p:attrName>
                                        </p:attrNameLst>
                                      </p:cBhvr>
                                      <p:tavLst>
                                        <p:tav tm="0">
                                          <p:val>
                                            <p:strVal val="#ppt_x"/>
                                          </p:val>
                                        </p:tav>
                                        <p:tav tm="100000">
                                          <p:val>
                                            <p:strVal val="#ppt_x"/>
                                          </p:val>
                                        </p:tav>
                                      </p:tavLst>
                                    </p:anim>
                                    <p:anim calcmode="lin" valueType="num">
                                      <p:cBhvr additive="base">
                                        <p:cTn id="22" dur="500" fill="hold"/>
                                        <p:tgtEl>
                                          <p:spTgt spid="167"/>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177"/>
                                        </p:tgtEl>
                                        <p:attrNameLst>
                                          <p:attrName>style.visibility</p:attrName>
                                        </p:attrNameLst>
                                      </p:cBhvr>
                                      <p:to>
                                        <p:strVal val="visible"/>
                                      </p:to>
                                    </p:set>
                                    <p:anim calcmode="lin" valueType="num">
                                      <p:cBhvr additive="base">
                                        <p:cTn id="26" dur="500" fill="hold"/>
                                        <p:tgtEl>
                                          <p:spTgt spid="177"/>
                                        </p:tgtEl>
                                        <p:attrNameLst>
                                          <p:attrName>ppt_x</p:attrName>
                                        </p:attrNameLst>
                                      </p:cBhvr>
                                      <p:tavLst>
                                        <p:tav tm="0">
                                          <p:val>
                                            <p:strVal val="#ppt_x"/>
                                          </p:val>
                                        </p:tav>
                                        <p:tav tm="100000">
                                          <p:val>
                                            <p:strVal val="#ppt_x"/>
                                          </p:val>
                                        </p:tav>
                                      </p:tavLst>
                                    </p:anim>
                                    <p:anim calcmode="lin" valueType="num">
                                      <p:cBhvr additive="base">
                                        <p:cTn id="27" dur="500" fill="hold"/>
                                        <p:tgtEl>
                                          <p:spTgt spid="177"/>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157"/>
                                        </p:tgtEl>
                                        <p:attrNameLst>
                                          <p:attrName>style.visibility</p:attrName>
                                        </p:attrNameLst>
                                      </p:cBhvr>
                                      <p:to>
                                        <p:strVal val="visible"/>
                                      </p:to>
                                    </p:set>
                                    <p:anim calcmode="lin" valueType="num">
                                      <p:cBhvr additive="base">
                                        <p:cTn id="31" dur="500" fill="hold"/>
                                        <p:tgtEl>
                                          <p:spTgt spid="157"/>
                                        </p:tgtEl>
                                        <p:attrNameLst>
                                          <p:attrName>ppt_x</p:attrName>
                                        </p:attrNameLst>
                                      </p:cBhvr>
                                      <p:tavLst>
                                        <p:tav tm="0">
                                          <p:val>
                                            <p:strVal val="#ppt_x"/>
                                          </p:val>
                                        </p:tav>
                                        <p:tav tm="100000">
                                          <p:val>
                                            <p:strVal val="#ppt_x"/>
                                          </p:val>
                                        </p:tav>
                                      </p:tavLst>
                                    </p:anim>
                                    <p:anim calcmode="lin" valueType="num">
                                      <p:cBhvr additive="base">
                                        <p:cTn id="32" dur="500" fill="hold"/>
                                        <p:tgtEl>
                                          <p:spTgt spid="157"/>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189"/>
                                        </p:tgtEl>
                                        <p:attrNameLst>
                                          <p:attrName>style.visibility</p:attrName>
                                        </p:attrNameLst>
                                      </p:cBhvr>
                                      <p:to>
                                        <p:strVal val="visible"/>
                                      </p:to>
                                    </p:set>
                                    <p:anim calcmode="lin" valueType="num">
                                      <p:cBhvr additive="base">
                                        <p:cTn id="36" dur="500" fill="hold"/>
                                        <p:tgtEl>
                                          <p:spTgt spid="189"/>
                                        </p:tgtEl>
                                        <p:attrNameLst>
                                          <p:attrName>ppt_x</p:attrName>
                                        </p:attrNameLst>
                                      </p:cBhvr>
                                      <p:tavLst>
                                        <p:tav tm="0">
                                          <p:val>
                                            <p:strVal val="#ppt_x"/>
                                          </p:val>
                                        </p:tav>
                                        <p:tav tm="100000">
                                          <p:val>
                                            <p:strVal val="#ppt_x"/>
                                          </p:val>
                                        </p:tav>
                                      </p:tavLst>
                                    </p:anim>
                                    <p:anim calcmode="lin" valueType="num">
                                      <p:cBhvr additive="base">
                                        <p:cTn id="37" dur="500" fill="hold"/>
                                        <p:tgtEl>
                                          <p:spTgt spid="189"/>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nodeType="afterEffect">
                                  <p:stCondLst>
                                    <p:cond delay="0"/>
                                  </p:stCondLst>
                                  <p:childTnLst>
                                    <p:set>
                                      <p:cBhvr>
                                        <p:cTn id="40" dur="1" fill="hold">
                                          <p:stCondLst>
                                            <p:cond delay="0"/>
                                          </p:stCondLst>
                                        </p:cTn>
                                        <p:tgtEl>
                                          <p:spTgt spid="149"/>
                                        </p:tgtEl>
                                        <p:attrNameLst>
                                          <p:attrName>style.visibility</p:attrName>
                                        </p:attrNameLst>
                                      </p:cBhvr>
                                      <p:to>
                                        <p:strVal val="visible"/>
                                      </p:to>
                                    </p:set>
                                    <p:anim calcmode="lin" valueType="num">
                                      <p:cBhvr additive="base">
                                        <p:cTn id="41" dur="500" fill="hold"/>
                                        <p:tgtEl>
                                          <p:spTgt spid="149"/>
                                        </p:tgtEl>
                                        <p:attrNameLst>
                                          <p:attrName>ppt_x</p:attrName>
                                        </p:attrNameLst>
                                      </p:cBhvr>
                                      <p:tavLst>
                                        <p:tav tm="0">
                                          <p:val>
                                            <p:strVal val="#ppt_x"/>
                                          </p:val>
                                        </p:tav>
                                        <p:tav tm="100000">
                                          <p:val>
                                            <p:strVal val="#ppt_x"/>
                                          </p:val>
                                        </p:tav>
                                      </p:tavLst>
                                    </p:anim>
                                    <p:anim calcmode="lin" valueType="num">
                                      <p:cBhvr additive="base">
                                        <p:cTn id="42" dur="500" fill="hold"/>
                                        <p:tgtEl>
                                          <p:spTgt spid="149"/>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nodeType="afterEffect">
                                  <p:stCondLst>
                                    <p:cond delay="0"/>
                                  </p:stCondLst>
                                  <p:childTnLst>
                                    <p:set>
                                      <p:cBhvr>
                                        <p:cTn id="45" dur="1" fill="hold">
                                          <p:stCondLst>
                                            <p:cond delay="0"/>
                                          </p:stCondLst>
                                        </p:cTn>
                                        <p:tgtEl>
                                          <p:spTgt spid="180"/>
                                        </p:tgtEl>
                                        <p:attrNameLst>
                                          <p:attrName>style.visibility</p:attrName>
                                        </p:attrNameLst>
                                      </p:cBhvr>
                                      <p:to>
                                        <p:strVal val="visible"/>
                                      </p:to>
                                    </p:set>
                                    <p:anim calcmode="lin" valueType="num">
                                      <p:cBhvr additive="base">
                                        <p:cTn id="46" dur="500" fill="hold"/>
                                        <p:tgtEl>
                                          <p:spTgt spid="180"/>
                                        </p:tgtEl>
                                        <p:attrNameLst>
                                          <p:attrName>ppt_x</p:attrName>
                                        </p:attrNameLst>
                                      </p:cBhvr>
                                      <p:tavLst>
                                        <p:tav tm="0">
                                          <p:val>
                                            <p:strVal val="#ppt_x"/>
                                          </p:val>
                                        </p:tav>
                                        <p:tav tm="100000">
                                          <p:val>
                                            <p:strVal val="#ppt_x"/>
                                          </p:val>
                                        </p:tav>
                                      </p:tavLst>
                                    </p:anim>
                                    <p:anim calcmode="lin" valueType="num">
                                      <p:cBhvr additive="base">
                                        <p:cTn id="47" dur="500" fill="hold"/>
                                        <p:tgtEl>
                                          <p:spTgt spid="180"/>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143"/>
                                        </p:tgtEl>
                                        <p:attrNameLst>
                                          <p:attrName>style.visibility</p:attrName>
                                        </p:attrNameLst>
                                      </p:cBhvr>
                                      <p:to>
                                        <p:strVal val="visible"/>
                                      </p:to>
                                    </p:set>
                                    <p:anim calcmode="lin" valueType="num">
                                      <p:cBhvr additive="base">
                                        <p:cTn id="51" dur="500" fill="hold"/>
                                        <p:tgtEl>
                                          <p:spTgt spid="143"/>
                                        </p:tgtEl>
                                        <p:attrNameLst>
                                          <p:attrName>ppt_x</p:attrName>
                                        </p:attrNameLst>
                                      </p:cBhvr>
                                      <p:tavLst>
                                        <p:tav tm="0">
                                          <p:val>
                                            <p:strVal val="#ppt_x"/>
                                          </p:val>
                                        </p:tav>
                                        <p:tav tm="100000">
                                          <p:val>
                                            <p:strVal val="#ppt_x"/>
                                          </p:val>
                                        </p:tav>
                                      </p:tavLst>
                                    </p:anim>
                                    <p:anim calcmode="lin" valueType="num">
                                      <p:cBhvr additive="base">
                                        <p:cTn id="52" dur="500" fill="hold"/>
                                        <p:tgtEl>
                                          <p:spTgt spid="143"/>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2" presetClass="entr" presetSubtype="4" fill="hold" nodeType="afterEffect">
                                  <p:stCondLst>
                                    <p:cond delay="0"/>
                                  </p:stCondLst>
                                  <p:childTnLst>
                                    <p:set>
                                      <p:cBhvr>
                                        <p:cTn id="55" dur="1" fill="hold">
                                          <p:stCondLst>
                                            <p:cond delay="0"/>
                                          </p:stCondLst>
                                        </p:cTn>
                                        <p:tgtEl>
                                          <p:spTgt spid="183"/>
                                        </p:tgtEl>
                                        <p:attrNameLst>
                                          <p:attrName>style.visibility</p:attrName>
                                        </p:attrNameLst>
                                      </p:cBhvr>
                                      <p:to>
                                        <p:strVal val="visible"/>
                                      </p:to>
                                    </p:set>
                                    <p:anim calcmode="lin" valueType="num">
                                      <p:cBhvr additive="base">
                                        <p:cTn id="56" dur="500" fill="hold"/>
                                        <p:tgtEl>
                                          <p:spTgt spid="183"/>
                                        </p:tgtEl>
                                        <p:attrNameLst>
                                          <p:attrName>ppt_x</p:attrName>
                                        </p:attrNameLst>
                                      </p:cBhvr>
                                      <p:tavLst>
                                        <p:tav tm="0">
                                          <p:val>
                                            <p:strVal val="#ppt_x"/>
                                          </p:val>
                                        </p:tav>
                                        <p:tav tm="100000">
                                          <p:val>
                                            <p:strVal val="#ppt_x"/>
                                          </p:val>
                                        </p:tav>
                                      </p:tavLst>
                                    </p:anim>
                                    <p:anim calcmode="lin" valueType="num">
                                      <p:cBhvr additive="base">
                                        <p:cTn id="57" dur="500" fill="hold"/>
                                        <p:tgtEl>
                                          <p:spTgt spid="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03</a:t>
            </a:r>
          </a:p>
        </p:txBody>
      </p:sp>
      <p:grpSp>
        <p:nvGrpSpPr>
          <p:cNvPr id="58" name="Group 15"/>
          <p:cNvGrpSpPr/>
          <p:nvPr/>
        </p:nvGrpSpPr>
        <p:grpSpPr>
          <a:xfrm flipV="1">
            <a:off x="3522980" y="3014345"/>
            <a:ext cx="1590040" cy="2103755"/>
            <a:chOff x="5542383" y="1451532"/>
            <a:chExt cx="2369977" cy="3136019"/>
          </a:xfrm>
          <a:solidFill>
            <a:srgbClr val="98C9D0"/>
          </a:solidFill>
        </p:grpSpPr>
        <p:sp>
          <p:nvSpPr>
            <p:cNvPr id="59" name="Rectangle 17"/>
            <p:cNvSpPr/>
            <p:nvPr/>
          </p:nvSpPr>
          <p:spPr>
            <a:xfrm>
              <a:off x="5542383" y="2606351"/>
              <a:ext cx="601241" cy="1981200"/>
            </a:xfrm>
            <a:prstGeom prst="rect">
              <a:avLst/>
            </a:prstGeom>
            <a:solidFill>
              <a:srgbClr val="98C9D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60" name="Freeform: Shape 16"/>
            <p:cNvSpPr/>
            <p:nvPr/>
          </p:nvSpPr>
          <p:spPr>
            <a:xfrm>
              <a:off x="5542384" y="1451532"/>
              <a:ext cx="2369976" cy="1184988"/>
            </a:xfrm>
            <a:custGeom>
              <a:avLst/>
              <a:gdLst>
                <a:gd name="connsiteX0" fmla="*/ 1184988 w 2369976"/>
                <a:gd name="connsiteY0" fmla="*/ 0 h 1184988"/>
                <a:gd name="connsiteX1" fmla="*/ 2369976 w 2369976"/>
                <a:gd name="connsiteY1" fmla="*/ 1184988 h 1184988"/>
                <a:gd name="connsiteX2" fmla="*/ 1771003 w 2369976"/>
                <a:gd name="connsiteY2" fmla="*/ 1184988 h 1184988"/>
                <a:gd name="connsiteX3" fmla="*/ 1771003 w 2369976"/>
                <a:gd name="connsiteY3" fmla="*/ 1184987 h 1184988"/>
                <a:gd name="connsiteX4" fmla="*/ 1184987 w 2369976"/>
                <a:gd name="connsiteY4" fmla="*/ 598971 h 1184988"/>
                <a:gd name="connsiteX5" fmla="*/ 598971 w 2369976"/>
                <a:gd name="connsiteY5" fmla="*/ 1184987 h 1184988"/>
                <a:gd name="connsiteX6" fmla="*/ 598971 w 2369976"/>
                <a:gd name="connsiteY6" fmla="*/ 1184988 h 1184988"/>
                <a:gd name="connsiteX7" fmla="*/ 0 w 2369976"/>
                <a:gd name="connsiteY7" fmla="*/ 1184988 h 1184988"/>
                <a:gd name="connsiteX8" fmla="*/ 1184988 w 2369976"/>
                <a:gd name="connsiteY8" fmla="*/ 0 h 118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976" h="1184988">
                  <a:moveTo>
                    <a:pt x="1184988" y="0"/>
                  </a:moveTo>
                  <a:cubicBezTo>
                    <a:pt x="1839439" y="0"/>
                    <a:pt x="2369976" y="530537"/>
                    <a:pt x="2369976" y="1184988"/>
                  </a:cubicBezTo>
                  <a:lnTo>
                    <a:pt x="1771003" y="1184988"/>
                  </a:lnTo>
                  <a:lnTo>
                    <a:pt x="1771003" y="1184987"/>
                  </a:lnTo>
                  <a:cubicBezTo>
                    <a:pt x="1771003" y="861339"/>
                    <a:pt x="1508635" y="598971"/>
                    <a:pt x="1184987" y="598971"/>
                  </a:cubicBezTo>
                  <a:cubicBezTo>
                    <a:pt x="861339" y="598971"/>
                    <a:pt x="598971" y="861339"/>
                    <a:pt x="598971" y="1184987"/>
                  </a:cubicBezTo>
                  <a:lnTo>
                    <a:pt x="598971" y="1184988"/>
                  </a:lnTo>
                  <a:lnTo>
                    <a:pt x="0" y="1184988"/>
                  </a:lnTo>
                  <a:cubicBezTo>
                    <a:pt x="0" y="530537"/>
                    <a:pt x="530537" y="0"/>
                    <a:pt x="1184988" y="0"/>
                  </a:cubicBezTo>
                  <a:close/>
                </a:path>
              </a:pathLst>
            </a:custGeom>
            <a:solidFill>
              <a:srgbClr val="98C9D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61" name="Rectangle 18"/>
            <p:cNvSpPr/>
            <p:nvPr/>
          </p:nvSpPr>
          <p:spPr>
            <a:xfrm>
              <a:off x="7311119" y="2606351"/>
              <a:ext cx="601241" cy="1981200"/>
            </a:xfrm>
            <a:prstGeom prst="rect">
              <a:avLst/>
            </a:prstGeom>
            <a:solidFill>
              <a:srgbClr val="98C9D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grpSp>
      <p:grpSp>
        <p:nvGrpSpPr>
          <p:cNvPr id="62" name="Group 14"/>
          <p:cNvGrpSpPr/>
          <p:nvPr/>
        </p:nvGrpSpPr>
        <p:grpSpPr>
          <a:xfrm>
            <a:off x="4709795" y="1060450"/>
            <a:ext cx="1590040" cy="2103755"/>
            <a:chOff x="5542383" y="1451532"/>
            <a:chExt cx="2369977" cy="3136019"/>
          </a:xfrm>
          <a:solidFill>
            <a:srgbClr val="98C9D0"/>
          </a:solidFill>
        </p:grpSpPr>
        <p:sp>
          <p:nvSpPr>
            <p:cNvPr id="63" name="Freeform: Shape 9"/>
            <p:cNvSpPr/>
            <p:nvPr/>
          </p:nvSpPr>
          <p:spPr>
            <a:xfrm>
              <a:off x="5542384" y="1451532"/>
              <a:ext cx="2369976" cy="1184988"/>
            </a:xfrm>
            <a:custGeom>
              <a:avLst/>
              <a:gdLst>
                <a:gd name="connsiteX0" fmla="*/ 1184988 w 2369976"/>
                <a:gd name="connsiteY0" fmla="*/ 0 h 1184988"/>
                <a:gd name="connsiteX1" fmla="*/ 2369976 w 2369976"/>
                <a:gd name="connsiteY1" fmla="*/ 1184988 h 1184988"/>
                <a:gd name="connsiteX2" fmla="*/ 1771003 w 2369976"/>
                <a:gd name="connsiteY2" fmla="*/ 1184988 h 1184988"/>
                <a:gd name="connsiteX3" fmla="*/ 1771003 w 2369976"/>
                <a:gd name="connsiteY3" fmla="*/ 1184987 h 1184988"/>
                <a:gd name="connsiteX4" fmla="*/ 1184987 w 2369976"/>
                <a:gd name="connsiteY4" fmla="*/ 598971 h 1184988"/>
                <a:gd name="connsiteX5" fmla="*/ 598971 w 2369976"/>
                <a:gd name="connsiteY5" fmla="*/ 1184987 h 1184988"/>
                <a:gd name="connsiteX6" fmla="*/ 598971 w 2369976"/>
                <a:gd name="connsiteY6" fmla="*/ 1184988 h 1184988"/>
                <a:gd name="connsiteX7" fmla="*/ 0 w 2369976"/>
                <a:gd name="connsiteY7" fmla="*/ 1184988 h 1184988"/>
                <a:gd name="connsiteX8" fmla="*/ 1184988 w 2369976"/>
                <a:gd name="connsiteY8" fmla="*/ 0 h 118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976" h="1184988">
                  <a:moveTo>
                    <a:pt x="1184988" y="0"/>
                  </a:moveTo>
                  <a:cubicBezTo>
                    <a:pt x="1839439" y="0"/>
                    <a:pt x="2369976" y="530537"/>
                    <a:pt x="2369976" y="1184988"/>
                  </a:cubicBezTo>
                  <a:lnTo>
                    <a:pt x="1771003" y="1184988"/>
                  </a:lnTo>
                  <a:lnTo>
                    <a:pt x="1771003" y="1184987"/>
                  </a:lnTo>
                  <a:cubicBezTo>
                    <a:pt x="1771003" y="861339"/>
                    <a:pt x="1508635" y="598971"/>
                    <a:pt x="1184987" y="598971"/>
                  </a:cubicBezTo>
                  <a:cubicBezTo>
                    <a:pt x="861339" y="598971"/>
                    <a:pt x="598971" y="861339"/>
                    <a:pt x="598971" y="1184987"/>
                  </a:cubicBezTo>
                  <a:lnTo>
                    <a:pt x="598971" y="1184988"/>
                  </a:lnTo>
                  <a:lnTo>
                    <a:pt x="0" y="1184988"/>
                  </a:lnTo>
                  <a:cubicBezTo>
                    <a:pt x="0" y="530537"/>
                    <a:pt x="530537" y="0"/>
                    <a:pt x="1184988" y="0"/>
                  </a:cubicBezTo>
                  <a:close/>
                </a:path>
              </a:pathLst>
            </a:cu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64" name="Rectangle 12"/>
            <p:cNvSpPr/>
            <p:nvPr/>
          </p:nvSpPr>
          <p:spPr>
            <a:xfrm>
              <a:off x="5542383" y="2606351"/>
              <a:ext cx="601241" cy="1981200"/>
            </a:xfrm>
            <a:prstGeom prst="rect">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65" name="Rectangle 13"/>
            <p:cNvSpPr/>
            <p:nvPr/>
          </p:nvSpPr>
          <p:spPr>
            <a:xfrm>
              <a:off x="7311119" y="2606351"/>
              <a:ext cx="601241" cy="1981200"/>
            </a:xfrm>
            <a:prstGeom prst="rect">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grpSp>
      <p:grpSp>
        <p:nvGrpSpPr>
          <p:cNvPr id="66" name="Group 19"/>
          <p:cNvGrpSpPr/>
          <p:nvPr/>
        </p:nvGrpSpPr>
        <p:grpSpPr>
          <a:xfrm>
            <a:off x="7082790" y="1060450"/>
            <a:ext cx="1590040" cy="2103755"/>
            <a:chOff x="5542383" y="1451532"/>
            <a:chExt cx="2369977" cy="3136019"/>
          </a:xfrm>
          <a:solidFill>
            <a:srgbClr val="98C9D0"/>
          </a:solidFill>
        </p:grpSpPr>
        <p:sp>
          <p:nvSpPr>
            <p:cNvPr id="67" name="Freeform: Shape 20"/>
            <p:cNvSpPr/>
            <p:nvPr/>
          </p:nvSpPr>
          <p:spPr>
            <a:xfrm>
              <a:off x="5542384" y="1451532"/>
              <a:ext cx="2369976" cy="1184988"/>
            </a:xfrm>
            <a:custGeom>
              <a:avLst/>
              <a:gdLst>
                <a:gd name="connsiteX0" fmla="*/ 1184988 w 2369976"/>
                <a:gd name="connsiteY0" fmla="*/ 0 h 1184988"/>
                <a:gd name="connsiteX1" fmla="*/ 2369976 w 2369976"/>
                <a:gd name="connsiteY1" fmla="*/ 1184988 h 1184988"/>
                <a:gd name="connsiteX2" fmla="*/ 1771003 w 2369976"/>
                <a:gd name="connsiteY2" fmla="*/ 1184988 h 1184988"/>
                <a:gd name="connsiteX3" fmla="*/ 1771003 w 2369976"/>
                <a:gd name="connsiteY3" fmla="*/ 1184987 h 1184988"/>
                <a:gd name="connsiteX4" fmla="*/ 1184987 w 2369976"/>
                <a:gd name="connsiteY4" fmla="*/ 598971 h 1184988"/>
                <a:gd name="connsiteX5" fmla="*/ 598971 w 2369976"/>
                <a:gd name="connsiteY5" fmla="*/ 1184987 h 1184988"/>
                <a:gd name="connsiteX6" fmla="*/ 598971 w 2369976"/>
                <a:gd name="connsiteY6" fmla="*/ 1184988 h 1184988"/>
                <a:gd name="connsiteX7" fmla="*/ 0 w 2369976"/>
                <a:gd name="connsiteY7" fmla="*/ 1184988 h 1184988"/>
                <a:gd name="connsiteX8" fmla="*/ 1184988 w 2369976"/>
                <a:gd name="connsiteY8" fmla="*/ 0 h 118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976" h="1184988">
                  <a:moveTo>
                    <a:pt x="1184988" y="0"/>
                  </a:moveTo>
                  <a:cubicBezTo>
                    <a:pt x="1839439" y="0"/>
                    <a:pt x="2369976" y="530537"/>
                    <a:pt x="2369976" y="1184988"/>
                  </a:cubicBezTo>
                  <a:lnTo>
                    <a:pt x="1771003" y="1184988"/>
                  </a:lnTo>
                  <a:lnTo>
                    <a:pt x="1771003" y="1184987"/>
                  </a:lnTo>
                  <a:cubicBezTo>
                    <a:pt x="1771003" y="861339"/>
                    <a:pt x="1508635" y="598971"/>
                    <a:pt x="1184987" y="598971"/>
                  </a:cubicBezTo>
                  <a:cubicBezTo>
                    <a:pt x="861339" y="598971"/>
                    <a:pt x="598971" y="861339"/>
                    <a:pt x="598971" y="1184987"/>
                  </a:cubicBezTo>
                  <a:lnTo>
                    <a:pt x="598971" y="1184988"/>
                  </a:lnTo>
                  <a:lnTo>
                    <a:pt x="0" y="1184988"/>
                  </a:lnTo>
                  <a:cubicBezTo>
                    <a:pt x="0" y="530537"/>
                    <a:pt x="530537" y="0"/>
                    <a:pt x="1184988" y="0"/>
                  </a:cubicBezTo>
                  <a:close/>
                </a:path>
              </a:pathLst>
            </a:cu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68" name="Rectangle 21"/>
            <p:cNvSpPr/>
            <p:nvPr/>
          </p:nvSpPr>
          <p:spPr>
            <a:xfrm>
              <a:off x="5542383" y="2606351"/>
              <a:ext cx="601241" cy="1981200"/>
            </a:xfrm>
            <a:prstGeom prst="rect">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69" name="Rectangle 22"/>
            <p:cNvSpPr/>
            <p:nvPr/>
          </p:nvSpPr>
          <p:spPr>
            <a:xfrm>
              <a:off x="7311119" y="2606351"/>
              <a:ext cx="601241" cy="1981200"/>
            </a:xfrm>
            <a:prstGeom prst="rect">
              <a:avLst/>
            </a:prstGeom>
            <a:grp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grpSp>
      <p:grpSp>
        <p:nvGrpSpPr>
          <p:cNvPr id="70" name="Group 23"/>
          <p:cNvGrpSpPr/>
          <p:nvPr/>
        </p:nvGrpSpPr>
        <p:grpSpPr>
          <a:xfrm flipV="1">
            <a:off x="5895975" y="3014345"/>
            <a:ext cx="1590040" cy="2103755"/>
            <a:chOff x="5542383" y="1451532"/>
            <a:chExt cx="2369977" cy="3136019"/>
          </a:xfrm>
          <a:solidFill>
            <a:srgbClr val="98C9D0"/>
          </a:solidFill>
        </p:grpSpPr>
        <p:sp>
          <p:nvSpPr>
            <p:cNvPr id="71" name="Freeform: Shape 24"/>
            <p:cNvSpPr/>
            <p:nvPr/>
          </p:nvSpPr>
          <p:spPr>
            <a:xfrm>
              <a:off x="5542384" y="1451532"/>
              <a:ext cx="2369976" cy="1184988"/>
            </a:xfrm>
            <a:custGeom>
              <a:avLst/>
              <a:gdLst>
                <a:gd name="connsiteX0" fmla="*/ 1184988 w 2369976"/>
                <a:gd name="connsiteY0" fmla="*/ 0 h 1184988"/>
                <a:gd name="connsiteX1" fmla="*/ 2369976 w 2369976"/>
                <a:gd name="connsiteY1" fmla="*/ 1184988 h 1184988"/>
                <a:gd name="connsiteX2" fmla="*/ 1771003 w 2369976"/>
                <a:gd name="connsiteY2" fmla="*/ 1184988 h 1184988"/>
                <a:gd name="connsiteX3" fmla="*/ 1771003 w 2369976"/>
                <a:gd name="connsiteY3" fmla="*/ 1184987 h 1184988"/>
                <a:gd name="connsiteX4" fmla="*/ 1184987 w 2369976"/>
                <a:gd name="connsiteY4" fmla="*/ 598971 h 1184988"/>
                <a:gd name="connsiteX5" fmla="*/ 598971 w 2369976"/>
                <a:gd name="connsiteY5" fmla="*/ 1184987 h 1184988"/>
                <a:gd name="connsiteX6" fmla="*/ 598971 w 2369976"/>
                <a:gd name="connsiteY6" fmla="*/ 1184988 h 1184988"/>
                <a:gd name="connsiteX7" fmla="*/ 0 w 2369976"/>
                <a:gd name="connsiteY7" fmla="*/ 1184988 h 1184988"/>
                <a:gd name="connsiteX8" fmla="*/ 1184988 w 2369976"/>
                <a:gd name="connsiteY8" fmla="*/ 0 h 118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9976" h="1184988">
                  <a:moveTo>
                    <a:pt x="1184988" y="0"/>
                  </a:moveTo>
                  <a:cubicBezTo>
                    <a:pt x="1839439" y="0"/>
                    <a:pt x="2369976" y="530537"/>
                    <a:pt x="2369976" y="1184988"/>
                  </a:cubicBezTo>
                  <a:lnTo>
                    <a:pt x="1771003" y="1184988"/>
                  </a:lnTo>
                  <a:lnTo>
                    <a:pt x="1771003" y="1184987"/>
                  </a:lnTo>
                  <a:cubicBezTo>
                    <a:pt x="1771003" y="861339"/>
                    <a:pt x="1508635" y="598971"/>
                    <a:pt x="1184987" y="598971"/>
                  </a:cubicBezTo>
                  <a:cubicBezTo>
                    <a:pt x="861339" y="598971"/>
                    <a:pt x="598971" y="861339"/>
                    <a:pt x="598971" y="1184987"/>
                  </a:cubicBezTo>
                  <a:lnTo>
                    <a:pt x="598971" y="1184988"/>
                  </a:lnTo>
                  <a:lnTo>
                    <a:pt x="0" y="1184988"/>
                  </a:lnTo>
                  <a:cubicBezTo>
                    <a:pt x="0" y="530537"/>
                    <a:pt x="530537" y="0"/>
                    <a:pt x="1184988" y="0"/>
                  </a:cubicBezTo>
                  <a:close/>
                </a:path>
              </a:pathLst>
            </a:custGeom>
            <a:solidFill>
              <a:srgbClr val="98C9D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72" name="Rectangle 25"/>
            <p:cNvSpPr/>
            <p:nvPr/>
          </p:nvSpPr>
          <p:spPr>
            <a:xfrm>
              <a:off x="5542383" y="2606351"/>
              <a:ext cx="601241" cy="1981200"/>
            </a:xfrm>
            <a:prstGeom prst="rect">
              <a:avLst/>
            </a:prstGeom>
            <a:solidFill>
              <a:srgbClr val="98C9D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73" name="Rectangle 26"/>
            <p:cNvSpPr/>
            <p:nvPr/>
          </p:nvSpPr>
          <p:spPr>
            <a:xfrm>
              <a:off x="7311119" y="2606351"/>
              <a:ext cx="601241" cy="1981200"/>
            </a:xfrm>
            <a:prstGeom prst="rect">
              <a:avLst/>
            </a:prstGeom>
            <a:solidFill>
              <a:srgbClr val="98C9D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grpSp>
      <p:sp>
        <p:nvSpPr>
          <p:cNvPr id="74" name="Oval 2"/>
          <p:cNvSpPr/>
          <p:nvPr/>
        </p:nvSpPr>
        <p:spPr>
          <a:xfrm>
            <a:off x="8100060" y="2726055"/>
            <a:ext cx="741680" cy="741680"/>
          </a:xfrm>
          <a:prstGeom prst="ellipse">
            <a:avLst/>
          </a:prstGeom>
          <a:solidFill>
            <a:srgbClr val="98C9D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75" name="Oval 41"/>
          <p:cNvSpPr/>
          <p:nvPr/>
        </p:nvSpPr>
        <p:spPr>
          <a:xfrm>
            <a:off x="4532630" y="2726055"/>
            <a:ext cx="741680" cy="741680"/>
          </a:xfrm>
          <a:prstGeom prst="ellipse">
            <a:avLst/>
          </a:prstGeom>
          <a:solidFill>
            <a:srgbClr val="DAEBEE"/>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76" name="Oval 42"/>
          <p:cNvSpPr/>
          <p:nvPr/>
        </p:nvSpPr>
        <p:spPr>
          <a:xfrm>
            <a:off x="5725160" y="2726055"/>
            <a:ext cx="741680" cy="741680"/>
          </a:xfrm>
          <a:prstGeom prst="ellipse">
            <a:avLst/>
          </a:prstGeom>
          <a:solidFill>
            <a:srgbClr val="98C9D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77" name="Oval 43"/>
          <p:cNvSpPr/>
          <p:nvPr/>
        </p:nvSpPr>
        <p:spPr>
          <a:xfrm>
            <a:off x="6929755" y="2726055"/>
            <a:ext cx="741680" cy="741680"/>
          </a:xfrm>
          <a:prstGeom prst="ellipse">
            <a:avLst/>
          </a:prstGeom>
          <a:solidFill>
            <a:srgbClr val="DAEBEE"/>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78" name="Oval 4"/>
          <p:cNvSpPr/>
          <p:nvPr/>
        </p:nvSpPr>
        <p:spPr>
          <a:xfrm>
            <a:off x="5233670" y="1616710"/>
            <a:ext cx="537845" cy="537845"/>
          </a:xfrm>
          <a:prstGeom prst="ellipse">
            <a:avLst/>
          </a:prstGeom>
          <a:solidFill>
            <a:srgbClr val="98C9D0"/>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79" name="Oval 44"/>
          <p:cNvSpPr/>
          <p:nvPr/>
        </p:nvSpPr>
        <p:spPr>
          <a:xfrm>
            <a:off x="7608570" y="1616710"/>
            <a:ext cx="537845" cy="537845"/>
          </a:xfrm>
          <a:prstGeom prst="ellipse">
            <a:avLst/>
          </a:prstGeom>
          <a:solidFill>
            <a:srgbClr val="98C9D0"/>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80" name="Oval 45"/>
          <p:cNvSpPr/>
          <p:nvPr/>
        </p:nvSpPr>
        <p:spPr>
          <a:xfrm>
            <a:off x="4048125" y="4034790"/>
            <a:ext cx="537845" cy="537845"/>
          </a:xfrm>
          <a:prstGeom prst="ellipse">
            <a:avLst/>
          </a:prstGeom>
          <a:solidFill>
            <a:srgbClr val="DAEBEE"/>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81" name="Oval 46"/>
          <p:cNvSpPr/>
          <p:nvPr/>
        </p:nvSpPr>
        <p:spPr>
          <a:xfrm>
            <a:off x="6423025" y="4034790"/>
            <a:ext cx="537845" cy="537845"/>
          </a:xfrm>
          <a:prstGeom prst="ellipse">
            <a:avLst/>
          </a:prstGeom>
          <a:solidFill>
            <a:srgbClr val="DAEBEE"/>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82" name="Freeform: Shape 47"/>
          <p:cNvSpPr/>
          <p:nvPr/>
        </p:nvSpPr>
        <p:spPr bwMode="auto">
          <a:xfrm>
            <a:off x="6515735" y="4146550"/>
            <a:ext cx="327025" cy="326390"/>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83" name="Freeform: Shape 48"/>
          <p:cNvSpPr>
            <a:spLocks noChangeAspect="1"/>
          </p:cNvSpPr>
          <p:nvPr/>
        </p:nvSpPr>
        <p:spPr bwMode="auto">
          <a:xfrm>
            <a:off x="5314315" y="1694815"/>
            <a:ext cx="380365" cy="380365"/>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84" name="Freeform: Shape 49"/>
          <p:cNvSpPr/>
          <p:nvPr/>
        </p:nvSpPr>
        <p:spPr bwMode="auto">
          <a:xfrm>
            <a:off x="4159885" y="4173855"/>
            <a:ext cx="363855" cy="299085"/>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85" name="Freeform: Shape 50"/>
          <p:cNvSpPr/>
          <p:nvPr/>
        </p:nvSpPr>
        <p:spPr bwMode="auto">
          <a:xfrm>
            <a:off x="7687310" y="1697990"/>
            <a:ext cx="387985" cy="374015"/>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sz="2135">
              <a:solidFill>
                <a:schemeClr val="bg1">
                  <a:lumMod val="50000"/>
                </a:schemeClr>
              </a:solidFill>
              <a:latin typeface="微软雅黑" panose="020B0503020204020204" charset="-122"/>
              <a:ea typeface="微软雅黑" panose="020B0503020204020204" charset="-122"/>
            </a:endParaRPr>
          </a:p>
        </p:txBody>
      </p:sp>
      <p:sp>
        <p:nvSpPr>
          <p:cNvPr id="86" name="Subtitle 2"/>
          <p:cNvSpPr txBox="1"/>
          <p:nvPr/>
        </p:nvSpPr>
        <p:spPr bwMode="auto">
          <a:xfrm>
            <a:off x="1959757" y="133672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87" name="文本框 86"/>
          <p:cNvSpPr txBox="1"/>
          <p:nvPr/>
        </p:nvSpPr>
        <p:spPr>
          <a:xfrm>
            <a:off x="2352675" y="187515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88" name="Subtitle 2"/>
          <p:cNvSpPr txBox="1"/>
          <p:nvPr/>
        </p:nvSpPr>
        <p:spPr bwMode="auto">
          <a:xfrm>
            <a:off x="363367" y="435805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89" name="文本框 88"/>
          <p:cNvSpPr txBox="1"/>
          <p:nvPr/>
        </p:nvSpPr>
        <p:spPr>
          <a:xfrm>
            <a:off x="756285" y="489648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90" name="Subtitle 2"/>
          <p:cNvSpPr txBox="1"/>
          <p:nvPr/>
        </p:nvSpPr>
        <p:spPr bwMode="auto">
          <a:xfrm>
            <a:off x="8914277" y="141737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91" name="文本框 90"/>
          <p:cNvSpPr txBox="1"/>
          <p:nvPr/>
        </p:nvSpPr>
        <p:spPr>
          <a:xfrm>
            <a:off x="9307195" y="195580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92" name="Subtitle 2"/>
          <p:cNvSpPr txBox="1"/>
          <p:nvPr/>
        </p:nvSpPr>
        <p:spPr bwMode="auto">
          <a:xfrm>
            <a:off x="7542677" y="435805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93" name="文本框 92"/>
          <p:cNvSpPr txBox="1"/>
          <p:nvPr/>
        </p:nvSpPr>
        <p:spPr>
          <a:xfrm>
            <a:off x="7935595" y="489648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1000" fill="hold"/>
                                        <p:tgtEl>
                                          <p:spTgt spid="58"/>
                                        </p:tgtEl>
                                        <p:attrNameLst>
                                          <p:attrName>ppt_w</p:attrName>
                                        </p:attrNameLst>
                                      </p:cBhvr>
                                      <p:tavLst>
                                        <p:tav tm="0">
                                          <p:val>
                                            <p:strVal val="#ppt_w*0.70"/>
                                          </p:val>
                                        </p:tav>
                                        <p:tav tm="100000">
                                          <p:val>
                                            <p:strVal val="#ppt_w"/>
                                          </p:val>
                                        </p:tav>
                                      </p:tavLst>
                                    </p:anim>
                                    <p:anim calcmode="lin" valueType="num">
                                      <p:cBhvr>
                                        <p:cTn id="8" dur="1000" fill="hold"/>
                                        <p:tgtEl>
                                          <p:spTgt spid="58"/>
                                        </p:tgtEl>
                                        <p:attrNameLst>
                                          <p:attrName>ppt_h</p:attrName>
                                        </p:attrNameLst>
                                      </p:cBhvr>
                                      <p:tavLst>
                                        <p:tav tm="0">
                                          <p:val>
                                            <p:strVal val="#ppt_h"/>
                                          </p:val>
                                        </p:tav>
                                        <p:tav tm="100000">
                                          <p:val>
                                            <p:strVal val="#ppt_h"/>
                                          </p:val>
                                        </p:tav>
                                      </p:tavLst>
                                    </p:anim>
                                    <p:animEffect transition="in" filter="fade">
                                      <p:cBhvr>
                                        <p:cTn id="9" dur="1000"/>
                                        <p:tgtEl>
                                          <p:spTgt spid="58"/>
                                        </p:tgtEl>
                                      </p:cBhvr>
                                    </p:animEffect>
                                  </p:childTnLst>
                                </p:cTn>
                              </p:par>
                              <p:par>
                                <p:cTn id="10" presetID="55" presetClass="entr" presetSubtype="0" fill="hold" nodeType="withEffect">
                                  <p:stCondLst>
                                    <p:cond delay="0"/>
                                  </p:stCondLst>
                                  <p:childTnLst>
                                    <p:set>
                                      <p:cBhvr>
                                        <p:cTn id="11" dur="1" fill="hold">
                                          <p:stCondLst>
                                            <p:cond delay="0"/>
                                          </p:stCondLst>
                                        </p:cTn>
                                        <p:tgtEl>
                                          <p:spTgt spid="62"/>
                                        </p:tgtEl>
                                        <p:attrNameLst>
                                          <p:attrName>style.visibility</p:attrName>
                                        </p:attrNameLst>
                                      </p:cBhvr>
                                      <p:to>
                                        <p:strVal val="visible"/>
                                      </p:to>
                                    </p:set>
                                    <p:anim calcmode="lin" valueType="num">
                                      <p:cBhvr>
                                        <p:cTn id="12" dur="1000" fill="hold"/>
                                        <p:tgtEl>
                                          <p:spTgt spid="62"/>
                                        </p:tgtEl>
                                        <p:attrNameLst>
                                          <p:attrName>ppt_w</p:attrName>
                                        </p:attrNameLst>
                                      </p:cBhvr>
                                      <p:tavLst>
                                        <p:tav tm="0">
                                          <p:val>
                                            <p:strVal val="#ppt_w*0.70"/>
                                          </p:val>
                                        </p:tav>
                                        <p:tav tm="100000">
                                          <p:val>
                                            <p:strVal val="#ppt_w"/>
                                          </p:val>
                                        </p:tav>
                                      </p:tavLst>
                                    </p:anim>
                                    <p:anim calcmode="lin" valueType="num">
                                      <p:cBhvr>
                                        <p:cTn id="13" dur="1000" fill="hold"/>
                                        <p:tgtEl>
                                          <p:spTgt spid="62"/>
                                        </p:tgtEl>
                                        <p:attrNameLst>
                                          <p:attrName>ppt_h</p:attrName>
                                        </p:attrNameLst>
                                      </p:cBhvr>
                                      <p:tavLst>
                                        <p:tav tm="0">
                                          <p:val>
                                            <p:strVal val="#ppt_h"/>
                                          </p:val>
                                        </p:tav>
                                        <p:tav tm="100000">
                                          <p:val>
                                            <p:strVal val="#ppt_h"/>
                                          </p:val>
                                        </p:tav>
                                      </p:tavLst>
                                    </p:anim>
                                    <p:animEffect transition="in" filter="fade">
                                      <p:cBhvr>
                                        <p:cTn id="14" dur="1000"/>
                                        <p:tgtEl>
                                          <p:spTgt spid="62"/>
                                        </p:tgtEl>
                                      </p:cBhvr>
                                    </p:animEffect>
                                  </p:childTnLst>
                                </p:cTn>
                              </p:par>
                              <p:par>
                                <p:cTn id="15" presetID="55" presetClass="entr" presetSubtype="0" fill="hold" nodeType="withEffect">
                                  <p:stCondLst>
                                    <p:cond delay="0"/>
                                  </p:stCondLst>
                                  <p:childTnLst>
                                    <p:set>
                                      <p:cBhvr>
                                        <p:cTn id="16" dur="1" fill="hold">
                                          <p:stCondLst>
                                            <p:cond delay="0"/>
                                          </p:stCondLst>
                                        </p:cTn>
                                        <p:tgtEl>
                                          <p:spTgt spid="66"/>
                                        </p:tgtEl>
                                        <p:attrNameLst>
                                          <p:attrName>style.visibility</p:attrName>
                                        </p:attrNameLst>
                                      </p:cBhvr>
                                      <p:to>
                                        <p:strVal val="visible"/>
                                      </p:to>
                                    </p:set>
                                    <p:anim calcmode="lin" valueType="num">
                                      <p:cBhvr>
                                        <p:cTn id="17" dur="1000" fill="hold"/>
                                        <p:tgtEl>
                                          <p:spTgt spid="66"/>
                                        </p:tgtEl>
                                        <p:attrNameLst>
                                          <p:attrName>ppt_w</p:attrName>
                                        </p:attrNameLst>
                                      </p:cBhvr>
                                      <p:tavLst>
                                        <p:tav tm="0">
                                          <p:val>
                                            <p:strVal val="#ppt_w*0.70"/>
                                          </p:val>
                                        </p:tav>
                                        <p:tav tm="100000">
                                          <p:val>
                                            <p:strVal val="#ppt_w"/>
                                          </p:val>
                                        </p:tav>
                                      </p:tavLst>
                                    </p:anim>
                                    <p:anim calcmode="lin" valueType="num">
                                      <p:cBhvr>
                                        <p:cTn id="18" dur="1000" fill="hold"/>
                                        <p:tgtEl>
                                          <p:spTgt spid="66"/>
                                        </p:tgtEl>
                                        <p:attrNameLst>
                                          <p:attrName>ppt_h</p:attrName>
                                        </p:attrNameLst>
                                      </p:cBhvr>
                                      <p:tavLst>
                                        <p:tav tm="0">
                                          <p:val>
                                            <p:strVal val="#ppt_h"/>
                                          </p:val>
                                        </p:tav>
                                        <p:tav tm="100000">
                                          <p:val>
                                            <p:strVal val="#ppt_h"/>
                                          </p:val>
                                        </p:tav>
                                      </p:tavLst>
                                    </p:anim>
                                    <p:animEffect transition="in" filter="fade">
                                      <p:cBhvr>
                                        <p:cTn id="19" dur="1000"/>
                                        <p:tgtEl>
                                          <p:spTgt spid="66"/>
                                        </p:tgtEl>
                                      </p:cBhvr>
                                    </p:animEffect>
                                  </p:childTnLst>
                                </p:cTn>
                              </p:par>
                              <p:par>
                                <p:cTn id="20" presetID="55" presetClass="entr" presetSubtype="0" fill="hold" nodeType="withEffect">
                                  <p:stCondLst>
                                    <p:cond delay="0"/>
                                  </p:stCondLst>
                                  <p:childTnLst>
                                    <p:set>
                                      <p:cBhvr>
                                        <p:cTn id="21" dur="1" fill="hold">
                                          <p:stCondLst>
                                            <p:cond delay="0"/>
                                          </p:stCondLst>
                                        </p:cTn>
                                        <p:tgtEl>
                                          <p:spTgt spid="70"/>
                                        </p:tgtEl>
                                        <p:attrNameLst>
                                          <p:attrName>style.visibility</p:attrName>
                                        </p:attrNameLst>
                                      </p:cBhvr>
                                      <p:to>
                                        <p:strVal val="visible"/>
                                      </p:to>
                                    </p:set>
                                    <p:anim calcmode="lin" valueType="num">
                                      <p:cBhvr>
                                        <p:cTn id="22" dur="1000" fill="hold"/>
                                        <p:tgtEl>
                                          <p:spTgt spid="70"/>
                                        </p:tgtEl>
                                        <p:attrNameLst>
                                          <p:attrName>ppt_w</p:attrName>
                                        </p:attrNameLst>
                                      </p:cBhvr>
                                      <p:tavLst>
                                        <p:tav tm="0">
                                          <p:val>
                                            <p:strVal val="#ppt_w*0.70"/>
                                          </p:val>
                                        </p:tav>
                                        <p:tav tm="100000">
                                          <p:val>
                                            <p:strVal val="#ppt_w"/>
                                          </p:val>
                                        </p:tav>
                                      </p:tavLst>
                                    </p:anim>
                                    <p:anim calcmode="lin" valueType="num">
                                      <p:cBhvr>
                                        <p:cTn id="23" dur="1000" fill="hold"/>
                                        <p:tgtEl>
                                          <p:spTgt spid="70"/>
                                        </p:tgtEl>
                                        <p:attrNameLst>
                                          <p:attrName>ppt_h</p:attrName>
                                        </p:attrNameLst>
                                      </p:cBhvr>
                                      <p:tavLst>
                                        <p:tav tm="0">
                                          <p:val>
                                            <p:strVal val="#ppt_h"/>
                                          </p:val>
                                        </p:tav>
                                        <p:tav tm="100000">
                                          <p:val>
                                            <p:strVal val="#ppt_h"/>
                                          </p:val>
                                        </p:tav>
                                      </p:tavLst>
                                    </p:anim>
                                    <p:animEffect transition="in" filter="fade">
                                      <p:cBhvr>
                                        <p:cTn id="24" dur="1000"/>
                                        <p:tgtEl>
                                          <p:spTgt spid="70"/>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1000" fill="hold"/>
                                        <p:tgtEl>
                                          <p:spTgt spid="74"/>
                                        </p:tgtEl>
                                        <p:attrNameLst>
                                          <p:attrName>ppt_w</p:attrName>
                                        </p:attrNameLst>
                                      </p:cBhvr>
                                      <p:tavLst>
                                        <p:tav tm="0">
                                          <p:val>
                                            <p:strVal val="#ppt_w*0.70"/>
                                          </p:val>
                                        </p:tav>
                                        <p:tav tm="100000">
                                          <p:val>
                                            <p:strVal val="#ppt_w"/>
                                          </p:val>
                                        </p:tav>
                                      </p:tavLst>
                                    </p:anim>
                                    <p:anim calcmode="lin" valueType="num">
                                      <p:cBhvr>
                                        <p:cTn id="28" dur="1000" fill="hold"/>
                                        <p:tgtEl>
                                          <p:spTgt spid="74"/>
                                        </p:tgtEl>
                                        <p:attrNameLst>
                                          <p:attrName>ppt_h</p:attrName>
                                        </p:attrNameLst>
                                      </p:cBhvr>
                                      <p:tavLst>
                                        <p:tav tm="0">
                                          <p:val>
                                            <p:strVal val="#ppt_h"/>
                                          </p:val>
                                        </p:tav>
                                        <p:tav tm="100000">
                                          <p:val>
                                            <p:strVal val="#ppt_h"/>
                                          </p:val>
                                        </p:tav>
                                      </p:tavLst>
                                    </p:anim>
                                    <p:animEffect transition="in" filter="fade">
                                      <p:cBhvr>
                                        <p:cTn id="29" dur="1000"/>
                                        <p:tgtEl>
                                          <p:spTgt spid="74"/>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75"/>
                                        </p:tgtEl>
                                        <p:attrNameLst>
                                          <p:attrName>style.visibility</p:attrName>
                                        </p:attrNameLst>
                                      </p:cBhvr>
                                      <p:to>
                                        <p:strVal val="visible"/>
                                      </p:to>
                                    </p:set>
                                    <p:anim calcmode="lin" valueType="num">
                                      <p:cBhvr>
                                        <p:cTn id="32" dur="1000" fill="hold"/>
                                        <p:tgtEl>
                                          <p:spTgt spid="75"/>
                                        </p:tgtEl>
                                        <p:attrNameLst>
                                          <p:attrName>ppt_w</p:attrName>
                                        </p:attrNameLst>
                                      </p:cBhvr>
                                      <p:tavLst>
                                        <p:tav tm="0">
                                          <p:val>
                                            <p:strVal val="#ppt_w*0.70"/>
                                          </p:val>
                                        </p:tav>
                                        <p:tav tm="100000">
                                          <p:val>
                                            <p:strVal val="#ppt_w"/>
                                          </p:val>
                                        </p:tav>
                                      </p:tavLst>
                                    </p:anim>
                                    <p:anim calcmode="lin" valueType="num">
                                      <p:cBhvr>
                                        <p:cTn id="33" dur="1000" fill="hold"/>
                                        <p:tgtEl>
                                          <p:spTgt spid="75"/>
                                        </p:tgtEl>
                                        <p:attrNameLst>
                                          <p:attrName>ppt_h</p:attrName>
                                        </p:attrNameLst>
                                      </p:cBhvr>
                                      <p:tavLst>
                                        <p:tav tm="0">
                                          <p:val>
                                            <p:strVal val="#ppt_h"/>
                                          </p:val>
                                        </p:tav>
                                        <p:tav tm="100000">
                                          <p:val>
                                            <p:strVal val="#ppt_h"/>
                                          </p:val>
                                        </p:tav>
                                      </p:tavLst>
                                    </p:anim>
                                    <p:animEffect transition="in" filter="fade">
                                      <p:cBhvr>
                                        <p:cTn id="34" dur="1000"/>
                                        <p:tgtEl>
                                          <p:spTgt spid="75"/>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1000" fill="hold"/>
                                        <p:tgtEl>
                                          <p:spTgt spid="76"/>
                                        </p:tgtEl>
                                        <p:attrNameLst>
                                          <p:attrName>ppt_w</p:attrName>
                                        </p:attrNameLst>
                                      </p:cBhvr>
                                      <p:tavLst>
                                        <p:tav tm="0">
                                          <p:val>
                                            <p:strVal val="#ppt_w*0.70"/>
                                          </p:val>
                                        </p:tav>
                                        <p:tav tm="100000">
                                          <p:val>
                                            <p:strVal val="#ppt_w"/>
                                          </p:val>
                                        </p:tav>
                                      </p:tavLst>
                                    </p:anim>
                                    <p:anim calcmode="lin" valueType="num">
                                      <p:cBhvr>
                                        <p:cTn id="38" dur="1000" fill="hold"/>
                                        <p:tgtEl>
                                          <p:spTgt spid="76"/>
                                        </p:tgtEl>
                                        <p:attrNameLst>
                                          <p:attrName>ppt_h</p:attrName>
                                        </p:attrNameLst>
                                      </p:cBhvr>
                                      <p:tavLst>
                                        <p:tav tm="0">
                                          <p:val>
                                            <p:strVal val="#ppt_h"/>
                                          </p:val>
                                        </p:tav>
                                        <p:tav tm="100000">
                                          <p:val>
                                            <p:strVal val="#ppt_h"/>
                                          </p:val>
                                        </p:tav>
                                      </p:tavLst>
                                    </p:anim>
                                    <p:animEffect transition="in" filter="fade">
                                      <p:cBhvr>
                                        <p:cTn id="39" dur="1000"/>
                                        <p:tgtEl>
                                          <p:spTgt spid="76"/>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77"/>
                                        </p:tgtEl>
                                        <p:attrNameLst>
                                          <p:attrName>style.visibility</p:attrName>
                                        </p:attrNameLst>
                                      </p:cBhvr>
                                      <p:to>
                                        <p:strVal val="visible"/>
                                      </p:to>
                                    </p:set>
                                    <p:anim calcmode="lin" valueType="num">
                                      <p:cBhvr>
                                        <p:cTn id="42" dur="1000" fill="hold"/>
                                        <p:tgtEl>
                                          <p:spTgt spid="77"/>
                                        </p:tgtEl>
                                        <p:attrNameLst>
                                          <p:attrName>ppt_w</p:attrName>
                                        </p:attrNameLst>
                                      </p:cBhvr>
                                      <p:tavLst>
                                        <p:tav tm="0">
                                          <p:val>
                                            <p:strVal val="#ppt_w*0.70"/>
                                          </p:val>
                                        </p:tav>
                                        <p:tav tm="100000">
                                          <p:val>
                                            <p:strVal val="#ppt_w"/>
                                          </p:val>
                                        </p:tav>
                                      </p:tavLst>
                                    </p:anim>
                                    <p:anim calcmode="lin" valueType="num">
                                      <p:cBhvr>
                                        <p:cTn id="43" dur="1000" fill="hold"/>
                                        <p:tgtEl>
                                          <p:spTgt spid="77"/>
                                        </p:tgtEl>
                                        <p:attrNameLst>
                                          <p:attrName>ppt_h</p:attrName>
                                        </p:attrNameLst>
                                      </p:cBhvr>
                                      <p:tavLst>
                                        <p:tav tm="0">
                                          <p:val>
                                            <p:strVal val="#ppt_h"/>
                                          </p:val>
                                        </p:tav>
                                        <p:tav tm="100000">
                                          <p:val>
                                            <p:strVal val="#ppt_h"/>
                                          </p:val>
                                        </p:tav>
                                      </p:tavLst>
                                    </p:anim>
                                    <p:animEffect transition="in" filter="fade">
                                      <p:cBhvr>
                                        <p:cTn id="44" dur="1000"/>
                                        <p:tgtEl>
                                          <p:spTgt spid="77"/>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78"/>
                                        </p:tgtEl>
                                        <p:attrNameLst>
                                          <p:attrName>style.visibility</p:attrName>
                                        </p:attrNameLst>
                                      </p:cBhvr>
                                      <p:to>
                                        <p:strVal val="visible"/>
                                      </p:to>
                                    </p:set>
                                    <p:anim calcmode="lin" valueType="num">
                                      <p:cBhvr>
                                        <p:cTn id="47" dur="1000" fill="hold"/>
                                        <p:tgtEl>
                                          <p:spTgt spid="78"/>
                                        </p:tgtEl>
                                        <p:attrNameLst>
                                          <p:attrName>ppt_w</p:attrName>
                                        </p:attrNameLst>
                                      </p:cBhvr>
                                      <p:tavLst>
                                        <p:tav tm="0">
                                          <p:val>
                                            <p:strVal val="#ppt_w*0.70"/>
                                          </p:val>
                                        </p:tav>
                                        <p:tav tm="100000">
                                          <p:val>
                                            <p:strVal val="#ppt_w"/>
                                          </p:val>
                                        </p:tav>
                                      </p:tavLst>
                                    </p:anim>
                                    <p:anim calcmode="lin" valueType="num">
                                      <p:cBhvr>
                                        <p:cTn id="48" dur="1000" fill="hold"/>
                                        <p:tgtEl>
                                          <p:spTgt spid="78"/>
                                        </p:tgtEl>
                                        <p:attrNameLst>
                                          <p:attrName>ppt_h</p:attrName>
                                        </p:attrNameLst>
                                      </p:cBhvr>
                                      <p:tavLst>
                                        <p:tav tm="0">
                                          <p:val>
                                            <p:strVal val="#ppt_h"/>
                                          </p:val>
                                        </p:tav>
                                        <p:tav tm="100000">
                                          <p:val>
                                            <p:strVal val="#ppt_h"/>
                                          </p:val>
                                        </p:tav>
                                      </p:tavLst>
                                    </p:anim>
                                    <p:animEffect transition="in" filter="fade">
                                      <p:cBhvr>
                                        <p:cTn id="49" dur="1000"/>
                                        <p:tgtEl>
                                          <p:spTgt spid="78"/>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79"/>
                                        </p:tgtEl>
                                        <p:attrNameLst>
                                          <p:attrName>style.visibility</p:attrName>
                                        </p:attrNameLst>
                                      </p:cBhvr>
                                      <p:to>
                                        <p:strVal val="visible"/>
                                      </p:to>
                                    </p:set>
                                    <p:anim calcmode="lin" valueType="num">
                                      <p:cBhvr>
                                        <p:cTn id="52" dur="1000" fill="hold"/>
                                        <p:tgtEl>
                                          <p:spTgt spid="79"/>
                                        </p:tgtEl>
                                        <p:attrNameLst>
                                          <p:attrName>ppt_w</p:attrName>
                                        </p:attrNameLst>
                                      </p:cBhvr>
                                      <p:tavLst>
                                        <p:tav tm="0">
                                          <p:val>
                                            <p:strVal val="#ppt_w*0.70"/>
                                          </p:val>
                                        </p:tav>
                                        <p:tav tm="100000">
                                          <p:val>
                                            <p:strVal val="#ppt_w"/>
                                          </p:val>
                                        </p:tav>
                                      </p:tavLst>
                                    </p:anim>
                                    <p:anim calcmode="lin" valueType="num">
                                      <p:cBhvr>
                                        <p:cTn id="53" dur="1000" fill="hold"/>
                                        <p:tgtEl>
                                          <p:spTgt spid="79"/>
                                        </p:tgtEl>
                                        <p:attrNameLst>
                                          <p:attrName>ppt_h</p:attrName>
                                        </p:attrNameLst>
                                      </p:cBhvr>
                                      <p:tavLst>
                                        <p:tav tm="0">
                                          <p:val>
                                            <p:strVal val="#ppt_h"/>
                                          </p:val>
                                        </p:tav>
                                        <p:tav tm="100000">
                                          <p:val>
                                            <p:strVal val="#ppt_h"/>
                                          </p:val>
                                        </p:tav>
                                      </p:tavLst>
                                    </p:anim>
                                    <p:animEffect transition="in" filter="fade">
                                      <p:cBhvr>
                                        <p:cTn id="54" dur="1000"/>
                                        <p:tgtEl>
                                          <p:spTgt spid="79"/>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80"/>
                                        </p:tgtEl>
                                        <p:attrNameLst>
                                          <p:attrName>style.visibility</p:attrName>
                                        </p:attrNameLst>
                                      </p:cBhvr>
                                      <p:to>
                                        <p:strVal val="visible"/>
                                      </p:to>
                                    </p:set>
                                    <p:anim calcmode="lin" valueType="num">
                                      <p:cBhvr>
                                        <p:cTn id="57" dur="1000" fill="hold"/>
                                        <p:tgtEl>
                                          <p:spTgt spid="80"/>
                                        </p:tgtEl>
                                        <p:attrNameLst>
                                          <p:attrName>ppt_w</p:attrName>
                                        </p:attrNameLst>
                                      </p:cBhvr>
                                      <p:tavLst>
                                        <p:tav tm="0">
                                          <p:val>
                                            <p:strVal val="#ppt_w*0.70"/>
                                          </p:val>
                                        </p:tav>
                                        <p:tav tm="100000">
                                          <p:val>
                                            <p:strVal val="#ppt_w"/>
                                          </p:val>
                                        </p:tav>
                                      </p:tavLst>
                                    </p:anim>
                                    <p:anim calcmode="lin" valueType="num">
                                      <p:cBhvr>
                                        <p:cTn id="58" dur="1000" fill="hold"/>
                                        <p:tgtEl>
                                          <p:spTgt spid="80"/>
                                        </p:tgtEl>
                                        <p:attrNameLst>
                                          <p:attrName>ppt_h</p:attrName>
                                        </p:attrNameLst>
                                      </p:cBhvr>
                                      <p:tavLst>
                                        <p:tav tm="0">
                                          <p:val>
                                            <p:strVal val="#ppt_h"/>
                                          </p:val>
                                        </p:tav>
                                        <p:tav tm="100000">
                                          <p:val>
                                            <p:strVal val="#ppt_h"/>
                                          </p:val>
                                        </p:tav>
                                      </p:tavLst>
                                    </p:anim>
                                    <p:animEffect transition="in" filter="fade">
                                      <p:cBhvr>
                                        <p:cTn id="59" dur="1000"/>
                                        <p:tgtEl>
                                          <p:spTgt spid="80"/>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1000" fill="hold"/>
                                        <p:tgtEl>
                                          <p:spTgt spid="81"/>
                                        </p:tgtEl>
                                        <p:attrNameLst>
                                          <p:attrName>ppt_w</p:attrName>
                                        </p:attrNameLst>
                                      </p:cBhvr>
                                      <p:tavLst>
                                        <p:tav tm="0">
                                          <p:val>
                                            <p:strVal val="#ppt_w*0.70"/>
                                          </p:val>
                                        </p:tav>
                                        <p:tav tm="100000">
                                          <p:val>
                                            <p:strVal val="#ppt_w"/>
                                          </p:val>
                                        </p:tav>
                                      </p:tavLst>
                                    </p:anim>
                                    <p:anim calcmode="lin" valueType="num">
                                      <p:cBhvr>
                                        <p:cTn id="63" dur="1000" fill="hold"/>
                                        <p:tgtEl>
                                          <p:spTgt spid="81"/>
                                        </p:tgtEl>
                                        <p:attrNameLst>
                                          <p:attrName>ppt_h</p:attrName>
                                        </p:attrNameLst>
                                      </p:cBhvr>
                                      <p:tavLst>
                                        <p:tav tm="0">
                                          <p:val>
                                            <p:strVal val="#ppt_h"/>
                                          </p:val>
                                        </p:tav>
                                        <p:tav tm="100000">
                                          <p:val>
                                            <p:strVal val="#ppt_h"/>
                                          </p:val>
                                        </p:tav>
                                      </p:tavLst>
                                    </p:anim>
                                    <p:animEffect transition="in" filter="fade">
                                      <p:cBhvr>
                                        <p:cTn id="64" dur="1000"/>
                                        <p:tgtEl>
                                          <p:spTgt spid="81"/>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82"/>
                                        </p:tgtEl>
                                        <p:attrNameLst>
                                          <p:attrName>style.visibility</p:attrName>
                                        </p:attrNameLst>
                                      </p:cBhvr>
                                      <p:to>
                                        <p:strVal val="visible"/>
                                      </p:to>
                                    </p:set>
                                    <p:anim calcmode="lin" valueType="num">
                                      <p:cBhvr>
                                        <p:cTn id="67" dur="1000" fill="hold"/>
                                        <p:tgtEl>
                                          <p:spTgt spid="82"/>
                                        </p:tgtEl>
                                        <p:attrNameLst>
                                          <p:attrName>ppt_w</p:attrName>
                                        </p:attrNameLst>
                                      </p:cBhvr>
                                      <p:tavLst>
                                        <p:tav tm="0">
                                          <p:val>
                                            <p:strVal val="#ppt_w*0.70"/>
                                          </p:val>
                                        </p:tav>
                                        <p:tav tm="100000">
                                          <p:val>
                                            <p:strVal val="#ppt_w"/>
                                          </p:val>
                                        </p:tav>
                                      </p:tavLst>
                                    </p:anim>
                                    <p:anim calcmode="lin" valueType="num">
                                      <p:cBhvr>
                                        <p:cTn id="68" dur="1000" fill="hold"/>
                                        <p:tgtEl>
                                          <p:spTgt spid="82"/>
                                        </p:tgtEl>
                                        <p:attrNameLst>
                                          <p:attrName>ppt_h</p:attrName>
                                        </p:attrNameLst>
                                      </p:cBhvr>
                                      <p:tavLst>
                                        <p:tav tm="0">
                                          <p:val>
                                            <p:strVal val="#ppt_h"/>
                                          </p:val>
                                        </p:tav>
                                        <p:tav tm="100000">
                                          <p:val>
                                            <p:strVal val="#ppt_h"/>
                                          </p:val>
                                        </p:tav>
                                      </p:tavLst>
                                    </p:anim>
                                    <p:animEffect transition="in" filter="fade">
                                      <p:cBhvr>
                                        <p:cTn id="69" dur="1000"/>
                                        <p:tgtEl>
                                          <p:spTgt spid="82"/>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83"/>
                                        </p:tgtEl>
                                        <p:attrNameLst>
                                          <p:attrName>style.visibility</p:attrName>
                                        </p:attrNameLst>
                                      </p:cBhvr>
                                      <p:to>
                                        <p:strVal val="visible"/>
                                      </p:to>
                                    </p:set>
                                    <p:anim calcmode="lin" valueType="num">
                                      <p:cBhvr>
                                        <p:cTn id="72" dur="1000" fill="hold"/>
                                        <p:tgtEl>
                                          <p:spTgt spid="83"/>
                                        </p:tgtEl>
                                        <p:attrNameLst>
                                          <p:attrName>ppt_w</p:attrName>
                                        </p:attrNameLst>
                                      </p:cBhvr>
                                      <p:tavLst>
                                        <p:tav tm="0">
                                          <p:val>
                                            <p:strVal val="#ppt_w*0.70"/>
                                          </p:val>
                                        </p:tav>
                                        <p:tav tm="100000">
                                          <p:val>
                                            <p:strVal val="#ppt_w"/>
                                          </p:val>
                                        </p:tav>
                                      </p:tavLst>
                                    </p:anim>
                                    <p:anim calcmode="lin" valueType="num">
                                      <p:cBhvr>
                                        <p:cTn id="73" dur="1000" fill="hold"/>
                                        <p:tgtEl>
                                          <p:spTgt spid="83"/>
                                        </p:tgtEl>
                                        <p:attrNameLst>
                                          <p:attrName>ppt_h</p:attrName>
                                        </p:attrNameLst>
                                      </p:cBhvr>
                                      <p:tavLst>
                                        <p:tav tm="0">
                                          <p:val>
                                            <p:strVal val="#ppt_h"/>
                                          </p:val>
                                        </p:tav>
                                        <p:tav tm="100000">
                                          <p:val>
                                            <p:strVal val="#ppt_h"/>
                                          </p:val>
                                        </p:tav>
                                      </p:tavLst>
                                    </p:anim>
                                    <p:animEffect transition="in" filter="fade">
                                      <p:cBhvr>
                                        <p:cTn id="74" dur="1000"/>
                                        <p:tgtEl>
                                          <p:spTgt spid="83"/>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p:cTn id="77" dur="1000" fill="hold"/>
                                        <p:tgtEl>
                                          <p:spTgt spid="84"/>
                                        </p:tgtEl>
                                        <p:attrNameLst>
                                          <p:attrName>ppt_w</p:attrName>
                                        </p:attrNameLst>
                                      </p:cBhvr>
                                      <p:tavLst>
                                        <p:tav tm="0">
                                          <p:val>
                                            <p:strVal val="#ppt_w*0.70"/>
                                          </p:val>
                                        </p:tav>
                                        <p:tav tm="100000">
                                          <p:val>
                                            <p:strVal val="#ppt_w"/>
                                          </p:val>
                                        </p:tav>
                                      </p:tavLst>
                                    </p:anim>
                                    <p:anim calcmode="lin" valueType="num">
                                      <p:cBhvr>
                                        <p:cTn id="78" dur="1000" fill="hold"/>
                                        <p:tgtEl>
                                          <p:spTgt spid="84"/>
                                        </p:tgtEl>
                                        <p:attrNameLst>
                                          <p:attrName>ppt_h</p:attrName>
                                        </p:attrNameLst>
                                      </p:cBhvr>
                                      <p:tavLst>
                                        <p:tav tm="0">
                                          <p:val>
                                            <p:strVal val="#ppt_h"/>
                                          </p:val>
                                        </p:tav>
                                        <p:tav tm="100000">
                                          <p:val>
                                            <p:strVal val="#ppt_h"/>
                                          </p:val>
                                        </p:tav>
                                      </p:tavLst>
                                    </p:anim>
                                    <p:animEffect transition="in" filter="fade">
                                      <p:cBhvr>
                                        <p:cTn id="79" dur="1000"/>
                                        <p:tgtEl>
                                          <p:spTgt spid="84"/>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85"/>
                                        </p:tgtEl>
                                        <p:attrNameLst>
                                          <p:attrName>style.visibility</p:attrName>
                                        </p:attrNameLst>
                                      </p:cBhvr>
                                      <p:to>
                                        <p:strVal val="visible"/>
                                      </p:to>
                                    </p:set>
                                    <p:anim calcmode="lin" valueType="num">
                                      <p:cBhvr>
                                        <p:cTn id="82" dur="1000" fill="hold"/>
                                        <p:tgtEl>
                                          <p:spTgt spid="85"/>
                                        </p:tgtEl>
                                        <p:attrNameLst>
                                          <p:attrName>ppt_w</p:attrName>
                                        </p:attrNameLst>
                                      </p:cBhvr>
                                      <p:tavLst>
                                        <p:tav tm="0">
                                          <p:val>
                                            <p:strVal val="#ppt_w*0.70"/>
                                          </p:val>
                                        </p:tav>
                                        <p:tav tm="100000">
                                          <p:val>
                                            <p:strVal val="#ppt_w"/>
                                          </p:val>
                                        </p:tav>
                                      </p:tavLst>
                                    </p:anim>
                                    <p:anim calcmode="lin" valueType="num">
                                      <p:cBhvr>
                                        <p:cTn id="83" dur="1000" fill="hold"/>
                                        <p:tgtEl>
                                          <p:spTgt spid="85"/>
                                        </p:tgtEl>
                                        <p:attrNameLst>
                                          <p:attrName>ppt_h</p:attrName>
                                        </p:attrNameLst>
                                      </p:cBhvr>
                                      <p:tavLst>
                                        <p:tav tm="0">
                                          <p:val>
                                            <p:strVal val="#ppt_h"/>
                                          </p:val>
                                        </p:tav>
                                        <p:tav tm="100000">
                                          <p:val>
                                            <p:strVal val="#ppt_h"/>
                                          </p:val>
                                        </p:tav>
                                      </p:tavLst>
                                    </p:anim>
                                    <p:animEffect transition="in" filter="fade">
                                      <p:cBhvr>
                                        <p:cTn id="84" dur="1000"/>
                                        <p:tgtEl>
                                          <p:spTgt spid="85"/>
                                        </p:tgtEl>
                                      </p:cBhvr>
                                    </p:animEffect>
                                  </p:childTnLst>
                                </p:cTn>
                              </p:par>
                            </p:childTnLst>
                          </p:cTn>
                        </p:par>
                        <p:par>
                          <p:cTn id="85" fill="hold">
                            <p:stCondLst>
                              <p:cond delay="1000"/>
                            </p:stCondLst>
                            <p:childTnLst>
                              <p:par>
                                <p:cTn id="86" presetID="55" presetClass="entr" presetSubtype="0" fill="hold" grpId="0" nodeType="afterEffect">
                                  <p:stCondLst>
                                    <p:cond delay="0"/>
                                  </p:stCondLst>
                                  <p:childTnLst>
                                    <p:set>
                                      <p:cBhvr>
                                        <p:cTn id="87" dur="1" fill="hold">
                                          <p:stCondLst>
                                            <p:cond delay="0"/>
                                          </p:stCondLst>
                                        </p:cTn>
                                        <p:tgtEl>
                                          <p:spTgt spid="86"/>
                                        </p:tgtEl>
                                        <p:attrNameLst>
                                          <p:attrName>style.visibility</p:attrName>
                                        </p:attrNameLst>
                                      </p:cBhvr>
                                      <p:to>
                                        <p:strVal val="visible"/>
                                      </p:to>
                                    </p:set>
                                    <p:anim calcmode="lin" valueType="num">
                                      <p:cBhvr>
                                        <p:cTn id="88" dur="1000" fill="hold"/>
                                        <p:tgtEl>
                                          <p:spTgt spid="86"/>
                                        </p:tgtEl>
                                        <p:attrNameLst>
                                          <p:attrName>ppt_w</p:attrName>
                                        </p:attrNameLst>
                                      </p:cBhvr>
                                      <p:tavLst>
                                        <p:tav tm="0">
                                          <p:val>
                                            <p:strVal val="#ppt_w*0.70"/>
                                          </p:val>
                                        </p:tav>
                                        <p:tav tm="100000">
                                          <p:val>
                                            <p:strVal val="#ppt_w"/>
                                          </p:val>
                                        </p:tav>
                                      </p:tavLst>
                                    </p:anim>
                                    <p:anim calcmode="lin" valueType="num">
                                      <p:cBhvr>
                                        <p:cTn id="89" dur="1000" fill="hold"/>
                                        <p:tgtEl>
                                          <p:spTgt spid="86"/>
                                        </p:tgtEl>
                                        <p:attrNameLst>
                                          <p:attrName>ppt_h</p:attrName>
                                        </p:attrNameLst>
                                      </p:cBhvr>
                                      <p:tavLst>
                                        <p:tav tm="0">
                                          <p:val>
                                            <p:strVal val="#ppt_h"/>
                                          </p:val>
                                        </p:tav>
                                        <p:tav tm="100000">
                                          <p:val>
                                            <p:strVal val="#ppt_h"/>
                                          </p:val>
                                        </p:tav>
                                      </p:tavLst>
                                    </p:anim>
                                    <p:animEffect transition="in" filter="fade">
                                      <p:cBhvr>
                                        <p:cTn id="90" dur="1000"/>
                                        <p:tgtEl>
                                          <p:spTgt spid="86"/>
                                        </p:tgtEl>
                                      </p:cBhvr>
                                    </p:animEffect>
                                  </p:childTnLst>
                                </p:cTn>
                              </p:par>
                              <p:par>
                                <p:cTn id="91" presetID="55" presetClass="entr" presetSubtype="0" fill="hold" grpId="0" nodeType="withEffect">
                                  <p:stCondLst>
                                    <p:cond delay="0"/>
                                  </p:stCondLst>
                                  <p:childTnLst>
                                    <p:set>
                                      <p:cBhvr>
                                        <p:cTn id="92" dur="1" fill="hold">
                                          <p:stCondLst>
                                            <p:cond delay="0"/>
                                          </p:stCondLst>
                                        </p:cTn>
                                        <p:tgtEl>
                                          <p:spTgt spid="87"/>
                                        </p:tgtEl>
                                        <p:attrNameLst>
                                          <p:attrName>style.visibility</p:attrName>
                                        </p:attrNameLst>
                                      </p:cBhvr>
                                      <p:to>
                                        <p:strVal val="visible"/>
                                      </p:to>
                                    </p:set>
                                    <p:anim calcmode="lin" valueType="num">
                                      <p:cBhvr>
                                        <p:cTn id="93" dur="1000" fill="hold"/>
                                        <p:tgtEl>
                                          <p:spTgt spid="87"/>
                                        </p:tgtEl>
                                        <p:attrNameLst>
                                          <p:attrName>ppt_w</p:attrName>
                                        </p:attrNameLst>
                                      </p:cBhvr>
                                      <p:tavLst>
                                        <p:tav tm="0">
                                          <p:val>
                                            <p:strVal val="#ppt_w*0.70"/>
                                          </p:val>
                                        </p:tav>
                                        <p:tav tm="100000">
                                          <p:val>
                                            <p:strVal val="#ppt_w"/>
                                          </p:val>
                                        </p:tav>
                                      </p:tavLst>
                                    </p:anim>
                                    <p:anim calcmode="lin" valueType="num">
                                      <p:cBhvr>
                                        <p:cTn id="94" dur="1000" fill="hold"/>
                                        <p:tgtEl>
                                          <p:spTgt spid="87"/>
                                        </p:tgtEl>
                                        <p:attrNameLst>
                                          <p:attrName>ppt_h</p:attrName>
                                        </p:attrNameLst>
                                      </p:cBhvr>
                                      <p:tavLst>
                                        <p:tav tm="0">
                                          <p:val>
                                            <p:strVal val="#ppt_h"/>
                                          </p:val>
                                        </p:tav>
                                        <p:tav tm="100000">
                                          <p:val>
                                            <p:strVal val="#ppt_h"/>
                                          </p:val>
                                        </p:tav>
                                      </p:tavLst>
                                    </p:anim>
                                    <p:animEffect transition="in" filter="fade">
                                      <p:cBhvr>
                                        <p:cTn id="95" dur="1000"/>
                                        <p:tgtEl>
                                          <p:spTgt spid="87"/>
                                        </p:tgtEl>
                                      </p:cBhvr>
                                    </p:animEffect>
                                  </p:childTnLst>
                                </p:cTn>
                              </p:par>
                            </p:childTnLst>
                          </p:cTn>
                        </p:par>
                        <p:par>
                          <p:cTn id="96" fill="hold">
                            <p:stCondLst>
                              <p:cond delay="2000"/>
                            </p:stCondLst>
                            <p:childTnLst>
                              <p:par>
                                <p:cTn id="97" presetID="55" presetClass="entr" presetSubtype="0" fill="hold" grpId="0" nodeType="afterEffect">
                                  <p:stCondLst>
                                    <p:cond delay="0"/>
                                  </p:stCondLst>
                                  <p:childTnLst>
                                    <p:set>
                                      <p:cBhvr>
                                        <p:cTn id="98" dur="1" fill="hold">
                                          <p:stCondLst>
                                            <p:cond delay="0"/>
                                          </p:stCondLst>
                                        </p:cTn>
                                        <p:tgtEl>
                                          <p:spTgt spid="88"/>
                                        </p:tgtEl>
                                        <p:attrNameLst>
                                          <p:attrName>style.visibility</p:attrName>
                                        </p:attrNameLst>
                                      </p:cBhvr>
                                      <p:to>
                                        <p:strVal val="visible"/>
                                      </p:to>
                                    </p:set>
                                    <p:anim calcmode="lin" valueType="num">
                                      <p:cBhvr>
                                        <p:cTn id="99" dur="1000" fill="hold"/>
                                        <p:tgtEl>
                                          <p:spTgt spid="88"/>
                                        </p:tgtEl>
                                        <p:attrNameLst>
                                          <p:attrName>ppt_w</p:attrName>
                                        </p:attrNameLst>
                                      </p:cBhvr>
                                      <p:tavLst>
                                        <p:tav tm="0">
                                          <p:val>
                                            <p:strVal val="#ppt_w*0.70"/>
                                          </p:val>
                                        </p:tav>
                                        <p:tav tm="100000">
                                          <p:val>
                                            <p:strVal val="#ppt_w"/>
                                          </p:val>
                                        </p:tav>
                                      </p:tavLst>
                                    </p:anim>
                                    <p:anim calcmode="lin" valueType="num">
                                      <p:cBhvr>
                                        <p:cTn id="100" dur="1000" fill="hold"/>
                                        <p:tgtEl>
                                          <p:spTgt spid="88"/>
                                        </p:tgtEl>
                                        <p:attrNameLst>
                                          <p:attrName>ppt_h</p:attrName>
                                        </p:attrNameLst>
                                      </p:cBhvr>
                                      <p:tavLst>
                                        <p:tav tm="0">
                                          <p:val>
                                            <p:strVal val="#ppt_h"/>
                                          </p:val>
                                        </p:tav>
                                        <p:tav tm="100000">
                                          <p:val>
                                            <p:strVal val="#ppt_h"/>
                                          </p:val>
                                        </p:tav>
                                      </p:tavLst>
                                    </p:anim>
                                    <p:animEffect transition="in" filter="fade">
                                      <p:cBhvr>
                                        <p:cTn id="101" dur="1000"/>
                                        <p:tgtEl>
                                          <p:spTgt spid="88"/>
                                        </p:tgtEl>
                                      </p:cBhvr>
                                    </p:animEffect>
                                  </p:childTnLst>
                                </p:cTn>
                              </p:par>
                              <p:par>
                                <p:cTn id="102" presetID="55" presetClass="entr" presetSubtype="0" fill="hold" grpId="0" nodeType="withEffect">
                                  <p:stCondLst>
                                    <p:cond delay="0"/>
                                  </p:stCondLst>
                                  <p:childTnLst>
                                    <p:set>
                                      <p:cBhvr>
                                        <p:cTn id="103" dur="1" fill="hold">
                                          <p:stCondLst>
                                            <p:cond delay="0"/>
                                          </p:stCondLst>
                                        </p:cTn>
                                        <p:tgtEl>
                                          <p:spTgt spid="89"/>
                                        </p:tgtEl>
                                        <p:attrNameLst>
                                          <p:attrName>style.visibility</p:attrName>
                                        </p:attrNameLst>
                                      </p:cBhvr>
                                      <p:to>
                                        <p:strVal val="visible"/>
                                      </p:to>
                                    </p:set>
                                    <p:anim calcmode="lin" valueType="num">
                                      <p:cBhvr>
                                        <p:cTn id="104" dur="1000" fill="hold"/>
                                        <p:tgtEl>
                                          <p:spTgt spid="89"/>
                                        </p:tgtEl>
                                        <p:attrNameLst>
                                          <p:attrName>ppt_w</p:attrName>
                                        </p:attrNameLst>
                                      </p:cBhvr>
                                      <p:tavLst>
                                        <p:tav tm="0">
                                          <p:val>
                                            <p:strVal val="#ppt_w*0.70"/>
                                          </p:val>
                                        </p:tav>
                                        <p:tav tm="100000">
                                          <p:val>
                                            <p:strVal val="#ppt_w"/>
                                          </p:val>
                                        </p:tav>
                                      </p:tavLst>
                                    </p:anim>
                                    <p:anim calcmode="lin" valueType="num">
                                      <p:cBhvr>
                                        <p:cTn id="105" dur="1000" fill="hold"/>
                                        <p:tgtEl>
                                          <p:spTgt spid="89"/>
                                        </p:tgtEl>
                                        <p:attrNameLst>
                                          <p:attrName>ppt_h</p:attrName>
                                        </p:attrNameLst>
                                      </p:cBhvr>
                                      <p:tavLst>
                                        <p:tav tm="0">
                                          <p:val>
                                            <p:strVal val="#ppt_h"/>
                                          </p:val>
                                        </p:tav>
                                        <p:tav tm="100000">
                                          <p:val>
                                            <p:strVal val="#ppt_h"/>
                                          </p:val>
                                        </p:tav>
                                      </p:tavLst>
                                    </p:anim>
                                    <p:animEffect transition="in" filter="fade">
                                      <p:cBhvr>
                                        <p:cTn id="106" dur="1000"/>
                                        <p:tgtEl>
                                          <p:spTgt spid="89"/>
                                        </p:tgtEl>
                                      </p:cBhvr>
                                    </p:animEffect>
                                  </p:childTnLst>
                                </p:cTn>
                              </p:par>
                            </p:childTnLst>
                          </p:cTn>
                        </p:par>
                        <p:par>
                          <p:cTn id="107" fill="hold">
                            <p:stCondLst>
                              <p:cond delay="3000"/>
                            </p:stCondLst>
                            <p:childTnLst>
                              <p:par>
                                <p:cTn id="108" presetID="55" presetClass="entr" presetSubtype="0" fill="hold" grpId="0" nodeType="afterEffect">
                                  <p:stCondLst>
                                    <p:cond delay="0"/>
                                  </p:stCondLst>
                                  <p:childTnLst>
                                    <p:set>
                                      <p:cBhvr>
                                        <p:cTn id="109" dur="1" fill="hold">
                                          <p:stCondLst>
                                            <p:cond delay="0"/>
                                          </p:stCondLst>
                                        </p:cTn>
                                        <p:tgtEl>
                                          <p:spTgt spid="90"/>
                                        </p:tgtEl>
                                        <p:attrNameLst>
                                          <p:attrName>style.visibility</p:attrName>
                                        </p:attrNameLst>
                                      </p:cBhvr>
                                      <p:to>
                                        <p:strVal val="visible"/>
                                      </p:to>
                                    </p:set>
                                    <p:anim calcmode="lin" valueType="num">
                                      <p:cBhvr>
                                        <p:cTn id="110" dur="1000" fill="hold"/>
                                        <p:tgtEl>
                                          <p:spTgt spid="90"/>
                                        </p:tgtEl>
                                        <p:attrNameLst>
                                          <p:attrName>ppt_w</p:attrName>
                                        </p:attrNameLst>
                                      </p:cBhvr>
                                      <p:tavLst>
                                        <p:tav tm="0">
                                          <p:val>
                                            <p:strVal val="#ppt_w*0.70"/>
                                          </p:val>
                                        </p:tav>
                                        <p:tav tm="100000">
                                          <p:val>
                                            <p:strVal val="#ppt_w"/>
                                          </p:val>
                                        </p:tav>
                                      </p:tavLst>
                                    </p:anim>
                                    <p:anim calcmode="lin" valueType="num">
                                      <p:cBhvr>
                                        <p:cTn id="111" dur="1000" fill="hold"/>
                                        <p:tgtEl>
                                          <p:spTgt spid="90"/>
                                        </p:tgtEl>
                                        <p:attrNameLst>
                                          <p:attrName>ppt_h</p:attrName>
                                        </p:attrNameLst>
                                      </p:cBhvr>
                                      <p:tavLst>
                                        <p:tav tm="0">
                                          <p:val>
                                            <p:strVal val="#ppt_h"/>
                                          </p:val>
                                        </p:tav>
                                        <p:tav tm="100000">
                                          <p:val>
                                            <p:strVal val="#ppt_h"/>
                                          </p:val>
                                        </p:tav>
                                      </p:tavLst>
                                    </p:anim>
                                    <p:animEffect transition="in" filter="fade">
                                      <p:cBhvr>
                                        <p:cTn id="112" dur="1000"/>
                                        <p:tgtEl>
                                          <p:spTgt spid="90"/>
                                        </p:tgtEl>
                                      </p:cBhvr>
                                    </p:animEffect>
                                  </p:childTnLst>
                                </p:cTn>
                              </p:par>
                              <p:par>
                                <p:cTn id="113" presetID="55" presetClass="entr" presetSubtype="0" fill="hold" grpId="0" nodeType="withEffect">
                                  <p:stCondLst>
                                    <p:cond delay="0"/>
                                  </p:stCondLst>
                                  <p:childTnLst>
                                    <p:set>
                                      <p:cBhvr>
                                        <p:cTn id="114" dur="1" fill="hold">
                                          <p:stCondLst>
                                            <p:cond delay="0"/>
                                          </p:stCondLst>
                                        </p:cTn>
                                        <p:tgtEl>
                                          <p:spTgt spid="91"/>
                                        </p:tgtEl>
                                        <p:attrNameLst>
                                          <p:attrName>style.visibility</p:attrName>
                                        </p:attrNameLst>
                                      </p:cBhvr>
                                      <p:to>
                                        <p:strVal val="visible"/>
                                      </p:to>
                                    </p:set>
                                    <p:anim calcmode="lin" valueType="num">
                                      <p:cBhvr>
                                        <p:cTn id="115" dur="1000" fill="hold"/>
                                        <p:tgtEl>
                                          <p:spTgt spid="91"/>
                                        </p:tgtEl>
                                        <p:attrNameLst>
                                          <p:attrName>ppt_w</p:attrName>
                                        </p:attrNameLst>
                                      </p:cBhvr>
                                      <p:tavLst>
                                        <p:tav tm="0">
                                          <p:val>
                                            <p:strVal val="#ppt_w*0.70"/>
                                          </p:val>
                                        </p:tav>
                                        <p:tav tm="100000">
                                          <p:val>
                                            <p:strVal val="#ppt_w"/>
                                          </p:val>
                                        </p:tav>
                                      </p:tavLst>
                                    </p:anim>
                                    <p:anim calcmode="lin" valueType="num">
                                      <p:cBhvr>
                                        <p:cTn id="116" dur="1000" fill="hold"/>
                                        <p:tgtEl>
                                          <p:spTgt spid="91"/>
                                        </p:tgtEl>
                                        <p:attrNameLst>
                                          <p:attrName>ppt_h</p:attrName>
                                        </p:attrNameLst>
                                      </p:cBhvr>
                                      <p:tavLst>
                                        <p:tav tm="0">
                                          <p:val>
                                            <p:strVal val="#ppt_h"/>
                                          </p:val>
                                        </p:tav>
                                        <p:tav tm="100000">
                                          <p:val>
                                            <p:strVal val="#ppt_h"/>
                                          </p:val>
                                        </p:tav>
                                      </p:tavLst>
                                    </p:anim>
                                    <p:animEffect transition="in" filter="fade">
                                      <p:cBhvr>
                                        <p:cTn id="117" dur="1000"/>
                                        <p:tgtEl>
                                          <p:spTgt spid="91"/>
                                        </p:tgtEl>
                                      </p:cBhvr>
                                    </p:animEffect>
                                  </p:childTnLst>
                                </p:cTn>
                              </p:par>
                            </p:childTnLst>
                          </p:cTn>
                        </p:par>
                        <p:par>
                          <p:cTn id="118" fill="hold">
                            <p:stCondLst>
                              <p:cond delay="4000"/>
                            </p:stCondLst>
                            <p:childTnLst>
                              <p:par>
                                <p:cTn id="119" presetID="55" presetClass="entr" presetSubtype="0" fill="hold" grpId="0" nodeType="afterEffect">
                                  <p:stCondLst>
                                    <p:cond delay="0"/>
                                  </p:stCondLst>
                                  <p:childTnLst>
                                    <p:set>
                                      <p:cBhvr>
                                        <p:cTn id="120" dur="1" fill="hold">
                                          <p:stCondLst>
                                            <p:cond delay="0"/>
                                          </p:stCondLst>
                                        </p:cTn>
                                        <p:tgtEl>
                                          <p:spTgt spid="92"/>
                                        </p:tgtEl>
                                        <p:attrNameLst>
                                          <p:attrName>style.visibility</p:attrName>
                                        </p:attrNameLst>
                                      </p:cBhvr>
                                      <p:to>
                                        <p:strVal val="visible"/>
                                      </p:to>
                                    </p:set>
                                    <p:anim calcmode="lin" valueType="num">
                                      <p:cBhvr>
                                        <p:cTn id="121" dur="1000" fill="hold"/>
                                        <p:tgtEl>
                                          <p:spTgt spid="92"/>
                                        </p:tgtEl>
                                        <p:attrNameLst>
                                          <p:attrName>ppt_w</p:attrName>
                                        </p:attrNameLst>
                                      </p:cBhvr>
                                      <p:tavLst>
                                        <p:tav tm="0">
                                          <p:val>
                                            <p:strVal val="#ppt_w*0.70"/>
                                          </p:val>
                                        </p:tav>
                                        <p:tav tm="100000">
                                          <p:val>
                                            <p:strVal val="#ppt_w"/>
                                          </p:val>
                                        </p:tav>
                                      </p:tavLst>
                                    </p:anim>
                                    <p:anim calcmode="lin" valueType="num">
                                      <p:cBhvr>
                                        <p:cTn id="122" dur="1000" fill="hold"/>
                                        <p:tgtEl>
                                          <p:spTgt spid="92"/>
                                        </p:tgtEl>
                                        <p:attrNameLst>
                                          <p:attrName>ppt_h</p:attrName>
                                        </p:attrNameLst>
                                      </p:cBhvr>
                                      <p:tavLst>
                                        <p:tav tm="0">
                                          <p:val>
                                            <p:strVal val="#ppt_h"/>
                                          </p:val>
                                        </p:tav>
                                        <p:tav tm="100000">
                                          <p:val>
                                            <p:strVal val="#ppt_h"/>
                                          </p:val>
                                        </p:tav>
                                      </p:tavLst>
                                    </p:anim>
                                    <p:animEffect transition="in" filter="fade">
                                      <p:cBhvr>
                                        <p:cTn id="123" dur="1000"/>
                                        <p:tgtEl>
                                          <p:spTgt spid="92"/>
                                        </p:tgtEl>
                                      </p:cBhvr>
                                    </p:animEffect>
                                  </p:childTnLst>
                                </p:cTn>
                              </p:par>
                              <p:par>
                                <p:cTn id="124" presetID="55" presetClass="entr" presetSubtype="0" fill="hold" grpId="0" nodeType="withEffect">
                                  <p:stCondLst>
                                    <p:cond delay="0"/>
                                  </p:stCondLst>
                                  <p:childTnLst>
                                    <p:set>
                                      <p:cBhvr>
                                        <p:cTn id="125" dur="1" fill="hold">
                                          <p:stCondLst>
                                            <p:cond delay="0"/>
                                          </p:stCondLst>
                                        </p:cTn>
                                        <p:tgtEl>
                                          <p:spTgt spid="93"/>
                                        </p:tgtEl>
                                        <p:attrNameLst>
                                          <p:attrName>style.visibility</p:attrName>
                                        </p:attrNameLst>
                                      </p:cBhvr>
                                      <p:to>
                                        <p:strVal val="visible"/>
                                      </p:to>
                                    </p:set>
                                    <p:anim calcmode="lin" valueType="num">
                                      <p:cBhvr>
                                        <p:cTn id="126" dur="1000" fill="hold"/>
                                        <p:tgtEl>
                                          <p:spTgt spid="93"/>
                                        </p:tgtEl>
                                        <p:attrNameLst>
                                          <p:attrName>ppt_w</p:attrName>
                                        </p:attrNameLst>
                                      </p:cBhvr>
                                      <p:tavLst>
                                        <p:tav tm="0">
                                          <p:val>
                                            <p:strVal val="#ppt_w*0.70"/>
                                          </p:val>
                                        </p:tav>
                                        <p:tav tm="100000">
                                          <p:val>
                                            <p:strVal val="#ppt_w"/>
                                          </p:val>
                                        </p:tav>
                                      </p:tavLst>
                                    </p:anim>
                                    <p:anim calcmode="lin" valueType="num">
                                      <p:cBhvr>
                                        <p:cTn id="127" dur="1000" fill="hold"/>
                                        <p:tgtEl>
                                          <p:spTgt spid="93"/>
                                        </p:tgtEl>
                                        <p:attrNameLst>
                                          <p:attrName>ppt_h</p:attrName>
                                        </p:attrNameLst>
                                      </p:cBhvr>
                                      <p:tavLst>
                                        <p:tav tm="0">
                                          <p:val>
                                            <p:strVal val="#ppt_h"/>
                                          </p:val>
                                        </p:tav>
                                        <p:tav tm="100000">
                                          <p:val>
                                            <p:strVal val="#ppt_h"/>
                                          </p:val>
                                        </p:tav>
                                      </p:tavLst>
                                    </p:anim>
                                    <p:animEffect transition="in" filter="fade">
                                      <p:cBhvr>
                                        <p:cTn id="128"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bldLvl="0" animBg="1"/>
      <p:bldP spid="75" grpId="0" bldLvl="0" animBg="1"/>
      <p:bldP spid="76" grpId="0" bldLvl="0" animBg="1"/>
      <p:bldP spid="77" grpId="0" bldLvl="0" animBg="1"/>
      <p:bldP spid="78" grpId="0" bldLvl="0" animBg="1"/>
      <p:bldP spid="79" grpId="0" bldLvl="0" animBg="1"/>
      <p:bldP spid="80" grpId="0" bldLvl="0" animBg="1"/>
      <p:bldP spid="81" grpId="0" bldLvl="0" animBg="1"/>
      <p:bldP spid="82" grpId="0" bldLvl="0" animBg="1"/>
      <p:bldP spid="83" grpId="0" bldLvl="0" animBg="1"/>
      <p:bldP spid="84" grpId="0" bldLvl="0" animBg="1"/>
      <p:bldP spid="85" grpId="0" bldLvl="0" animBg="1"/>
      <p:bldP spid="86" grpId="0"/>
      <p:bldP spid="87" grpId="0"/>
      <p:bldP spid="88" grpId="0"/>
      <p:bldP spid="89" grpId="0"/>
      <p:bldP spid="90" grpId="0"/>
      <p:bldP spid="91" grpId="0"/>
      <p:bldP spid="92" grpId="0"/>
      <p:bldP spid="9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03</a:t>
            </a:r>
          </a:p>
        </p:txBody>
      </p:sp>
      <p:pic>
        <p:nvPicPr>
          <p:cNvPr id="2" name="图片 1"/>
          <p:cNvPicPr>
            <a:picLocks noChangeAspect="1"/>
          </p:cNvPicPr>
          <p:nvPr/>
        </p:nvPicPr>
        <p:blipFill>
          <a:blip r:embed="rId2"/>
          <a:stretch>
            <a:fillRect/>
          </a:stretch>
        </p:blipFill>
        <p:spPr>
          <a:xfrm>
            <a:off x="1071245" y="1260475"/>
            <a:ext cx="6932295" cy="4336415"/>
          </a:xfrm>
          <a:prstGeom prst="rect">
            <a:avLst/>
          </a:prstGeom>
        </p:spPr>
      </p:pic>
      <p:grpSp>
        <p:nvGrpSpPr>
          <p:cNvPr id="5" name="组合 4"/>
          <p:cNvGrpSpPr/>
          <p:nvPr/>
        </p:nvGrpSpPr>
        <p:grpSpPr>
          <a:xfrm>
            <a:off x="8742908" y="1593205"/>
            <a:ext cx="1997088" cy="2027324"/>
            <a:chOff x="4932854" y="1866254"/>
            <a:chExt cx="2613843" cy="2653418"/>
          </a:xfrm>
        </p:grpSpPr>
        <p:sp>
          <p:nvSpPr>
            <p:cNvPr id="6" name="五角星 18"/>
            <p:cNvSpPr/>
            <p:nvPr/>
          </p:nvSpPr>
          <p:spPr>
            <a:xfrm rot="2134838">
              <a:off x="4932854" y="1866254"/>
              <a:ext cx="2613843" cy="2653418"/>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5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98C9D0"/>
            </a:solidFill>
            <a:ln>
              <a:solidFill>
                <a:schemeClr val="bg1">
                  <a:lumMod val="9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dirty="0">
                <a:solidFill>
                  <a:srgbClr val="564B45"/>
                </a:solidFill>
                <a:latin typeface="微软雅黑" panose="020B0503020204020204" charset="-122"/>
                <a:ea typeface="微软雅黑" panose="020B0503020204020204" charset="-122"/>
              </a:endParaRPr>
            </a:p>
          </p:txBody>
        </p:sp>
        <p:sp>
          <p:nvSpPr>
            <p:cNvPr id="11" name="TextBox 41"/>
            <p:cNvSpPr txBox="1"/>
            <p:nvPr/>
          </p:nvSpPr>
          <p:spPr>
            <a:xfrm>
              <a:off x="5443956" y="3225734"/>
              <a:ext cx="1578392" cy="823739"/>
            </a:xfrm>
            <a:prstGeom prst="rect">
              <a:avLst/>
            </a:prstGeom>
            <a:noFill/>
            <a:ln>
              <a:noFill/>
            </a:ln>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zh-CN" altLang="en-US" sz="1600" b="1" dirty="0">
                  <a:solidFill>
                    <a:srgbClr val="F8F8F8"/>
                  </a:solidFill>
                  <a:latin typeface="微软雅黑" panose="020B0503020204020204" charset="-122"/>
                  <a:ea typeface="微软雅黑" panose="020B0503020204020204" charset="-122"/>
                </a:rPr>
                <a:t>标题</a:t>
              </a:r>
              <a:endParaRPr lang="en-US" altLang="zh-CN" sz="1600" b="1" dirty="0">
                <a:solidFill>
                  <a:srgbClr val="F8F8F8"/>
                </a:solidFill>
                <a:latin typeface="微软雅黑" panose="020B0503020204020204" charset="-122"/>
                <a:ea typeface="微软雅黑" panose="020B0503020204020204" charset="-122"/>
              </a:endParaRPr>
            </a:p>
            <a:p>
              <a:pPr algn="ctr"/>
              <a:r>
                <a:rPr lang="zh-CN" altLang="en-US" sz="1600" b="1" dirty="0">
                  <a:solidFill>
                    <a:srgbClr val="F8F8F8"/>
                  </a:solidFill>
                  <a:latin typeface="微软雅黑" panose="020B0503020204020204" charset="-122"/>
                  <a:ea typeface="微软雅黑" panose="020B0503020204020204" charset="-122"/>
                </a:rPr>
                <a:t>输入内容</a:t>
              </a:r>
            </a:p>
          </p:txBody>
        </p:sp>
        <p:grpSp>
          <p:nvGrpSpPr>
            <p:cNvPr id="12" name="淘宝店chenying0907出品 14"/>
            <p:cNvGrpSpPr/>
            <p:nvPr/>
          </p:nvGrpSpPr>
          <p:grpSpPr>
            <a:xfrm>
              <a:off x="5838349" y="2552874"/>
              <a:ext cx="812829" cy="570696"/>
              <a:chOff x="2409665" y="939861"/>
              <a:chExt cx="5638961" cy="3959164"/>
            </a:xfrm>
            <a:solidFill>
              <a:schemeClr val="bg2">
                <a:lumMod val="50000"/>
              </a:schemeClr>
            </a:solidFill>
          </p:grpSpPr>
          <p:sp>
            <p:nvSpPr>
              <p:cNvPr id="13" name="流程图: 联系 2"/>
              <p:cNvSpPr/>
              <p:nvPr/>
            </p:nvSpPr>
            <p:spPr>
              <a:xfrm>
                <a:off x="3884040" y="1024462"/>
                <a:ext cx="2680685" cy="3874563"/>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solidFill>
                  <a:schemeClr val="bg1">
                    <a:lumMod val="9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solidFill>
                    <a:srgbClr val="33A6B2"/>
                  </a:solidFill>
                  <a:latin typeface="微软雅黑" panose="020B0503020204020204" charset="-122"/>
                  <a:ea typeface="微软雅黑" panose="020B0503020204020204" charset="-122"/>
                </a:endParaRPr>
              </a:p>
            </p:txBody>
          </p:sp>
          <p:sp>
            <p:nvSpPr>
              <p:cNvPr id="14" name="流程图: 联系 2"/>
              <p:cNvSpPr/>
              <p:nvPr/>
            </p:nvSpPr>
            <p:spPr>
              <a:xfrm>
                <a:off x="2409665"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ln>
                <a:solidFill>
                  <a:schemeClr val="bg1">
                    <a:lumMod val="9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solidFill>
                    <a:srgbClr val="33A6B2"/>
                  </a:solidFill>
                  <a:latin typeface="微软雅黑" panose="020B0503020204020204" charset="-122"/>
                  <a:ea typeface="微软雅黑" panose="020B0503020204020204" charset="-122"/>
                </a:endParaRPr>
              </a:p>
            </p:txBody>
          </p:sp>
          <p:sp>
            <p:nvSpPr>
              <p:cNvPr id="33" name="流程图: 联系 2"/>
              <p:cNvSpPr/>
              <p:nvPr/>
            </p:nvSpPr>
            <p:spPr>
              <a:xfrm>
                <a:off x="6133940"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ln>
                <a:solidFill>
                  <a:schemeClr val="bg1">
                    <a:lumMod val="9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zh-CN" altLang="en-US">
                  <a:solidFill>
                    <a:srgbClr val="33A6B2"/>
                  </a:solidFill>
                  <a:latin typeface="微软雅黑" panose="020B0503020204020204" charset="-122"/>
                  <a:ea typeface="微软雅黑" panose="020B0503020204020204" charset="-122"/>
                </a:endParaRPr>
              </a:p>
            </p:txBody>
          </p:sp>
        </p:grpSp>
      </p:grpSp>
      <p:sp>
        <p:nvSpPr>
          <p:cNvPr id="42" name="Subtitle 2"/>
          <p:cNvSpPr txBox="1"/>
          <p:nvPr/>
        </p:nvSpPr>
        <p:spPr bwMode="auto">
          <a:xfrm>
            <a:off x="8568202" y="401198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43" name="文本框 42"/>
          <p:cNvSpPr txBox="1"/>
          <p:nvPr/>
        </p:nvSpPr>
        <p:spPr>
          <a:xfrm>
            <a:off x="8961120" y="455041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anim calcmode="lin" valueType="num">
                                      <p:cBhvr>
                                        <p:cTn id="14" dur="500" fill="hold"/>
                                        <p:tgtEl>
                                          <p:spTgt spid="5"/>
                                        </p:tgtEl>
                                        <p:attrNameLst>
                                          <p:attrName>ppt_x</p:attrName>
                                        </p:attrNameLst>
                                      </p:cBhvr>
                                      <p:tavLst>
                                        <p:tav tm="0">
                                          <p:val>
                                            <p:strVal val="#ppt_x"/>
                                          </p:val>
                                        </p:tav>
                                        <p:tav tm="100000">
                                          <p:val>
                                            <p:strVal val="#ppt_x"/>
                                          </p:val>
                                        </p:tav>
                                      </p:tavLst>
                                    </p:anim>
                                    <p:anim calcmode="lin" valueType="num">
                                      <p:cBhvr>
                                        <p:cTn id="15" dur="5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55" presetClass="entr"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p:cTn id="19" dur="1000" fill="hold"/>
                                        <p:tgtEl>
                                          <p:spTgt spid="42"/>
                                        </p:tgtEl>
                                        <p:attrNameLst>
                                          <p:attrName>ppt_w</p:attrName>
                                        </p:attrNameLst>
                                      </p:cBhvr>
                                      <p:tavLst>
                                        <p:tav tm="0">
                                          <p:val>
                                            <p:strVal val="#ppt_w*0.70"/>
                                          </p:val>
                                        </p:tav>
                                        <p:tav tm="100000">
                                          <p:val>
                                            <p:strVal val="#ppt_w"/>
                                          </p:val>
                                        </p:tav>
                                      </p:tavLst>
                                    </p:anim>
                                    <p:anim calcmode="lin" valueType="num">
                                      <p:cBhvr>
                                        <p:cTn id="20" dur="1000" fill="hold"/>
                                        <p:tgtEl>
                                          <p:spTgt spid="42"/>
                                        </p:tgtEl>
                                        <p:attrNameLst>
                                          <p:attrName>ppt_h</p:attrName>
                                        </p:attrNameLst>
                                      </p:cBhvr>
                                      <p:tavLst>
                                        <p:tav tm="0">
                                          <p:val>
                                            <p:strVal val="#ppt_h"/>
                                          </p:val>
                                        </p:tav>
                                        <p:tav tm="100000">
                                          <p:val>
                                            <p:strVal val="#ppt_h"/>
                                          </p:val>
                                        </p:tav>
                                      </p:tavLst>
                                    </p:anim>
                                    <p:animEffect transition="in" filter="fade">
                                      <p:cBhvr>
                                        <p:cTn id="21" dur="1000"/>
                                        <p:tgtEl>
                                          <p:spTgt spid="42"/>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p:cTn id="24" dur="1000" fill="hold"/>
                                        <p:tgtEl>
                                          <p:spTgt spid="43"/>
                                        </p:tgtEl>
                                        <p:attrNameLst>
                                          <p:attrName>ppt_w</p:attrName>
                                        </p:attrNameLst>
                                      </p:cBhvr>
                                      <p:tavLst>
                                        <p:tav tm="0">
                                          <p:val>
                                            <p:strVal val="#ppt_w*0.70"/>
                                          </p:val>
                                        </p:tav>
                                        <p:tav tm="100000">
                                          <p:val>
                                            <p:strVal val="#ppt_w"/>
                                          </p:val>
                                        </p:tav>
                                      </p:tavLst>
                                    </p:anim>
                                    <p:anim calcmode="lin" valueType="num">
                                      <p:cBhvr>
                                        <p:cTn id="25" dur="1000" fill="hold"/>
                                        <p:tgtEl>
                                          <p:spTgt spid="43"/>
                                        </p:tgtEl>
                                        <p:attrNameLst>
                                          <p:attrName>ppt_h</p:attrName>
                                        </p:attrNameLst>
                                      </p:cBhvr>
                                      <p:tavLst>
                                        <p:tav tm="0">
                                          <p:val>
                                            <p:strVal val="#ppt_h"/>
                                          </p:val>
                                        </p:tav>
                                        <p:tav tm="100000">
                                          <p:val>
                                            <p:strVal val="#ppt_h"/>
                                          </p:val>
                                        </p:tav>
                                      </p:tavLst>
                                    </p:anim>
                                    <p:animEffect transition="in" filter="fade">
                                      <p:cBhvr>
                                        <p:cTn id="26"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03</a:t>
            </a:r>
          </a:p>
        </p:txBody>
      </p:sp>
      <p:sp>
        <p:nvSpPr>
          <p:cNvPr id="5" name="Shape 1135"/>
          <p:cNvSpPr/>
          <p:nvPr/>
        </p:nvSpPr>
        <p:spPr bwMode="auto">
          <a:xfrm rot="10800000">
            <a:off x="696176" y="1768139"/>
            <a:ext cx="3270250" cy="3268662"/>
          </a:xfrm>
          <a:custGeom>
            <a:avLst/>
            <a:gdLst>
              <a:gd name="T0" fmla="*/ 1634893 w 21600"/>
              <a:gd name="T1" fmla="*/ 1634212 h 21600"/>
              <a:gd name="T2" fmla="*/ 1634893 w 21600"/>
              <a:gd name="T3" fmla="*/ 1634212 h 21600"/>
              <a:gd name="T4" fmla="*/ 1634893 w 21600"/>
              <a:gd name="T5" fmla="*/ 1634212 h 21600"/>
              <a:gd name="T6" fmla="*/ 1634893 w 21600"/>
              <a:gd name="T7" fmla="*/ 1634212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25400">
            <a:solidFill>
              <a:schemeClr val="tx2">
                <a:lumMod val="50000"/>
              </a:schemeClr>
            </a:solidFill>
            <a:miter lim="400000"/>
          </a:ln>
          <a:extLst>
            <a:ext uri="{909E8E84-426E-40DD-AFC4-6F175D3DCCD1}">
              <a14:hiddenFill xmlns:a14="http://schemas.microsoft.com/office/drawing/2010/main">
                <a:solidFill>
                  <a:srgbClr val="FFFFFF"/>
                </a:solidFill>
              </a14:hiddenFill>
            </a:ext>
          </a:extLst>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mn-ea"/>
                <a:cs typeface="+mn-cs"/>
              </a:defRPr>
            </a:lvl5pPr>
            <a:lvl6pPr marL="2286000" algn="l" defTabSz="914400" rtl="0" eaLnBrk="1" latinLnBrk="0" hangingPunct="1">
              <a:defRPr kern="1200">
                <a:solidFill>
                  <a:schemeClr val="tx1"/>
                </a:solidFill>
                <a:latin typeface="Calibri" panose="020F0502020204030204" charset="0"/>
                <a:ea typeface="+mn-ea"/>
                <a:cs typeface="+mn-cs"/>
              </a:defRPr>
            </a:lvl6pPr>
            <a:lvl7pPr marL="2743200" algn="l" defTabSz="914400" rtl="0" eaLnBrk="1" latinLnBrk="0" hangingPunct="1">
              <a:defRPr kern="1200">
                <a:solidFill>
                  <a:schemeClr val="tx1"/>
                </a:solidFill>
                <a:latin typeface="Calibri" panose="020F0502020204030204" charset="0"/>
                <a:ea typeface="+mn-ea"/>
                <a:cs typeface="+mn-cs"/>
              </a:defRPr>
            </a:lvl7pPr>
            <a:lvl8pPr marL="3200400" algn="l" defTabSz="914400" rtl="0" eaLnBrk="1" latinLnBrk="0" hangingPunct="1">
              <a:defRPr kern="1200">
                <a:solidFill>
                  <a:schemeClr val="tx1"/>
                </a:solidFill>
                <a:latin typeface="Calibri" panose="020F0502020204030204" charset="0"/>
                <a:ea typeface="+mn-ea"/>
                <a:cs typeface="+mn-cs"/>
              </a:defRPr>
            </a:lvl8pPr>
            <a:lvl9pPr marL="3657600" algn="l" defTabSz="914400" rtl="0" eaLnBrk="1" latinLnBrk="0" hangingPunct="1">
              <a:defRPr kern="1200">
                <a:solidFill>
                  <a:schemeClr val="tx1"/>
                </a:solidFill>
                <a:latin typeface="Calibri" panose="020F0502020204030204" charset="0"/>
                <a:ea typeface="+mn-ea"/>
                <a:cs typeface="+mn-cs"/>
              </a:defRPr>
            </a:lvl9pPr>
          </a:lstStyle>
          <a:p>
            <a:endParaRPr lang="es-ES">
              <a:solidFill>
                <a:schemeClr val="bg1">
                  <a:lumMod val="50000"/>
                </a:schemeClr>
              </a:solidFill>
            </a:endParaRPr>
          </a:p>
        </p:txBody>
      </p:sp>
      <p:sp>
        <p:nvSpPr>
          <p:cNvPr id="6" name="Shape 1142"/>
          <p:cNvSpPr/>
          <p:nvPr/>
        </p:nvSpPr>
        <p:spPr bwMode="auto">
          <a:xfrm rot="1790900">
            <a:off x="2364638" y="1545889"/>
            <a:ext cx="1382713" cy="1196975"/>
          </a:xfrm>
          <a:custGeom>
            <a:avLst/>
            <a:gdLst>
              <a:gd name="T0" fmla="*/ 690909 w 21600"/>
              <a:gd name="T1" fmla="*/ 598344 h 21600"/>
              <a:gd name="T2" fmla="*/ 690909 w 21600"/>
              <a:gd name="T3" fmla="*/ 598344 h 21600"/>
              <a:gd name="T4" fmla="*/ 690909 w 21600"/>
              <a:gd name="T5" fmla="*/ 598344 h 21600"/>
              <a:gd name="T6" fmla="*/ 690909 w 21600"/>
              <a:gd name="T7" fmla="*/ 598344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chemeClr val="accent3">
              <a:lumMod val="75000"/>
            </a:schemeClr>
          </a:solidFill>
          <a:ln>
            <a:noFill/>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mn-ea"/>
                <a:cs typeface="+mn-cs"/>
              </a:defRPr>
            </a:lvl5pPr>
            <a:lvl6pPr marL="2286000" algn="l" defTabSz="914400" rtl="0" eaLnBrk="1" latinLnBrk="0" hangingPunct="1">
              <a:defRPr kern="1200">
                <a:solidFill>
                  <a:schemeClr val="tx1"/>
                </a:solidFill>
                <a:latin typeface="Calibri" panose="020F0502020204030204" charset="0"/>
                <a:ea typeface="+mn-ea"/>
                <a:cs typeface="+mn-cs"/>
              </a:defRPr>
            </a:lvl6pPr>
            <a:lvl7pPr marL="2743200" algn="l" defTabSz="914400" rtl="0" eaLnBrk="1" latinLnBrk="0" hangingPunct="1">
              <a:defRPr kern="1200">
                <a:solidFill>
                  <a:schemeClr val="tx1"/>
                </a:solidFill>
                <a:latin typeface="Calibri" panose="020F0502020204030204" charset="0"/>
                <a:ea typeface="+mn-ea"/>
                <a:cs typeface="+mn-cs"/>
              </a:defRPr>
            </a:lvl7pPr>
            <a:lvl8pPr marL="3200400" algn="l" defTabSz="914400" rtl="0" eaLnBrk="1" latinLnBrk="0" hangingPunct="1">
              <a:defRPr kern="1200">
                <a:solidFill>
                  <a:schemeClr val="tx1"/>
                </a:solidFill>
                <a:latin typeface="Calibri" panose="020F0502020204030204" charset="0"/>
                <a:ea typeface="+mn-ea"/>
                <a:cs typeface="+mn-cs"/>
              </a:defRPr>
            </a:lvl8pPr>
            <a:lvl9pPr marL="3657600" algn="l" defTabSz="914400" rtl="0" eaLnBrk="1" latinLnBrk="0" hangingPunct="1">
              <a:defRPr kern="1200">
                <a:solidFill>
                  <a:schemeClr val="tx1"/>
                </a:solidFill>
                <a:latin typeface="Calibri" panose="020F0502020204030204" charset="0"/>
                <a:ea typeface="+mn-ea"/>
                <a:cs typeface="+mn-cs"/>
              </a:defRPr>
            </a:lvl9pPr>
          </a:lstStyle>
          <a:p>
            <a:endParaRPr lang="es-ES">
              <a:solidFill>
                <a:schemeClr val="bg1">
                  <a:lumMod val="50000"/>
                </a:schemeClr>
              </a:solidFill>
            </a:endParaRPr>
          </a:p>
        </p:txBody>
      </p:sp>
      <p:sp>
        <p:nvSpPr>
          <p:cNvPr id="2" name="Shape 1145"/>
          <p:cNvSpPr/>
          <p:nvPr/>
        </p:nvSpPr>
        <p:spPr bwMode="auto">
          <a:xfrm rot="1790900">
            <a:off x="3102826" y="2798426"/>
            <a:ext cx="1381125" cy="1196975"/>
          </a:xfrm>
          <a:custGeom>
            <a:avLst/>
            <a:gdLst>
              <a:gd name="T0" fmla="*/ 690914 w 21600"/>
              <a:gd name="T1" fmla="*/ 598351 h 21600"/>
              <a:gd name="T2" fmla="*/ 690914 w 21600"/>
              <a:gd name="T3" fmla="*/ 598351 h 21600"/>
              <a:gd name="T4" fmla="*/ 690914 w 21600"/>
              <a:gd name="T5" fmla="*/ 598351 h 21600"/>
              <a:gd name="T6" fmla="*/ 690914 w 21600"/>
              <a:gd name="T7" fmla="*/ 59835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chemeClr val="accent3">
              <a:lumMod val="75000"/>
            </a:schemeClr>
          </a:solidFill>
          <a:ln>
            <a:noFill/>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mn-ea"/>
                <a:cs typeface="+mn-cs"/>
              </a:defRPr>
            </a:lvl5pPr>
            <a:lvl6pPr marL="2286000" algn="l" defTabSz="914400" rtl="0" eaLnBrk="1" latinLnBrk="0" hangingPunct="1">
              <a:defRPr kern="1200">
                <a:solidFill>
                  <a:schemeClr val="tx1"/>
                </a:solidFill>
                <a:latin typeface="Calibri" panose="020F0502020204030204" charset="0"/>
                <a:ea typeface="+mn-ea"/>
                <a:cs typeface="+mn-cs"/>
              </a:defRPr>
            </a:lvl6pPr>
            <a:lvl7pPr marL="2743200" algn="l" defTabSz="914400" rtl="0" eaLnBrk="1" latinLnBrk="0" hangingPunct="1">
              <a:defRPr kern="1200">
                <a:solidFill>
                  <a:schemeClr val="tx1"/>
                </a:solidFill>
                <a:latin typeface="Calibri" panose="020F0502020204030204" charset="0"/>
                <a:ea typeface="+mn-ea"/>
                <a:cs typeface="+mn-cs"/>
              </a:defRPr>
            </a:lvl7pPr>
            <a:lvl8pPr marL="3200400" algn="l" defTabSz="914400" rtl="0" eaLnBrk="1" latinLnBrk="0" hangingPunct="1">
              <a:defRPr kern="1200">
                <a:solidFill>
                  <a:schemeClr val="tx1"/>
                </a:solidFill>
                <a:latin typeface="Calibri" panose="020F0502020204030204" charset="0"/>
                <a:ea typeface="+mn-ea"/>
                <a:cs typeface="+mn-cs"/>
              </a:defRPr>
            </a:lvl8pPr>
            <a:lvl9pPr marL="3657600" algn="l" defTabSz="914400" rtl="0" eaLnBrk="1" latinLnBrk="0" hangingPunct="1">
              <a:defRPr kern="1200">
                <a:solidFill>
                  <a:schemeClr val="tx1"/>
                </a:solidFill>
                <a:latin typeface="Calibri" panose="020F0502020204030204" charset="0"/>
                <a:ea typeface="+mn-ea"/>
                <a:cs typeface="+mn-cs"/>
              </a:defRPr>
            </a:lvl9pPr>
          </a:lstStyle>
          <a:p>
            <a:endParaRPr lang="es-ES">
              <a:solidFill>
                <a:schemeClr val="bg1">
                  <a:lumMod val="50000"/>
                </a:schemeClr>
              </a:solidFill>
            </a:endParaRPr>
          </a:p>
        </p:txBody>
      </p:sp>
      <p:sp>
        <p:nvSpPr>
          <p:cNvPr id="11" name="Shape 1148"/>
          <p:cNvSpPr/>
          <p:nvPr/>
        </p:nvSpPr>
        <p:spPr bwMode="auto">
          <a:xfrm rot="1790900">
            <a:off x="2366226" y="4081126"/>
            <a:ext cx="1382712" cy="1196975"/>
          </a:xfrm>
          <a:custGeom>
            <a:avLst/>
            <a:gdLst>
              <a:gd name="T0" fmla="*/ 690914 w 21600"/>
              <a:gd name="T1" fmla="*/ 598343 h 21600"/>
              <a:gd name="T2" fmla="*/ 690914 w 21600"/>
              <a:gd name="T3" fmla="*/ 598343 h 21600"/>
              <a:gd name="T4" fmla="*/ 690914 w 21600"/>
              <a:gd name="T5" fmla="*/ 598343 h 21600"/>
              <a:gd name="T6" fmla="*/ 690914 w 21600"/>
              <a:gd name="T7" fmla="*/ 598343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98C9D0"/>
          </a:solidFill>
          <a:ln>
            <a:noFill/>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mn-ea"/>
                <a:cs typeface="+mn-cs"/>
              </a:defRPr>
            </a:lvl5pPr>
            <a:lvl6pPr marL="2286000" algn="l" defTabSz="914400" rtl="0" eaLnBrk="1" latinLnBrk="0" hangingPunct="1">
              <a:defRPr kern="1200">
                <a:solidFill>
                  <a:schemeClr val="tx1"/>
                </a:solidFill>
                <a:latin typeface="Calibri" panose="020F0502020204030204" charset="0"/>
                <a:ea typeface="+mn-ea"/>
                <a:cs typeface="+mn-cs"/>
              </a:defRPr>
            </a:lvl6pPr>
            <a:lvl7pPr marL="2743200" algn="l" defTabSz="914400" rtl="0" eaLnBrk="1" latinLnBrk="0" hangingPunct="1">
              <a:defRPr kern="1200">
                <a:solidFill>
                  <a:schemeClr val="tx1"/>
                </a:solidFill>
                <a:latin typeface="Calibri" panose="020F0502020204030204" charset="0"/>
                <a:ea typeface="+mn-ea"/>
                <a:cs typeface="+mn-cs"/>
              </a:defRPr>
            </a:lvl7pPr>
            <a:lvl8pPr marL="3200400" algn="l" defTabSz="914400" rtl="0" eaLnBrk="1" latinLnBrk="0" hangingPunct="1">
              <a:defRPr kern="1200">
                <a:solidFill>
                  <a:schemeClr val="tx1"/>
                </a:solidFill>
                <a:latin typeface="Calibri" panose="020F0502020204030204" charset="0"/>
                <a:ea typeface="+mn-ea"/>
                <a:cs typeface="+mn-cs"/>
              </a:defRPr>
            </a:lvl8pPr>
            <a:lvl9pPr marL="3657600" algn="l" defTabSz="914400" rtl="0" eaLnBrk="1" latinLnBrk="0" hangingPunct="1">
              <a:defRPr kern="1200">
                <a:solidFill>
                  <a:schemeClr val="tx1"/>
                </a:solidFill>
                <a:latin typeface="Calibri" panose="020F0502020204030204" charset="0"/>
                <a:ea typeface="+mn-ea"/>
                <a:cs typeface="+mn-cs"/>
              </a:defRPr>
            </a:lvl9pPr>
          </a:lstStyle>
          <a:p>
            <a:endParaRPr lang="es-ES">
              <a:solidFill>
                <a:schemeClr val="bg1">
                  <a:lumMod val="50000"/>
                </a:schemeClr>
              </a:solidFill>
            </a:endParaRPr>
          </a:p>
        </p:txBody>
      </p:sp>
      <p:sp>
        <p:nvSpPr>
          <p:cNvPr id="12" name="Shape 1151"/>
          <p:cNvSpPr/>
          <p:nvPr/>
        </p:nvSpPr>
        <p:spPr bwMode="auto">
          <a:xfrm rot="1790900">
            <a:off x="918426" y="4066839"/>
            <a:ext cx="1381125" cy="1196975"/>
          </a:xfrm>
          <a:custGeom>
            <a:avLst/>
            <a:gdLst>
              <a:gd name="T0" fmla="*/ 690910 w 21600"/>
              <a:gd name="T1" fmla="*/ 598348 h 21600"/>
              <a:gd name="T2" fmla="*/ 690910 w 21600"/>
              <a:gd name="T3" fmla="*/ 598348 h 21600"/>
              <a:gd name="T4" fmla="*/ 690910 w 21600"/>
              <a:gd name="T5" fmla="*/ 598348 h 21600"/>
              <a:gd name="T6" fmla="*/ 690910 w 21600"/>
              <a:gd name="T7" fmla="*/ 598348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98C9D0"/>
          </a:solidFill>
          <a:ln>
            <a:noFill/>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mn-ea"/>
                <a:cs typeface="+mn-cs"/>
              </a:defRPr>
            </a:lvl5pPr>
            <a:lvl6pPr marL="2286000" algn="l" defTabSz="914400" rtl="0" eaLnBrk="1" latinLnBrk="0" hangingPunct="1">
              <a:defRPr kern="1200">
                <a:solidFill>
                  <a:schemeClr val="tx1"/>
                </a:solidFill>
                <a:latin typeface="Calibri" panose="020F0502020204030204" charset="0"/>
                <a:ea typeface="+mn-ea"/>
                <a:cs typeface="+mn-cs"/>
              </a:defRPr>
            </a:lvl6pPr>
            <a:lvl7pPr marL="2743200" algn="l" defTabSz="914400" rtl="0" eaLnBrk="1" latinLnBrk="0" hangingPunct="1">
              <a:defRPr kern="1200">
                <a:solidFill>
                  <a:schemeClr val="tx1"/>
                </a:solidFill>
                <a:latin typeface="Calibri" panose="020F0502020204030204" charset="0"/>
                <a:ea typeface="+mn-ea"/>
                <a:cs typeface="+mn-cs"/>
              </a:defRPr>
            </a:lvl7pPr>
            <a:lvl8pPr marL="3200400" algn="l" defTabSz="914400" rtl="0" eaLnBrk="1" latinLnBrk="0" hangingPunct="1">
              <a:defRPr kern="1200">
                <a:solidFill>
                  <a:schemeClr val="tx1"/>
                </a:solidFill>
                <a:latin typeface="Calibri" panose="020F0502020204030204" charset="0"/>
                <a:ea typeface="+mn-ea"/>
                <a:cs typeface="+mn-cs"/>
              </a:defRPr>
            </a:lvl8pPr>
            <a:lvl9pPr marL="3657600" algn="l" defTabSz="914400" rtl="0" eaLnBrk="1" latinLnBrk="0" hangingPunct="1">
              <a:defRPr kern="1200">
                <a:solidFill>
                  <a:schemeClr val="tx1"/>
                </a:solidFill>
                <a:latin typeface="Calibri" panose="020F0502020204030204" charset="0"/>
                <a:ea typeface="+mn-ea"/>
                <a:cs typeface="+mn-cs"/>
              </a:defRPr>
            </a:lvl9pPr>
          </a:lstStyle>
          <a:p>
            <a:endParaRPr lang="es-ES">
              <a:solidFill>
                <a:schemeClr val="bg1">
                  <a:lumMod val="50000"/>
                </a:schemeClr>
              </a:solidFill>
            </a:endParaRPr>
          </a:p>
        </p:txBody>
      </p:sp>
      <p:sp>
        <p:nvSpPr>
          <p:cNvPr id="14" name="Shape 1157"/>
          <p:cNvSpPr/>
          <p:nvPr/>
        </p:nvSpPr>
        <p:spPr bwMode="auto">
          <a:xfrm rot="1790900">
            <a:off x="910488" y="1541126"/>
            <a:ext cx="1382713" cy="1196975"/>
          </a:xfrm>
          <a:custGeom>
            <a:avLst/>
            <a:gdLst>
              <a:gd name="T0" fmla="*/ 690912 w 21600"/>
              <a:gd name="T1" fmla="*/ 598351 h 21600"/>
              <a:gd name="T2" fmla="*/ 690912 w 21600"/>
              <a:gd name="T3" fmla="*/ 598351 h 21600"/>
              <a:gd name="T4" fmla="*/ 690912 w 21600"/>
              <a:gd name="T5" fmla="*/ 598351 h 21600"/>
              <a:gd name="T6" fmla="*/ 690912 w 21600"/>
              <a:gd name="T7" fmla="*/ 59835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rgbClr val="98C9D0"/>
          </a:solidFill>
          <a:ln>
            <a:noFill/>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mn-ea"/>
                <a:cs typeface="+mn-cs"/>
              </a:defRPr>
            </a:lvl5pPr>
            <a:lvl6pPr marL="2286000" algn="l" defTabSz="914400" rtl="0" eaLnBrk="1" latinLnBrk="0" hangingPunct="1">
              <a:defRPr kern="1200">
                <a:solidFill>
                  <a:schemeClr val="tx1"/>
                </a:solidFill>
                <a:latin typeface="Calibri" panose="020F0502020204030204" charset="0"/>
                <a:ea typeface="+mn-ea"/>
                <a:cs typeface="+mn-cs"/>
              </a:defRPr>
            </a:lvl6pPr>
            <a:lvl7pPr marL="2743200" algn="l" defTabSz="914400" rtl="0" eaLnBrk="1" latinLnBrk="0" hangingPunct="1">
              <a:defRPr kern="1200">
                <a:solidFill>
                  <a:schemeClr val="tx1"/>
                </a:solidFill>
                <a:latin typeface="Calibri" panose="020F0502020204030204" charset="0"/>
                <a:ea typeface="+mn-ea"/>
                <a:cs typeface="+mn-cs"/>
              </a:defRPr>
            </a:lvl7pPr>
            <a:lvl8pPr marL="3200400" algn="l" defTabSz="914400" rtl="0" eaLnBrk="1" latinLnBrk="0" hangingPunct="1">
              <a:defRPr kern="1200">
                <a:solidFill>
                  <a:schemeClr val="tx1"/>
                </a:solidFill>
                <a:latin typeface="Calibri" panose="020F0502020204030204" charset="0"/>
                <a:ea typeface="+mn-ea"/>
                <a:cs typeface="+mn-cs"/>
              </a:defRPr>
            </a:lvl8pPr>
            <a:lvl9pPr marL="3657600" algn="l" defTabSz="914400" rtl="0" eaLnBrk="1" latinLnBrk="0" hangingPunct="1">
              <a:defRPr kern="1200">
                <a:solidFill>
                  <a:schemeClr val="tx1"/>
                </a:solidFill>
                <a:latin typeface="Calibri" panose="020F0502020204030204" charset="0"/>
                <a:ea typeface="+mn-ea"/>
                <a:cs typeface="+mn-cs"/>
              </a:defRPr>
            </a:lvl9pPr>
          </a:lstStyle>
          <a:p>
            <a:endParaRPr lang="es-ES">
              <a:solidFill>
                <a:schemeClr val="bg1">
                  <a:lumMod val="50000"/>
                </a:schemeClr>
              </a:solidFill>
            </a:endParaRPr>
          </a:p>
        </p:txBody>
      </p:sp>
      <p:sp>
        <p:nvSpPr>
          <p:cNvPr id="3" name="Text Placeholder 2"/>
          <p:cNvSpPr>
            <a:spLocks noGrp="1"/>
          </p:cNvSpPr>
          <p:nvPr/>
        </p:nvSpPr>
        <p:spPr bwMode="auto">
          <a:xfrm>
            <a:off x="1008913" y="1474451"/>
            <a:ext cx="119062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normAutofit/>
          </a:bodyPr>
          <a:lstStyle>
            <a:lvl1pPr marL="0" indent="0" algn="l" rtl="0" fontAlgn="base">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rtl="0" fontAlgn="base">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4pPr>
            <a:lvl5pPr marL="18288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ts val="600"/>
              </a:lnSpc>
            </a:pPr>
            <a:endParaRPr lang="en-GB" altLang="es-ES" sz="1300" dirty="0">
              <a:solidFill>
                <a:schemeClr val="bg1">
                  <a:lumMod val="50000"/>
                </a:schemeClr>
              </a:solidFill>
            </a:endParaRPr>
          </a:p>
        </p:txBody>
      </p:sp>
      <p:sp>
        <p:nvSpPr>
          <p:cNvPr id="33" name="Text Placeholder 2"/>
          <p:cNvSpPr>
            <a:spLocks noGrp="1"/>
          </p:cNvSpPr>
          <p:nvPr/>
        </p:nvSpPr>
        <p:spPr bwMode="auto">
          <a:xfrm>
            <a:off x="2464651" y="1487151"/>
            <a:ext cx="1190625" cy="1381125"/>
          </a:xfrm>
          <a:prstGeom prst="rect">
            <a:avLst/>
          </a:prstGeom>
          <a:solidFill>
            <a:srgbClr val="98C9D0"/>
          </a:solidFill>
          <a:ln>
            <a:noFill/>
          </a:ln>
        </p:spPr>
        <p:txBody>
          <a:bodyPr vert="horz" wrap="square" lIns="0" tIns="45720" rIns="0" bIns="45720" numCol="1" anchor="ctr" anchorCtr="0" compatLnSpc="1">
            <a:normAutofit/>
          </a:bodyPr>
          <a:lstStyle>
            <a:lvl1pPr marL="0" indent="0" algn="l" rtl="0" fontAlgn="base">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rtl="0" fontAlgn="base">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4pPr>
            <a:lvl5pPr marL="18288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ts val="600"/>
              </a:lnSpc>
            </a:pPr>
            <a:endParaRPr lang="en-GB" altLang="es-ES" sz="1300" dirty="0">
              <a:solidFill>
                <a:schemeClr val="bg1">
                  <a:lumMod val="50000"/>
                </a:schemeClr>
              </a:solidFill>
            </a:endParaRPr>
          </a:p>
        </p:txBody>
      </p:sp>
      <p:sp>
        <p:nvSpPr>
          <p:cNvPr id="34" name="Text Placeholder 2"/>
          <p:cNvSpPr>
            <a:spLocks noGrp="1"/>
          </p:cNvSpPr>
          <p:nvPr/>
        </p:nvSpPr>
        <p:spPr bwMode="auto">
          <a:xfrm>
            <a:off x="3198076" y="2742864"/>
            <a:ext cx="119062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normAutofit/>
          </a:bodyPr>
          <a:lstStyle>
            <a:lvl1pPr marL="0" indent="0" algn="l" rtl="0" fontAlgn="base">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rtl="0" fontAlgn="base">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4pPr>
            <a:lvl5pPr marL="18288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ts val="600"/>
              </a:lnSpc>
            </a:pPr>
            <a:endParaRPr lang="en-GB" altLang="es-ES" sz="1300" dirty="0">
              <a:solidFill>
                <a:schemeClr val="bg1">
                  <a:lumMod val="50000"/>
                </a:schemeClr>
              </a:solidFill>
            </a:endParaRPr>
          </a:p>
        </p:txBody>
      </p:sp>
      <p:sp>
        <p:nvSpPr>
          <p:cNvPr id="35" name="Text Placeholder 2"/>
          <p:cNvSpPr>
            <a:spLocks noGrp="1"/>
          </p:cNvSpPr>
          <p:nvPr/>
        </p:nvSpPr>
        <p:spPr bwMode="auto">
          <a:xfrm>
            <a:off x="2464651" y="4023976"/>
            <a:ext cx="119062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normAutofit/>
          </a:bodyPr>
          <a:lstStyle>
            <a:lvl1pPr marL="0" indent="0" algn="l" rtl="0" fontAlgn="base">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rtl="0" fontAlgn="base">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4pPr>
            <a:lvl5pPr marL="18288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ts val="600"/>
              </a:lnSpc>
            </a:pPr>
            <a:endParaRPr lang="en-GB" altLang="es-ES" sz="1300" dirty="0">
              <a:solidFill>
                <a:schemeClr val="bg1">
                  <a:lumMod val="50000"/>
                </a:schemeClr>
              </a:solidFill>
            </a:endParaRPr>
          </a:p>
        </p:txBody>
      </p:sp>
      <p:sp>
        <p:nvSpPr>
          <p:cNvPr id="36" name="Text Placeholder 2"/>
          <p:cNvSpPr>
            <a:spLocks noGrp="1"/>
          </p:cNvSpPr>
          <p:nvPr/>
        </p:nvSpPr>
        <p:spPr bwMode="auto">
          <a:xfrm>
            <a:off x="1012088" y="4017626"/>
            <a:ext cx="119062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normAutofit/>
          </a:bodyPr>
          <a:lstStyle>
            <a:lvl1pPr marL="0" indent="0" algn="l" rtl="0" fontAlgn="base">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rtl="0" fontAlgn="base">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4pPr>
            <a:lvl5pPr marL="18288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ts val="600"/>
              </a:lnSpc>
            </a:pPr>
            <a:endParaRPr lang="en-GB" altLang="es-ES" sz="1300" dirty="0">
              <a:solidFill>
                <a:schemeClr val="bg1">
                  <a:lumMod val="50000"/>
                </a:schemeClr>
              </a:solidFill>
            </a:endParaRPr>
          </a:p>
        </p:txBody>
      </p:sp>
      <p:sp>
        <p:nvSpPr>
          <p:cNvPr id="37" name="Text Placeholder 2"/>
          <p:cNvSpPr>
            <a:spLocks noGrp="1"/>
          </p:cNvSpPr>
          <p:nvPr/>
        </p:nvSpPr>
        <p:spPr bwMode="auto">
          <a:xfrm>
            <a:off x="264376" y="2768264"/>
            <a:ext cx="119062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normAutofit/>
          </a:bodyPr>
          <a:lstStyle>
            <a:lvl1pPr marL="0" indent="0" algn="l" rtl="0" fontAlgn="base">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rtl="0" fontAlgn="base">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4pPr>
            <a:lvl5pPr marL="18288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ts val="600"/>
              </a:lnSpc>
            </a:pPr>
            <a:endParaRPr lang="en-GB" altLang="es-ES" sz="1300" dirty="0">
              <a:solidFill>
                <a:schemeClr val="bg1">
                  <a:lumMod val="50000"/>
                </a:schemeClr>
              </a:solidFill>
            </a:endParaRPr>
          </a:p>
        </p:txBody>
      </p:sp>
      <p:sp>
        <p:nvSpPr>
          <p:cNvPr id="38" name="Shape 1139"/>
          <p:cNvSpPr/>
          <p:nvPr/>
        </p:nvSpPr>
        <p:spPr bwMode="auto">
          <a:xfrm rot="1790900">
            <a:off x="1605813" y="2769851"/>
            <a:ext cx="1484313" cy="1285875"/>
          </a:xfrm>
          <a:custGeom>
            <a:avLst/>
            <a:gdLst>
              <a:gd name="T0" fmla="*/ 742249 w 21600"/>
              <a:gd name="T1" fmla="*/ 642811 h 21600"/>
              <a:gd name="T2" fmla="*/ 742249 w 21600"/>
              <a:gd name="T3" fmla="*/ 642811 h 21600"/>
              <a:gd name="T4" fmla="*/ 742249 w 21600"/>
              <a:gd name="T5" fmla="*/ 642811 h 21600"/>
              <a:gd name="T6" fmla="*/ 742249 w 21600"/>
              <a:gd name="T7" fmla="*/ 642811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5400" y="21600"/>
                </a:moveTo>
                <a:lnTo>
                  <a:pt x="0" y="10800"/>
                </a:lnTo>
                <a:lnTo>
                  <a:pt x="5400" y="0"/>
                </a:lnTo>
                <a:lnTo>
                  <a:pt x="16200" y="0"/>
                </a:lnTo>
                <a:lnTo>
                  <a:pt x="21600" y="10800"/>
                </a:lnTo>
                <a:lnTo>
                  <a:pt x="16200" y="21600"/>
                </a:lnTo>
                <a:cubicBezTo>
                  <a:pt x="16200" y="21600"/>
                  <a:pt x="5400" y="21600"/>
                  <a:pt x="5400" y="21600"/>
                </a:cubicBezTo>
                <a:close/>
              </a:path>
            </a:pathLst>
          </a:custGeom>
          <a:solidFill>
            <a:schemeClr val="accent3">
              <a:lumMod val="75000"/>
            </a:schemeClr>
          </a:solidFill>
          <a:ln>
            <a:noFill/>
          </a:ln>
        </p:spPr>
        <p:txBody>
          <a:bodyPr lIns="38100" tIns="38100" rIns="38100" bIns="38100" anchor="ctr"/>
          <a:lstStyle>
            <a:defPPr>
              <a:defRPr lang="en-US"/>
            </a:defPPr>
            <a:lvl1pPr algn="l" rtl="0" eaLnBrk="0" fontAlgn="base" hangingPunct="0">
              <a:spcBef>
                <a:spcPct val="0"/>
              </a:spcBef>
              <a:spcAft>
                <a:spcPct val="0"/>
              </a:spcAft>
              <a:defRPr kern="1200">
                <a:solidFill>
                  <a:schemeClr val="tx1"/>
                </a:solidFill>
                <a:latin typeface="Calibri" panose="020F050202020403020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mn-ea"/>
                <a:cs typeface="+mn-cs"/>
              </a:defRPr>
            </a:lvl5pPr>
            <a:lvl6pPr marL="2286000" algn="l" defTabSz="914400" rtl="0" eaLnBrk="1" latinLnBrk="0" hangingPunct="1">
              <a:defRPr kern="1200">
                <a:solidFill>
                  <a:schemeClr val="tx1"/>
                </a:solidFill>
                <a:latin typeface="Calibri" panose="020F0502020204030204" charset="0"/>
                <a:ea typeface="+mn-ea"/>
                <a:cs typeface="+mn-cs"/>
              </a:defRPr>
            </a:lvl6pPr>
            <a:lvl7pPr marL="2743200" algn="l" defTabSz="914400" rtl="0" eaLnBrk="1" latinLnBrk="0" hangingPunct="1">
              <a:defRPr kern="1200">
                <a:solidFill>
                  <a:schemeClr val="tx1"/>
                </a:solidFill>
                <a:latin typeface="Calibri" panose="020F0502020204030204" charset="0"/>
                <a:ea typeface="+mn-ea"/>
                <a:cs typeface="+mn-cs"/>
              </a:defRPr>
            </a:lvl7pPr>
            <a:lvl8pPr marL="3200400" algn="l" defTabSz="914400" rtl="0" eaLnBrk="1" latinLnBrk="0" hangingPunct="1">
              <a:defRPr kern="1200">
                <a:solidFill>
                  <a:schemeClr val="tx1"/>
                </a:solidFill>
                <a:latin typeface="Calibri" panose="020F0502020204030204" charset="0"/>
                <a:ea typeface="+mn-ea"/>
                <a:cs typeface="+mn-cs"/>
              </a:defRPr>
            </a:lvl8pPr>
            <a:lvl9pPr marL="3657600" algn="l" defTabSz="914400" rtl="0" eaLnBrk="1" latinLnBrk="0" hangingPunct="1">
              <a:defRPr kern="1200">
                <a:solidFill>
                  <a:schemeClr val="tx1"/>
                </a:solidFill>
                <a:latin typeface="Calibri" panose="020F0502020204030204" charset="0"/>
                <a:ea typeface="+mn-ea"/>
                <a:cs typeface="+mn-cs"/>
              </a:defRPr>
            </a:lvl9pPr>
          </a:lstStyle>
          <a:p>
            <a:endParaRPr lang="es-ES">
              <a:solidFill>
                <a:schemeClr val="bg1">
                  <a:lumMod val="50000"/>
                </a:schemeClr>
              </a:solidFill>
            </a:endParaRPr>
          </a:p>
        </p:txBody>
      </p:sp>
      <p:sp>
        <p:nvSpPr>
          <p:cNvPr id="39" name="Text Placeholder 2"/>
          <p:cNvSpPr>
            <a:spLocks noGrp="1"/>
          </p:cNvSpPr>
          <p:nvPr/>
        </p:nvSpPr>
        <p:spPr bwMode="auto">
          <a:xfrm>
            <a:off x="1716938" y="2676189"/>
            <a:ext cx="1271588"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normAutofit/>
          </a:bodyPr>
          <a:lstStyle>
            <a:lvl1pPr marL="0" indent="0" algn="l" rtl="0" fontAlgn="base">
              <a:lnSpc>
                <a:spcPct val="90000"/>
              </a:lnSpc>
              <a:spcBef>
                <a:spcPts val="1000"/>
              </a:spcBef>
              <a:spcAft>
                <a:spcPct val="0"/>
              </a:spcAft>
              <a:buFont typeface="Arial" panose="020B0604020202020204" pitchFamily="34" charset="0"/>
              <a:buNone/>
              <a:defRPr sz="1600" b="0" kern="1200" baseline="0">
                <a:solidFill>
                  <a:schemeClr val="accent1"/>
                </a:solidFill>
                <a:latin typeface="Kontrapunkt Bob" panose="02000000000000000000" pitchFamily="50" charset="0"/>
                <a:ea typeface="+mn-ea"/>
                <a:cs typeface="+mn-cs"/>
              </a:defRPr>
            </a:lvl1pPr>
            <a:lvl2pPr marL="457200" indent="0" algn="l" rtl="0" fontAlgn="base">
              <a:lnSpc>
                <a:spcPct val="90000"/>
              </a:lnSpc>
              <a:spcBef>
                <a:spcPts val="500"/>
              </a:spcBef>
              <a:spcAft>
                <a:spcPct val="0"/>
              </a:spcAft>
              <a:buFont typeface="Arial" panose="020B0604020202020204" pitchFamily="34" charset="0"/>
              <a:buNone/>
              <a:defRPr sz="2400" kern="1200">
                <a:solidFill>
                  <a:schemeClr val="tx1"/>
                </a:solidFill>
                <a:latin typeface="+mn-lt"/>
                <a:ea typeface="+mn-ea"/>
                <a:cs typeface="+mn-cs"/>
              </a:defRPr>
            </a:lvl2pPr>
            <a:lvl3pPr marL="914400" indent="0" algn="l"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3pPr>
            <a:lvl4pPr marL="13716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4pPr>
            <a:lvl5pPr marL="1828800" indent="0" algn="l" rtl="0" fontAlgn="base">
              <a:lnSpc>
                <a:spcPct val="90000"/>
              </a:lnSpc>
              <a:spcBef>
                <a:spcPts val="500"/>
              </a:spcBef>
              <a:spcAft>
                <a:spcPct val="0"/>
              </a:spcAft>
              <a:buFont typeface="Arial" panose="020B0604020202020204" pitchFamily="34" charset="0"/>
              <a:buNone/>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ts val="600"/>
              </a:lnSpc>
            </a:pPr>
            <a:endParaRPr lang="en-GB" altLang="es-ES" sz="1300" dirty="0">
              <a:solidFill>
                <a:schemeClr val="bg1">
                  <a:lumMod val="50000"/>
                </a:schemeClr>
              </a:solidFill>
            </a:endParaRPr>
          </a:p>
        </p:txBody>
      </p:sp>
      <p:sp>
        <p:nvSpPr>
          <p:cNvPr id="40" name="Freeform 250"/>
          <p:cNvSpPr/>
          <p:nvPr/>
        </p:nvSpPr>
        <p:spPr bwMode="auto">
          <a:xfrm>
            <a:off x="3683851" y="3196094"/>
            <a:ext cx="217488" cy="401638"/>
          </a:xfrm>
          <a:custGeom>
            <a:avLst/>
            <a:gdLst>
              <a:gd name="T0" fmla="*/ 57 w 137"/>
              <a:gd name="T1" fmla="*/ 0 h 253"/>
              <a:gd name="T2" fmla="*/ 124 w 137"/>
              <a:gd name="T3" fmla="*/ 0 h 253"/>
              <a:gd name="T4" fmla="*/ 124 w 137"/>
              <a:gd name="T5" fmla="*/ 39 h 253"/>
              <a:gd name="T6" fmla="*/ 111 w 137"/>
              <a:gd name="T7" fmla="*/ 39 h 253"/>
              <a:gd name="T8" fmla="*/ 137 w 137"/>
              <a:gd name="T9" fmla="*/ 208 h 253"/>
              <a:gd name="T10" fmla="*/ 93 w 137"/>
              <a:gd name="T11" fmla="*/ 253 h 253"/>
              <a:gd name="T12" fmla="*/ 44 w 137"/>
              <a:gd name="T13" fmla="*/ 210 h 253"/>
              <a:gd name="T14" fmla="*/ 60 w 137"/>
              <a:gd name="T15" fmla="*/ 117 h 253"/>
              <a:gd name="T16" fmla="*/ 11 w 137"/>
              <a:gd name="T17" fmla="*/ 159 h 253"/>
              <a:gd name="T18" fmla="*/ 0 w 137"/>
              <a:gd name="T19" fmla="*/ 142 h 253"/>
              <a:gd name="T20" fmla="*/ 66 w 137"/>
              <a:gd name="T21" fmla="*/ 71 h 253"/>
              <a:gd name="T22" fmla="*/ 71 w 137"/>
              <a:gd name="T23" fmla="*/ 39 h 253"/>
              <a:gd name="T24" fmla="*/ 57 w 137"/>
              <a:gd name="T25" fmla="*/ 39 h 253"/>
              <a:gd name="T26" fmla="*/ 57 w 137"/>
              <a:gd name="T27"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7" h="253">
                <a:moveTo>
                  <a:pt x="57" y="0"/>
                </a:moveTo>
                <a:lnTo>
                  <a:pt x="124" y="0"/>
                </a:lnTo>
                <a:lnTo>
                  <a:pt x="124" y="39"/>
                </a:lnTo>
                <a:lnTo>
                  <a:pt x="111" y="39"/>
                </a:lnTo>
                <a:lnTo>
                  <a:pt x="137" y="208"/>
                </a:lnTo>
                <a:lnTo>
                  <a:pt x="93" y="253"/>
                </a:lnTo>
                <a:lnTo>
                  <a:pt x="44" y="210"/>
                </a:lnTo>
                <a:lnTo>
                  <a:pt x="60" y="117"/>
                </a:lnTo>
                <a:lnTo>
                  <a:pt x="11" y="159"/>
                </a:lnTo>
                <a:lnTo>
                  <a:pt x="0" y="142"/>
                </a:lnTo>
                <a:lnTo>
                  <a:pt x="66" y="71"/>
                </a:lnTo>
                <a:lnTo>
                  <a:pt x="71" y="39"/>
                </a:lnTo>
                <a:lnTo>
                  <a:pt x="57" y="39"/>
                </a:lnTo>
                <a:lnTo>
                  <a:pt x="57" y="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lumMod val="50000"/>
                </a:schemeClr>
              </a:solidFill>
            </a:endParaRPr>
          </a:p>
        </p:txBody>
      </p:sp>
      <p:sp>
        <p:nvSpPr>
          <p:cNvPr id="41" name="Freeform 277"/>
          <p:cNvSpPr>
            <a:spLocks noEditPoints="1"/>
          </p:cNvSpPr>
          <p:nvPr/>
        </p:nvSpPr>
        <p:spPr bwMode="auto">
          <a:xfrm>
            <a:off x="659968" y="3189747"/>
            <a:ext cx="271463" cy="373063"/>
          </a:xfrm>
          <a:custGeom>
            <a:avLst/>
            <a:gdLst>
              <a:gd name="T0" fmla="*/ 8 w 77"/>
              <a:gd name="T1" fmla="*/ 0 h 106"/>
              <a:gd name="T2" fmla="*/ 64 w 77"/>
              <a:gd name="T3" fmla="*/ 0 h 106"/>
              <a:gd name="T4" fmla="*/ 73 w 77"/>
              <a:gd name="T5" fmla="*/ 9 h 106"/>
              <a:gd name="T6" fmla="*/ 73 w 77"/>
              <a:gd name="T7" fmla="*/ 62 h 106"/>
              <a:gd name="T8" fmla="*/ 63 w 77"/>
              <a:gd name="T9" fmla="*/ 60 h 106"/>
              <a:gd name="T10" fmla="*/ 63 w 77"/>
              <a:gd name="T11" fmla="*/ 56 h 106"/>
              <a:gd name="T12" fmla="*/ 63 w 77"/>
              <a:gd name="T13" fmla="*/ 11 h 106"/>
              <a:gd name="T14" fmla="*/ 9 w 77"/>
              <a:gd name="T15" fmla="*/ 11 h 106"/>
              <a:gd name="T16" fmla="*/ 9 w 77"/>
              <a:gd name="T17" fmla="*/ 87 h 106"/>
              <a:gd name="T18" fmla="*/ 36 w 77"/>
              <a:gd name="T19" fmla="*/ 87 h 106"/>
              <a:gd name="T20" fmla="*/ 40 w 77"/>
              <a:gd name="T21" fmla="*/ 96 h 106"/>
              <a:gd name="T22" fmla="*/ 8 w 77"/>
              <a:gd name="T23" fmla="*/ 96 h 106"/>
              <a:gd name="T24" fmla="*/ 0 w 77"/>
              <a:gd name="T25" fmla="*/ 88 h 106"/>
              <a:gd name="T26" fmla="*/ 0 w 77"/>
              <a:gd name="T27" fmla="*/ 9 h 106"/>
              <a:gd name="T28" fmla="*/ 8 w 77"/>
              <a:gd name="T29" fmla="*/ 0 h 106"/>
              <a:gd name="T30" fmla="*/ 16 w 77"/>
              <a:gd name="T31" fmla="*/ 47 h 106"/>
              <a:gd name="T32" fmla="*/ 16 w 77"/>
              <a:gd name="T33" fmla="*/ 54 h 106"/>
              <a:gd name="T34" fmla="*/ 36 w 77"/>
              <a:gd name="T35" fmla="*/ 54 h 106"/>
              <a:gd name="T36" fmla="*/ 36 w 77"/>
              <a:gd name="T37" fmla="*/ 47 h 106"/>
              <a:gd name="T38" fmla="*/ 16 w 77"/>
              <a:gd name="T39" fmla="*/ 47 h 106"/>
              <a:gd name="T40" fmla="*/ 16 w 77"/>
              <a:gd name="T41" fmla="*/ 34 h 106"/>
              <a:gd name="T42" fmla="*/ 16 w 77"/>
              <a:gd name="T43" fmla="*/ 41 h 106"/>
              <a:gd name="T44" fmla="*/ 36 w 77"/>
              <a:gd name="T45" fmla="*/ 41 h 106"/>
              <a:gd name="T46" fmla="*/ 36 w 77"/>
              <a:gd name="T47" fmla="*/ 34 h 106"/>
              <a:gd name="T48" fmla="*/ 16 w 77"/>
              <a:gd name="T49" fmla="*/ 34 h 106"/>
              <a:gd name="T50" fmla="*/ 16 w 77"/>
              <a:gd name="T51" fmla="*/ 21 h 106"/>
              <a:gd name="T52" fmla="*/ 16 w 77"/>
              <a:gd name="T53" fmla="*/ 28 h 106"/>
              <a:gd name="T54" fmla="*/ 55 w 77"/>
              <a:gd name="T55" fmla="*/ 28 h 106"/>
              <a:gd name="T56" fmla="*/ 55 w 77"/>
              <a:gd name="T57" fmla="*/ 21 h 106"/>
              <a:gd name="T58" fmla="*/ 16 w 77"/>
              <a:gd name="T59" fmla="*/ 21 h 106"/>
              <a:gd name="T60" fmla="*/ 47 w 77"/>
              <a:gd name="T61" fmla="*/ 42 h 106"/>
              <a:gd name="T62" fmla="*/ 45 w 77"/>
              <a:gd name="T63" fmla="*/ 70 h 106"/>
              <a:gd name="T64" fmla="*/ 43 w 77"/>
              <a:gd name="T65" fmla="*/ 69 h 106"/>
              <a:gd name="T66" fmla="*/ 39 w 77"/>
              <a:gd name="T67" fmla="*/ 71 h 106"/>
              <a:gd name="T68" fmla="*/ 38 w 77"/>
              <a:gd name="T69" fmla="*/ 74 h 106"/>
              <a:gd name="T70" fmla="*/ 48 w 77"/>
              <a:gd name="T71" fmla="*/ 98 h 106"/>
              <a:gd name="T72" fmla="*/ 48 w 77"/>
              <a:gd name="T73" fmla="*/ 106 h 106"/>
              <a:gd name="T74" fmla="*/ 71 w 77"/>
              <a:gd name="T75" fmla="*/ 106 h 106"/>
              <a:gd name="T76" fmla="*/ 71 w 77"/>
              <a:gd name="T77" fmla="*/ 97 h 106"/>
              <a:gd name="T78" fmla="*/ 77 w 77"/>
              <a:gd name="T79" fmla="*/ 73 h 106"/>
              <a:gd name="T80" fmla="*/ 76 w 77"/>
              <a:gd name="T81" fmla="*/ 69 h 106"/>
              <a:gd name="T82" fmla="*/ 71 w 77"/>
              <a:gd name="T83" fmla="*/ 68 h 106"/>
              <a:gd name="T84" fmla="*/ 69 w 77"/>
              <a:gd name="T85" fmla="*/ 70 h 106"/>
              <a:gd name="T86" fmla="*/ 68 w 77"/>
              <a:gd name="T87" fmla="*/ 68 h 106"/>
              <a:gd name="T88" fmla="*/ 64 w 77"/>
              <a:gd name="T89" fmla="*/ 67 h 106"/>
              <a:gd name="T90" fmla="*/ 62 w 77"/>
              <a:gd name="T91" fmla="*/ 68 h 106"/>
              <a:gd name="T92" fmla="*/ 61 w 77"/>
              <a:gd name="T93" fmla="*/ 66 h 106"/>
              <a:gd name="T94" fmla="*/ 57 w 77"/>
              <a:gd name="T95" fmla="*/ 66 h 106"/>
              <a:gd name="T96" fmla="*/ 55 w 77"/>
              <a:gd name="T97" fmla="*/ 41 h 106"/>
              <a:gd name="T98" fmla="*/ 47 w 77"/>
              <a:gd name="T99" fmla="*/ 42 h 106"/>
              <a:gd name="T100" fmla="*/ 25 w 77"/>
              <a:gd name="T101" fmla="*/ 4 h 106"/>
              <a:gd name="T102" fmla="*/ 25 w 77"/>
              <a:gd name="T103" fmla="*/ 7 h 106"/>
              <a:gd name="T104" fmla="*/ 47 w 77"/>
              <a:gd name="T105" fmla="*/ 7 h 106"/>
              <a:gd name="T106" fmla="*/ 47 w 77"/>
              <a:gd name="T107" fmla="*/ 4 h 106"/>
              <a:gd name="T108" fmla="*/ 25 w 77"/>
              <a:gd name="T109" fmla="*/ 4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7" h="106">
                <a:moveTo>
                  <a:pt x="8" y="0"/>
                </a:moveTo>
                <a:cubicBezTo>
                  <a:pt x="64" y="0"/>
                  <a:pt x="64" y="0"/>
                  <a:pt x="64" y="0"/>
                </a:cubicBezTo>
                <a:cubicBezTo>
                  <a:pt x="69" y="0"/>
                  <a:pt x="73" y="4"/>
                  <a:pt x="73" y="9"/>
                </a:cubicBezTo>
                <a:cubicBezTo>
                  <a:pt x="73" y="62"/>
                  <a:pt x="73" y="62"/>
                  <a:pt x="73" y="62"/>
                </a:cubicBezTo>
                <a:cubicBezTo>
                  <a:pt x="63" y="60"/>
                  <a:pt x="63" y="60"/>
                  <a:pt x="63" y="60"/>
                </a:cubicBezTo>
                <a:cubicBezTo>
                  <a:pt x="63" y="56"/>
                  <a:pt x="63" y="56"/>
                  <a:pt x="63" y="56"/>
                </a:cubicBezTo>
                <a:cubicBezTo>
                  <a:pt x="63" y="11"/>
                  <a:pt x="63" y="11"/>
                  <a:pt x="63" y="11"/>
                </a:cubicBezTo>
                <a:cubicBezTo>
                  <a:pt x="9" y="11"/>
                  <a:pt x="9" y="11"/>
                  <a:pt x="9" y="11"/>
                </a:cubicBezTo>
                <a:cubicBezTo>
                  <a:pt x="9" y="87"/>
                  <a:pt x="9" y="87"/>
                  <a:pt x="9" y="87"/>
                </a:cubicBezTo>
                <a:cubicBezTo>
                  <a:pt x="36" y="87"/>
                  <a:pt x="36" y="87"/>
                  <a:pt x="36" y="87"/>
                </a:cubicBezTo>
                <a:cubicBezTo>
                  <a:pt x="40" y="96"/>
                  <a:pt x="40" y="96"/>
                  <a:pt x="40" y="96"/>
                </a:cubicBezTo>
                <a:cubicBezTo>
                  <a:pt x="8" y="96"/>
                  <a:pt x="8" y="96"/>
                  <a:pt x="8" y="96"/>
                </a:cubicBezTo>
                <a:cubicBezTo>
                  <a:pt x="4" y="96"/>
                  <a:pt x="0" y="93"/>
                  <a:pt x="0" y="88"/>
                </a:cubicBezTo>
                <a:cubicBezTo>
                  <a:pt x="0" y="9"/>
                  <a:pt x="0" y="9"/>
                  <a:pt x="0" y="9"/>
                </a:cubicBezTo>
                <a:cubicBezTo>
                  <a:pt x="0" y="4"/>
                  <a:pt x="4" y="0"/>
                  <a:pt x="8" y="0"/>
                </a:cubicBezTo>
                <a:close/>
                <a:moveTo>
                  <a:pt x="16" y="47"/>
                </a:moveTo>
                <a:cubicBezTo>
                  <a:pt x="16" y="54"/>
                  <a:pt x="16" y="54"/>
                  <a:pt x="16" y="54"/>
                </a:cubicBezTo>
                <a:cubicBezTo>
                  <a:pt x="36" y="54"/>
                  <a:pt x="36" y="54"/>
                  <a:pt x="36" y="54"/>
                </a:cubicBezTo>
                <a:cubicBezTo>
                  <a:pt x="36" y="47"/>
                  <a:pt x="36" y="47"/>
                  <a:pt x="36" y="47"/>
                </a:cubicBezTo>
                <a:cubicBezTo>
                  <a:pt x="16" y="47"/>
                  <a:pt x="16" y="47"/>
                  <a:pt x="16" y="47"/>
                </a:cubicBezTo>
                <a:close/>
                <a:moveTo>
                  <a:pt x="16" y="34"/>
                </a:moveTo>
                <a:cubicBezTo>
                  <a:pt x="16" y="41"/>
                  <a:pt x="16" y="41"/>
                  <a:pt x="16" y="41"/>
                </a:cubicBezTo>
                <a:cubicBezTo>
                  <a:pt x="36" y="41"/>
                  <a:pt x="36" y="41"/>
                  <a:pt x="36" y="41"/>
                </a:cubicBezTo>
                <a:cubicBezTo>
                  <a:pt x="36" y="34"/>
                  <a:pt x="36" y="34"/>
                  <a:pt x="36" y="34"/>
                </a:cubicBezTo>
                <a:cubicBezTo>
                  <a:pt x="16" y="34"/>
                  <a:pt x="16" y="34"/>
                  <a:pt x="16" y="34"/>
                </a:cubicBezTo>
                <a:close/>
                <a:moveTo>
                  <a:pt x="16" y="21"/>
                </a:moveTo>
                <a:cubicBezTo>
                  <a:pt x="16" y="28"/>
                  <a:pt x="16" y="28"/>
                  <a:pt x="16" y="28"/>
                </a:cubicBezTo>
                <a:cubicBezTo>
                  <a:pt x="55" y="28"/>
                  <a:pt x="55" y="28"/>
                  <a:pt x="55" y="28"/>
                </a:cubicBezTo>
                <a:cubicBezTo>
                  <a:pt x="55" y="21"/>
                  <a:pt x="55" y="21"/>
                  <a:pt x="55" y="21"/>
                </a:cubicBezTo>
                <a:cubicBezTo>
                  <a:pt x="16" y="21"/>
                  <a:pt x="16" y="21"/>
                  <a:pt x="16" y="21"/>
                </a:cubicBezTo>
                <a:close/>
                <a:moveTo>
                  <a:pt x="47" y="42"/>
                </a:moveTo>
                <a:cubicBezTo>
                  <a:pt x="45" y="70"/>
                  <a:pt x="45" y="70"/>
                  <a:pt x="45" y="70"/>
                </a:cubicBezTo>
                <a:cubicBezTo>
                  <a:pt x="43" y="69"/>
                  <a:pt x="43" y="69"/>
                  <a:pt x="43" y="69"/>
                </a:cubicBezTo>
                <a:cubicBezTo>
                  <a:pt x="39" y="71"/>
                  <a:pt x="39" y="71"/>
                  <a:pt x="39" y="71"/>
                </a:cubicBezTo>
                <a:cubicBezTo>
                  <a:pt x="38" y="74"/>
                  <a:pt x="38" y="74"/>
                  <a:pt x="38" y="74"/>
                </a:cubicBezTo>
                <a:cubicBezTo>
                  <a:pt x="48" y="98"/>
                  <a:pt x="48" y="98"/>
                  <a:pt x="48" y="98"/>
                </a:cubicBezTo>
                <a:cubicBezTo>
                  <a:pt x="48" y="106"/>
                  <a:pt x="48" y="106"/>
                  <a:pt x="48" y="106"/>
                </a:cubicBezTo>
                <a:cubicBezTo>
                  <a:pt x="71" y="106"/>
                  <a:pt x="71" y="106"/>
                  <a:pt x="71" y="106"/>
                </a:cubicBezTo>
                <a:cubicBezTo>
                  <a:pt x="71" y="97"/>
                  <a:pt x="71" y="97"/>
                  <a:pt x="71" y="97"/>
                </a:cubicBezTo>
                <a:cubicBezTo>
                  <a:pt x="77" y="73"/>
                  <a:pt x="77" y="73"/>
                  <a:pt x="77" y="73"/>
                </a:cubicBezTo>
                <a:cubicBezTo>
                  <a:pt x="76" y="69"/>
                  <a:pt x="76" y="69"/>
                  <a:pt x="76" y="69"/>
                </a:cubicBezTo>
                <a:cubicBezTo>
                  <a:pt x="71" y="68"/>
                  <a:pt x="71" y="68"/>
                  <a:pt x="71" y="68"/>
                </a:cubicBezTo>
                <a:cubicBezTo>
                  <a:pt x="69" y="70"/>
                  <a:pt x="69" y="70"/>
                  <a:pt x="69" y="70"/>
                </a:cubicBezTo>
                <a:cubicBezTo>
                  <a:pt x="68" y="68"/>
                  <a:pt x="68" y="68"/>
                  <a:pt x="68" y="68"/>
                </a:cubicBezTo>
                <a:cubicBezTo>
                  <a:pt x="64" y="67"/>
                  <a:pt x="64" y="67"/>
                  <a:pt x="64" y="67"/>
                </a:cubicBezTo>
                <a:cubicBezTo>
                  <a:pt x="62" y="68"/>
                  <a:pt x="62" y="68"/>
                  <a:pt x="62" y="68"/>
                </a:cubicBezTo>
                <a:cubicBezTo>
                  <a:pt x="61" y="66"/>
                  <a:pt x="61" y="66"/>
                  <a:pt x="61" y="66"/>
                </a:cubicBezTo>
                <a:cubicBezTo>
                  <a:pt x="57" y="66"/>
                  <a:pt x="57" y="66"/>
                  <a:pt x="57" y="66"/>
                </a:cubicBezTo>
                <a:cubicBezTo>
                  <a:pt x="55" y="41"/>
                  <a:pt x="55" y="41"/>
                  <a:pt x="55" y="41"/>
                </a:cubicBezTo>
                <a:cubicBezTo>
                  <a:pt x="47" y="42"/>
                  <a:pt x="47" y="42"/>
                  <a:pt x="47" y="42"/>
                </a:cubicBezTo>
                <a:close/>
                <a:moveTo>
                  <a:pt x="25" y="4"/>
                </a:moveTo>
                <a:cubicBezTo>
                  <a:pt x="25" y="7"/>
                  <a:pt x="25" y="7"/>
                  <a:pt x="25" y="7"/>
                </a:cubicBezTo>
                <a:cubicBezTo>
                  <a:pt x="47" y="7"/>
                  <a:pt x="47" y="7"/>
                  <a:pt x="47" y="7"/>
                </a:cubicBezTo>
                <a:cubicBezTo>
                  <a:pt x="47" y="4"/>
                  <a:pt x="47" y="4"/>
                  <a:pt x="47" y="4"/>
                </a:cubicBezTo>
                <a:lnTo>
                  <a:pt x="25" y="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lumMod val="50000"/>
                </a:schemeClr>
              </a:solidFill>
            </a:endParaRPr>
          </a:p>
        </p:txBody>
      </p:sp>
      <p:sp>
        <p:nvSpPr>
          <p:cNvPr id="42" name="Freeform 283"/>
          <p:cNvSpPr>
            <a:spLocks noEditPoints="1"/>
          </p:cNvSpPr>
          <p:nvPr/>
        </p:nvSpPr>
        <p:spPr bwMode="auto">
          <a:xfrm>
            <a:off x="2085001" y="3179077"/>
            <a:ext cx="333375" cy="422275"/>
          </a:xfrm>
          <a:custGeom>
            <a:avLst/>
            <a:gdLst>
              <a:gd name="T0" fmla="*/ 41 w 95"/>
              <a:gd name="T1" fmla="*/ 0 h 120"/>
              <a:gd name="T2" fmla="*/ 29 w 95"/>
              <a:gd name="T3" fmla="*/ 7 h 120"/>
              <a:gd name="T4" fmla="*/ 29 w 95"/>
              <a:gd name="T5" fmla="*/ 7 h 120"/>
              <a:gd name="T6" fmla="*/ 14 w 95"/>
              <a:gd name="T7" fmla="*/ 1 h 120"/>
              <a:gd name="T8" fmla="*/ 3 w 95"/>
              <a:gd name="T9" fmla="*/ 8 h 120"/>
              <a:gd name="T10" fmla="*/ 0 w 95"/>
              <a:gd name="T11" fmla="*/ 21 h 120"/>
              <a:gd name="T12" fmla="*/ 3 w 95"/>
              <a:gd name="T13" fmla="*/ 34 h 120"/>
              <a:gd name="T14" fmla="*/ 14 w 95"/>
              <a:gd name="T15" fmla="*/ 40 h 120"/>
              <a:gd name="T16" fmla="*/ 31 w 95"/>
              <a:gd name="T17" fmla="*/ 37 h 120"/>
              <a:gd name="T18" fmla="*/ 41 w 95"/>
              <a:gd name="T19" fmla="*/ 41 h 120"/>
              <a:gd name="T20" fmla="*/ 43 w 95"/>
              <a:gd name="T21" fmla="*/ 41 h 120"/>
              <a:gd name="T22" fmla="*/ 57 w 95"/>
              <a:gd name="T23" fmla="*/ 56 h 120"/>
              <a:gd name="T24" fmla="*/ 68 w 95"/>
              <a:gd name="T25" fmla="*/ 58 h 120"/>
              <a:gd name="T26" fmla="*/ 66 w 95"/>
              <a:gd name="T27" fmla="*/ 78 h 120"/>
              <a:gd name="T28" fmla="*/ 65 w 95"/>
              <a:gd name="T29" fmla="*/ 120 h 120"/>
              <a:gd name="T30" fmla="*/ 75 w 95"/>
              <a:gd name="T31" fmla="*/ 120 h 120"/>
              <a:gd name="T32" fmla="*/ 77 w 95"/>
              <a:gd name="T33" fmla="*/ 84 h 120"/>
              <a:gd name="T34" fmla="*/ 82 w 95"/>
              <a:gd name="T35" fmla="*/ 84 h 120"/>
              <a:gd name="T36" fmla="*/ 84 w 95"/>
              <a:gd name="T37" fmla="*/ 120 h 120"/>
              <a:gd name="T38" fmla="*/ 95 w 95"/>
              <a:gd name="T39" fmla="*/ 120 h 120"/>
              <a:gd name="T40" fmla="*/ 92 w 95"/>
              <a:gd name="T41" fmla="*/ 78 h 120"/>
              <a:gd name="T42" fmla="*/ 94 w 95"/>
              <a:gd name="T43" fmla="*/ 41 h 120"/>
              <a:gd name="T44" fmla="*/ 74 w 95"/>
              <a:gd name="T45" fmla="*/ 41 h 120"/>
              <a:gd name="T46" fmla="*/ 70 w 95"/>
              <a:gd name="T47" fmla="*/ 35 h 120"/>
              <a:gd name="T48" fmla="*/ 71 w 95"/>
              <a:gd name="T49" fmla="*/ 35 h 120"/>
              <a:gd name="T50" fmla="*/ 79 w 95"/>
              <a:gd name="T51" fmla="*/ 38 h 120"/>
              <a:gd name="T52" fmla="*/ 91 w 95"/>
              <a:gd name="T53" fmla="*/ 26 h 120"/>
              <a:gd name="T54" fmla="*/ 79 w 95"/>
              <a:gd name="T55" fmla="*/ 14 h 120"/>
              <a:gd name="T56" fmla="*/ 71 w 95"/>
              <a:gd name="T57" fmla="*/ 18 h 120"/>
              <a:gd name="T58" fmla="*/ 48 w 95"/>
              <a:gd name="T59" fmla="*/ 2 h 120"/>
              <a:gd name="T60" fmla="*/ 41 w 95"/>
              <a:gd name="T61" fmla="*/ 0 h 120"/>
              <a:gd name="T62" fmla="*/ 65 w 95"/>
              <a:gd name="T63" fmla="*/ 43 h 120"/>
              <a:gd name="T64" fmla="*/ 58 w 95"/>
              <a:gd name="T65" fmla="*/ 46 h 120"/>
              <a:gd name="T66" fmla="*/ 51 w 95"/>
              <a:gd name="T67" fmla="*/ 39 h 120"/>
              <a:gd name="T68" fmla="*/ 62 w 95"/>
              <a:gd name="T69" fmla="*/ 37 h 120"/>
              <a:gd name="T70" fmla="*/ 65 w 95"/>
              <a:gd name="T71" fmla="*/ 43 h 120"/>
              <a:gd name="T72" fmla="*/ 10 w 95"/>
              <a:gd name="T73" fmla="*/ 12 h 120"/>
              <a:gd name="T74" fmla="*/ 14 w 95"/>
              <a:gd name="T75" fmla="*/ 9 h 120"/>
              <a:gd name="T76" fmla="*/ 18 w 95"/>
              <a:gd name="T77" fmla="*/ 12 h 120"/>
              <a:gd name="T78" fmla="*/ 21 w 95"/>
              <a:gd name="T79" fmla="*/ 21 h 120"/>
              <a:gd name="T80" fmla="*/ 18 w 95"/>
              <a:gd name="T81" fmla="*/ 30 h 120"/>
              <a:gd name="T82" fmla="*/ 14 w 95"/>
              <a:gd name="T83" fmla="*/ 32 h 120"/>
              <a:gd name="T84" fmla="*/ 10 w 95"/>
              <a:gd name="T85" fmla="*/ 30 h 120"/>
              <a:gd name="T86" fmla="*/ 7 w 95"/>
              <a:gd name="T87" fmla="*/ 21 h 120"/>
              <a:gd name="T88" fmla="*/ 10 w 95"/>
              <a:gd name="T89" fmla="*/ 12 h 120"/>
              <a:gd name="T90" fmla="*/ 35 w 95"/>
              <a:gd name="T91" fmla="*/ 11 h 120"/>
              <a:gd name="T92" fmla="*/ 41 w 95"/>
              <a:gd name="T93" fmla="*/ 8 h 120"/>
              <a:gd name="T94" fmla="*/ 47 w 95"/>
              <a:gd name="T95" fmla="*/ 11 h 120"/>
              <a:gd name="T96" fmla="*/ 50 w 95"/>
              <a:gd name="T97" fmla="*/ 21 h 120"/>
              <a:gd name="T98" fmla="*/ 47 w 95"/>
              <a:gd name="T99" fmla="*/ 30 h 120"/>
              <a:gd name="T100" fmla="*/ 41 w 95"/>
              <a:gd name="T101" fmla="*/ 34 h 120"/>
              <a:gd name="T102" fmla="*/ 35 w 95"/>
              <a:gd name="T103" fmla="*/ 30 h 120"/>
              <a:gd name="T104" fmla="*/ 33 w 95"/>
              <a:gd name="T105" fmla="*/ 21 h 120"/>
              <a:gd name="T106" fmla="*/ 35 w 95"/>
              <a:gd name="T107" fmla="*/ 1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120">
                <a:moveTo>
                  <a:pt x="41" y="0"/>
                </a:moveTo>
                <a:cubicBezTo>
                  <a:pt x="37" y="0"/>
                  <a:pt x="32" y="2"/>
                  <a:pt x="29" y="7"/>
                </a:cubicBezTo>
                <a:cubicBezTo>
                  <a:pt x="29" y="7"/>
                  <a:pt x="29" y="7"/>
                  <a:pt x="29" y="7"/>
                </a:cubicBezTo>
                <a:cubicBezTo>
                  <a:pt x="25" y="6"/>
                  <a:pt x="18" y="1"/>
                  <a:pt x="14" y="1"/>
                </a:cubicBezTo>
                <a:cubicBezTo>
                  <a:pt x="10" y="1"/>
                  <a:pt x="6" y="4"/>
                  <a:pt x="3" y="8"/>
                </a:cubicBezTo>
                <a:cubicBezTo>
                  <a:pt x="1" y="11"/>
                  <a:pt x="0" y="16"/>
                  <a:pt x="0" y="21"/>
                </a:cubicBezTo>
                <a:cubicBezTo>
                  <a:pt x="0" y="26"/>
                  <a:pt x="1" y="30"/>
                  <a:pt x="3" y="34"/>
                </a:cubicBezTo>
                <a:cubicBezTo>
                  <a:pt x="6" y="38"/>
                  <a:pt x="10" y="40"/>
                  <a:pt x="14" y="40"/>
                </a:cubicBezTo>
                <a:cubicBezTo>
                  <a:pt x="18" y="40"/>
                  <a:pt x="27" y="38"/>
                  <a:pt x="31" y="37"/>
                </a:cubicBezTo>
                <a:cubicBezTo>
                  <a:pt x="34" y="40"/>
                  <a:pt x="38" y="41"/>
                  <a:pt x="41" y="41"/>
                </a:cubicBezTo>
                <a:cubicBezTo>
                  <a:pt x="42" y="41"/>
                  <a:pt x="43" y="41"/>
                  <a:pt x="43" y="41"/>
                </a:cubicBezTo>
                <a:cubicBezTo>
                  <a:pt x="57" y="56"/>
                  <a:pt x="57" y="56"/>
                  <a:pt x="57" y="56"/>
                </a:cubicBezTo>
                <a:cubicBezTo>
                  <a:pt x="68" y="58"/>
                  <a:pt x="68" y="58"/>
                  <a:pt x="68" y="58"/>
                </a:cubicBezTo>
                <a:cubicBezTo>
                  <a:pt x="66" y="78"/>
                  <a:pt x="66" y="78"/>
                  <a:pt x="66" y="78"/>
                </a:cubicBezTo>
                <a:cubicBezTo>
                  <a:pt x="65" y="120"/>
                  <a:pt x="65" y="120"/>
                  <a:pt x="65" y="120"/>
                </a:cubicBezTo>
                <a:cubicBezTo>
                  <a:pt x="75" y="120"/>
                  <a:pt x="75" y="120"/>
                  <a:pt x="75" y="120"/>
                </a:cubicBezTo>
                <a:cubicBezTo>
                  <a:pt x="77" y="84"/>
                  <a:pt x="77" y="84"/>
                  <a:pt x="77" y="84"/>
                </a:cubicBezTo>
                <a:cubicBezTo>
                  <a:pt x="82" y="84"/>
                  <a:pt x="82" y="84"/>
                  <a:pt x="82" y="84"/>
                </a:cubicBezTo>
                <a:cubicBezTo>
                  <a:pt x="84" y="120"/>
                  <a:pt x="84" y="120"/>
                  <a:pt x="84" y="120"/>
                </a:cubicBezTo>
                <a:cubicBezTo>
                  <a:pt x="95" y="120"/>
                  <a:pt x="95" y="120"/>
                  <a:pt x="95" y="120"/>
                </a:cubicBezTo>
                <a:cubicBezTo>
                  <a:pt x="92" y="78"/>
                  <a:pt x="92" y="78"/>
                  <a:pt x="92" y="78"/>
                </a:cubicBezTo>
                <a:cubicBezTo>
                  <a:pt x="94" y="41"/>
                  <a:pt x="94" y="41"/>
                  <a:pt x="94" y="41"/>
                </a:cubicBezTo>
                <a:cubicBezTo>
                  <a:pt x="74" y="41"/>
                  <a:pt x="74" y="41"/>
                  <a:pt x="74" y="41"/>
                </a:cubicBezTo>
                <a:cubicBezTo>
                  <a:pt x="70" y="35"/>
                  <a:pt x="70" y="35"/>
                  <a:pt x="70" y="35"/>
                </a:cubicBezTo>
                <a:cubicBezTo>
                  <a:pt x="71" y="35"/>
                  <a:pt x="71" y="35"/>
                  <a:pt x="71" y="35"/>
                </a:cubicBezTo>
                <a:cubicBezTo>
                  <a:pt x="73" y="37"/>
                  <a:pt x="76" y="38"/>
                  <a:pt x="79" y="38"/>
                </a:cubicBezTo>
                <a:cubicBezTo>
                  <a:pt x="86" y="38"/>
                  <a:pt x="91" y="33"/>
                  <a:pt x="91" y="26"/>
                </a:cubicBezTo>
                <a:cubicBezTo>
                  <a:pt x="91" y="19"/>
                  <a:pt x="86" y="14"/>
                  <a:pt x="79" y="14"/>
                </a:cubicBezTo>
                <a:cubicBezTo>
                  <a:pt x="76" y="14"/>
                  <a:pt x="73" y="15"/>
                  <a:pt x="71" y="18"/>
                </a:cubicBezTo>
                <a:cubicBezTo>
                  <a:pt x="48" y="2"/>
                  <a:pt x="48" y="2"/>
                  <a:pt x="48" y="2"/>
                </a:cubicBezTo>
                <a:cubicBezTo>
                  <a:pt x="46" y="1"/>
                  <a:pt x="44" y="0"/>
                  <a:pt x="41" y="0"/>
                </a:cubicBezTo>
                <a:close/>
                <a:moveTo>
                  <a:pt x="65" y="43"/>
                </a:moveTo>
                <a:cubicBezTo>
                  <a:pt x="58" y="46"/>
                  <a:pt x="58" y="46"/>
                  <a:pt x="58" y="46"/>
                </a:cubicBezTo>
                <a:cubicBezTo>
                  <a:pt x="51" y="39"/>
                  <a:pt x="51" y="39"/>
                  <a:pt x="51" y="39"/>
                </a:cubicBezTo>
                <a:cubicBezTo>
                  <a:pt x="62" y="37"/>
                  <a:pt x="62" y="37"/>
                  <a:pt x="62" y="37"/>
                </a:cubicBezTo>
                <a:cubicBezTo>
                  <a:pt x="65" y="43"/>
                  <a:pt x="65" y="43"/>
                  <a:pt x="65" y="43"/>
                </a:cubicBezTo>
                <a:close/>
                <a:moveTo>
                  <a:pt x="10" y="12"/>
                </a:moveTo>
                <a:cubicBezTo>
                  <a:pt x="11" y="10"/>
                  <a:pt x="12" y="9"/>
                  <a:pt x="14" y="9"/>
                </a:cubicBezTo>
                <a:cubicBezTo>
                  <a:pt x="16" y="9"/>
                  <a:pt x="17" y="10"/>
                  <a:pt x="18" y="12"/>
                </a:cubicBezTo>
                <a:cubicBezTo>
                  <a:pt x="20" y="14"/>
                  <a:pt x="21" y="17"/>
                  <a:pt x="21" y="21"/>
                </a:cubicBezTo>
                <a:cubicBezTo>
                  <a:pt x="21" y="24"/>
                  <a:pt x="20" y="27"/>
                  <a:pt x="18" y="30"/>
                </a:cubicBezTo>
                <a:cubicBezTo>
                  <a:pt x="17" y="31"/>
                  <a:pt x="16" y="32"/>
                  <a:pt x="14" y="32"/>
                </a:cubicBezTo>
                <a:cubicBezTo>
                  <a:pt x="12" y="32"/>
                  <a:pt x="11" y="31"/>
                  <a:pt x="10" y="30"/>
                </a:cubicBezTo>
                <a:cubicBezTo>
                  <a:pt x="8" y="27"/>
                  <a:pt x="7" y="24"/>
                  <a:pt x="7" y="21"/>
                </a:cubicBezTo>
                <a:cubicBezTo>
                  <a:pt x="7" y="17"/>
                  <a:pt x="8" y="14"/>
                  <a:pt x="10" y="12"/>
                </a:cubicBezTo>
                <a:close/>
                <a:moveTo>
                  <a:pt x="35" y="11"/>
                </a:moveTo>
                <a:cubicBezTo>
                  <a:pt x="37" y="9"/>
                  <a:pt x="39" y="8"/>
                  <a:pt x="41" y="8"/>
                </a:cubicBezTo>
                <a:cubicBezTo>
                  <a:pt x="43" y="8"/>
                  <a:pt x="45" y="9"/>
                  <a:pt x="47" y="11"/>
                </a:cubicBezTo>
                <a:cubicBezTo>
                  <a:pt x="49" y="13"/>
                  <a:pt x="50" y="17"/>
                  <a:pt x="50" y="21"/>
                </a:cubicBezTo>
                <a:cubicBezTo>
                  <a:pt x="50" y="24"/>
                  <a:pt x="49" y="28"/>
                  <a:pt x="47" y="30"/>
                </a:cubicBezTo>
                <a:cubicBezTo>
                  <a:pt x="45" y="32"/>
                  <a:pt x="43" y="34"/>
                  <a:pt x="41" y="34"/>
                </a:cubicBezTo>
                <a:cubicBezTo>
                  <a:pt x="39" y="34"/>
                  <a:pt x="37" y="32"/>
                  <a:pt x="35" y="30"/>
                </a:cubicBezTo>
                <a:cubicBezTo>
                  <a:pt x="34" y="28"/>
                  <a:pt x="33" y="24"/>
                  <a:pt x="33" y="21"/>
                </a:cubicBezTo>
                <a:cubicBezTo>
                  <a:pt x="33" y="17"/>
                  <a:pt x="34" y="13"/>
                  <a:pt x="35" y="11"/>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lumMod val="50000"/>
                </a:schemeClr>
              </a:solidFill>
            </a:endParaRPr>
          </a:p>
        </p:txBody>
      </p:sp>
      <p:sp>
        <p:nvSpPr>
          <p:cNvPr id="43" name="Freeform 288"/>
          <p:cNvSpPr>
            <a:spLocks noEditPoints="1"/>
          </p:cNvSpPr>
          <p:nvPr/>
        </p:nvSpPr>
        <p:spPr bwMode="auto">
          <a:xfrm>
            <a:off x="2922895" y="1846597"/>
            <a:ext cx="384175" cy="366713"/>
          </a:xfrm>
          <a:custGeom>
            <a:avLst/>
            <a:gdLst>
              <a:gd name="T0" fmla="*/ 86 w 109"/>
              <a:gd name="T1" fmla="*/ 10 h 104"/>
              <a:gd name="T2" fmla="*/ 94 w 109"/>
              <a:gd name="T3" fmla="*/ 46 h 104"/>
              <a:gd name="T4" fmla="*/ 83 w 109"/>
              <a:gd name="T5" fmla="*/ 58 h 104"/>
              <a:gd name="T6" fmla="*/ 82 w 109"/>
              <a:gd name="T7" fmla="*/ 53 h 104"/>
              <a:gd name="T8" fmla="*/ 85 w 109"/>
              <a:gd name="T9" fmla="*/ 47 h 104"/>
              <a:gd name="T10" fmla="*/ 77 w 109"/>
              <a:gd name="T11" fmla="*/ 51 h 104"/>
              <a:gd name="T12" fmla="*/ 38 w 109"/>
              <a:gd name="T13" fmla="*/ 47 h 104"/>
              <a:gd name="T14" fmla="*/ 39 w 109"/>
              <a:gd name="T15" fmla="*/ 51 h 104"/>
              <a:gd name="T16" fmla="*/ 28 w 109"/>
              <a:gd name="T17" fmla="*/ 34 h 104"/>
              <a:gd name="T18" fmla="*/ 62 w 109"/>
              <a:gd name="T19" fmla="*/ 0 h 104"/>
              <a:gd name="T20" fmla="*/ 37 w 109"/>
              <a:gd name="T21" fmla="*/ 103 h 104"/>
              <a:gd name="T22" fmla="*/ 88 w 109"/>
              <a:gd name="T23" fmla="*/ 84 h 104"/>
              <a:gd name="T24" fmla="*/ 98 w 109"/>
              <a:gd name="T25" fmla="*/ 51 h 104"/>
              <a:gd name="T26" fmla="*/ 49 w 109"/>
              <a:gd name="T27" fmla="*/ 67 h 104"/>
              <a:gd name="T28" fmla="*/ 77 w 109"/>
              <a:gd name="T29" fmla="*/ 58 h 104"/>
              <a:gd name="T30" fmla="*/ 90 w 109"/>
              <a:gd name="T31" fmla="*/ 35 h 104"/>
              <a:gd name="T32" fmla="*/ 79 w 109"/>
              <a:gd name="T33" fmla="*/ 43 h 104"/>
              <a:gd name="T34" fmla="*/ 90 w 109"/>
              <a:gd name="T35" fmla="*/ 35 h 104"/>
              <a:gd name="T36" fmla="*/ 64 w 109"/>
              <a:gd name="T37" fmla="*/ 35 h 104"/>
              <a:gd name="T38" fmla="*/ 73 w 109"/>
              <a:gd name="T39" fmla="*/ 45 h 104"/>
              <a:gd name="T40" fmla="*/ 59 w 109"/>
              <a:gd name="T41" fmla="*/ 35 h 104"/>
              <a:gd name="T42" fmla="*/ 51 w 109"/>
              <a:gd name="T43" fmla="*/ 45 h 104"/>
              <a:gd name="T44" fmla="*/ 59 w 109"/>
              <a:gd name="T45" fmla="*/ 35 h 104"/>
              <a:gd name="T46" fmla="*/ 34 w 109"/>
              <a:gd name="T47" fmla="*/ 35 h 104"/>
              <a:gd name="T48" fmla="*/ 44 w 109"/>
              <a:gd name="T49" fmla="*/ 43 h 104"/>
              <a:gd name="T50" fmla="*/ 35 w 109"/>
              <a:gd name="T51" fmla="*/ 30 h 104"/>
              <a:gd name="T52" fmla="*/ 44 w 109"/>
              <a:gd name="T53" fmla="*/ 24 h 104"/>
              <a:gd name="T54" fmla="*/ 35 w 109"/>
              <a:gd name="T55" fmla="*/ 30 h 104"/>
              <a:gd name="T56" fmla="*/ 59 w 109"/>
              <a:gd name="T57" fmla="*/ 30 h 104"/>
              <a:gd name="T58" fmla="*/ 51 w 109"/>
              <a:gd name="T59" fmla="*/ 22 h 104"/>
              <a:gd name="T60" fmla="*/ 64 w 109"/>
              <a:gd name="T61" fmla="*/ 30 h 104"/>
              <a:gd name="T62" fmla="*/ 73 w 109"/>
              <a:gd name="T63" fmla="*/ 22 h 104"/>
              <a:gd name="T64" fmla="*/ 64 w 109"/>
              <a:gd name="T65" fmla="*/ 30 h 104"/>
              <a:gd name="T66" fmla="*/ 89 w 109"/>
              <a:gd name="T67" fmla="*/ 30 h 104"/>
              <a:gd name="T68" fmla="*/ 79 w 109"/>
              <a:gd name="T69" fmla="*/ 24 h 104"/>
              <a:gd name="T70" fmla="*/ 64 w 109"/>
              <a:gd name="T71" fmla="*/ 6 h 104"/>
              <a:gd name="T72" fmla="*/ 71 w 109"/>
              <a:gd name="T73" fmla="*/ 16 h 104"/>
              <a:gd name="T74" fmla="*/ 64 w 109"/>
              <a:gd name="T75" fmla="*/ 6 h 104"/>
              <a:gd name="T76" fmla="*/ 59 w 109"/>
              <a:gd name="T77" fmla="*/ 6 h 104"/>
              <a:gd name="T78" fmla="*/ 52 w 109"/>
              <a:gd name="T79" fmla="*/ 16 h 104"/>
              <a:gd name="T80" fmla="*/ 46 w 109"/>
              <a:gd name="T81" fmla="*/ 17 h 104"/>
              <a:gd name="T82" fmla="*/ 50 w 109"/>
              <a:gd name="T83" fmla="*/ 8 h 104"/>
              <a:gd name="T84" fmla="*/ 36 w 109"/>
              <a:gd name="T85" fmla="*/ 21 h 104"/>
              <a:gd name="T86" fmla="*/ 46 w 109"/>
              <a:gd name="T87" fmla="*/ 17 h 104"/>
              <a:gd name="T88" fmla="*/ 75 w 109"/>
              <a:gd name="T89" fmla="*/ 10 h 104"/>
              <a:gd name="T90" fmla="*/ 85 w 109"/>
              <a:gd name="T91" fmla="*/ 20 h 104"/>
              <a:gd name="T92" fmla="*/ 82 w 109"/>
              <a:gd name="T93" fmla="*/ 1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9" h="104">
                <a:moveTo>
                  <a:pt x="62" y="0"/>
                </a:moveTo>
                <a:cubicBezTo>
                  <a:pt x="71" y="0"/>
                  <a:pt x="80" y="3"/>
                  <a:pt x="86" y="10"/>
                </a:cubicBezTo>
                <a:cubicBezTo>
                  <a:pt x="92" y="16"/>
                  <a:pt x="96" y="24"/>
                  <a:pt x="96" y="34"/>
                </a:cubicBezTo>
                <a:cubicBezTo>
                  <a:pt x="96" y="38"/>
                  <a:pt x="95" y="42"/>
                  <a:pt x="94" y="46"/>
                </a:cubicBezTo>
                <a:cubicBezTo>
                  <a:pt x="92" y="48"/>
                  <a:pt x="92" y="48"/>
                  <a:pt x="92" y="48"/>
                </a:cubicBezTo>
                <a:cubicBezTo>
                  <a:pt x="89" y="52"/>
                  <a:pt x="86" y="56"/>
                  <a:pt x="83" y="58"/>
                </a:cubicBezTo>
                <a:cubicBezTo>
                  <a:pt x="83" y="53"/>
                  <a:pt x="83" y="53"/>
                  <a:pt x="83" y="53"/>
                </a:cubicBezTo>
                <a:cubicBezTo>
                  <a:pt x="82" y="53"/>
                  <a:pt x="82" y="53"/>
                  <a:pt x="82" y="53"/>
                </a:cubicBezTo>
                <a:cubicBezTo>
                  <a:pt x="84" y="51"/>
                  <a:pt x="86" y="49"/>
                  <a:pt x="87" y="46"/>
                </a:cubicBezTo>
                <a:cubicBezTo>
                  <a:pt x="86" y="46"/>
                  <a:pt x="86" y="47"/>
                  <a:pt x="85" y="47"/>
                </a:cubicBezTo>
                <a:cubicBezTo>
                  <a:pt x="83" y="48"/>
                  <a:pt x="80" y="49"/>
                  <a:pt x="78" y="50"/>
                </a:cubicBezTo>
                <a:cubicBezTo>
                  <a:pt x="78" y="50"/>
                  <a:pt x="77" y="51"/>
                  <a:pt x="77" y="51"/>
                </a:cubicBezTo>
                <a:cubicBezTo>
                  <a:pt x="65" y="47"/>
                  <a:pt x="54" y="47"/>
                  <a:pt x="44" y="49"/>
                </a:cubicBezTo>
                <a:cubicBezTo>
                  <a:pt x="42" y="49"/>
                  <a:pt x="40" y="48"/>
                  <a:pt x="38" y="47"/>
                </a:cubicBezTo>
                <a:cubicBezTo>
                  <a:pt x="38" y="47"/>
                  <a:pt x="37" y="46"/>
                  <a:pt x="36" y="46"/>
                </a:cubicBezTo>
                <a:cubicBezTo>
                  <a:pt x="37" y="48"/>
                  <a:pt x="38" y="49"/>
                  <a:pt x="39" y="51"/>
                </a:cubicBezTo>
                <a:cubicBezTo>
                  <a:pt x="38" y="52"/>
                  <a:pt x="36" y="52"/>
                  <a:pt x="34" y="53"/>
                </a:cubicBezTo>
                <a:cubicBezTo>
                  <a:pt x="30" y="48"/>
                  <a:pt x="28" y="41"/>
                  <a:pt x="28" y="34"/>
                </a:cubicBezTo>
                <a:cubicBezTo>
                  <a:pt x="28" y="24"/>
                  <a:pt x="31" y="16"/>
                  <a:pt x="38" y="10"/>
                </a:cubicBezTo>
                <a:cubicBezTo>
                  <a:pt x="44" y="3"/>
                  <a:pt x="52" y="0"/>
                  <a:pt x="62" y="0"/>
                </a:cubicBezTo>
                <a:close/>
                <a:moveTo>
                  <a:pt x="0" y="104"/>
                </a:moveTo>
                <a:cubicBezTo>
                  <a:pt x="37" y="103"/>
                  <a:pt x="37" y="103"/>
                  <a:pt x="37" y="103"/>
                </a:cubicBezTo>
                <a:cubicBezTo>
                  <a:pt x="42" y="86"/>
                  <a:pt x="42" y="86"/>
                  <a:pt x="42" y="86"/>
                </a:cubicBezTo>
                <a:cubicBezTo>
                  <a:pt x="88" y="84"/>
                  <a:pt x="88" y="84"/>
                  <a:pt x="88" y="84"/>
                </a:cubicBezTo>
                <a:cubicBezTo>
                  <a:pt x="109" y="52"/>
                  <a:pt x="109" y="52"/>
                  <a:pt x="109" y="52"/>
                </a:cubicBezTo>
                <a:cubicBezTo>
                  <a:pt x="98" y="51"/>
                  <a:pt x="98" y="51"/>
                  <a:pt x="98" y="51"/>
                </a:cubicBezTo>
                <a:cubicBezTo>
                  <a:pt x="83" y="72"/>
                  <a:pt x="70" y="74"/>
                  <a:pt x="49" y="68"/>
                </a:cubicBezTo>
                <a:cubicBezTo>
                  <a:pt x="49" y="67"/>
                  <a:pt x="49" y="67"/>
                  <a:pt x="49" y="67"/>
                </a:cubicBezTo>
                <a:cubicBezTo>
                  <a:pt x="66" y="70"/>
                  <a:pt x="73" y="68"/>
                  <a:pt x="77" y="64"/>
                </a:cubicBezTo>
                <a:cubicBezTo>
                  <a:pt x="77" y="58"/>
                  <a:pt x="77" y="58"/>
                  <a:pt x="77" y="58"/>
                </a:cubicBezTo>
                <a:cubicBezTo>
                  <a:pt x="38" y="44"/>
                  <a:pt x="15" y="73"/>
                  <a:pt x="0" y="104"/>
                </a:cubicBezTo>
                <a:close/>
                <a:moveTo>
                  <a:pt x="90" y="35"/>
                </a:moveTo>
                <a:cubicBezTo>
                  <a:pt x="80" y="35"/>
                  <a:pt x="80" y="35"/>
                  <a:pt x="80" y="35"/>
                </a:cubicBezTo>
                <a:cubicBezTo>
                  <a:pt x="80" y="38"/>
                  <a:pt x="80" y="41"/>
                  <a:pt x="79" y="43"/>
                </a:cubicBezTo>
                <a:cubicBezTo>
                  <a:pt x="80" y="43"/>
                  <a:pt x="81" y="42"/>
                  <a:pt x="83" y="42"/>
                </a:cubicBezTo>
                <a:cubicBezTo>
                  <a:pt x="86" y="40"/>
                  <a:pt x="89" y="38"/>
                  <a:pt x="90" y="35"/>
                </a:cubicBezTo>
                <a:close/>
                <a:moveTo>
                  <a:pt x="74" y="35"/>
                </a:moveTo>
                <a:cubicBezTo>
                  <a:pt x="64" y="35"/>
                  <a:pt x="64" y="35"/>
                  <a:pt x="64" y="35"/>
                </a:cubicBezTo>
                <a:cubicBezTo>
                  <a:pt x="64" y="46"/>
                  <a:pt x="64" y="46"/>
                  <a:pt x="64" y="46"/>
                </a:cubicBezTo>
                <a:cubicBezTo>
                  <a:pt x="67" y="46"/>
                  <a:pt x="70" y="46"/>
                  <a:pt x="73" y="45"/>
                </a:cubicBezTo>
                <a:cubicBezTo>
                  <a:pt x="74" y="42"/>
                  <a:pt x="74" y="39"/>
                  <a:pt x="74" y="35"/>
                </a:cubicBezTo>
                <a:close/>
                <a:moveTo>
                  <a:pt x="59" y="35"/>
                </a:moveTo>
                <a:cubicBezTo>
                  <a:pt x="50" y="35"/>
                  <a:pt x="50" y="35"/>
                  <a:pt x="50" y="35"/>
                </a:cubicBezTo>
                <a:cubicBezTo>
                  <a:pt x="50" y="39"/>
                  <a:pt x="50" y="42"/>
                  <a:pt x="51" y="45"/>
                </a:cubicBezTo>
                <a:cubicBezTo>
                  <a:pt x="53" y="46"/>
                  <a:pt x="56" y="46"/>
                  <a:pt x="59" y="46"/>
                </a:cubicBezTo>
                <a:cubicBezTo>
                  <a:pt x="59" y="35"/>
                  <a:pt x="59" y="35"/>
                  <a:pt x="59" y="35"/>
                </a:cubicBezTo>
                <a:close/>
                <a:moveTo>
                  <a:pt x="44" y="35"/>
                </a:moveTo>
                <a:cubicBezTo>
                  <a:pt x="34" y="35"/>
                  <a:pt x="34" y="35"/>
                  <a:pt x="34" y="35"/>
                </a:cubicBezTo>
                <a:cubicBezTo>
                  <a:pt x="35" y="38"/>
                  <a:pt x="37" y="40"/>
                  <a:pt x="41" y="42"/>
                </a:cubicBezTo>
                <a:cubicBezTo>
                  <a:pt x="42" y="42"/>
                  <a:pt x="43" y="43"/>
                  <a:pt x="44" y="43"/>
                </a:cubicBezTo>
                <a:cubicBezTo>
                  <a:pt x="44" y="41"/>
                  <a:pt x="44" y="38"/>
                  <a:pt x="44" y="35"/>
                </a:cubicBezTo>
                <a:close/>
                <a:moveTo>
                  <a:pt x="35" y="30"/>
                </a:moveTo>
                <a:cubicBezTo>
                  <a:pt x="44" y="30"/>
                  <a:pt x="44" y="30"/>
                  <a:pt x="44" y="30"/>
                </a:cubicBezTo>
                <a:cubicBezTo>
                  <a:pt x="44" y="28"/>
                  <a:pt x="44" y="26"/>
                  <a:pt x="44" y="24"/>
                </a:cubicBezTo>
                <a:cubicBezTo>
                  <a:pt x="43" y="24"/>
                  <a:pt x="42" y="25"/>
                  <a:pt x="41" y="25"/>
                </a:cubicBezTo>
                <a:cubicBezTo>
                  <a:pt x="38" y="27"/>
                  <a:pt x="36" y="28"/>
                  <a:pt x="35" y="30"/>
                </a:cubicBezTo>
                <a:close/>
                <a:moveTo>
                  <a:pt x="50" y="30"/>
                </a:moveTo>
                <a:cubicBezTo>
                  <a:pt x="59" y="30"/>
                  <a:pt x="59" y="30"/>
                  <a:pt x="59" y="30"/>
                </a:cubicBezTo>
                <a:cubicBezTo>
                  <a:pt x="59" y="21"/>
                  <a:pt x="59" y="21"/>
                  <a:pt x="59" y="21"/>
                </a:cubicBezTo>
                <a:cubicBezTo>
                  <a:pt x="56" y="21"/>
                  <a:pt x="53" y="22"/>
                  <a:pt x="51" y="22"/>
                </a:cubicBezTo>
                <a:cubicBezTo>
                  <a:pt x="50" y="25"/>
                  <a:pt x="50" y="27"/>
                  <a:pt x="50" y="30"/>
                </a:cubicBezTo>
                <a:close/>
                <a:moveTo>
                  <a:pt x="64" y="30"/>
                </a:moveTo>
                <a:cubicBezTo>
                  <a:pt x="74" y="30"/>
                  <a:pt x="74" y="30"/>
                  <a:pt x="74" y="30"/>
                </a:cubicBezTo>
                <a:cubicBezTo>
                  <a:pt x="74" y="27"/>
                  <a:pt x="73" y="25"/>
                  <a:pt x="73" y="22"/>
                </a:cubicBezTo>
                <a:cubicBezTo>
                  <a:pt x="70" y="22"/>
                  <a:pt x="67" y="21"/>
                  <a:pt x="64" y="21"/>
                </a:cubicBezTo>
                <a:cubicBezTo>
                  <a:pt x="64" y="30"/>
                  <a:pt x="64" y="30"/>
                  <a:pt x="64" y="30"/>
                </a:cubicBezTo>
                <a:close/>
                <a:moveTo>
                  <a:pt x="80" y="30"/>
                </a:moveTo>
                <a:cubicBezTo>
                  <a:pt x="89" y="30"/>
                  <a:pt x="89" y="30"/>
                  <a:pt x="89" y="30"/>
                </a:cubicBezTo>
                <a:cubicBezTo>
                  <a:pt x="87" y="28"/>
                  <a:pt x="85" y="27"/>
                  <a:pt x="83" y="25"/>
                </a:cubicBezTo>
                <a:cubicBezTo>
                  <a:pt x="81" y="25"/>
                  <a:pt x="80" y="24"/>
                  <a:pt x="79" y="24"/>
                </a:cubicBezTo>
                <a:cubicBezTo>
                  <a:pt x="79" y="26"/>
                  <a:pt x="80" y="28"/>
                  <a:pt x="80" y="30"/>
                </a:cubicBezTo>
                <a:close/>
                <a:moveTo>
                  <a:pt x="64" y="6"/>
                </a:moveTo>
                <a:cubicBezTo>
                  <a:pt x="64" y="15"/>
                  <a:pt x="64" y="15"/>
                  <a:pt x="64" y="15"/>
                </a:cubicBezTo>
                <a:cubicBezTo>
                  <a:pt x="67" y="15"/>
                  <a:pt x="69" y="16"/>
                  <a:pt x="71" y="16"/>
                </a:cubicBezTo>
                <a:cubicBezTo>
                  <a:pt x="71" y="15"/>
                  <a:pt x="70" y="14"/>
                  <a:pt x="70" y="13"/>
                </a:cubicBezTo>
                <a:cubicBezTo>
                  <a:pt x="68" y="10"/>
                  <a:pt x="66" y="7"/>
                  <a:pt x="64" y="6"/>
                </a:cubicBezTo>
                <a:close/>
                <a:moveTo>
                  <a:pt x="59" y="15"/>
                </a:moveTo>
                <a:cubicBezTo>
                  <a:pt x="59" y="6"/>
                  <a:pt x="59" y="6"/>
                  <a:pt x="59" y="6"/>
                </a:cubicBezTo>
                <a:cubicBezTo>
                  <a:pt x="57" y="7"/>
                  <a:pt x="55" y="10"/>
                  <a:pt x="54" y="13"/>
                </a:cubicBezTo>
                <a:cubicBezTo>
                  <a:pt x="53" y="14"/>
                  <a:pt x="53" y="15"/>
                  <a:pt x="52" y="16"/>
                </a:cubicBezTo>
                <a:cubicBezTo>
                  <a:pt x="55" y="16"/>
                  <a:pt x="57" y="15"/>
                  <a:pt x="59" y="15"/>
                </a:cubicBezTo>
                <a:close/>
                <a:moveTo>
                  <a:pt x="46" y="17"/>
                </a:moveTo>
                <a:cubicBezTo>
                  <a:pt x="46" y="15"/>
                  <a:pt x="47" y="12"/>
                  <a:pt x="48" y="10"/>
                </a:cubicBezTo>
                <a:cubicBezTo>
                  <a:pt x="49" y="10"/>
                  <a:pt x="49" y="9"/>
                  <a:pt x="50" y="8"/>
                </a:cubicBezTo>
                <a:cubicBezTo>
                  <a:pt x="47" y="10"/>
                  <a:pt x="44" y="11"/>
                  <a:pt x="42" y="14"/>
                </a:cubicBezTo>
                <a:cubicBezTo>
                  <a:pt x="40" y="16"/>
                  <a:pt x="38" y="18"/>
                  <a:pt x="36" y="21"/>
                </a:cubicBezTo>
                <a:cubicBezTo>
                  <a:pt x="37" y="21"/>
                  <a:pt x="38" y="20"/>
                  <a:pt x="38" y="20"/>
                </a:cubicBezTo>
                <a:cubicBezTo>
                  <a:pt x="41" y="19"/>
                  <a:pt x="43" y="18"/>
                  <a:pt x="46" y="17"/>
                </a:cubicBezTo>
                <a:close/>
                <a:moveTo>
                  <a:pt x="74" y="8"/>
                </a:moveTo>
                <a:cubicBezTo>
                  <a:pt x="74" y="9"/>
                  <a:pt x="75" y="10"/>
                  <a:pt x="75" y="10"/>
                </a:cubicBezTo>
                <a:cubicBezTo>
                  <a:pt x="76" y="12"/>
                  <a:pt x="77" y="15"/>
                  <a:pt x="78" y="17"/>
                </a:cubicBezTo>
                <a:cubicBezTo>
                  <a:pt x="80" y="18"/>
                  <a:pt x="83" y="19"/>
                  <a:pt x="85" y="20"/>
                </a:cubicBezTo>
                <a:cubicBezTo>
                  <a:pt x="86" y="20"/>
                  <a:pt x="86" y="21"/>
                  <a:pt x="87" y="21"/>
                </a:cubicBezTo>
                <a:cubicBezTo>
                  <a:pt x="86" y="18"/>
                  <a:pt x="84" y="16"/>
                  <a:pt x="82" y="14"/>
                </a:cubicBezTo>
                <a:cubicBezTo>
                  <a:pt x="79" y="11"/>
                  <a:pt x="77" y="10"/>
                  <a:pt x="74" y="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lumMod val="50000"/>
                </a:schemeClr>
              </a:solidFill>
            </a:endParaRPr>
          </a:p>
        </p:txBody>
      </p:sp>
      <p:sp>
        <p:nvSpPr>
          <p:cNvPr id="44" name="Freeform 82"/>
          <p:cNvSpPr>
            <a:spLocks noEditPoints="1"/>
          </p:cNvSpPr>
          <p:nvPr/>
        </p:nvSpPr>
        <p:spPr bwMode="auto">
          <a:xfrm>
            <a:off x="1420219" y="1923270"/>
            <a:ext cx="347796" cy="341850"/>
          </a:xfrm>
          <a:custGeom>
            <a:avLst/>
            <a:gdLst>
              <a:gd name="T0" fmla="*/ 31 w 99"/>
              <a:gd name="T1" fmla="*/ 1 h 97"/>
              <a:gd name="T2" fmla="*/ 50 w 99"/>
              <a:gd name="T3" fmla="*/ 21 h 97"/>
              <a:gd name="T4" fmla="*/ 50 w 99"/>
              <a:gd name="T5" fmla="*/ 23 h 97"/>
              <a:gd name="T6" fmla="*/ 44 w 99"/>
              <a:gd name="T7" fmla="*/ 37 h 97"/>
              <a:gd name="T8" fmla="*/ 37 w 99"/>
              <a:gd name="T9" fmla="*/ 30 h 97"/>
              <a:gd name="T10" fmla="*/ 34 w 99"/>
              <a:gd name="T11" fmla="*/ 20 h 97"/>
              <a:gd name="T12" fmla="*/ 24 w 99"/>
              <a:gd name="T13" fmla="*/ 16 h 97"/>
              <a:gd name="T14" fmla="*/ 17 w 99"/>
              <a:gd name="T15" fmla="*/ 9 h 97"/>
              <a:gd name="T16" fmla="*/ 31 w 99"/>
              <a:gd name="T17" fmla="*/ 1 h 97"/>
              <a:gd name="T18" fmla="*/ 23 w 99"/>
              <a:gd name="T19" fmla="*/ 21 h 97"/>
              <a:gd name="T20" fmla="*/ 24 w 99"/>
              <a:gd name="T21" fmla="*/ 30 h 97"/>
              <a:gd name="T22" fmla="*/ 33 w 99"/>
              <a:gd name="T23" fmla="*/ 31 h 97"/>
              <a:gd name="T24" fmla="*/ 32 w 99"/>
              <a:gd name="T25" fmla="*/ 22 h 97"/>
              <a:gd name="T26" fmla="*/ 23 w 99"/>
              <a:gd name="T27" fmla="*/ 21 h 97"/>
              <a:gd name="T28" fmla="*/ 2 w 99"/>
              <a:gd name="T29" fmla="*/ 35 h 97"/>
              <a:gd name="T30" fmla="*/ 0 w 99"/>
              <a:gd name="T31" fmla="*/ 40 h 97"/>
              <a:gd name="T32" fmla="*/ 48 w 99"/>
              <a:gd name="T33" fmla="*/ 88 h 97"/>
              <a:gd name="T34" fmla="*/ 89 w 99"/>
              <a:gd name="T35" fmla="*/ 47 h 97"/>
              <a:gd name="T36" fmla="*/ 42 w 99"/>
              <a:gd name="T37" fmla="*/ 0 h 97"/>
              <a:gd name="T38" fmla="*/ 37 w 99"/>
              <a:gd name="T39" fmla="*/ 1 h 97"/>
              <a:gd name="T40" fmla="*/ 53 w 99"/>
              <a:gd name="T41" fmla="*/ 18 h 97"/>
              <a:gd name="T42" fmla="*/ 54 w 99"/>
              <a:gd name="T43" fmla="*/ 19 h 97"/>
              <a:gd name="T44" fmla="*/ 54 w 99"/>
              <a:gd name="T45" fmla="*/ 20 h 97"/>
              <a:gd name="T46" fmla="*/ 54 w 99"/>
              <a:gd name="T47" fmla="*/ 24 h 97"/>
              <a:gd name="T48" fmla="*/ 44 w 99"/>
              <a:gd name="T49" fmla="*/ 44 h 97"/>
              <a:gd name="T50" fmla="*/ 25 w 99"/>
              <a:gd name="T51" fmla="*/ 53 h 97"/>
              <a:gd name="T52" fmla="*/ 21 w 99"/>
              <a:gd name="T53" fmla="*/ 53 h 97"/>
              <a:gd name="T54" fmla="*/ 20 w 99"/>
              <a:gd name="T55" fmla="*/ 53 h 97"/>
              <a:gd name="T56" fmla="*/ 19 w 99"/>
              <a:gd name="T57" fmla="*/ 52 h 97"/>
              <a:gd name="T58" fmla="*/ 2 w 99"/>
              <a:gd name="T59" fmla="*/ 35 h 97"/>
              <a:gd name="T60" fmla="*/ 12 w 99"/>
              <a:gd name="T61" fmla="*/ 14 h 97"/>
              <a:gd name="T62" fmla="*/ 3 w 99"/>
              <a:gd name="T63" fmla="*/ 28 h 97"/>
              <a:gd name="T64" fmla="*/ 23 w 99"/>
              <a:gd name="T65" fmla="*/ 48 h 97"/>
              <a:gd name="T66" fmla="*/ 24 w 99"/>
              <a:gd name="T67" fmla="*/ 48 h 97"/>
              <a:gd name="T68" fmla="*/ 39 w 99"/>
              <a:gd name="T69" fmla="*/ 42 h 97"/>
              <a:gd name="T70" fmla="*/ 32 w 99"/>
              <a:gd name="T71" fmla="*/ 35 h 97"/>
              <a:gd name="T72" fmla="*/ 22 w 99"/>
              <a:gd name="T73" fmla="*/ 31 h 97"/>
              <a:gd name="T74" fmla="*/ 18 w 99"/>
              <a:gd name="T75" fmla="*/ 21 h 97"/>
              <a:gd name="T76" fmla="*/ 12 w 99"/>
              <a:gd name="T77" fmla="*/ 1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9" h="97">
                <a:moveTo>
                  <a:pt x="31" y="1"/>
                </a:moveTo>
                <a:cubicBezTo>
                  <a:pt x="50" y="21"/>
                  <a:pt x="50" y="21"/>
                  <a:pt x="50" y="21"/>
                </a:cubicBezTo>
                <a:cubicBezTo>
                  <a:pt x="50" y="21"/>
                  <a:pt x="50" y="22"/>
                  <a:pt x="50" y="23"/>
                </a:cubicBezTo>
                <a:cubicBezTo>
                  <a:pt x="50" y="28"/>
                  <a:pt x="48" y="33"/>
                  <a:pt x="44" y="37"/>
                </a:cubicBezTo>
                <a:cubicBezTo>
                  <a:pt x="37" y="30"/>
                  <a:pt x="37" y="30"/>
                  <a:pt x="37" y="30"/>
                </a:cubicBezTo>
                <a:cubicBezTo>
                  <a:pt x="38" y="27"/>
                  <a:pt x="36" y="23"/>
                  <a:pt x="34" y="20"/>
                </a:cubicBezTo>
                <a:cubicBezTo>
                  <a:pt x="31" y="17"/>
                  <a:pt x="27" y="16"/>
                  <a:pt x="24" y="16"/>
                </a:cubicBezTo>
                <a:cubicBezTo>
                  <a:pt x="17" y="9"/>
                  <a:pt x="17" y="9"/>
                  <a:pt x="17" y="9"/>
                </a:cubicBezTo>
                <a:cubicBezTo>
                  <a:pt x="21" y="6"/>
                  <a:pt x="25" y="3"/>
                  <a:pt x="31" y="1"/>
                </a:cubicBezTo>
                <a:close/>
                <a:moveTo>
                  <a:pt x="23" y="21"/>
                </a:moveTo>
                <a:cubicBezTo>
                  <a:pt x="21" y="23"/>
                  <a:pt x="21" y="27"/>
                  <a:pt x="24" y="30"/>
                </a:cubicBezTo>
                <a:cubicBezTo>
                  <a:pt x="27" y="32"/>
                  <a:pt x="31" y="33"/>
                  <a:pt x="33" y="31"/>
                </a:cubicBezTo>
                <a:cubicBezTo>
                  <a:pt x="35" y="29"/>
                  <a:pt x="34" y="25"/>
                  <a:pt x="32" y="22"/>
                </a:cubicBezTo>
                <a:cubicBezTo>
                  <a:pt x="29" y="19"/>
                  <a:pt x="25" y="18"/>
                  <a:pt x="23" y="21"/>
                </a:cubicBezTo>
                <a:close/>
                <a:moveTo>
                  <a:pt x="2" y="35"/>
                </a:moveTo>
                <a:cubicBezTo>
                  <a:pt x="1" y="36"/>
                  <a:pt x="1" y="38"/>
                  <a:pt x="0" y="40"/>
                </a:cubicBezTo>
                <a:cubicBezTo>
                  <a:pt x="48" y="88"/>
                  <a:pt x="48" y="88"/>
                  <a:pt x="48" y="88"/>
                </a:cubicBezTo>
                <a:cubicBezTo>
                  <a:pt x="70" y="97"/>
                  <a:pt x="99" y="72"/>
                  <a:pt x="89" y="47"/>
                </a:cubicBezTo>
                <a:cubicBezTo>
                  <a:pt x="42" y="0"/>
                  <a:pt x="42" y="0"/>
                  <a:pt x="42" y="0"/>
                </a:cubicBezTo>
                <a:cubicBezTo>
                  <a:pt x="40" y="0"/>
                  <a:pt x="38" y="0"/>
                  <a:pt x="37" y="1"/>
                </a:cubicBezTo>
                <a:cubicBezTo>
                  <a:pt x="53" y="18"/>
                  <a:pt x="53" y="18"/>
                  <a:pt x="53" y="18"/>
                </a:cubicBezTo>
                <a:cubicBezTo>
                  <a:pt x="54" y="19"/>
                  <a:pt x="54" y="19"/>
                  <a:pt x="54" y="19"/>
                </a:cubicBezTo>
                <a:cubicBezTo>
                  <a:pt x="54" y="20"/>
                  <a:pt x="54" y="20"/>
                  <a:pt x="54" y="20"/>
                </a:cubicBezTo>
                <a:cubicBezTo>
                  <a:pt x="54" y="21"/>
                  <a:pt x="54" y="22"/>
                  <a:pt x="54" y="24"/>
                </a:cubicBezTo>
                <a:cubicBezTo>
                  <a:pt x="54" y="31"/>
                  <a:pt x="50" y="38"/>
                  <a:pt x="44" y="44"/>
                </a:cubicBezTo>
                <a:cubicBezTo>
                  <a:pt x="39" y="49"/>
                  <a:pt x="32" y="52"/>
                  <a:pt x="25" y="53"/>
                </a:cubicBezTo>
                <a:cubicBezTo>
                  <a:pt x="24" y="53"/>
                  <a:pt x="22" y="53"/>
                  <a:pt x="21" y="53"/>
                </a:cubicBezTo>
                <a:cubicBezTo>
                  <a:pt x="20" y="53"/>
                  <a:pt x="20" y="53"/>
                  <a:pt x="20" y="53"/>
                </a:cubicBezTo>
                <a:cubicBezTo>
                  <a:pt x="19" y="52"/>
                  <a:pt x="19" y="52"/>
                  <a:pt x="19" y="52"/>
                </a:cubicBezTo>
                <a:cubicBezTo>
                  <a:pt x="2" y="35"/>
                  <a:pt x="2" y="35"/>
                  <a:pt x="2" y="35"/>
                </a:cubicBezTo>
                <a:close/>
                <a:moveTo>
                  <a:pt x="12" y="14"/>
                </a:moveTo>
                <a:cubicBezTo>
                  <a:pt x="8" y="18"/>
                  <a:pt x="5" y="23"/>
                  <a:pt x="3" y="28"/>
                </a:cubicBezTo>
                <a:cubicBezTo>
                  <a:pt x="23" y="48"/>
                  <a:pt x="23" y="48"/>
                  <a:pt x="23" y="48"/>
                </a:cubicBezTo>
                <a:cubicBezTo>
                  <a:pt x="23" y="48"/>
                  <a:pt x="24" y="48"/>
                  <a:pt x="24" y="48"/>
                </a:cubicBezTo>
                <a:cubicBezTo>
                  <a:pt x="29" y="48"/>
                  <a:pt x="35" y="46"/>
                  <a:pt x="39" y="42"/>
                </a:cubicBezTo>
                <a:cubicBezTo>
                  <a:pt x="32" y="35"/>
                  <a:pt x="32" y="35"/>
                  <a:pt x="32" y="35"/>
                </a:cubicBezTo>
                <a:cubicBezTo>
                  <a:pt x="29" y="36"/>
                  <a:pt x="25" y="34"/>
                  <a:pt x="22" y="31"/>
                </a:cubicBezTo>
                <a:cubicBezTo>
                  <a:pt x="19" y="28"/>
                  <a:pt x="18" y="24"/>
                  <a:pt x="18" y="21"/>
                </a:cubicBezTo>
                <a:lnTo>
                  <a:pt x="12" y="1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lumMod val="50000"/>
                </a:schemeClr>
              </a:solidFill>
            </a:endParaRPr>
          </a:p>
        </p:txBody>
      </p:sp>
      <p:sp>
        <p:nvSpPr>
          <p:cNvPr id="45" name="Freeform 280"/>
          <p:cNvSpPr>
            <a:spLocks noEditPoints="1"/>
          </p:cNvSpPr>
          <p:nvPr/>
        </p:nvSpPr>
        <p:spPr bwMode="auto">
          <a:xfrm>
            <a:off x="2964963" y="4446326"/>
            <a:ext cx="300038" cy="334963"/>
          </a:xfrm>
          <a:custGeom>
            <a:avLst/>
            <a:gdLst>
              <a:gd name="T0" fmla="*/ 18 w 85"/>
              <a:gd name="T1" fmla="*/ 18 h 95"/>
              <a:gd name="T2" fmla="*/ 7 w 85"/>
              <a:gd name="T3" fmla="*/ 26 h 95"/>
              <a:gd name="T4" fmla="*/ 39 w 85"/>
              <a:gd name="T5" fmla="*/ 57 h 95"/>
              <a:gd name="T6" fmla="*/ 37 w 85"/>
              <a:gd name="T7" fmla="*/ 40 h 95"/>
              <a:gd name="T8" fmla="*/ 27 w 85"/>
              <a:gd name="T9" fmla="*/ 40 h 95"/>
              <a:gd name="T10" fmla="*/ 22 w 85"/>
              <a:gd name="T11" fmla="*/ 30 h 95"/>
              <a:gd name="T12" fmla="*/ 22 w 85"/>
              <a:gd name="T13" fmla="*/ 18 h 95"/>
              <a:gd name="T14" fmla="*/ 22 w 85"/>
              <a:gd name="T15" fmla="*/ 0 h 95"/>
              <a:gd name="T16" fmla="*/ 85 w 85"/>
              <a:gd name="T17" fmla="*/ 40 h 95"/>
              <a:gd name="T18" fmla="*/ 46 w 85"/>
              <a:gd name="T19" fmla="*/ 95 h 95"/>
              <a:gd name="T20" fmla="*/ 0 w 85"/>
              <a:gd name="T21" fmla="*/ 18 h 95"/>
              <a:gd name="T22" fmla="*/ 31 w 85"/>
              <a:gd name="T23" fmla="*/ 28 h 95"/>
              <a:gd name="T24" fmla="*/ 43 w 85"/>
              <a:gd name="T25" fmla="*/ 27 h 95"/>
              <a:gd name="T26" fmla="*/ 42 w 85"/>
              <a:gd name="T27" fmla="*/ 21 h 95"/>
              <a:gd name="T28" fmla="*/ 36 w 85"/>
              <a:gd name="T29" fmla="*/ 13 h 95"/>
              <a:gd name="T30" fmla="*/ 37 w 85"/>
              <a:gd name="T31" fmla="*/ 10 h 95"/>
              <a:gd name="T32" fmla="*/ 38 w 85"/>
              <a:gd name="T33" fmla="*/ 16 h 95"/>
              <a:gd name="T34" fmla="*/ 43 w 85"/>
              <a:gd name="T35" fmla="*/ 11 h 95"/>
              <a:gd name="T36" fmla="*/ 31 w 85"/>
              <a:gd name="T37" fmla="*/ 12 h 95"/>
              <a:gd name="T38" fmla="*/ 32 w 85"/>
              <a:gd name="T39" fmla="*/ 17 h 95"/>
              <a:gd name="T40" fmla="*/ 38 w 85"/>
              <a:gd name="T41" fmla="*/ 25 h 95"/>
              <a:gd name="T42" fmla="*/ 37 w 85"/>
              <a:gd name="T43" fmla="*/ 29 h 95"/>
              <a:gd name="T44" fmla="*/ 36 w 85"/>
              <a:gd name="T45" fmla="*/ 22 h 95"/>
              <a:gd name="T46" fmla="*/ 64 w 85"/>
              <a:gd name="T47" fmla="*/ 32 h 95"/>
              <a:gd name="T48" fmla="*/ 56 w 85"/>
              <a:gd name="T49" fmla="*/ 7 h 95"/>
              <a:gd name="T50" fmla="*/ 52 w 85"/>
              <a:gd name="T51" fmla="*/ 7 h 95"/>
              <a:gd name="T52" fmla="*/ 45 w 85"/>
              <a:gd name="T53" fmla="*/ 32 h 95"/>
              <a:gd name="T54" fmla="*/ 49 w 85"/>
              <a:gd name="T55" fmla="*/ 18 h 95"/>
              <a:gd name="T56" fmla="*/ 56 w 85"/>
              <a:gd name="T57" fmla="*/ 32 h 95"/>
              <a:gd name="T58" fmla="*/ 59 w 85"/>
              <a:gd name="T59" fmla="*/ 32 h 95"/>
              <a:gd name="T60" fmla="*/ 65 w 85"/>
              <a:gd name="T61" fmla="*/ 22 h 95"/>
              <a:gd name="T62" fmla="*/ 71 w 85"/>
              <a:gd name="T63" fmla="*/ 32 h 95"/>
              <a:gd name="T64" fmla="*/ 77 w 85"/>
              <a:gd name="T65" fmla="*/ 24 h 95"/>
              <a:gd name="T66" fmla="*/ 72 w 85"/>
              <a:gd name="T67" fmla="*/ 17 h 95"/>
              <a:gd name="T68" fmla="*/ 70 w 85"/>
              <a:gd name="T69" fmla="*/ 12 h 95"/>
              <a:gd name="T70" fmla="*/ 72 w 85"/>
              <a:gd name="T71" fmla="*/ 11 h 95"/>
              <a:gd name="T72" fmla="*/ 77 w 85"/>
              <a:gd name="T73" fmla="*/ 16 h 95"/>
              <a:gd name="T74" fmla="*/ 71 w 85"/>
              <a:gd name="T75" fmla="*/ 7 h 95"/>
              <a:gd name="T76" fmla="*/ 65 w 85"/>
              <a:gd name="T77" fmla="*/ 15 h 95"/>
              <a:gd name="T78" fmla="*/ 70 w 85"/>
              <a:gd name="T79" fmla="*/ 22 h 95"/>
              <a:gd name="T80" fmla="*/ 72 w 85"/>
              <a:gd name="T81" fmla="*/ 28 h 95"/>
              <a:gd name="T82" fmla="*/ 70 w 85"/>
              <a:gd name="T83" fmla="*/ 28 h 95"/>
              <a:gd name="T84" fmla="*/ 65 w 85"/>
              <a:gd name="T85" fmla="*/ 22 h 95"/>
              <a:gd name="T86" fmla="*/ 7 w 85"/>
              <a:gd name="T87" fmla="*/ 68 h 95"/>
              <a:gd name="T88" fmla="*/ 20 w 85"/>
              <a:gd name="T89" fmla="*/ 62 h 95"/>
              <a:gd name="T90" fmla="*/ 26 w 85"/>
              <a:gd name="T91" fmla="*/ 62 h 95"/>
              <a:gd name="T92" fmla="*/ 39 w 85"/>
              <a:gd name="T93" fmla="*/ 68 h 95"/>
              <a:gd name="T94" fmla="*/ 26 w 85"/>
              <a:gd name="T95" fmla="*/ 62 h 95"/>
              <a:gd name="T96" fmla="*/ 7 w 85"/>
              <a:gd name="T97" fmla="*/ 79 h 95"/>
              <a:gd name="T98" fmla="*/ 20 w 85"/>
              <a:gd name="T99" fmla="*/ 73 h 95"/>
              <a:gd name="T100" fmla="*/ 26 w 85"/>
              <a:gd name="T101" fmla="*/ 73 h 95"/>
              <a:gd name="T102" fmla="*/ 39 w 85"/>
              <a:gd name="T103" fmla="*/ 79 h 95"/>
              <a:gd name="T104" fmla="*/ 26 w 85"/>
              <a:gd name="T105" fmla="*/ 73 h 95"/>
              <a:gd name="T106" fmla="*/ 7 w 85"/>
              <a:gd name="T107" fmla="*/ 89 h 95"/>
              <a:gd name="T108" fmla="*/ 20 w 85"/>
              <a:gd name="T109" fmla="*/ 83 h 95"/>
              <a:gd name="T110" fmla="*/ 26 w 85"/>
              <a:gd name="T111" fmla="*/ 83 h 95"/>
              <a:gd name="T112" fmla="*/ 39 w 85"/>
              <a:gd name="T113" fmla="*/ 89 h 95"/>
              <a:gd name="T114" fmla="*/ 26 w 85"/>
              <a:gd name="T115" fmla="*/ 83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5" h="95">
                <a:moveTo>
                  <a:pt x="0" y="18"/>
                </a:moveTo>
                <a:cubicBezTo>
                  <a:pt x="18" y="18"/>
                  <a:pt x="18" y="18"/>
                  <a:pt x="18" y="18"/>
                </a:cubicBezTo>
                <a:cubicBezTo>
                  <a:pt x="18" y="26"/>
                  <a:pt x="18" y="26"/>
                  <a:pt x="18" y="26"/>
                </a:cubicBezTo>
                <a:cubicBezTo>
                  <a:pt x="7" y="26"/>
                  <a:pt x="7" y="26"/>
                  <a:pt x="7" y="26"/>
                </a:cubicBezTo>
                <a:cubicBezTo>
                  <a:pt x="7" y="57"/>
                  <a:pt x="7" y="57"/>
                  <a:pt x="7" y="57"/>
                </a:cubicBezTo>
                <a:cubicBezTo>
                  <a:pt x="39" y="57"/>
                  <a:pt x="39" y="57"/>
                  <a:pt x="39" y="57"/>
                </a:cubicBezTo>
                <a:cubicBezTo>
                  <a:pt x="39" y="40"/>
                  <a:pt x="39" y="40"/>
                  <a:pt x="39" y="40"/>
                </a:cubicBezTo>
                <a:cubicBezTo>
                  <a:pt x="37" y="40"/>
                  <a:pt x="37" y="40"/>
                  <a:pt x="37" y="40"/>
                </a:cubicBezTo>
                <a:cubicBezTo>
                  <a:pt x="22" y="51"/>
                  <a:pt x="22" y="51"/>
                  <a:pt x="22" y="51"/>
                </a:cubicBezTo>
                <a:cubicBezTo>
                  <a:pt x="27" y="40"/>
                  <a:pt x="27" y="40"/>
                  <a:pt x="27" y="40"/>
                </a:cubicBezTo>
                <a:cubicBezTo>
                  <a:pt x="22" y="40"/>
                  <a:pt x="22" y="40"/>
                  <a:pt x="22" y="40"/>
                </a:cubicBezTo>
                <a:cubicBezTo>
                  <a:pt x="22" y="30"/>
                  <a:pt x="22" y="30"/>
                  <a:pt x="22" y="30"/>
                </a:cubicBezTo>
                <a:cubicBezTo>
                  <a:pt x="22" y="26"/>
                  <a:pt x="22" y="26"/>
                  <a:pt x="22" y="26"/>
                </a:cubicBezTo>
                <a:cubicBezTo>
                  <a:pt x="22" y="18"/>
                  <a:pt x="22" y="18"/>
                  <a:pt x="22" y="18"/>
                </a:cubicBezTo>
                <a:cubicBezTo>
                  <a:pt x="22" y="16"/>
                  <a:pt x="22" y="16"/>
                  <a:pt x="22" y="16"/>
                </a:cubicBezTo>
                <a:cubicBezTo>
                  <a:pt x="22" y="0"/>
                  <a:pt x="22" y="0"/>
                  <a:pt x="22" y="0"/>
                </a:cubicBezTo>
                <a:cubicBezTo>
                  <a:pt x="85" y="0"/>
                  <a:pt x="85" y="0"/>
                  <a:pt x="85" y="0"/>
                </a:cubicBezTo>
                <a:cubicBezTo>
                  <a:pt x="85" y="40"/>
                  <a:pt x="85" y="40"/>
                  <a:pt x="85" y="40"/>
                </a:cubicBezTo>
                <a:cubicBezTo>
                  <a:pt x="46" y="40"/>
                  <a:pt x="46" y="40"/>
                  <a:pt x="46" y="40"/>
                </a:cubicBezTo>
                <a:cubicBezTo>
                  <a:pt x="46" y="95"/>
                  <a:pt x="46" y="95"/>
                  <a:pt x="46" y="95"/>
                </a:cubicBezTo>
                <a:cubicBezTo>
                  <a:pt x="0" y="95"/>
                  <a:pt x="0" y="95"/>
                  <a:pt x="0" y="95"/>
                </a:cubicBezTo>
                <a:cubicBezTo>
                  <a:pt x="0" y="18"/>
                  <a:pt x="0" y="18"/>
                  <a:pt x="0" y="18"/>
                </a:cubicBezTo>
                <a:close/>
                <a:moveTo>
                  <a:pt x="31" y="22"/>
                </a:moveTo>
                <a:cubicBezTo>
                  <a:pt x="31" y="28"/>
                  <a:pt x="31" y="28"/>
                  <a:pt x="31" y="28"/>
                </a:cubicBezTo>
                <a:cubicBezTo>
                  <a:pt x="31" y="31"/>
                  <a:pt x="33" y="32"/>
                  <a:pt x="37" y="32"/>
                </a:cubicBezTo>
                <a:cubicBezTo>
                  <a:pt x="41" y="32"/>
                  <a:pt x="43" y="31"/>
                  <a:pt x="43" y="27"/>
                </a:cubicBezTo>
                <a:cubicBezTo>
                  <a:pt x="43" y="24"/>
                  <a:pt x="43" y="24"/>
                  <a:pt x="43" y="24"/>
                </a:cubicBezTo>
                <a:cubicBezTo>
                  <a:pt x="43" y="23"/>
                  <a:pt x="43" y="22"/>
                  <a:pt x="42" y="21"/>
                </a:cubicBezTo>
                <a:cubicBezTo>
                  <a:pt x="42" y="20"/>
                  <a:pt x="40" y="19"/>
                  <a:pt x="38" y="17"/>
                </a:cubicBezTo>
                <a:cubicBezTo>
                  <a:pt x="37" y="15"/>
                  <a:pt x="36" y="14"/>
                  <a:pt x="36" y="13"/>
                </a:cubicBezTo>
                <a:cubicBezTo>
                  <a:pt x="36" y="12"/>
                  <a:pt x="36" y="12"/>
                  <a:pt x="36" y="12"/>
                </a:cubicBezTo>
                <a:cubicBezTo>
                  <a:pt x="36" y="11"/>
                  <a:pt x="36" y="10"/>
                  <a:pt x="37" y="10"/>
                </a:cubicBezTo>
                <a:cubicBezTo>
                  <a:pt x="38" y="10"/>
                  <a:pt x="38" y="11"/>
                  <a:pt x="38" y="11"/>
                </a:cubicBezTo>
                <a:cubicBezTo>
                  <a:pt x="38" y="16"/>
                  <a:pt x="38" y="16"/>
                  <a:pt x="38" y="16"/>
                </a:cubicBezTo>
                <a:cubicBezTo>
                  <a:pt x="43" y="16"/>
                  <a:pt x="43" y="16"/>
                  <a:pt x="43" y="16"/>
                </a:cubicBezTo>
                <a:cubicBezTo>
                  <a:pt x="43" y="11"/>
                  <a:pt x="43" y="11"/>
                  <a:pt x="43" y="11"/>
                </a:cubicBezTo>
                <a:cubicBezTo>
                  <a:pt x="43" y="8"/>
                  <a:pt x="41" y="7"/>
                  <a:pt x="37" y="7"/>
                </a:cubicBezTo>
                <a:cubicBezTo>
                  <a:pt x="33" y="7"/>
                  <a:pt x="31" y="9"/>
                  <a:pt x="31" y="12"/>
                </a:cubicBezTo>
                <a:cubicBezTo>
                  <a:pt x="31" y="15"/>
                  <a:pt x="31" y="15"/>
                  <a:pt x="31" y="15"/>
                </a:cubicBezTo>
                <a:cubicBezTo>
                  <a:pt x="31" y="16"/>
                  <a:pt x="31" y="16"/>
                  <a:pt x="32" y="17"/>
                </a:cubicBezTo>
                <a:cubicBezTo>
                  <a:pt x="32" y="18"/>
                  <a:pt x="34" y="19"/>
                  <a:pt x="36" y="22"/>
                </a:cubicBezTo>
                <a:cubicBezTo>
                  <a:pt x="37" y="23"/>
                  <a:pt x="38" y="24"/>
                  <a:pt x="38" y="25"/>
                </a:cubicBezTo>
                <a:cubicBezTo>
                  <a:pt x="38" y="28"/>
                  <a:pt x="38" y="28"/>
                  <a:pt x="38" y="28"/>
                </a:cubicBezTo>
                <a:cubicBezTo>
                  <a:pt x="38" y="28"/>
                  <a:pt x="37" y="29"/>
                  <a:pt x="37" y="29"/>
                </a:cubicBezTo>
                <a:cubicBezTo>
                  <a:pt x="36" y="29"/>
                  <a:pt x="36" y="28"/>
                  <a:pt x="36" y="28"/>
                </a:cubicBezTo>
                <a:cubicBezTo>
                  <a:pt x="36" y="22"/>
                  <a:pt x="36" y="22"/>
                  <a:pt x="36" y="22"/>
                </a:cubicBezTo>
                <a:cubicBezTo>
                  <a:pt x="31" y="22"/>
                  <a:pt x="31" y="22"/>
                  <a:pt x="31" y="22"/>
                </a:cubicBezTo>
                <a:close/>
                <a:moveTo>
                  <a:pt x="64" y="32"/>
                </a:moveTo>
                <a:cubicBezTo>
                  <a:pt x="64" y="7"/>
                  <a:pt x="64" y="7"/>
                  <a:pt x="64" y="7"/>
                </a:cubicBezTo>
                <a:cubicBezTo>
                  <a:pt x="56" y="7"/>
                  <a:pt x="56" y="7"/>
                  <a:pt x="56" y="7"/>
                </a:cubicBezTo>
                <a:cubicBezTo>
                  <a:pt x="54" y="20"/>
                  <a:pt x="54" y="20"/>
                  <a:pt x="54" y="20"/>
                </a:cubicBezTo>
                <a:cubicBezTo>
                  <a:pt x="52" y="7"/>
                  <a:pt x="52" y="7"/>
                  <a:pt x="52" y="7"/>
                </a:cubicBezTo>
                <a:cubicBezTo>
                  <a:pt x="45" y="7"/>
                  <a:pt x="45" y="7"/>
                  <a:pt x="45" y="7"/>
                </a:cubicBezTo>
                <a:cubicBezTo>
                  <a:pt x="45" y="32"/>
                  <a:pt x="45" y="32"/>
                  <a:pt x="45" y="32"/>
                </a:cubicBezTo>
                <a:cubicBezTo>
                  <a:pt x="49" y="32"/>
                  <a:pt x="49" y="32"/>
                  <a:pt x="49" y="32"/>
                </a:cubicBezTo>
                <a:cubicBezTo>
                  <a:pt x="49" y="18"/>
                  <a:pt x="49" y="18"/>
                  <a:pt x="49" y="18"/>
                </a:cubicBezTo>
                <a:cubicBezTo>
                  <a:pt x="52" y="32"/>
                  <a:pt x="52" y="32"/>
                  <a:pt x="52" y="32"/>
                </a:cubicBezTo>
                <a:cubicBezTo>
                  <a:pt x="56" y="32"/>
                  <a:pt x="56" y="32"/>
                  <a:pt x="56" y="32"/>
                </a:cubicBezTo>
                <a:cubicBezTo>
                  <a:pt x="59" y="18"/>
                  <a:pt x="59" y="18"/>
                  <a:pt x="59" y="18"/>
                </a:cubicBezTo>
                <a:cubicBezTo>
                  <a:pt x="59" y="32"/>
                  <a:pt x="59" y="32"/>
                  <a:pt x="59" y="32"/>
                </a:cubicBezTo>
                <a:cubicBezTo>
                  <a:pt x="64" y="32"/>
                  <a:pt x="64" y="32"/>
                  <a:pt x="64" y="32"/>
                </a:cubicBezTo>
                <a:close/>
                <a:moveTo>
                  <a:pt x="65" y="22"/>
                </a:moveTo>
                <a:cubicBezTo>
                  <a:pt x="65" y="28"/>
                  <a:pt x="65" y="28"/>
                  <a:pt x="65" y="28"/>
                </a:cubicBezTo>
                <a:cubicBezTo>
                  <a:pt x="65" y="31"/>
                  <a:pt x="67" y="32"/>
                  <a:pt x="71" y="32"/>
                </a:cubicBezTo>
                <a:cubicBezTo>
                  <a:pt x="75" y="32"/>
                  <a:pt x="77" y="31"/>
                  <a:pt x="77" y="27"/>
                </a:cubicBezTo>
                <a:cubicBezTo>
                  <a:pt x="77" y="24"/>
                  <a:pt x="77" y="24"/>
                  <a:pt x="77" y="24"/>
                </a:cubicBezTo>
                <a:cubicBezTo>
                  <a:pt x="77" y="23"/>
                  <a:pt x="77" y="22"/>
                  <a:pt x="76" y="21"/>
                </a:cubicBezTo>
                <a:cubicBezTo>
                  <a:pt x="76" y="20"/>
                  <a:pt x="74" y="19"/>
                  <a:pt x="72" y="17"/>
                </a:cubicBezTo>
                <a:cubicBezTo>
                  <a:pt x="71" y="15"/>
                  <a:pt x="70" y="14"/>
                  <a:pt x="70" y="13"/>
                </a:cubicBezTo>
                <a:cubicBezTo>
                  <a:pt x="70" y="12"/>
                  <a:pt x="70" y="12"/>
                  <a:pt x="70" y="12"/>
                </a:cubicBezTo>
                <a:cubicBezTo>
                  <a:pt x="70" y="11"/>
                  <a:pt x="70" y="10"/>
                  <a:pt x="71" y="10"/>
                </a:cubicBezTo>
                <a:cubicBezTo>
                  <a:pt x="72" y="10"/>
                  <a:pt x="72" y="11"/>
                  <a:pt x="72" y="11"/>
                </a:cubicBezTo>
                <a:cubicBezTo>
                  <a:pt x="72" y="16"/>
                  <a:pt x="72" y="16"/>
                  <a:pt x="72" y="16"/>
                </a:cubicBezTo>
                <a:cubicBezTo>
                  <a:pt x="77" y="16"/>
                  <a:pt x="77" y="16"/>
                  <a:pt x="77" y="16"/>
                </a:cubicBezTo>
                <a:cubicBezTo>
                  <a:pt x="77" y="11"/>
                  <a:pt x="77" y="11"/>
                  <a:pt x="77" y="11"/>
                </a:cubicBezTo>
                <a:cubicBezTo>
                  <a:pt x="77" y="8"/>
                  <a:pt x="75" y="7"/>
                  <a:pt x="71" y="7"/>
                </a:cubicBezTo>
                <a:cubicBezTo>
                  <a:pt x="67" y="7"/>
                  <a:pt x="65" y="9"/>
                  <a:pt x="65" y="12"/>
                </a:cubicBezTo>
                <a:cubicBezTo>
                  <a:pt x="65" y="15"/>
                  <a:pt x="65" y="15"/>
                  <a:pt x="65" y="15"/>
                </a:cubicBezTo>
                <a:cubicBezTo>
                  <a:pt x="65" y="16"/>
                  <a:pt x="65" y="16"/>
                  <a:pt x="66" y="17"/>
                </a:cubicBezTo>
                <a:cubicBezTo>
                  <a:pt x="66" y="18"/>
                  <a:pt x="68" y="19"/>
                  <a:pt x="70" y="22"/>
                </a:cubicBezTo>
                <a:cubicBezTo>
                  <a:pt x="71" y="23"/>
                  <a:pt x="72" y="24"/>
                  <a:pt x="72" y="25"/>
                </a:cubicBezTo>
                <a:cubicBezTo>
                  <a:pt x="72" y="28"/>
                  <a:pt x="72" y="28"/>
                  <a:pt x="72" y="28"/>
                </a:cubicBezTo>
                <a:cubicBezTo>
                  <a:pt x="72" y="28"/>
                  <a:pt x="71" y="29"/>
                  <a:pt x="71" y="29"/>
                </a:cubicBezTo>
                <a:cubicBezTo>
                  <a:pt x="70" y="29"/>
                  <a:pt x="70" y="28"/>
                  <a:pt x="70" y="28"/>
                </a:cubicBezTo>
                <a:cubicBezTo>
                  <a:pt x="70" y="22"/>
                  <a:pt x="70" y="22"/>
                  <a:pt x="70" y="22"/>
                </a:cubicBezTo>
                <a:cubicBezTo>
                  <a:pt x="65" y="22"/>
                  <a:pt x="65" y="22"/>
                  <a:pt x="65" y="22"/>
                </a:cubicBezTo>
                <a:close/>
                <a:moveTo>
                  <a:pt x="7" y="62"/>
                </a:moveTo>
                <a:cubicBezTo>
                  <a:pt x="7" y="68"/>
                  <a:pt x="7" y="68"/>
                  <a:pt x="7" y="68"/>
                </a:cubicBezTo>
                <a:cubicBezTo>
                  <a:pt x="20" y="68"/>
                  <a:pt x="20" y="68"/>
                  <a:pt x="20" y="68"/>
                </a:cubicBezTo>
                <a:cubicBezTo>
                  <a:pt x="20" y="62"/>
                  <a:pt x="20" y="62"/>
                  <a:pt x="20" y="62"/>
                </a:cubicBezTo>
                <a:cubicBezTo>
                  <a:pt x="7" y="62"/>
                  <a:pt x="7" y="62"/>
                  <a:pt x="7" y="62"/>
                </a:cubicBezTo>
                <a:close/>
                <a:moveTo>
                  <a:pt x="26" y="62"/>
                </a:moveTo>
                <a:cubicBezTo>
                  <a:pt x="26" y="68"/>
                  <a:pt x="26" y="68"/>
                  <a:pt x="26" y="68"/>
                </a:cubicBezTo>
                <a:cubicBezTo>
                  <a:pt x="39" y="68"/>
                  <a:pt x="39" y="68"/>
                  <a:pt x="39" y="68"/>
                </a:cubicBezTo>
                <a:cubicBezTo>
                  <a:pt x="39" y="62"/>
                  <a:pt x="39" y="62"/>
                  <a:pt x="39" y="62"/>
                </a:cubicBezTo>
                <a:cubicBezTo>
                  <a:pt x="26" y="62"/>
                  <a:pt x="26" y="62"/>
                  <a:pt x="26" y="62"/>
                </a:cubicBezTo>
                <a:close/>
                <a:moveTo>
                  <a:pt x="7" y="73"/>
                </a:moveTo>
                <a:cubicBezTo>
                  <a:pt x="7" y="79"/>
                  <a:pt x="7" y="79"/>
                  <a:pt x="7" y="79"/>
                </a:cubicBezTo>
                <a:cubicBezTo>
                  <a:pt x="20" y="79"/>
                  <a:pt x="20" y="79"/>
                  <a:pt x="20" y="79"/>
                </a:cubicBezTo>
                <a:cubicBezTo>
                  <a:pt x="20" y="73"/>
                  <a:pt x="20" y="73"/>
                  <a:pt x="20" y="73"/>
                </a:cubicBezTo>
                <a:cubicBezTo>
                  <a:pt x="7" y="73"/>
                  <a:pt x="7" y="73"/>
                  <a:pt x="7" y="73"/>
                </a:cubicBezTo>
                <a:close/>
                <a:moveTo>
                  <a:pt x="26" y="73"/>
                </a:moveTo>
                <a:cubicBezTo>
                  <a:pt x="26" y="79"/>
                  <a:pt x="26" y="79"/>
                  <a:pt x="26" y="79"/>
                </a:cubicBezTo>
                <a:cubicBezTo>
                  <a:pt x="39" y="79"/>
                  <a:pt x="39" y="79"/>
                  <a:pt x="39" y="79"/>
                </a:cubicBezTo>
                <a:cubicBezTo>
                  <a:pt x="39" y="73"/>
                  <a:pt x="39" y="73"/>
                  <a:pt x="39" y="73"/>
                </a:cubicBezTo>
                <a:cubicBezTo>
                  <a:pt x="26" y="73"/>
                  <a:pt x="26" y="73"/>
                  <a:pt x="26" y="73"/>
                </a:cubicBezTo>
                <a:close/>
                <a:moveTo>
                  <a:pt x="7" y="83"/>
                </a:moveTo>
                <a:cubicBezTo>
                  <a:pt x="7" y="89"/>
                  <a:pt x="7" y="89"/>
                  <a:pt x="7" y="89"/>
                </a:cubicBezTo>
                <a:cubicBezTo>
                  <a:pt x="20" y="89"/>
                  <a:pt x="20" y="89"/>
                  <a:pt x="20" y="89"/>
                </a:cubicBezTo>
                <a:cubicBezTo>
                  <a:pt x="20" y="83"/>
                  <a:pt x="20" y="83"/>
                  <a:pt x="20" y="83"/>
                </a:cubicBezTo>
                <a:cubicBezTo>
                  <a:pt x="7" y="83"/>
                  <a:pt x="7" y="83"/>
                  <a:pt x="7" y="83"/>
                </a:cubicBezTo>
                <a:close/>
                <a:moveTo>
                  <a:pt x="26" y="83"/>
                </a:moveTo>
                <a:cubicBezTo>
                  <a:pt x="26" y="89"/>
                  <a:pt x="26" y="89"/>
                  <a:pt x="26" y="89"/>
                </a:cubicBezTo>
                <a:cubicBezTo>
                  <a:pt x="39" y="89"/>
                  <a:pt x="39" y="89"/>
                  <a:pt x="39" y="89"/>
                </a:cubicBezTo>
                <a:cubicBezTo>
                  <a:pt x="39" y="83"/>
                  <a:pt x="39" y="83"/>
                  <a:pt x="39" y="83"/>
                </a:cubicBezTo>
                <a:lnTo>
                  <a:pt x="26" y="83"/>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lumMod val="50000"/>
                </a:schemeClr>
              </a:solidFill>
            </a:endParaRPr>
          </a:p>
        </p:txBody>
      </p:sp>
      <p:sp>
        <p:nvSpPr>
          <p:cNvPr id="46" name="Freeform 13"/>
          <p:cNvSpPr>
            <a:spLocks noEditPoints="1"/>
          </p:cNvSpPr>
          <p:nvPr/>
        </p:nvSpPr>
        <p:spPr bwMode="auto">
          <a:xfrm>
            <a:off x="1466302" y="4419264"/>
            <a:ext cx="285371" cy="393872"/>
          </a:xfrm>
          <a:custGeom>
            <a:avLst/>
            <a:gdLst>
              <a:gd name="T0" fmla="*/ 62 w 81"/>
              <a:gd name="T1" fmla="*/ 37 h 112"/>
              <a:gd name="T2" fmla="*/ 74 w 81"/>
              <a:gd name="T3" fmla="*/ 36 h 112"/>
              <a:gd name="T4" fmla="*/ 69 w 81"/>
              <a:gd name="T5" fmla="*/ 43 h 112"/>
              <a:gd name="T6" fmla="*/ 69 w 81"/>
              <a:gd name="T7" fmla="*/ 100 h 112"/>
              <a:gd name="T8" fmla="*/ 12 w 81"/>
              <a:gd name="T9" fmla="*/ 100 h 112"/>
              <a:gd name="T10" fmla="*/ 12 w 81"/>
              <a:gd name="T11" fmla="*/ 43 h 112"/>
              <a:gd name="T12" fmla="*/ 36 w 81"/>
              <a:gd name="T13" fmla="*/ 27 h 112"/>
              <a:gd name="T14" fmla="*/ 29 w 81"/>
              <a:gd name="T15" fmla="*/ 21 h 112"/>
              <a:gd name="T16" fmla="*/ 22 w 81"/>
              <a:gd name="T17" fmla="*/ 12 h 112"/>
              <a:gd name="T18" fmla="*/ 41 w 81"/>
              <a:gd name="T19" fmla="*/ 0 h 112"/>
              <a:gd name="T20" fmla="*/ 59 w 81"/>
              <a:gd name="T21" fmla="*/ 12 h 112"/>
              <a:gd name="T22" fmla="*/ 52 w 81"/>
              <a:gd name="T23" fmla="*/ 21 h 112"/>
              <a:gd name="T24" fmla="*/ 45 w 81"/>
              <a:gd name="T25" fmla="*/ 27 h 112"/>
              <a:gd name="T26" fmla="*/ 29 w 81"/>
              <a:gd name="T27" fmla="*/ 15 h 112"/>
              <a:gd name="T28" fmla="*/ 52 w 81"/>
              <a:gd name="T29" fmla="*/ 14 h 112"/>
              <a:gd name="T30" fmla="*/ 53 w 81"/>
              <a:gd name="T31" fmla="*/ 12 h 112"/>
              <a:gd name="T32" fmla="*/ 41 w 81"/>
              <a:gd name="T33" fmla="*/ 5 h 112"/>
              <a:gd name="T34" fmla="*/ 28 w 81"/>
              <a:gd name="T35" fmla="*/ 12 h 112"/>
              <a:gd name="T36" fmla="*/ 20 w 81"/>
              <a:gd name="T37" fmla="*/ 53 h 112"/>
              <a:gd name="T38" fmla="*/ 27 w 81"/>
              <a:gd name="T39" fmla="*/ 56 h 112"/>
              <a:gd name="T40" fmla="*/ 20 w 81"/>
              <a:gd name="T41" fmla="*/ 53 h 112"/>
              <a:gd name="T42" fmla="*/ 27 w 81"/>
              <a:gd name="T43" fmla="*/ 87 h 112"/>
              <a:gd name="T44" fmla="*/ 20 w 81"/>
              <a:gd name="T45" fmla="*/ 90 h 112"/>
              <a:gd name="T46" fmla="*/ 61 w 81"/>
              <a:gd name="T47" fmla="*/ 90 h 112"/>
              <a:gd name="T48" fmla="*/ 54 w 81"/>
              <a:gd name="T49" fmla="*/ 87 h 112"/>
              <a:gd name="T50" fmla="*/ 61 w 81"/>
              <a:gd name="T51" fmla="*/ 90 h 112"/>
              <a:gd name="T52" fmla="*/ 61 w 81"/>
              <a:gd name="T53" fmla="*/ 70 h 112"/>
              <a:gd name="T54" fmla="*/ 68 w 81"/>
              <a:gd name="T55" fmla="*/ 73 h 112"/>
              <a:gd name="T56" fmla="*/ 42 w 81"/>
              <a:gd name="T57" fmla="*/ 99 h 112"/>
              <a:gd name="T58" fmla="*/ 39 w 81"/>
              <a:gd name="T59" fmla="*/ 92 h 112"/>
              <a:gd name="T60" fmla="*/ 42 w 81"/>
              <a:gd name="T61" fmla="*/ 99 h 112"/>
              <a:gd name="T62" fmla="*/ 20 w 81"/>
              <a:gd name="T63" fmla="*/ 73 h 112"/>
              <a:gd name="T64" fmla="*/ 13 w 81"/>
              <a:gd name="T65" fmla="*/ 70 h 112"/>
              <a:gd name="T66" fmla="*/ 39 w 81"/>
              <a:gd name="T67" fmla="*/ 44 h 112"/>
              <a:gd name="T68" fmla="*/ 42 w 81"/>
              <a:gd name="T69" fmla="*/ 51 h 112"/>
              <a:gd name="T70" fmla="*/ 39 w 81"/>
              <a:gd name="T71" fmla="*/ 44 h 112"/>
              <a:gd name="T72" fmla="*/ 45 w 81"/>
              <a:gd name="T73" fmla="*/ 68 h 112"/>
              <a:gd name="T74" fmla="*/ 54 w 81"/>
              <a:gd name="T75" fmla="*/ 49 h 112"/>
              <a:gd name="T76" fmla="*/ 38 w 81"/>
              <a:gd name="T77" fmla="*/ 67 h 112"/>
              <a:gd name="T78" fmla="*/ 43 w 81"/>
              <a:gd name="T79" fmla="*/ 78 h 112"/>
              <a:gd name="T80" fmla="*/ 58 w 81"/>
              <a:gd name="T81" fmla="*/ 82 h 112"/>
              <a:gd name="T82" fmla="*/ 46 w 81"/>
              <a:gd name="T83" fmla="*/ 73 h 112"/>
              <a:gd name="T84" fmla="*/ 61 w 81"/>
              <a:gd name="T85" fmla="*/ 51 h 112"/>
              <a:gd name="T86" fmla="*/ 20 w 81"/>
              <a:gd name="T87" fmla="*/ 51 h 112"/>
              <a:gd name="T88" fmla="*/ 20 w 81"/>
              <a:gd name="T89" fmla="*/ 92 h 112"/>
              <a:gd name="T90" fmla="*/ 61 w 81"/>
              <a:gd name="T91" fmla="*/ 92 h 112"/>
              <a:gd name="T92" fmla="*/ 61 w 81"/>
              <a:gd name="T93" fmla="*/ 5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1" h="112">
                <a:moveTo>
                  <a:pt x="45" y="31"/>
                </a:moveTo>
                <a:cubicBezTo>
                  <a:pt x="51" y="32"/>
                  <a:pt x="57" y="34"/>
                  <a:pt x="62" y="37"/>
                </a:cubicBezTo>
                <a:cubicBezTo>
                  <a:pt x="68" y="31"/>
                  <a:pt x="68" y="31"/>
                  <a:pt x="68" y="31"/>
                </a:cubicBezTo>
                <a:cubicBezTo>
                  <a:pt x="74" y="36"/>
                  <a:pt x="74" y="36"/>
                  <a:pt x="74" y="36"/>
                </a:cubicBezTo>
                <a:cubicBezTo>
                  <a:pt x="69" y="42"/>
                  <a:pt x="69" y="42"/>
                  <a:pt x="69" y="42"/>
                </a:cubicBezTo>
                <a:cubicBezTo>
                  <a:pt x="69" y="43"/>
                  <a:pt x="69" y="43"/>
                  <a:pt x="69" y="43"/>
                </a:cubicBezTo>
                <a:cubicBezTo>
                  <a:pt x="77" y="50"/>
                  <a:pt x="81" y="60"/>
                  <a:pt x="81" y="72"/>
                </a:cubicBezTo>
                <a:cubicBezTo>
                  <a:pt x="81" y="83"/>
                  <a:pt x="77" y="93"/>
                  <a:pt x="69" y="100"/>
                </a:cubicBezTo>
                <a:cubicBezTo>
                  <a:pt x="62" y="108"/>
                  <a:pt x="52" y="112"/>
                  <a:pt x="41" y="112"/>
                </a:cubicBezTo>
                <a:cubicBezTo>
                  <a:pt x="29" y="112"/>
                  <a:pt x="19" y="108"/>
                  <a:pt x="12" y="100"/>
                </a:cubicBezTo>
                <a:cubicBezTo>
                  <a:pt x="5" y="93"/>
                  <a:pt x="0" y="83"/>
                  <a:pt x="0" y="72"/>
                </a:cubicBezTo>
                <a:cubicBezTo>
                  <a:pt x="0" y="60"/>
                  <a:pt x="5" y="50"/>
                  <a:pt x="12" y="43"/>
                </a:cubicBezTo>
                <a:cubicBezTo>
                  <a:pt x="18" y="37"/>
                  <a:pt x="27" y="32"/>
                  <a:pt x="36" y="31"/>
                </a:cubicBezTo>
                <a:cubicBezTo>
                  <a:pt x="36" y="27"/>
                  <a:pt x="36" y="27"/>
                  <a:pt x="36" y="27"/>
                </a:cubicBezTo>
                <a:cubicBezTo>
                  <a:pt x="29" y="27"/>
                  <a:pt x="29" y="27"/>
                  <a:pt x="29" y="27"/>
                </a:cubicBezTo>
                <a:cubicBezTo>
                  <a:pt x="29" y="21"/>
                  <a:pt x="29" y="21"/>
                  <a:pt x="29" y="21"/>
                </a:cubicBezTo>
                <a:cubicBezTo>
                  <a:pt x="29" y="21"/>
                  <a:pt x="29" y="21"/>
                  <a:pt x="28" y="21"/>
                </a:cubicBezTo>
                <a:cubicBezTo>
                  <a:pt x="25" y="19"/>
                  <a:pt x="22" y="15"/>
                  <a:pt x="22" y="12"/>
                </a:cubicBezTo>
                <a:cubicBezTo>
                  <a:pt x="22" y="8"/>
                  <a:pt x="25" y="5"/>
                  <a:pt x="28" y="3"/>
                </a:cubicBezTo>
                <a:cubicBezTo>
                  <a:pt x="32" y="1"/>
                  <a:pt x="36" y="0"/>
                  <a:pt x="41" y="0"/>
                </a:cubicBezTo>
                <a:cubicBezTo>
                  <a:pt x="45" y="0"/>
                  <a:pt x="50" y="1"/>
                  <a:pt x="53" y="3"/>
                </a:cubicBezTo>
                <a:cubicBezTo>
                  <a:pt x="57" y="5"/>
                  <a:pt x="59" y="8"/>
                  <a:pt x="59" y="12"/>
                </a:cubicBezTo>
                <a:cubicBezTo>
                  <a:pt x="59" y="15"/>
                  <a:pt x="57" y="19"/>
                  <a:pt x="53" y="21"/>
                </a:cubicBezTo>
                <a:cubicBezTo>
                  <a:pt x="53" y="21"/>
                  <a:pt x="52" y="21"/>
                  <a:pt x="52" y="21"/>
                </a:cubicBezTo>
                <a:cubicBezTo>
                  <a:pt x="52" y="27"/>
                  <a:pt x="52" y="27"/>
                  <a:pt x="52" y="27"/>
                </a:cubicBezTo>
                <a:cubicBezTo>
                  <a:pt x="45" y="27"/>
                  <a:pt x="45" y="27"/>
                  <a:pt x="45" y="27"/>
                </a:cubicBezTo>
                <a:cubicBezTo>
                  <a:pt x="45" y="31"/>
                  <a:pt x="45" y="31"/>
                  <a:pt x="45" y="31"/>
                </a:cubicBezTo>
                <a:close/>
                <a:moveTo>
                  <a:pt x="29" y="15"/>
                </a:moveTo>
                <a:cubicBezTo>
                  <a:pt x="29" y="14"/>
                  <a:pt x="29" y="14"/>
                  <a:pt x="29" y="14"/>
                </a:cubicBezTo>
                <a:cubicBezTo>
                  <a:pt x="52" y="14"/>
                  <a:pt x="52" y="14"/>
                  <a:pt x="52" y="14"/>
                </a:cubicBezTo>
                <a:cubicBezTo>
                  <a:pt x="52" y="15"/>
                  <a:pt x="52" y="15"/>
                  <a:pt x="52" y="15"/>
                </a:cubicBezTo>
                <a:cubicBezTo>
                  <a:pt x="53" y="14"/>
                  <a:pt x="53" y="13"/>
                  <a:pt x="53" y="12"/>
                </a:cubicBezTo>
                <a:cubicBezTo>
                  <a:pt x="53" y="10"/>
                  <a:pt x="52" y="9"/>
                  <a:pt x="50" y="8"/>
                </a:cubicBezTo>
                <a:cubicBezTo>
                  <a:pt x="48" y="6"/>
                  <a:pt x="44" y="5"/>
                  <a:pt x="41" y="5"/>
                </a:cubicBezTo>
                <a:cubicBezTo>
                  <a:pt x="37" y="5"/>
                  <a:pt x="33" y="6"/>
                  <a:pt x="31" y="8"/>
                </a:cubicBezTo>
                <a:cubicBezTo>
                  <a:pt x="29" y="9"/>
                  <a:pt x="28" y="10"/>
                  <a:pt x="28" y="12"/>
                </a:cubicBezTo>
                <a:cubicBezTo>
                  <a:pt x="28" y="13"/>
                  <a:pt x="28" y="14"/>
                  <a:pt x="29" y="15"/>
                </a:cubicBezTo>
                <a:close/>
                <a:moveTo>
                  <a:pt x="20" y="53"/>
                </a:moveTo>
                <a:cubicBezTo>
                  <a:pt x="25" y="58"/>
                  <a:pt x="25" y="58"/>
                  <a:pt x="25" y="58"/>
                </a:cubicBezTo>
                <a:cubicBezTo>
                  <a:pt x="27" y="56"/>
                  <a:pt x="27" y="56"/>
                  <a:pt x="27" y="56"/>
                </a:cubicBezTo>
                <a:cubicBezTo>
                  <a:pt x="22" y="51"/>
                  <a:pt x="22" y="51"/>
                  <a:pt x="22" y="51"/>
                </a:cubicBezTo>
                <a:cubicBezTo>
                  <a:pt x="20" y="53"/>
                  <a:pt x="20" y="53"/>
                  <a:pt x="20" y="53"/>
                </a:cubicBezTo>
                <a:close/>
                <a:moveTo>
                  <a:pt x="22" y="92"/>
                </a:moveTo>
                <a:cubicBezTo>
                  <a:pt x="27" y="87"/>
                  <a:pt x="27" y="87"/>
                  <a:pt x="27" y="87"/>
                </a:cubicBezTo>
                <a:cubicBezTo>
                  <a:pt x="25" y="85"/>
                  <a:pt x="25" y="85"/>
                  <a:pt x="25" y="85"/>
                </a:cubicBezTo>
                <a:cubicBezTo>
                  <a:pt x="20" y="90"/>
                  <a:pt x="20" y="90"/>
                  <a:pt x="20" y="90"/>
                </a:cubicBezTo>
                <a:cubicBezTo>
                  <a:pt x="22" y="92"/>
                  <a:pt x="22" y="92"/>
                  <a:pt x="22" y="92"/>
                </a:cubicBezTo>
                <a:close/>
                <a:moveTo>
                  <a:pt x="61" y="90"/>
                </a:moveTo>
                <a:cubicBezTo>
                  <a:pt x="56" y="85"/>
                  <a:pt x="56" y="85"/>
                  <a:pt x="56" y="85"/>
                </a:cubicBezTo>
                <a:cubicBezTo>
                  <a:pt x="54" y="87"/>
                  <a:pt x="54" y="87"/>
                  <a:pt x="54" y="87"/>
                </a:cubicBezTo>
                <a:cubicBezTo>
                  <a:pt x="59" y="92"/>
                  <a:pt x="59" y="92"/>
                  <a:pt x="59" y="92"/>
                </a:cubicBezTo>
                <a:cubicBezTo>
                  <a:pt x="61" y="90"/>
                  <a:pt x="61" y="90"/>
                  <a:pt x="61" y="90"/>
                </a:cubicBezTo>
                <a:close/>
                <a:moveTo>
                  <a:pt x="68" y="70"/>
                </a:moveTo>
                <a:cubicBezTo>
                  <a:pt x="61" y="70"/>
                  <a:pt x="61" y="70"/>
                  <a:pt x="61" y="70"/>
                </a:cubicBezTo>
                <a:cubicBezTo>
                  <a:pt x="61" y="73"/>
                  <a:pt x="61" y="73"/>
                  <a:pt x="61" y="73"/>
                </a:cubicBezTo>
                <a:cubicBezTo>
                  <a:pt x="68" y="73"/>
                  <a:pt x="68" y="73"/>
                  <a:pt x="68" y="73"/>
                </a:cubicBezTo>
                <a:cubicBezTo>
                  <a:pt x="68" y="70"/>
                  <a:pt x="68" y="70"/>
                  <a:pt x="68" y="70"/>
                </a:cubicBezTo>
                <a:close/>
                <a:moveTo>
                  <a:pt x="42" y="99"/>
                </a:moveTo>
                <a:cubicBezTo>
                  <a:pt x="42" y="92"/>
                  <a:pt x="42" y="92"/>
                  <a:pt x="42" y="92"/>
                </a:cubicBezTo>
                <a:cubicBezTo>
                  <a:pt x="39" y="92"/>
                  <a:pt x="39" y="92"/>
                  <a:pt x="39" y="92"/>
                </a:cubicBezTo>
                <a:cubicBezTo>
                  <a:pt x="39" y="99"/>
                  <a:pt x="39" y="99"/>
                  <a:pt x="39" y="99"/>
                </a:cubicBezTo>
                <a:cubicBezTo>
                  <a:pt x="42" y="99"/>
                  <a:pt x="42" y="99"/>
                  <a:pt x="42" y="99"/>
                </a:cubicBezTo>
                <a:close/>
                <a:moveTo>
                  <a:pt x="13" y="73"/>
                </a:moveTo>
                <a:cubicBezTo>
                  <a:pt x="20" y="73"/>
                  <a:pt x="20" y="73"/>
                  <a:pt x="20" y="73"/>
                </a:cubicBezTo>
                <a:cubicBezTo>
                  <a:pt x="20" y="70"/>
                  <a:pt x="20" y="70"/>
                  <a:pt x="20" y="70"/>
                </a:cubicBezTo>
                <a:cubicBezTo>
                  <a:pt x="13" y="70"/>
                  <a:pt x="13" y="70"/>
                  <a:pt x="13" y="70"/>
                </a:cubicBezTo>
                <a:cubicBezTo>
                  <a:pt x="13" y="73"/>
                  <a:pt x="13" y="73"/>
                  <a:pt x="13" y="73"/>
                </a:cubicBezTo>
                <a:close/>
                <a:moveTo>
                  <a:pt x="39" y="44"/>
                </a:moveTo>
                <a:cubicBezTo>
                  <a:pt x="39" y="51"/>
                  <a:pt x="39" y="51"/>
                  <a:pt x="39" y="51"/>
                </a:cubicBezTo>
                <a:cubicBezTo>
                  <a:pt x="42" y="51"/>
                  <a:pt x="42" y="51"/>
                  <a:pt x="42" y="51"/>
                </a:cubicBezTo>
                <a:cubicBezTo>
                  <a:pt x="42" y="44"/>
                  <a:pt x="42" y="44"/>
                  <a:pt x="42" y="44"/>
                </a:cubicBezTo>
                <a:cubicBezTo>
                  <a:pt x="39" y="44"/>
                  <a:pt x="39" y="44"/>
                  <a:pt x="39" y="44"/>
                </a:cubicBezTo>
                <a:close/>
                <a:moveTo>
                  <a:pt x="46" y="70"/>
                </a:moveTo>
                <a:cubicBezTo>
                  <a:pt x="45" y="69"/>
                  <a:pt x="45" y="69"/>
                  <a:pt x="45" y="68"/>
                </a:cubicBezTo>
                <a:cubicBezTo>
                  <a:pt x="49" y="63"/>
                  <a:pt x="53" y="57"/>
                  <a:pt x="57" y="51"/>
                </a:cubicBezTo>
                <a:cubicBezTo>
                  <a:pt x="56" y="50"/>
                  <a:pt x="55" y="49"/>
                  <a:pt x="54" y="49"/>
                </a:cubicBezTo>
                <a:cubicBezTo>
                  <a:pt x="49" y="54"/>
                  <a:pt x="45" y="60"/>
                  <a:pt x="41" y="67"/>
                </a:cubicBezTo>
                <a:cubicBezTo>
                  <a:pt x="40" y="66"/>
                  <a:pt x="39" y="66"/>
                  <a:pt x="38" y="67"/>
                </a:cubicBezTo>
                <a:cubicBezTo>
                  <a:pt x="35" y="68"/>
                  <a:pt x="33" y="72"/>
                  <a:pt x="35" y="75"/>
                </a:cubicBezTo>
                <a:cubicBezTo>
                  <a:pt x="36" y="78"/>
                  <a:pt x="40" y="79"/>
                  <a:pt x="43" y="78"/>
                </a:cubicBezTo>
                <a:cubicBezTo>
                  <a:pt x="43" y="78"/>
                  <a:pt x="43" y="77"/>
                  <a:pt x="44" y="77"/>
                </a:cubicBezTo>
                <a:cubicBezTo>
                  <a:pt x="48" y="79"/>
                  <a:pt x="53" y="81"/>
                  <a:pt x="58" y="82"/>
                </a:cubicBezTo>
                <a:cubicBezTo>
                  <a:pt x="58" y="80"/>
                  <a:pt x="59" y="79"/>
                  <a:pt x="59" y="78"/>
                </a:cubicBezTo>
                <a:cubicBezTo>
                  <a:pt x="55" y="76"/>
                  <a:pt x="51" y="74"/>
                  <a:pt x="46" y="73"/>
                </a:cubicBezTo>
                <a:cubicBezTo>
                  <a:pt x="46" y="72"/>
                  <a:pt x="46" y="71"/>
                  <a:pt x="46" y="70"/>
                </a:cubicBezTo>
                <a:close/>
                <a:moveTo>
                  <a:pt x="61" y="51"/>
                </a:moveTo>
                <a:cubicBezTo>
                  <a:pt x="56" y="45"/>
                  <a:pt x="49" y="42"/>
                  <a:pt x="41" y="42"/>
                </a:cubicBezTo>
                <a:cubicBezTo>
                  <a:pt x="32" y="42"/>
                  <a:pt x="25" y="45"/>
                  <a:pt x="20" y="51"/>
                </a:cubicBezTo>
                <a:cubicBezTo>
                  <a:pt x="14" y="56"/>
                  <a:pt x="11" y="63"/>
                  <a:pt x="11" y="72"/>
                </a:cubicBezTo>
                <a:cubicBezTo>
                  <a:pt x="11" y="80"/>
                  <a:pt x="14" y="87"/>
                  <a:pt x="20" y="92"/>
                </a:cubicBezTo>
                <a:cubicBezTo>
                  <a:pt x="25" y="98"/>
                  <a:pt x="32" y="101"/>
                  <a:pt x="41" y="101"/>
                </a:cubicBezTo>
                <a:cubicBezTo>
                  <a:pt x="49" y="101"/>
                  <a:pt x="56" y="98"/>
                  <a:pt x="61" y="92"/>
                </a:cubicBezTo>
                <a:cubicBezTo>
                  <a:pt x="67" y="87"/>
                  <a:pt x="70" y="80"/>
                  <a:pt x="70" y="72"/>
                </a:cubicBezTo>
                <a:cubicBezTo>
                  <a:pt x="70" y="63"/>
                  <a:pt x="67" y="56"/>
                  <a:pt x="61" y="51"/>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lumMod val="50000"/>
                </a:schemeClr>
              </a:solidFill>
            </a:endParaRPr>
          </a:p>
        </p:txBody>
      </p:sp>
      <p:cxnSp>
        <p:nvCxnSpPr>
          <p:cNvPr id="47" name="Straight Connector 54"/>
          <p:cNvCxnSpPr/>
          <p:nvPr/>
        </p:nvCxnSpPr>
        <p:spPr>
          <a:xfrm>
            <a:off x="4562216" y="1662254"/>
            <a:ext cx="0" cy="342688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文本框 47"/>
          <p:cNvSpPr txBox="1"/>
          <p:nvPr/>
        </p:nvSpPr>
        <p:spPr>
          <a:xfrm>
            <a:off x="4562509" y="2229102"/>
            <a:ext cx="416526" cy="1384995"/>
          </a:xfrm>
          <a:prstGeom prst="rect">
            <a:avLst/>
          </a:prstGeom>
          <a:noFill/>
          <a:effectLst>
            <a:innerShdw blurRad="114300">
              <a:prstClr val="black"/>
            </a:innerShdw>
          </a:effectLst>
        </p:spPr>
        <p:txBody>
          <a:bodyPr wrap="square" rtlCol="0">
            <a:spAutoFit/>
          </a:bodyPr>
          <a:lstStyle/>
          <a:p>
            <a:r>
              <a:rPr lang="en-US" altLang="zh-CN" sz="6600" b="1" dirty="0">
                <a:ea typeface="微软雅黑" panose="020B0503020204020204" charset="-122"/>
                <a:sym typeface="Arial" panose="020B0604020202020204" pitchFamily="34" charset="0"/>
              </a:rPr>
              <a:t>“</a:t>
            </a:r>
            <a:endParaRPr lang="en-US" altLang="zh-CN" sz="5400" dirty="0">
              <a:ea typeface="华文细黑" panose="02010600040101010101" pitchFamily="2" charset="-122"/>
              <a:cs typeface="+mn-ea"/>
              <a:sym typeface="+mn-lt"/>
            </a:endParaRPr>
          </a:p>
          <a:p>
            <a:endParaRPr lang="en-US" altLang="zh-CN" dirty="0">
              <a:ea typeface="华文细黑" panose="02010600040101010101" pitchFamily="2" charset="-122"/>
              <a:cs typeface="+mn-ea"/>
              <a:sym typeface="+mn-lt"/>
            </a:endParaRPr>
          </a:p>
        </p:txBody>
      </p:sp>
      <p:sp>
        <p:nvSpPr>
          <p:cNvPr id="71" name="矩形 70"/>
          <p:cNvSpPr/>
          <p:nvPr/>
        </p:nvSpPr>
        <p:spPr>
          <a:xfrm>
            <a:off x="5944232" y="3028594"/>
            <a:ext cx="2492990" cy="417358"/>
          </a:xfrm>
          <a:prstGeom prst="rect">
            <a:avLst/>
          </a:prstGeom>
        </p:spPr>
        <p:txBody>
          <a:bodyPr wrap="none">
            <a:spAutoFit/>
          </a:bodyPr>
          <a:lstStyle/>
          <a:p>
            <a:pPr>
              <a:lnSpc>
                <a:spcPct val="130000"/>
              </a:lnSpc>
            </a:pPr>
            <a:r>
              <a:rPr lang="zh-CN" altLang="en-US" b="1" dirty="0">
                <a:solidFill>
                  <a:schemeClr val="tx1">
                    <a:lumMod val="65000"/>
                    <a:lumOff val="35000"/>
                  </a:schemeClr>
                </a:solidFill>
                <a:latin typeface="微软雅黑" panose="020B0503020204020204" charset="-122"/>
                <a:ea typeface="微软雅黑" panose="020B0503020204020204" charset="-122"/>
              </a:rPr>
              <a:t>点击此处添加文本信息</a:t>
            </a:r>
          </a:p>
        </p:txBody>
      </p:sp>
      <p:sp>
        <p:nvSpPr>
          <p:cNvPr id="81" name="文本框 80"/>
          <p:cNvSpPr txBox="1"/>
          <p:nvPr/>
        </p:nvSpPr>
        <p:spPr>
          <a:xfrm>
            <a:off x="5405279" y="3572787"/>
            <a:ext cx="5405717" cy="1291590"/>
          </a:xfrm>
          <a:prstGeom prst="rect">
            <a:avLst/>
          </a:prstGeom>
          <a:noFill/>
        </p:spPr>
        <p:txBody>
          <a:bodyPr wrap="square" rtlCol="0">
            <a:spAutoFit/>
          </a:bodyPr>
          <a:lstStyle/>
          <a:p>
            <a:pPr>
              <a:lnSpc>
                <a:spcPct val="130000"/>
              </a:lnSpc>
              <a:spcBef>
                <a:spcPct val="0"/>
              </a:spcBef>
            </a:pPr>
            <a:r>
              <a:rPr lang="zh-CN" altLang="en-US" sz="20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微软雅黑" panose="020B0503020204020204" charset="-122"/>
              </a:rPr>
              <a:t>此处填写内容此处填写内容此处填写内容</a:t>
            </a:r>
          </a:p>
          <a:p>
            <a:pPr>
              <a:lnSpc>
                <a:spcPct val="130000"/>
              </a:lnSpc>
              <a:spcBef>
                <a:spcPct val="0"/>
              </a:spcBef>
            </a:pPr>
            <a:r>
              <a:rPr lang="zh-CN" altLang="en-US" sz="20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微软雅黑" panose="020B0503020204020204" charset="-122"/>
              </a:rPr>
              <a:t>此处填写内容此处填写内容此处填写内容</a:t>
            </a:r>
          </a:p>
          <a:p>
            <a:pPr>
              <a:lnSpc>
                <a:spcPct val="130000"/>
              </a:lnSpc>
              <a:spcBef>
                <a:spcPct val="0"/>
              </a:spcBef>
            </a:pPr>
            <a:r>
              <a:rPr lang="zh-CN" altLang="en-US" sz="20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微软雅黑" panose="020B0503020204020204" charset="-122"/>
              </a:rPr>
              <a:t>此处填写内容此处填写内容此处填写内容</a:t>
            </a:r>
            <a:endParaRPr lang="zh-CN" altLang="en-US"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49" name="文本框 48"/>
          <p:cNvSpPr txBox="1"/>
          <p:nvPr/>
        </p:nvSpPr>
        <p:spPr>
          <a:xfrm rot="10800000">
            <a:off x="10555639" y="4137912"/>
            <a:ext cx="416526" cy="1383665"/>
          </a:xfrm>
          <a:prstGeom prst="rect">
            <a:avLst/>
          </a:prstGeom>
          <a:noFill/>
          <a:effectLst>
            <a:innerShdw blurRad="114300">
              <a:prstClr val="black"/>
            </a:innerShdw>
          </a:effectLst>
        </p:spPr>
        <p:txBody>
          <a:bodyPr wrap="square" rtlCol="0">
            <a:spAutoFit/>
          </a:bodyPr>
          <a:lstStyle/>
          <a:p>
            <a:r>
              <a:rPr lang="en-US" altLang="zh-CN" sz="6600" b="1" dirty="0">
                <a:ea typeface="微软雅黑" panose="020B0503020204020204" charset="-122"/>
                <a:sym typeface="Arial" panose="020B0604020202020204" pitchFamily="34" charset="0"/>
              </a:rPr>
              <a:t>“</a:t>
            </a:r>
            <a:endParaRPr lang="en-US" altLang="zh-CN" sz="5400" dirty="0">
              <a:ea typeface="华文细黑" panose="02010600040101010101" pitchFamily="2" charset="-122"/>
              <a:cs typeface="+mn-ea"/>
              <a:sym typeface="+mn-lt"/>
            </a:endParaRPr>
          </a:p>
          <a:p>
            <a:endParaRPr lang="en-US" altLang="zh-CN" dirty="0">
              <a:ea typeface="华文细黑" panose="02010600040101010101" pitchFamily="2" charset="-122"/>
              <a:cs typeface="+mn-ea"/>
              <a:sym typeface="+mn-lt"/>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anim calcmode="lin" valueType="num">
                                      <p:cBhvr>
                                        <p:cTn id="8" dur="250" fill="hold"/>
                                        <p:tgtEl>
                                          <p:spTgt spid="5"/>
                                        </p:tgtEl>
                                        <p:attrNameLst>
                                          <p:attrName>ppt_x</p:attrName>
                                        </p:attrNameLst>
                                      </p:cBhvr>
                                      <p:tavLst>
                                        <p:tav tm="0">
                                          <p:val>
                                            <p:strVal val="#ppt_x"/>
                                          </p:val>
                                        </p:tav>
                                        <p:tav tm="100000">
                                          <p:val>
                                            <p:strVal val="#ppt_x"/>
                                          </p:val>
                                        </p:tav>
                                      </p:tavLst>
                                    </p:anim>
                                    <p:anim calcmode="lin" valueType="num">
                                      <p:cBhvr>
                                        <p:cTn id="9" dur="2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250"/>
                                        <p:tgtEl>
                                          <p:spTgt spid="2"/>
                                        </p:tgtEl>
                                      </p:cBhvr>
                                    </p:animEffect>
                                    <p:anim calcmode="lin" valueType="num">
                                      <p:cBhvr>
                                        <p:cTn id="20" dur="250" fill="hold"/>
                                        <p:tgtEl>
                                          <p:spTgt spid="2"/>
                                        </p:tgtEl>
                                        <p:attrNameLst>
                                          <p:attrName>ppt_x</p:attrName>
                                        </p:attrNameLst>
                                      </p:cBhvr>
                                      <p:tavLst>
                                        <p:tav tm="0">
                                          <p:val>
                                            <p:strVal val="#ppt_x"/>
                                          </p:val>
                                        </p:tav>
                                        <p:tav tm="100000">
                                          <p:val>
                                            <p:strVal val="#ppt_x"/>
                                          </p:val>
                                        </p:tav>
                                      </p:tavLst>
                                    </p:anim>
                                    <p:anim calcmode="lin" valueType="num">
                                      <p:cBhvr>
                                        <p:cTn id="21" dur="25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50"/>
                                        <p:tgtEl>
                                          <p:spTgt spid="11"/>
                                        </p:tgtEl>
                                      </p:cBhvr>
                                    </p:animEffect>
                                    <p:anim calcmode="lin" valueType="num">
                                      <p:cBhvr>
                                        <p:cTn id="26" dur="250" fill="hold"/>
                                        <p:tgtEl>
                                          <p:spTgt spid="11"/>
                                        </p:tgtEl>
                                        <p:attrNameLst>
                                          <p:attrName>ppt_x</p:attrName>
                                        </p:attrNameLst>
                                      </p:cBhvr>
                                      <p:tavLst>
                                        <p:tav tm="0">
                                          <p:val>
                                            <p:strVal val="#ppt_x"/>
                                          </p:val>
                                        </p:tav>
                                        <p:tav tm="100000">
                                          <p:val>
                                            <p:strVal val="#ppt_x"/>
                                          </p:val>
                                        </p:tav>
                                      </p:tavLst>
                                    </p:anim>
                                    <p:anim calcmode="lin" valueType="num">
                                      <p:cBhvr>
                                        <p:cTn id="27" dur="25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250"/>
                                        <p:tgtEl>
                                          <p:spTgt spid="12"/>
                                        </p:tgtEl>
                                      </p:cBhvr>
                                    </p:animEffect>
                                    <p:anim calcmode="lin" valueType="num">
                                      <p:cBhvr>
                                        <p:cTn id="32" dur="250" fill="hold"/>
                                        <p:tgtEl>
                                          <p:spTgt spid="12"/>
                                        </p:tgtEl>
                                        <p:attrNameLst>
                                          <p:attrName>ppt_x</p:attrName>
                                        </p:attrNameLst>
                                      </p:cBhvr>
                                      <p:tavLst>
                                        <p:tav tm="0">
                                          <p:val>
                                            <p:strVal val="#ppt_x"/>
                                          </p:val>
                                        </p:tav>
                                        <p:tav tm="100000">
                                          <p:val>
                                            <p:strVal val="#ppt_x"/>
                                          </p:val>
                                        </p:tav>
                                      </p:tavLst>
                                    </p:anim>
                                    <p:anim calcmode="lin" valueType="num">
                                      <p:cBhvr>
                                        <p:cTn id="33" dur="250" fill="hold"/>
                                        <p:tgtEl>
                                          <p:spTgt spid="12"/>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250"/>
                                        <p:tgtEl>
                                          <p:spTgt spid="14"/>
                                        </p:tgtEl>
                                      </p:cBhvr>
                                    </p:animEffect>
                                    <p:anim calcmode="lin" valueType="num">
                                      <p:cBhvr>
                                        <p:cTn id="38" dur="250" fill="hold"/>
                                        <p:tgtEl>
                                          <p:spTgt spid="14"/>
                                        </p:tgtEl>
                                        <p:attrNameLst>
                                          <p:attrName>ppt_x</p:attrName>
                                        </p:attrNameLst>
                                      </p:cBhvr>
                                      <p:tavLst>
                                        <p:tav tm="0">
                                          <p:val>
                                            <p:strVal val="#ppt_x"/>
                                          </p:val>
                                        </p:tav>
                                        <p:tav tm="100000">
                                          <p:val>
                                            <p:strVal val="#ppt_x"/>
                                          </p:val>
                                        </p:tav>
                                      </p:tavLst>
                                    </p:anim>
                                    <p:anim calcmode="lin" valueType="num">
                                      <p:cBhvr>
                                        <p:cTn id="39" dur="250" fill="hold"/>
                                        <p:tgtEl>
                                          <p:spTgt spid="14"/>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nodePh="1">
                                  <p:stCondLst>
                                    <p:cond delay="0"/>
                                  </p:stCondLst>
                                  <p:endCondLst>
                                    <p:cond evt="begin" delay="0">
                                      <p:tn val="41"/>
                                    </p:cond>
                                  </p:endCondLst>
                                  <p:childTnLst>
                                    <p:set>
                                      <p:cBhvr>
                                        <p:cTn id="42" dur="1" fill="hold">
                                          <p:stCondLst>
                                            <p:cond delay="0"/>
                                          </p:stCondLst>
                                        </p:cTn>
                                        <p:tgtEl>
                                          <p:spTgt spid="3"/>
                                        </p:tgtEl>
                                        <p:attrNameLst>
                                          <p:attrName>style.visibility</p:attrName>
                                        </p:attrNameLst>
                                      </p:cBhvr>
                                      <p:to>
                                        <p:strVal val="visible"/>
                                      </p:to>
                                    </p:set>
                                    <p:animEffect transition="in" filter="fade">
                                      <p:cBhvr>
                                        <p:cTn id="43" dur="250"/>
                                        <p:tgtEl>
                                          <p:spTgt spid="3"/>
                                        </p:tgtEl>
                                      </p:cBhvr>
                                    </p:animEffect>
                                    <p:anim calcmode="lin" valueType="num">
                                      <p:cBhvr>
                                        <p:cTn id="44" dur="250" fill="hold"/>
                                        <p:tgtEl>
                                          <p:spTgt spid="3"/>
                                        </p:tgtEl>
                                        <p:attrNameLst>
                                          <p:attrName>ppt_x</p:attrName>
                                        </p:attrNameLst>
                                      </p:cBhvr>
                                      <p:tavLst>
                                        <p:tav tm="0">
                                          <p:val>
                                            <p:strVal val="#ppt_x"/>
                                          </p:val>
                                        </p:tav>
                                        <p:tav tm="100000">
                                          <p:val>
                                            <p:strVal val="#ppt_x"/>
                                          </p:val>
                                        </p:tav>
                                      </p:tavLst>
                                    </p:anim>
                                    <p:anim calcmode="lin" valueType="num">
                                      <p:cBhvr>
                                        <p:cTn id="45" dur="250" fill="hold"/>
                                        <p:tgtEl>
                                          <p:spTgt spid="3"/>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nodePh="1">
                                  <p:stCondLst>
                                    <p:cond delay="0"/>
                                  </p:stCondLst>
                                  <p:endCondLst>
                                    <p:cond evt="begin" delay="0">
                                      <p:tn val="47"/>
                                    </p:cond>
                                  </p:endCondLst>
                                  <p:childTnLst>
                                    <p:set>
                                      <p:cBhvr>
                                        <p:cTn id="48" dur="1" fill="hold">
                                          <p:stCondLst>
                                            <p:cond delay="0"/>
                                          </p:stCondLst>
                                        </p:cTn>
                                        <p:tgtEl>
                                          <p:spTgt spid="33"/>
                                        </p:tgtEl>
                                        <p:attrNameLst>
                                          <p:attrName>style.visibility</p:attrName>
                                        </p:attrNameLst>
                                      </p:cBhvr>
                                      <p:to>
                                        <p:strVal val="visible"/>
                                      </p:to>
                                    </p:set>
                                    <p:animEffect transition="in" filter="fade">
                                      <p:cBhvr>
                                        <p:cTn id="49" dur="250"/>
                                        <p:tgtEl>
                                          <p:spTgt spid="33"/>
                                        </p:tgtEl>
                                      </p:cBhvr>
                                    </p:animEffect>
                                    <p:anim calcmode="lin" valueType="num">
                                      <p:cBhvr>
                                        <p:cTn id="50" dur="250" fill="hold"/>
                                        <p:tgtEl>
                                          <p:spTgt spid="33"/>
                                        </p:tgtEl>
                                        <p:attrNameLst>
                                          <p:attrName>ppt_x</p:attrName>
                                        </p:attrNameLst>
                                      </p:cBhvr>
                                      <p:tavLst>
                                        <p:tav tm="0">
                                          <p:val>
                                            <p:strVal val="#ppt_x"/>
                                          </p:val>
                                        </p:tav>
                                        <p:tav tm="100000">
                                          <p:val>
                                            <p:strVal val="#ppt_x"/>
                                          </p:val>
                                        </p:tav>
                                      </p:tavLst>
                                    </p:anim>
                                    <p:anim calcmode="lin" valueType="num">
                                      <p:cBhvr>
                                        <p:cTn id="51" dur="250" fill="hold"/>
                                        <p:tgtEl>
                                          <p:spTgt spid="33"/>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nodePh="1">
                                  <p:stCondLst>
                                    <p:cond delay="0"/>
                                  </p:stCondLst>
                                  <p:endCondLst>
                                    <p:cond evt="begin" delay="0">
                                      <p:tn val="53"/>
                                    </p:cond>
                                  </p:endCondLst>
                                  <p:childTnLst>
                                    <p:set>
                                      <p:cBhvr>
                                        <p:cTn id="54" dur="1" fill="hold">
                                          <p:stCondLst>
                                            <p:cond delay="0"/>
                                          </p:stCondLst>
                                        </p:cTn>
                                        <p:tgtEl>
                                          <p:spTgt spid="34"/>
                                        </p:tgtEl>
                                        <p:attrNameLst>
                                          <p:attrName>style.visibility</p:attrName>
                                        </p:attrNameLst>
                                      </p:cBhvr>
                                      <p:to>
                                        <p:strVal val="visible"/>
                                      </p:to>
                                    </p:set>
                                    <p:animEffect transition="in" filter="fade">
                                      <p:cBhvr>
                                        <p:cTn id="55" dur="250"/>
                                        <p:tgtEl>
                                          <p:spTgt spid="34"/>
                                        </p:tgtEl>
                                      </p:cBhvr>
                                    </p:animEffect>
                                    <p:anim calcmode="lin" valueType="num">
                                      <p:cBhvr>
                                        <p:cTn id="56" dur="250" fill="hold"/>
                                        <p:tgtEl>
                                          <p:spTgt spid="34"/>
                                        </p:tgtEl>
                                        <p:attrNameLst>
                                          <p:attrName>ppt_x</p:attrName>
                                        </p:attrNameLst>
                                      </p:cBhvr>
                                      <p:tavLst>
                                        <p:tav tm="0">
                                          <p:val>
                                            <p:strVal val="#ppt_x"/>
                                          </p:val>
                                        </p:tav>
                                        <p:tav tm="100000">
                                          <p:val>
                                            <p:strVal val="#ppt_x"/>
                                          </p:val>
                                        </p:tav>
                                      </p:tavLst>
                                    </p:anim>
                                    <p:anim calcmode="lin" valueType="num">
                                      <p:cBhvr>
                                        <p:cTn id="57" dur="250" fill="hold"/>
                                        <p:tgtEl>
                                          <p:spTgt spid="34"/>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nodePh="1">
                                  <p:stCondLst>
                                    <p:cond delay="0"/>
                                  </p:stCondLst>
                                  <p:endCondLst>
                                    <p:cond evt="begin" delay="0">
                                      <p:tn val="59"/>
                                    </p:cond>
                                  </p:endCondLst>
                                  <p:childTnLst>
                                    <p:set>
                                      <p:cBhvr>
                                        <p:cTn id="60" dur="1" fill="hold">
                                          <p:stCondLst>
                                            <p:cond delay="0"/>
                                          </p:stCondLst>
                                        </p:cTn>
                                        <p:tgtEl>
                                          <p:spTgt spid="35"/>
                                        </p:tgtEl>
                                        <p:attrNameLst>
                                          <p:attrName>style.visibility</p:attrName>
                                        </p:attrNameLst>
                                      </p:cBhvr>
                                      <p:to>
                                        <p:strVal val="visible"/>
                                      </p:to>
                                    </p:set>
                                    <p:animEffect transition="in" filter="fade">
                                      <p:cBhvr>
                                        <p:cTn id="61" dur="250"/>
                                        <p:tgtEl>
                                          <p:spTgt spid="35"/>
                                        </p:tgtEl>
                                      </p:cBhvr>
                                    </p:animEffect>
                                    <p:anim calcmode="lin" valueType="num">
                                      <p:cBhvr>
                                        <p:cTn id="62" dur="250" fill="hold"/>
                                        <p:tgtEl>
                                          <p:spTgt spid="35"/>
                                        </p:tgtEl>
                                        <p:attrNameLst>
                                          <p:attrName>ppt_x</p:attrName>
                                        </p:attrNameLst>
                                      </p:cBhvr>
                                      <p:tavLst>
                                        <p:tav tm="0">
                                          <p:val>
                                            <p:strVal val="#ppt_x"/>
                                          </p:val>
                                        </p:tav>
                                        <p:tav tm="100000">
                                          <p:val>
                                            <p:strVal val="#ppt_x"/>
                                          </p:val>
                                        </p:tav>
                                      </p:tavLst>
                                    </p:anim>
                                    <p:anim calcmode="lin" valueType="num">
                                      <p:cBhvr>
                                        <p:cTn id="63" dur="250" fill="hold"/>
                                        <p:tgtEl>
                                          <p:spTgt spid="35"/>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nodePh="1">
                                  <p:stCondLst>
                                    <p:cond delay="0"/>
                                  </p:stCondLst>
                                  <p:endCondLst>
                                    <p:cond evt="begin" delay="0">
                                      <p:tn val="65"/>
                                    </p:cond>
                                  </p:endCondLst>
                                  <p:childTnLst>
                                    <p:set>
                                      <p:cBhvr>
                                        <p:cTn id="66" dur="1" fill="hold">
                                          <p:stCondLst>
                                            <p:cond delay="0"/>
                                          </p:stCondLst>
                                        </p:cTn>
                                        <p:tgtEl>
                                          <p:spTgt spid="36"/>
                                        </p:tgtEl>
                                        <p:attrNameLst>
                                          <p:attrName>style.visibility</p:attrName>
                                        </p:attrNameLst>
                                      </p:cBhvr>
                                      <p:to>
                                        <p:strVal val="visible"/>
                                      </p:to>
                                    </p:set>
                                    <p:animEffect transition="in" filter="fade">
                                      <p:cBhvr>
                                        <p:cTn id="67" dur="250"/>
                                        <p:tgtEl>
                                          <p:spTgt spid="36"/>
                                        </p:tgtEl>
                                      </p:cBhvr>
                                    </p:animEffect>
                                    <p:anim calcmode="lin" valueType="num">
                                      <p:cBhvr>
                                        <p:cTn id="68" dur="250" fill="hold"/>
                                        <p:tgtEl>
                                          <p:spTgt spid="36"/>
                                        </p:tgtEl>
                                        <p:attrNameLst>
                                          <p:attrName>ppt_x</p:attrName>
                                        </p:attrNameLst>
                                      </p:cBhvr>
                                      <p:tavLst>
                                        <p:tav tm="0">
                                          <p:val>
                                            <p:strVal val="#ppt_x"/>
                                          </p:val>
                                        </p:tav>
                                        <p:tav tm="100000">
                                          <p:val>
                                            <p:strVal val="#ppt_x"/>
                                          </p:val>
                                        </p:tav>
                                      </p:tavLst>
                                    </p:anim>
                                    <p:anim calcmode="lin" valueType="num">
                                      <p:cBhvr>
                                        <p:cTn id="69" dur="250" fill="hold"/>
                                        <p:tgtEl>
                                          <p:spTgt spid="36"/>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nodePh="1">
                                  <p:stCondLst>
                                    <p:cond delay="0"/>
                                  </p:stCondLst>
                                  <p:endCondLst>
                                    <p:cond evt="begin" delay="0">
                                      <p:tn val="71"/>
                                    </p:cond>
                                  </p:endCondLst>
                                  <p:childTnLst>
                                    <p:set>
                                      <p:cBhvr>
                                        <p:cTn id="72" dur="1" fill="hold">
                                          <p:stCondLst>
                                            <p:cond delay="0"/>
                                          </p:stCondLst>
                                        </p:cTn>
                                        <p:tgtEl>
                                          <p:spTgt spid="37"/>
                                        </p:tgtEl>
                                        <p:attrNameLst>
                                          <p:attrName>style.visibility</p:attrName>
                                        </p:attrNameLst>
                                      </p:cBhvr>
                                      <p:to>
                                        <p:strVal val="visible"/>
                                      </p:to>
                                    </p:set>
                                    <p:animEffect transition="in" filter="fade">
                                      <p:cBhvr>
                                        <p:cTn id="73" dur="250"/>
                                        <p:tgtEl>
                                          <p:spTgt spid="37"/>
                                        </p:tgtEl>
                                      </p:cBhvr>
                                    </p:animEffect>
                                    <p:anim calcmode="lin" valueType="num">
                                      <p:cBhvr>
                                        <p:cTn id="74" dur="250" fill="hold"/>
                                        <p:tgtEl>
                                          <p:spTgt spid="37"/>
                                        </p:tgtEl>
                                        <p:attrNameLst>
                                          <p:attrName>ppt_x</p:attrName>
                                        </p:attrNameLst>
                                      </p:cBhvr>
                                      <p:tavLst>
                                        <p:tav tm="0">
                                          <p:val>
                                            <p:strVal val="#ppt_x"/>
                                          </p:val>
                                        </p:tav>
                                        <p:tav tm="100000">
                                          <p:val>
                                            <p:strVal val="#ppt_x"/>
                                          </p:val>
                                        </p:tav>
                                      </p:tavLst>
                                    </p:anim>
                                    <p:anim calcmode="lin" valueType="num">
                                      <p:cBhvr>
                                        <p:cTn id="75" dur="250" fill="hold"/>
                                        <p:tgtEl>
                                          <p:spTgt spid="37"/>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250"/>
                                        <p:tgtEl>
                                          <p:spTgt spid="38"/>
                                        </p:tgtEl>
                                      </p:cBhvr>
                                    </p:animEffect>
                                    <p:anim calcmode="lin" valueType="num">
                                      <p:cBhvr>
                                        <p:cTn id="80" dur="250" fill="hold"/>
                                        <p:tgtEl>
                                          <p:spTgt spid="38"/>
                                        </p:tgtEl>
                                        <p:attrNameLst>
                                          <p:attrName>ppt_x</p:attrName>
                                        </p:attrNameLst>
                                      </p:cBhvr>
                                      <p:tavLst>
                                        <p:tav tm="0">
                                          <p:val>
                                            <p:strVal val="#ppt_x"/>
                                          </p:val>
                                        </p:tav>
                                        <p:tav tm="100000">
                                          <p:val>
                                            <p:strVal val="#ppt_x"/>
                                          </p:val>
                                        </p:tav>
                                      </p:tavLst>
                                    </p:anim>
                                    <p:anim calcmode="lin" valueType="num">
                                      <p:cBhvr>
                                        <p:cTn id="81" dur="250" fill="hold"/>
                                        <p:tgtEl>
                                          <p:spTgt spid="38"/>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grpId="0" nodeType="afterEffect" nodePh="1">
                                  <p:stCondLst>
                                    <p:cond delay="0"/>
                                  </p:stCondLst>
                                  <p:endCondLst>
                                    <p:cond evt="begin" delay="0">
                                      <p:tn val="83"/>
                                    </p:cond>
                                  </p:endCondLst>
                                  <p:childTnLst>
                                    <p:set>
                                      <p:cBhvr>
                                        <p:cTn id="84" dur="1" fill="hold">
                                          <p:stCondLst>
                                            <p:cond delay="0"/>
                                          </p:stCondLst>
                                        </p:cTn>
                                        <p:tgtEl>
                                          <p:spTgt spid="39"/>
                                        </p:tgtEl>
                                        <p:attrNameLst>
                                          <p:attrName>style.visibility</p:attrName>
                                        </p:attrNameLst>
                                      </p:cBhvr>
                                      <p:to>
                                        <p:strVal val="visible"/>
                                      </p:to>
                                    </p:set>
                                    <p:animEffect transition="in" filter="fade">
                                      <p:cBhvr>
                                        <p:cTn id="85" dur="250"/>
                                        <p:tgtEl>
                                          <p:spTgt spid="39"/>
                                        </p:tgtEl>
                                      </p:cBhvr>
                                    </p:animEffect>
                                    <p:anim calcmode="lin" valueType="num">
                                      <p:cBhvr>
                                        <p:cTn id="86" dur="250" fill="hold"/>
                                        <p:tgtEl>
                                          <p:spTgt spid="39"/>
                                        </p:tgtEl>
                                        <p:attrNameLst>
                                          <p:attrName>ppt_x</p:attrName>
                                        </p:attrNameLst>
                                      </p:cBhvr>
                                      <p:tavLst>
                                        <p:tav tm="0">
                                          <p:val>
                                            <p:strVal val="#ppt_x"/>
                                          </p:val>
                                        </p:tav>
                                        <p:tav tm="100000">
                                          <p:val>
                                            <p:strVal val="#ppt_x"/>
                                          </p:val>
                                        </p:tav>
                                      </p:tavLst>
                                    </p:anim>
                                    <p:anim calcmode="lin" valueType="num">
                                      <p:cBhvr>
                                        <p:cTn id="87" dur="250" fill="hold"/>
                                        <p:tgtEl>
                                          <p:spTgt spid="39"/>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fade">
                                      <p:cBhvr>
                                        <p:cTn id="91" dur="250"/>
                                        <p:tgtEl>
                                          <p:spTgt spid="40"/>
                                        </p:tgtEl>
                                      </p:cBhvr>
                                    </p:animEffect>
                                    <p:anim calcmode="lin" valueType="num">
                                      <p:cBhvr>
                                        <p:cTn id="92" dur="250" fill="hold"/>
                                        <p:tgtEl>
                                          <p:spTgt spid="40"/>
                                        </p:tgtEl>
                                        <p:attrNameLst>
                                          <p:attrName>ppt_x</p:attrName>
                                        </p:attrNameLst>
                                      </p:cBhvr>
                                      <p:tavLst>
                                        <p:tav tm="0">
                                          <p:val>
                                            <p:strVal val="#ppt_x"/>
                                          </p:val>
                                        </p:tav>
                                        <p:tav tm="100000">
                                          <p:val>
                                            <p:strVal val="#ppt_x"/>
                                          </p:val>
                                        </p:tav>
                                      </p:tavLst>
                                    </p:anim>
                                    <p:anim calcmode="lin" valueType="num">
                                      <p:cBhvr>
                                        <p:cTn id="93" dur="250" fill="hold"/>
                                        <p:tgtEl>
                                          <p:spTgt spid="40"/>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grpId="0" nodeType="after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fade">
                                      <p:cBhvr>
                                        <p:cTn id="97" dur="250"/>
                                        <p:tgtEl>
                                          <p:spTgt spid="41"/>
                                        </p:tgtEl>
                                      </p:cBhvr>
                                    </p:animEffect>
                                    <p:anim calcmode="lin" valueType="num">
                                      <p:cBhvr>
                                        <p:cTn id="98" dur="250" fill="hold"/>
                                        <p:tgtEl>
                                          <p:spTgt spid="41"/>
                                        </p:tgtEl>
                                        <p:attrNameLst>
                                          <p:attrName>ppt_x</p:attrName>
                                        </p:attrNameLst>
                                      </p:cBhvr>
                                      <p:tavLst>
                                        <p:tav tm="0">
                                          <p:val>
                                            <p:strVal val="#ppt_x"/>
                                          </p:val>
                                        </p:tav>
                                        <p:tav tm="100000">
                                          <p:val>
                                            <p:strVal val="#ppt_x"/>
                                          </p:val>
                                        </p:tav>
                                      </p:tavLst>
                                    </p:anim>
                                    <p:anim calcmode="lin" valueType="num">
                                      <p:cBhvr>
                                        <p:cTn id="99" dur="250" fill="hold"/>
                                        <p:tgtEl>
                                          <p:spTgt spid="41"/>
                                        </p:tgtEl>
                                        <p:attrNameLst>
                                          <p:attrName>ppt_y</p:attrName>
                                        </p:attrNameLst>
                                      </p:cBhvr>
                                      <p:tavLst>
                                        <p:tav tm="0">
                                          <p:val>
                                            <p:strVal val="#ppt_y+.1"/>
                                          </p:val>
                                        </p:tav>
                                        <p:tav tm="100000">
                                          <p:val>
                                            <p:strVal val="#ppt_y"/>
                                          </p:val>
                                        </p:tav>
                                      </p:tavLst>
                                    </p:anim>
                                  </p:childTnLst>
                                </p:cTn>
                              </p:par>
                            </p:childTnLst>
                          </p:cTn>
                        </p:par>
                        <p:par>
                          <p:cTn id="100" fill="hold">
                            <p:stCondLst>
                              <p:cond delay="8000"/>
                            </p:stCondLst>
                            <p:childTnLst>
                              <p:par>
                                <p:cTn id="101" presetID="42" presetClass="entr" presetSubtype="0" fill="hold" grpId="0" nodeType="after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fade">
                                      <p:cBhvr>
                                        <p:cTn id="103" dur="250"/>
                                        <p:tgtEl>
                                          <p:spTgt spid="42"/>
                                        </p:tgtEl>
                                      </p:cBhvr>
                                    </p:animEffect>
                                    <p:anim calcmode="lin" valueType="num">
                                      <p:cBhvr>
                                        <p:cTn id="104" dur="250" fill="hold"/>
                                        <p:tgtEl>
                                          <p:spTgt spid="42"/>
                                        </p:tgtEl>
                                        <p:attrNameLst>
                                          <p:attrName>ppt_x</p:attrName>
                                        </p:attrNameLst>
                                      </p:cBhvr>
                                      <p:tavLst>
                                        <p:tav tm="0">
                                          <p:val>
                                            <p:strVal val="#ppt_x"/>
                                          </p:val>
                                        </p:tav>
                                        <p:tav tm="100000">
                                          <p:val>
                                            <p:strVal val="#ppt_x"/>
                                          </p:val>
                                        </p:tav>
                                      </p:tavLst>
                                    </p:anim>
                                    <p:anim calcmode="lin" valueType="num">
                                      <p:cBhvr>
                                        <p:cTn id="105" dur="250" fill="hold"/>
                                        <p:tgtEl>
                                          <p:spTgt spid="42"/>
                                        </p:tgtEl>
                                        <p:attrNameLst>
                                          <p:attrName>ppt_y</p:attrName>
                                        </p:attrNameLst>
                                      </p:cBhvr>
                                      <p:tavLst>
                                        <p:tav tm="0">
                                          <p:val>
                                            <p:strVal val="#ppt_y+.1"/>
                                          </p:val>
                                        </p:tav>
                                        <p:tav tm="100000">
                                          <p:val>
                                            <p:strVal val="#ppt_y"/>
                                          </p:val>
                                        </p:tav>
                                      </p:tavLst>
                                    </p:anim>
                                  </p:childTnLst>
                                </p:cTn>
                              </p:par>
                            </p:childTnLst>
                          </p:cTn>
                        </p:par>
                        <p:par>
                          <p:cTn id="106" fill="hold">
                            <p:stCondLst>
                              <p:cond delay="8500"/>
                            </p:stCondLst>
                            <p:childTnLst>
                              <p:par>
                                <p:cTn id="107" presetID="42" presetClass="entr" presetSubtype="0" fill="hold" grpId="0" nodeType="afterEffect">
                                  <p:stCondLst>
                                    <p:cond delay="0"/>
                                  </p:stCondLst>
                                  <p:childTnLst>
                                    <p:set>
                                      <p:cBhvr>
                                        <p:cTn id="108" dur="1" fill="hold">
                                          <p:stCondLst>
                                            <p:cond delay="0"/>
                                          </p:stCondLst>
                                        </p:cTn>
                                        <p:tgtEl>
                                          <p:spTgt spid="43"/>
                                        </p:tgtEl>
                                        <p:attrNameLst>
                                          <p:attrName>style.visibility</p:attrName>
                                        </p:attrNameLst>
                                      </p:cBhvr>
                                      <p:to>
                                        <p:strVal val="visible"/>
                                      </p:to>
                                    </p:set>
                                    <p:animEffect transition="in" filter="fade">
                                      <p:cBhvr>
                                        <p:cTn id="109" dur="250"/>
                                        <p:tgtEl>
                                          <p:spTgt spid="43"/>
                                        </p:tgtEl>
                                      </p:cBhvr>
                                    </p:animEffect>
                                    <p:anim calcmode="lin" valueType="num">
                                      <p:cBhvr>
                                        <p:cTn id="110" dur="250" fill="hold"/>
                                        <p:tgtEl>
                                          <p:spTgt spid="43"/>
                                        </p:tgtEl>
                                        <p:attrNameLst>
                                          <p:attrName>ppt_x</p:attrName>
                                        </p:attrNameLst>
                                      </p:cBhvr>
                                      <p:tavLst>
                                        <p:tav tm="0">
                                          <p:val>
                                            <p:strVal val="#ppt_x"/>
                                          </p:val>
                                        </p:tav>
                                        <p:tav tm="100000">
                                          <p:val>
                                            <p:strVal val="#ppt_x"/>
                                          </p:val>
                                        </p:tav>
                                      </p:tavLst>
                                    </p:anim>
                                    <p:anim calcmode="lin" valueType="num">
                                      <p:cBhvr>
                                        <p:cTn id="111" dur="250" fill="hold"/>
                                        <p:tgtEl>
                                          <p:spTgt spid="43"/>
                                        </p:tgtEl>
                                        <p:attrNameLst>
                                          <p:attrName>ppt_y</p:attrName>
                                        </p:attrNameLst>
                                      </p:cBhvr>
                                      <p:tavLst>
                                        <p:tav tm="0">
                                          <p:val>
                                            <p:strVal val="#ppt_y+.1"/>
                                          </p:val>
                                        </p:tav>
                                        <p:tav tm="100000">
                                          <p:val>
                                            <p:strVal val="#ppt_y"/>
                                          </p:val>
                                        </p:tav>
                                      </p:tavLst>
                                    </p:anim>
                                  </p:childTnLst>
                                </p:cTn>
                              </p:par>
                            </p:childTnLst>
                          </p:cTn>
                        </p:par>
                        <p:par>
                          <p:cTn id="112" fill="hold">
                            <p:stCondLst>
                              <p:cond delay="9000"/>
                            </p:stCondLst>
                            <p:childTnLst>
                              <p:par>
                                <p:cTn id="113" presetID="42" presetClass="entr" presetSubtype="0" fill="hold" grpId="0" nodeType="afterEffect">
                                  <p:stCondLst>
                                    <p:cond delay="0"/>
                                  </p:stCondLst>
                                  <p:childTnLst>
                                    <p:set>
                                      <p:cBhvr>
                                        <p:cTn id="114" dur="1" fill="hold">
                                          <p:stCondLst>
                                            <p:cond delay="0"/>
                                          </p:stCondLst>
                                        </p:cTn>
                                        <p:tgtEl>
                                          <p:spTgt spid="44"/>
                                        </p:tgtEl>
                                        <p:attrNameLst>
                                          <p:attrName>style.visibility</p:attrName>
                                        </p:attrNameLst>
                                      </p:cBhvr>
                                      <p:to>
                                        <p:strVal val="visible"/>
                                      </p:to>
                                    </p:set>
                                    <p:animEffect transition="in" filter="fade">
                                      <p:cBhvr>
                                        <p:cTn id="115" dur="250"/>
                                        <p:tgtEl>
                                          <p:spTgt spid="44"/>
                                        </p:tgtEl>
                                      </p:cBhvr>
                                    </p:animEffect>
                                    <p:anim calcmode="lin" valueType="num">
                                      <p:cBhvr>
                                        <p:cTn id="116" dur="250" fill="hold"/>
                                        <p:tgtEl>
                                          <p:spTgt spid="44"/>
                                        </p:tgtEl>
                                        <p:attrNameLst>
                                          <p:attrName>ppt_x</p:attrName>
                                        </p:attrNameLst>
                                      </p:cBhvr>
                                      <p:tavLst>
                                        <p:tav tm="0">
                                          <p:val>
                                            <p:strVal val="#ppt_x"/>
                                          </p:val>
                                        </p:tav>
                                        <p:tav tm="100000">
                                          <p:val>
                                            <p:strVal val="#ppt_x"/>
                                          </p:val>
                                        </p:tav>
                                      </p:tavLst>
                                    </p:anim>
                                    <p:anim calcmode="lin" valueType="num">
                                      <p:cBhvr>
                                        <p:cTn id="117" dur="250" fill="hold"/>
                                        <p:tgtEl>
                                          <p:spTgt spid="44"/>
                                        </p:tgtEl>
                                        <p:attrNameLst>
                                          <p:attrName>ppt_y</p:attrName>
                                        </p:attrNameLst>
                                      </p:cBhvr>
                                      <p:tavLst>
                                        <p:tav tm="0">
                                          <p:val>
                                            <p:strVal val="#ppt_y+.1"/>
                                          </p:val>
                                        </p:tav>
                                        <p:tav tm="100000">
                                          <p:val>
                                            <p:strVal val="#ppt_y"/>
                                          </p:val>
                                        </p:tav>
                                      </p:tavLst>
                                    </p:anim>
                                  </p:childTnLst>
                                </p:cTn>
                              </p:par>
                            </p:childTnLst>
                          </p:cTn>
                        </p:par>
                        <p:par>
                          <p:cTn id="118" fill="hold">
                            <p:stCondLst>
                              <p:cond delay="9500"/>
                            </p:stCondLst>
                            <p:childTnLst>
                              <p:par>
                                <p:cTn id="119" presetID="42" presetClass="entr" presetSubtype="0"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Effect transition="in" filter="fade">
                                      <p:cBhvr>
                                        <p:cTn id="121" dur="250"/>
                                        <p:tgtEl>
                                          <p:spTgt spid="45"/>
                                        </p:tgtEl>
                                      </p:cBhvr>
                                    </p:animEffect>
                                    <p:anim calcmode="lin" valueType="num">
                                      <p:cBhvr>
                                        <p:cTn id="122" dur="250" fill="hold"/>
                                        <p:tgtEl>
                                          <p:spTgt spid="45"/>
                                        </p:tgtEl>
                                        <p:attrNameLst>
                                          <p:attrName>ppt_x</p:attrName>
                                        </p:attrNameLst>
                                      </p:cBhvr>
                                      <p:tavLst>
                                        <p:tav tm="0">
                                          <p:val>
                                            <p:strVal val="#ppt_x"/>
                                          </p:val>
                                        </p:tav>
                                        <p:tav tm="100000">
                                          <p:val>
                                            <p:strVal val="#ppt_x"/>
                                          </p:val>
                                        </p:tav>
                                      </p:tavLst>
                                    </p:anim>
                                    <p:anim calcmode="lin" valueType="num">
                                      <p:cBhvr>
                                        <p:cTn id="123" dur="250" fill="hold"/>
                                        <p:tgtEl>
                                          <p:spTgt spid="45"/>
                                        </p:tgtEl>
                                        <p:attrNameLst>
                                          <p:attrName>ppt_y</p:attrName>
                                        </p:attrNameLst>
                                      </p:cBhvr>
                                      <p:tavLst>
                                        <p:tav tm="0">
                                          <p:val>
                                            <p:strVal val="#ppt_y+.1"/>
                                          </p:val>
                                        </p:tav>
                                        <p:tav tm="100000">
                                          <p:val>
                                            <p:strVal val="#ppt_y"/>
                                          </p:val>
                                        </p:tav>
                                      </p:tavLst>
                                    </p:anim>
                                  </p:childTnLst>
                                </p:cTn>
                              </p:par>
                            </p:childTnLst>
                          </p:cTn>
                        </p:par>
                        <p:par>
                          <p:cTn id="124" fill="hold">
                            <p:stCondLst>
                              <p:cond delay="10000"/>
                            </p:stCondLst>
                            <p:childTnLst>
                              <p:par>
                                <p:cTn id="125" presetID="42" presetClass="entr" presetSubtype="0" fill="hold" grpId="0" nodeType="afterEffect">
                                  <p:stCondLst>
                                    <p:cond delay="0"/>
                                  </p:stCondLst>
                                  <p:childTnLst>
                                    <p:set>
                                      <p:cBhvr>
                                        <p:cTn id="126" dur="1" fill="hold">
                                          <p:stCondLst>
                                            <p:cond delay="0"/>
                                          </p:stCondLst>
                                        </p:cTn>
                                        <p:tgtEl>
                                          <p:spTgt spid="46"/>
                                        </p:tgtEl>
                                        <p:attrNameLst>
                                          <p:attrName>style.visibility</p:attrName>
                                        </p:attrNameLst>
                                      </p:cBhvr>
                                      <p:to>
                                        <p:strVal val="visible"/>
                                      </p:to>
                                    </p:set>
                                    <p:animEffect transition="in" filter="fade">
                                      <p:cBhvr>
                                        <p:cTn id="127" dur="250"/>
                                        <p:tgtEl>
                                          <p:spTgt spid="46"/>
                                        </p:tgtEl>
                                      </p:cBhvr>
                                    </p:animEffect>
                                    <p:anim calcmode="lin" valueType="num">
                                      <p:cBhvr>
                                        <p:cTn id="128" dur="250" fill="hold"/>
                                        <p:tgtEl>
                                          <p:spTgt spid="46"/>
                                        </p:tgtEl>
                                        <p:attrNameLst>
                                          <p:attrName>ppt_x</p:attrName>
                                        </p:attrNameLst>
                                      </p:cBhvr>
                                      <p:tavLst>
                                        <p:tav tm="0">
                                          <p:val>
                                            <p:strVal val="#ppt_x"/>
                                          </p:val>
                                        </p:tav>
                                        <p:tav tm="100000">
                                          <p:val>
                                            <p:strVal val="#ppt_x"/>
                                          </p:val>
                                        </p:tav>
                                      </p:tavLst>
                                    </p:anim>
                                    <p:anim calcmode="lin" valueType="num">
                                      <p:cBhvr>
                                        <p:cTn id="129" dur="250" fill="hold"/>
                                        <p:tgtEl>
                                          <p:spTgt spid="46"/>
                                        </p:tgtEl>
                                        <p:attrNameLst>
                                          <p:attrName>ppt_y</p:attrName>
                                        </p:attrNameLst>
                                      </p:cBhvr>
                                      <p:tavLst>
                                        <p:tav tm="0">
                                          <p:val>
                                            <p:strVal val="#ppt_y+.1"/>
                                          </p:val>
                                        </p:tav>
                                        <p:tav tm="100000">
                                          <p:val>
                                            <p:strVal val="#ppt_y"/>
                                          </p:val>
                                        </p:tav>
                                      </p:tavLst>
                                    </p:anim>
                                  </p:childTnLst>
                                </p:cTn>
                              </p:par>
                              <p:par>
                                <p:cTn id="130" presetID="42" presetClass="entr" presetSubtype="0" fill="hold" nodeType="withEffect">
                                  <p:stCondLst>
                                    <p:cond delay="0"/>
                                  </p:stCondLst>
                                  <p:childTnLst>
                                    <p:set>
                                      <p:cBhvr>
                                        <p:cTn id="131" dur="1" fill="hold">
                                          <p:stCondLst>
                                            <p:cond delay="0"/>
                                          </p:stCondLst>
                                        </p:cTn>
                                        <p:tgtEl>
                                          <p:spTgt spid="47"/>
                                        </p:tgtEl>
                                        <p:attrNameLst>
                                          <p:attrName>style.visibility</p:attrName>
                                        </p:attrNameLst>
                                      </p:cBhvr>
                                      <p:to>
                                        <p:strVal val="visible"/>
                                      </p:to>
                                    </p:set>
                                    <p:animEffect transition="in" filter="fade">
                                      <p:cBhvr>
                                        <p:cTn id="132" dur="1000"/>
                                        <p:tgtEl>
                                          <p:spTgt spid="47"/>
                                        </p:tgtEl>
                                      </p:cBhvr>
                                    </p:animEffect>
                                    <p:anim calcmode="lin" valueType="num">
                                      <p:cBhvr>
                                        <p:cTn id="133" dur="1000" fill="hold"/>
                                        <p:tgtEl>
                                          <p:spTgt spid="47"/>
                                        </p:tgtEl>
                                        <p:attrNameLst>
                                          <p:attrName>ppt_x</p:attrName>
                                        </p:attrNameLst>
                                      </p:cBhvr>
                                      <p:tavLst>
                                        <p:tav tm="0">
                                          <p:val>
                                            <p:strVal val="#ppt_x"/>
                                          </p:val>
                                        </p:tav>
                                        <p:tav tm="100000">
                                          <p:val>
                                            <p:strVal val="#ppt_x"/>
                                          </p:val>
                                        </p:tav>
                                      </p:tavLst>
                                    </p:anim>
                                    <p:anim calcmode="lin" valueType="num">
                                      <p:cBhvr>
                                        <p:cTn id="134" dur="1000" fill="hold"/>
                                        <p:tgtEl>
                                          <p:spTgt spid="4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71"/>
                                        </p:tgtEl>
                                        <p:attrNameLst>
                                          <p:attrName>style.visibility</p:attrName>
                                        </p:attrNameLst>
                                      </p:cBhvr>
                                      <p:to>
                                        <p:strVal val="visible"/>
                                      </p:to>
                                    </p:set>
                                    <p:animEffect transition="in" filter="fade">
                                      <p:cBhvr>
                                        <p:cTn id="137" dur="1000"/>
                                        <p:tgtEl>
                                          <p:spTgt spid="71"/>
                                        </p:tgtEl>
                                      </p:cBhvr>
                                    </p:animEffect>
                                    <p:anim calcmode="lin" valueType="num">
                                      <p:cBhvr>
                                        <p:cTn id="138" dur="1000" fill="hold"/>
                                        <p:tgtEl>
                                          <p:spTgt spid="71"/>
                                        </p:tgtEl>
                                        <p:attrNameLst>
                                          <p:attrName>ppt_x</p:attrName>
                                        </p:attrNameLst>
                                      </p:cBhvr>
                                      <p:tavLst>
                                        <p:tav tm="0">
                                          <p:val>
                                            <p:strVal val="#ppt_x"/>
                                          </p:val>
                                        </p:tav>
                                        <p:tav tm="100000">
                                          <p:val>
                                            <p:strVal val="#ppt_x"/>
                                          </p:val>
                                        </p:tav>
                                      </p:tavLst>
                                    </p:anim>
                                    <p:anim calcmode="lin" valueType="num">
                                      <p:cBhvr>
                                        <p:cTn id="139" dur="1000" fill="hold"/>
                                        <p:tgtEl>
                                          <p:spTgt spid="71"/>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81"/>
                                        </p:tgtEl>
                                        <p:attrNameLst>
                                          <p:attrName>style.visibility</p:attrName>
                                        </p:attrNameLst>
                                      </p:cBhvr>
                                      <p:to>
                                        <p:strVal val="visible"/>
                                      </p:to>
                                    </p:set>
                                    <p:animEffect transition="in" filter="fade">
                                      <p:cBhvr>
                                        <p:cTn id="142" dur="1000"/>
                                        <p:tgtEl>
                                          <p:spTgt spid="81"/>
                                        </p:tgtEl>
                                      </p:cBhvr>
                                    </p:animEffect>
                                    <p:anim calcmode="lin" valueType="num">
                                      <p:cBhvr>
                                        <p:cTn id="143" dur="1000" fill="hold"/>
                                        <p:tgtEl>
                                          <p:spTgt spid="81"/>
                                        </p:tgtEl>
                                        <p:attrNameLst>
                                          <p:attrName>ppt_x</p:attrName>
                                        </p:attrNameLst>
                                      </p:cBhvr>
                                      <p:tavLst>
                                        <p:tav tm="0">
                                          <p:val>
                                            <p:strVal val="#ppt_x"/>
                                          </p:val>
                                        </p:tav>
                                        <p:tav tm="100000">
                                          <p:val>
                                            <p:strVal val="#ppt_x"/>
                                          </p:val>
                                        </p:tav>
                                      </p:tavLst>
                                    </p:anim>
                                    <p:anim calcmode="lin" valueType="num">
                                      <p:cBhvr>
                                        <p:cTn id="144"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2" grpId="0" bldLvl="0" animBg="1"/>
      <p:bldP spid="11" grpId="0" bldLvl="0" animBg="1"/>
      <p:bldP spid="12" grpId="0" bldLvl="0" animBg="1"/>
      <p:bldP spid="14" grpId="0" bldLvl="0" animBg="1"/>
      <p:bldP spid="3" grpId="0"/>
      <p:bldP spid="33" grpId="0" bldLvl="0" animBg="1"/>
      <p:bldP spid="34" grpId="0"/>
      <p:bldP spid="35" grpId="0"/>
      <p:bldP spid="36" grpId="0"/>
      <p:bldP spid="37" grpId="0"/>
      <p:bldP spid="38" grpId="0" bldLvl="0" animBg="1"/>
      <p:bldP spid="39" grpId="0"/>
      <p:bldP spid="40" grpId="0" bldLvl="0" animBg="1"/>
      <p:bldP spid="41" grpId="0" bldLvl="0" animBg="1"/>
      <p:bldP spid="42" grpId="0" bldLvl="0" animBg="1"/>
      <p:bldP spid="43" grpId="0" bldLvl="0" animBg="1"/>
      <p:bldP spid="44" grpId="0" bldLvl="0" animBg="1"/>
      <p:bldP spid="45" grpId="0" bldLvl="0" animBg="1"/>
      <p:bldP spid="46" grpId="0" bldLvl="0" animBg="1"/>
      <p:bldP spid="71" grpId="0"/>
      <p:bldP spid="8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500305957"/>
          <p:cNvPicPr>
            <a:picLocks noChangeAspect="1"/>
          </p:cNvPicPr>
          <p:nvPr/>
        </p:nvPicPr>
        <p:blipFill>
          <a:blip r:embed="rId2"/>
          <a:stretch>
            <a:fillRect/>
          </a:stretch>
        </p:blipFill>
        <p:spPr>
          <a:xfrm>
            <a:off x="-44450" y="-69215"/>
            <a:ext cx="12280265" cy="6997065"/>
          </a:xfrm>
          <a:prstGeom prst="rect">
            <a:avLst/>
          </a:prstGeom>
        </p:spPr>
      </p:pic>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53" name="矩形 52"/>
          <p:cNvSpPr/>
          <p:nvPr/>
        </p:nvSpPr>
        <p:spPr bwMode="auto">
          <a:xfrm>
            <a:off x="3114469" y="3263179"/>
            <a:ext cx="5972904" cy="1080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pPr>
            <a:r>
              <a:rPr lang="zh-CN" altLang="en-US" sz="3600" b="1" dirty="0">
                <a:solidFill>
                  <a:schemeClr val="tx1">
                    <a:lumMod val="50000"/>
                    <a:lumOff val="50000"/>
                  </a:schemeClr>
                </a:solidFill>
                <a:latin typeface="微软雅黑" panose="020B0503020204020204" charset="-122"/>
                <a:ea typeface="微软雅黑" panose="020B0503020204020204" charset="-122"/>
              </a:rPr>
              <a:t>未来计划</a:t>
            </a:r>
          </a:p>
        </p:txBody>
      </p:sp>
      <p:sp>
        <p:nvSpPr>
          <p:cNvPr id="54" name="_14"/>
          <p:cNvSpPr txBox="1">
            <a:spLocks noChangeArrowheads="1"/>
          </p:cNvSpPr>
          <p:nvPr/>
        </p:nvSpPr>
        <p:spPr bwMode="auto">
          <a:xfrm>
            <a:off x="4455966" y="2613995"/>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z="4400" spc="600" dirty="0">
                <a:solidFill>
                  <a:schemeClr val="bg1"/>
                </a:solidFill>
                <a:latin typeface="叶根友刀锋黑草" panose="02010601030101010101" pitchFamily="2" charset="-122"/>
                <a:ea typeface="叶根友刀锋黑草" panose="02010601030101010101" pitchFamily="2" charset="-122"/>
              </a:rPr>
              <a:t>PART/</a:t>
            </a:r>
            <a:r>
              <a:rPr lang="en-US" altLang="zh-CN" sz="4400" spc="600" dirty="0">
                <a:solidFill>
                  <a:schemeClr val="bg1"/>
                </a:solidFill>
                <a:latin typeface="叶根友刀锋黑草" panose="02010601030101010101" pitchFamily="2" charset="-122"/>
                <a:ea typeface="叶根友刀锋黑草" panose="02010601030101010101" pitchFamily="2" charset="-122"/>
              </a:rPr>
              <a:t>04</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2000"/>
                                        <p:tgtEl>
                                          <p:spTgt spid="53"/>
                                        </p:tgtEl>
                                      </p:cBhvr>
                                    </p:animEffect>
                                    <p:anim calcmode="lin" valueType="num">
                                      <p:cBhvr>
                                        <p:cTn id="8" dur="2000" fill="hold"/>
                                        <p:tgtEl>
                                          <p:spTgt spid="53"/>
                                        </p:tgtEl>
                                        <p:attrNameLst>
                                          <p:attrName>style.rotation</p:attrName>
                                        </p:attrNameLst>
                                      </p:cBhvr>
                                      <p:tavLst>
                                        <p:tav tm="0">
                                          <p:val>
                                            <p:fltVal val="720"/>
                                          </p:val>
                                        </p:tav>
                                        <p:tav tm="100000">
                                          <p:val>
                                            <p:fltVal val="0"/>
                                          </p:val>
                                        </p:tav>
                                      </p:tavLst>
                                    </p:anim>
                                    <p:anim calcmode="lin" valueType="num">
                                      <p:cBhvr>
                                        <p:cTn id="9" dur="2000" fill="hold"/>
                                        <p:tgtEl>
                                          <p:spTgt spid="53"/>
                                        </p:tgtEl>
                                        <p:attrNameLst>
                                          <p:attrName>ppt_h</p:attrName>
                                        </p:attrNameLst>
                                      </p:cBhvr>
                                      <p:tavLst>
                                        <p:tav tm="0">
                                          <p:val>
                                            <p:fltVal val="0"/>
                                          </p:val>
                                        </p:tav>
                                        <p:tav tm="100000">
                                          <p:val>
                                            <p:strVal val="#ppt_h"/>
                                          </p:val>
                                        </p:tav>
                                      </p:tavLst>
                                    </p:anim>
                                    <p:anim calcmode="lin" valueType="num">
                                      <p:cBhvr>
                                        <p:cTn id="10" dur="2000" fill="hold"/>
                                        <p:tgtEl>
                                          <p:spTgt spid="5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2000"/>
                                        <p:tgtEl>
                                          <p:spTgt spid="54"/>
                                        </p:tgtEl>
                                      </p:cBhvr>
                                    </p:animEffect>
                                    <p:anim calcmode="lin" valueType="num">
                                      <p:cBhvr>
                                        <p:cTn id="14" dur="2000" fill="hold"/>
                                        <p:tgtEl>
                                          <p:spTgt spid="54"/>
                                        </p:tgtEl>
                                        <p:attrNameLst>
                                          <p:attrName>style.rotation</p:attrName>
                                        </p:attrNameLst>
                                      </p:cBhvr>
                                      <p:tavLst>
                                        <p:tav tm="0">
                                          <p:val>
                                            <p:fltVal val="720"/>
                                          </p:val>
                                        </p:tav>
                                        <p:tav tm="100000">
                                          <p:val>
                                            <p:fltVal val="0"/>
                                          </p:val>
                                        </p:tav>
                                      </p:tavLst>
                                    </p:anim>
                                    <p:anim calcmode="lin" valueType="num">
                                      <p:cBhvr>
                                        <p:cTn id="15" dur="2000" fill="hold"/>
                                        <p:tgtEl>
                                          <p:spTgt spid="54"/>
                                        </p:tgtEl>
                                        <p:attrNameLst>
                                          <p:attrName>ppt_h</p:attrName>
                                        </p:attrNameLst>
                                      </p:cBhvr>
                                      <p:tavLst>
                                        <p:tav tm="0">
                                          <p:val>
                                            <p:fltVal val="0"/>
                                          </p:val>
                                        </p:tav>
                                        <p:tav tm="100000">
                                          <p:val>
                                            <p:strVal val="#ppt_h"/>
                                          </p:val>
                                        </p:tav>
                                      </p:tavLst>
                                    </p:anim>
                                    <p:anim calcmode="lin" valueType="num">
                                      <p:cBhvr>
                                        <p:cTn id="16" dur="2000" fill="hold"/>
                                        <p:tgtEl>
                                          <p:spTgt spid="5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5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500305957"/>
          <p:cNvPicPr>
            <a:picLocks noChangeAspect="1"/>
          </p:cNvPicPr>
          <p:nvPr/>
        </p:nvPicPr>
        <p:blipFill>
          <a:blip r:embed="rId2"/>
          <a:stretch>
            <a:fillRect/>
          </a:stretch>
        </p:blipFill>
        <p:spPr>
          <a:xfrm>
            <a:off x="-44450" y="-69215"/>
            <a:ext cx="12280265" cy="6997065"/>
          </a:xfrm>
          <a:prstGeom prst="rect">
            <a:avLst/>
          </a:prstGeom>
        </p:spPr>
      </p:pic>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33" name="_14"/>
          <p:cNvSpPr txBox="1">
            <a:spLocks noChangeArrowheads="1"/>
          </p:cNvSpPr>
          <p:nvPr/>
        </p:nvSpPr>
        <p:spPr bwMode="auto">
          <a:xfrm>
            <a:off x="2366397" y="1223090"/>
            <a:ext cx="2598224" cy="1030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zh-CN" altLang="en-US" sz="4800" spc="600" dirty="0">
                <a:solidFill>
                  <a:schemeClr val="tx1">
                    <a:lumMod val="50000"/>
                    <a:lumOff val="50000"/>
                  </a:schemeClr>
                </a:solidFill>
                <a:latin typeface="叶根友刀锋黑草" panose="02010601030101010101" pitchFamily="2" charset="-122"/>
                <a:ea typeface="叶根友刀锋黑草" panose="02010601030101010101" pitchFamily="2" charset="-122"/>
              </a:rPr>
              <a:t>目录</a:t>
            </a:r>
          </a:p>
          <a:p>
            <a:pPr algn="ctr"/>
            <a:r>
              <a:rPr lang="en-US" altLang="zh-CN" sz="2200" dirty="0">
                <a:solidFill>
                  <a:schemeClr val="tx1">
                    <a:lumMod val="50000"/>
                    <a:lumOff val="50000"/>
                  </a:schemeClr>
                </a:solidFill>
                <a:latin typeface="微软雅黑" panose="020B0503020204020204" charset="-122"/>
                <a:ea typeface="微软雅黑" panose="020B0503020204020204" charset="-122"/>
              </a:rPr>
              <a:t>DIRECTORY</a:t>
            </a:r>
          </a:p>
        </p:txBody>
      </p:sp>
      <p:grpSp>
        <p:nvGrpSpPr>
          <p:cNvPr id="37" name="组合 36"/>
          <p:cNvGrpSpPr/>
          <p:nvPr/>
        </p:nvGrpSpPr>
        <p:grpSpPr>
          <a:xfrm>
            <a:off x="5118065" y="2382932"/>
            <a:ext cx="4726327" cy="732230"/>
            <a:chOff x="1491415" y="2438323"/>
            <a:chExt cx="4726327" cy="732230"/>
          </a:xfrm>
        </p:grpSpPr>
        <p:sp>
          <p:nvSpPr>
            <p:cNvPr id="38" name="_14"/>
            <p:cNvSpPr txBox="1">
              <a:spLocks noChangeArrowheads="1"/>
            </p:cNvSpPr>
            <p:nvPr/>
          </p:nvSpPr>
          <p:spPr bwMode="auto">
            <a:xfrm>
              <a:off x="1491415" y="2438323"/>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altLang="zh-CN" sz="3200" spc="600" dirty="0">
                  <a:solidFill>
                    <a:schemeClr val="tx1">
                      <a:lumMod val="50000"/>
                      <a:lumOff val="50000"/>
                    </a:schemeClr>
                  </a:solidFill>
                  <a:latin typeface="微软雅黑" panose="020B0503020204020204" charset="-122"/>
                  <a:ea typeface="微软雅黑" panose="020B0503020204020204" charset="-122"/>
                </a:rPr>
                <a:t>01</a:t>
              </a:r>
            </a:p>
          </p:txBody>
        </p:sp>
        <p:sp>
          <p:nvSpPr>
            <p:cNvPr id="39" name="矩形 38"/>
            <p:cNvSpPr/>
            <p:nvPr/>
          </p:nvSpPr>
          <p:spPr bwMode="auto">
            <a:xfrm>
              <a:off x="2691515" y="2530180"/>
              <a:ext cx="3526227" cy="549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pPr>
              <a:r>
                <a:rPr lang="zh-CN" altLang="en-US" sz="2400" b="1" dirty="0">
                  <a:solidFill>
                    <a:schemeClr val="tx1">
                      <a:lumMod val="50000"/>
                      <a:lumOff val="50000"/>
                    </a:schemeClr>
                  </a:solidFill>
                  <a:latin typeface="微软雅黑" panose="020B0503020204020204" charset="-122"/>
                  <a:ea typeface="微软雅黑" panose="020B0503020204020204" charset="-122"/>
                </a:rPr>
                <a:t>工作概述</a:t>
              </a:r>
            </a:p>
          </p:txBody>
        </p:sp>
      </p:grpSp>
      <p:grpSp>
        <p:nvGrpSpPr>
          <p:cNvPr id="40" name="组合 39"/>
          <p:cNvGrpSpPr/>
          <p:nvPr/>
        </p:nvGrpSpPr>
        <p:grpSpPr>
          <a:xfrm>
            <a:off x="5118065" y="3113560"/>
            <a:ext cx="4370855" cy="732230"/>
            <a:chOff x="1491415" y="2438323"/>
            <a:chExt cx="4370855" cy="732230"/>
          </a:xfrm>
        </p:grpSpPr>
        <p:sp>
          <p:nvSpPr>
            <p:cNvPr id="41" name="_14"/>
            <p:cNvSpPr txBox="1">
              <a:spLocks noChangeArrowheads="1"/>
            </p:cNvSpPr>
            <p:nvPr/>
          </p:nvSpPr>
          <p:spPr bwMode="auto">
            <a:xfrm>
              <a:off x="1491415" y="2438323"/>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altLang="zh-CN" sz="3200" spc="600" dirty="0">
                  <a:solidFill>
                    <a:schemeClr val="tx1">
                      <a:lumMod val="50000"/>
                      <a:lumOff val="50000"/>
                    </a:schemeClr>
                  </a:solidFill>
                  <a:latin typeface="微软雅黑" panose="020B0503020204020204" charset="-122"/>
                  <a:ea typeface="微软雅黑" panose="020B0503020204020204" charset="-122"/>
                </a:rPr>
                <a:t>02</a:t>
              </a:r>
            </a:p>
          </p:txBody>
        </p:sp>
        <p:sp>
          <p:nvSpPr>
            <p:cNvPr id="42" name="矩形 41"/>
            <p:cNvSpPr/>
            <p:nvPr/>
          </p:nvSpPr>
          <p:spPr bwMode="auto">
            <a:xfrm>
              <a:off x="2691516" y="2536530"/>
              <a:ext cx="3170754" cy="549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pPr>
              <a:r>
                <a:rPr lang="zh-CN" altLang="en-US" sz="2400" b="1" dirty="0">
                  <a:solidFill>
                    <a:schemeClr val="tx1">
                      <a:lumMod val="50000"/>
                      <a:lumOff val="50000"/>
                    </a:schemeClr>
                  </a:solidFill>
                  <a:latin typeface="微软雅黑" panose="020B0503020204020204" charset="-122"/>
                  <a:ea typeface="微软雅黑" panose="020B0503020204020204" charset="-122"/>
                </a:rPr>
                <a:t>项目展示</a:t>
              </a:r>
            </a:p>
          </p:txBody>
        </p:sp>
      </p:grpSp>
      <p:grpSp>
        <p:nvGrpSpPr>
          <p:cNvPr id="43" name="组合 42"/>
          <p:cNvGrpSpPr/>
          <p:nvPr/>
        </p:nvGrpSpPr>
        <p:grpSpPr>
          <a:xfrm>
            <a:off x="5118065" y="3830853"/>
            <a:ext cx="4370855" cy="732230"/>
            <a:chOff x="1491415" y="2438323"/>
            <a:chExt cx="4370855" cy="732230"/>
          </a:xfrm>
        </p:grpSpPr>
        <p:sp>
          <p:nvSpPr>
            <p:cNvPr id="44" name="_14"/>
            <p:cNvSpPr txBox="1">
              <a:spLocks noChangeArrowheads="1"/>
            </p:cNvSpPr>
            <p:nvPr/>
          </p:nvSpPr>
          <p:spPr bwMode="auto">
            <a:xfrm>
              <a:off x="1491415" y="2438323"/>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altLang="zh-CN" sz="3200" spc="600" dirty="0">
                  <a:solidFill>
                    <a:schemeClr val="tx1">
                      <a:lumMod val="50000"/>
                      <a:lumOff val="50000"/>
                    </a:schemeClr>
                  </a:solidFill>
                  <a:latin typeface="微软雅黑" panose="020B0503020204020204" charset="-122"/>
                  <a:ea typeface="微软雅黑" panose="020B0503020204020204" charset="-122"/>
                </a:rPr>
                <a:t>03</a:t>
              </a:r>
            </a:p>
          </p:txBody>
        </p:sp>
        <p:sp>
          <p:nvSpPr>
            <p:cNvPr id="45" name="矩形 44"/>
            <p:cNvSpPr/>
            <p:nvPr/>
          </p:nvSpPr>
          <p:spPr bwMode="auto">
            <a:xfrm>
              <a:off x="2691516" y="2530180"/>
              <a:ext cx="3170754" cy="549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pPr>
              <a:r>
                <a:rPr lang="zh-CN" altLang="en-US" sz="2400" b="1" dirty="0">
                  <a:solidFill>
                    <a:schemeClr val="tx1">
                      <a:lumMod val="50000"/>
                      <a:lumOff val="50000"/>
                    </a:schemeClr>
                  </a:solidFill>
                  <a:latin typeface="微软雅黑" panose="020B0503020204020204" charset="-122"/>
                  <a:ea typeface="微软雅黑" panose="020B0503020204020204" charset="-122"/>
                </a:rPr>
                <a:t>工作状况</a:t>
              </a:r>
            </a:p>
          </p:txBody>
        </p:sp>
      </p:grpSp>
      <p:grpSp>
        <p:nvGrpSpPr>
          <p:cNvPr id="46" name="组合 45"/>
          <p:cNvGrpSpPr/>
          <p:nvPr/>
        </p:nvGrpSpPr>
        <p:grpSpPr>
          <a:xfrm>
            <a:off x="5118065" y="4574816"/>
            <a:ext cx="4276194" cy="732230"/>
            <a:chOff x="1491415" y="2438323"/>
            <a:chExt cx="4276194" cy="732230"/>
          </a:xfrm>
        </p:grpSpPr>
        <p:sp>
          <p:nvSpPr>
            <p:cNvPr id="47" name="_14"/>
            <p:cNvSpPr txBox="1">
              <a:spLocks noChangeArrowheads="1"/>
            </p:cNvSpPr>
            <p:nvPr/>
          </p:nvSpPr>
          <p:spPr bwMode="auto">
            <a:xfrm>
              <a:off x="1491415" y="2438323"/>
              <a:ext cx="1123680" cy="732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altLang="zh-CN" sz="3200" spc="600" dirty="0">
                  <a:solidFill>
                    <a:schemeClr val="tx1">
                      <a:lumMod val="50000"/>
                      <a:lumOff val="50000"/>
                    </a:schemeClr>
                  </a:solidFill>
                  <a:latin typeface="微软雅黑" panose="020B0503020204020204" charset="-122"/>
                  <a:ea typeface="微软雅黑" panose="020B0503020204020204" charset="-122"/>
                </a:rPr>
                <a:t>04</a:t>
              </a:r>
            </a:p>
          </p:txBody>
        </p:sp>
        <p:sp>
          <p:nvSpPr>
            <p:cNvPr id="48" name="矩形 47"/>
            <p:cNvSpPr/>
            <p:nvPr/>
          </p:nvSpPr>
          <p:spPr bwMode="auto">
            <a:xfrm>
              <a:off x="2786131" y="2573995"/>
              <a:ext cx="2981478" cy="5496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pPr>
              <a:r>
                <a:rPr lang="zh-CN" altLang="en-US" sz="2400" b="1" dirty="0">
                  <a:solidFill>
                    <a:schemeClr val="tx1">
                      <a:lumMod val="50000"/>
                      <a:lumOff val="50000"/>
                    </a:schemeClr>
                  </a:solidFill>
                  <a:latin typeface="微软雅黑" panose="020B0503020204020204" charset="-122"/>
                  <a:ea typeface="微软雅黑" panose="020B0503020204020204" charset="-122"/>
                </a:rPr>
                <a:t>未来计划</a:t>
              </a:r>
            </a:p>
          </p:txBody>
        </p:sp>
      </p:gr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500"/>
                                  </p:stCondLst>
                                  <p:iterate type="lt">
                                    <p:tmPct val="10000"/>
                                  </p:iterate>
                                  <p:childTnLst>
                                    <p:set>
                                      <p:cBhvr>
                                        <p:cTn id="6" dur="1" fill="hold">
                                          <p:stCondLst>
                                            <p:cond delay="0"/>
                                          </p:stCondLst>
                                        </p:cTn>
                                        <p:tgtEl>
                                          <p:spTgt spid="33"/>
                                        </p:tgtEl>
                                        <p:attrNameLst>
                                          <p:attrName>style.visibility</p:attrName>
                                        </p:attrNameLst>
                                      </p:cBhvr>
                                      <p:to>
                                        <p:strVal val="visible"/>
                                      </p:to>
                                    </p:set>
                                    <p:anim by="(-#ppt_w*2)" calcmode="lin" valueType="num">
                                      <p:cBhvr rctx="PPT">
                                        <p:cTn id="7" dur="500" autoRev="1" fill="hold">
                                          <p:stCondLst>
                                            <p:cond delay="0"/>
                                          </p:stCondLst>
                                        </p:cTn>
                                        <p:tgtEl>
                                          <p:spTgt spid="33"/>
                                        </p:tgtEl>
                                        <p:attrNameLst>
                                          <p:attrName>ppt_w</p:attrName>
                                        </p:attrNameLst>
                                      </p:cBhvr>
                                    </p:anim>
                                    <p:anim by="(#ppt_w*0.50)" calcmode="lin" valueType="num">
                                      <p:cBhvr>
                                        <p:cTn id="8" dur="500" decel="50000" autoRev="1" fill="hold">
                                          <p:stCondLst>
                                            <p:cond delay="0"/>
                                          </p:stCondLst>
                                        </p:cTn>
                                        <p:tgtEl>
                                          <p:spTgt spid="33"/>
                                        </p:tgtEl>
                                        <p:attrNameLst>
                                          <p:attrName>ppt_x</p:attrName>
                                        </p:attrNameLst>
                                      </p:cBhvr>
                                    </p:anim>
                                    <p:anim from="(-#ppt_h/2)" to="(#ppt_y)" calcmode="lin" valueType="num">
                                      <p:cBhvr>
                                        <p:cTn id="9" dur="1000" fill="hold">
                                          <p:stCondLst>
                                            <p:cond delay="0"/>
                                          </p:stCondLst>
                                        </p:cTn>
                                        <p:tgtEl>
                                          <p:spTgt spid="33"/>
                                        </p:tgtEl>
                                        <p:attrNameLst>
                                          <p:attrName>ppt_y</p:attrName>
                                        </p:attrNameLst>
                                      </p:cBhvr>
                                    </p:anim>
                                    <p:animRot by="21600000">
                                      <p:cBhvr>
                                        <p:cTn id="10" dur="1000" fill="hold">
                                          <p:stCondLst>
                                            <p:cond delay="0"/>
                                          </p:stCondLst>
                                        </p:cTn>
                                        <p:tgtEl>
                                          <p:spTgt spid="33"/>
                                        </p:tgtEl>
                                        <p:attrNameLst>
                                          <p:attrName>r</p:attrName>
                                        </p:attrNameLst>
                                      </p:cBhvr>
                                    </p:animRot>
                                  </p:childTnLst>
                                </p:cTn>
                              </p:par>
                            </p:childTnLst>
                          </p:cTn>
                        </p:par>
                        <p:par>
                          <p:cTn id="11" fill="hold">
                            <p:stCondLst>
                              <p:cond delay="0"/>
                            </p:stCondLst>
                            <p:childTnLst>
                              <p:par>
                                <p:cTn id="12" presetID="22" presetClass="entr" presetSubtype="8" fill="hold" nodeType="after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left)">
                                      <p:cBhvr>
                                        <p:cTn id="14" dur="500"/>
                                        <p:tgtEl>
                                          <p:spTgt spid="37"/>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left)">
                                      <p:cBhvr>
                                        <p:cTn id="18" dur="500"/>
                                        <p:tgtEl>
                                          <p:spTgt spid="40"/>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wipe(left)">
                                      <p:cBhvr>
                                        <p:cTn id="22" dur="500"/>
                                        <p:tgtEl>
                                          <p:spTgt spid="43"/>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left)">
                                      <p:cBhvr>
                                        <p:cTn id="2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04</a:t>
            </a:r>
          </a:p>
        </p:txBody>
      </p:sp>
      <p:pic>
        <p:nvPicPr>
          <p:cNvPr id="13" name="图片 12"/>
          <p:cNvPicPr>
            <a:picLocks noChangeAspect="1"/>
          </p:cNvPicPr>
          <p:nvPr/>
        </p:nvPicPr>
        <p:blipFill>
          <a:blip r:embed="rId2"/>
          <a:stretch>
            <a:fillRect/>
          </a:stretch>
        </p:blipFill>
        <p:spPr>
          <a:xfrm>
            <a:off x="1269365" y="851535"/>
            <a:ext cx="4827905" cy="4827905"/>
          </a:xfrm>
          <a:prstGeom prst="rect">
            <a:avLst/>
          </a:prstGeom>
        </p:spPr>
      </p:pic>
      <p:sp>
        <p:nvSpPr>
          <p:cNvPr id="50" name="Freeform 73"/>
          <p:cNvSpPr/>
          <p:nvPr/>
        </p:nvSpPr>
        <p:spPr bwMode="auto">
          <a:xfrm>
            <a:off x="7908341" y="625381"/>
            <a:ext cx="2158360" cy="2089084"/>
          </a:xfrm>
          <a:custGeom>
            <a:avLst/>
            <a:gdLst>
              <a:gd name="T0" fmla="*/ 0 w 328"/>
              <a:gd name="T1" fmla="*/ 164 h 329"/>
              <a:gd name="T2" fmla="*/ 0 w 328"/>
              <a:gd name="T3" fmla="*/ 164 h 329"/>
              <a:gd name="T4" fmla="*/ 164 w 328"/>
              <a:gd name="T5" fmla="*/ 0 h 329"/>
              <a:gd name="T6" fmla="*/ 328 w 328"/>
              <a:gd name="T7" fmla="*/ 0 h 329"/>
              <a:gd name="T8" fmla="*/ 328 w 328"/>
              <a:gd name="T9" fmla="*/ 164 h 329"/>
              <a:gd name="T10" fmla="*/ 164 w 328"/>
              <a:gd name="T11" fmla="*/ 329 h 329"/>
              <a:gd name="T12" fmla="*/ 164 w 328"/>
              <a:gd name="T13" fmla="*/ 329 h 329"/>
              <a:gd name="T14" fmla="*/ 0 w 328"/>
              <a:gd name="T15" fmla="*/ 164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329">
                <a:moveTo>
                  <a:pt x="0" y="164"/>
                </a:moveTo>
                <a:cubicBezTo>
                  <a:pt x="0" y="164"/>
                  <a:pt x="0" y="164"/>
                  <a:pt x="0" y="164"/>
                </a:cubicBezTo>
                <a:cubicBezTo>
                  <a:pt x="0" y="74"/>
                  <a:pt x="74" y="0"/>
                  <a:pt x="164" y="0"/>
                </a:cubicBezTo>
                <a:cubicBezTo>
                  <a:pt x="328" y="0"/>
                  <a:pt x="328" y="0"/>
                  <a:pt x="328" y="0"/>
                </a:cubicBezTo>
                <a:cubicBezTo>
                  <a:pt x="328" y="164"/>
                  <a:pt x="328" y="164"/>
                  <a:pt x="328" y="164"/>
                </a:cubicBezTo>
                <a:cubicBezTo>
                  <a:pt x="328" y="255"/>
                  <a:pt x="254" y="329"/>
                  <a:pt x="164" y="329"/>
                </a:cubicBezTo>
                <a:cubicBezTo>
                  <a:pt x="164" y="329"/>
                  <a:pt x="164" y="329"/>
                  <a:pt x="164" y="329"/>
                </a:cubicBezTo>
                <a:cubicBezTo>
                  <a:pt x="74" y="329"/>
                  <a:pt x="0" y="255"/>
                  <a:pt x="0" y="164"/>
                </a:cubicBezTo>
                <a:close/>
              </a:path>
            </a:pathLst>
          </a:custGeom>
          <a:solidFill>
            <a:srgbClr val="C6ECF5"/>
          </a:solidFill>
          <a:ln w="76200">
            <a:noFill/>
          </a:ln>
        </p:spPr>
        <p:txBody>
          <a:bodyPr vert="horz" wrap="square" lIns="91440" tIns="45720" rIns="91440" bIns="45720" numCol="1" anchor="t" anchorCtr="0" compatLnSpc="1"/>
          <a:lstStyle/>
          <a:p>
            <a:endParaRPr lang="zh-CN" altLang="en-US">
              <a:solidFill>
                <a:schemeClr val="bg1"/>
              </a:solidFill>
            </a:endParaRPr>
          </a:p>
        </p:txBody>
      </p:sp>
      <p:sp>
        <p:nvSpPr>
          <p:cNvPr id="52" name="TextBox 99"/>
          <p:cNvSpPr txBox="1"/>
          <p:nvPr/>
        </p:nvSpPr>
        <p:spPr>
          <a:xfrm>
            <a:off x="7938135" y="1164590"/>
            <a:ext cx="2128520" cy="1198880"/>
          </a:xfrm>
          <a:prstGeom prst="rect">
            <a:avLst/>
          </a:prstGeom>
          <a:noFill/>
        </p:spPr>
        <p:txBody>
          <a:bodyPr wrap="square" rtlCol="0">
            <a:spAutoFit/>
          </a:bodyPr>
          <a:lstStyle/>
          <a:p>
            <a:r>
              <a:rPr lang="zh-CN" altLang="en-US" sz="3600" dirty="0">
                <a:solidFill>
                  <a:schemeClr val="bg1"/>
                </a:solidFill>
                <a:latin typeface="微软雅黑" panose="020B0503020204020204" charset="-122"/>
                <a:ea typeface="微软雅黑" panose="020B0503020204020204" charset="-122"/>
              </a:rPr>
              <a:t>单击此处添加文本</a:t>
            </a:r>
          </a:p>
        </p:txBody>
      </p:sp>
      <p:sp>
        <p:nvSpPr>
          <p:cNvPr id="53" name="矩形 1"/>
          <p:cNvSpPr>
            <a:spLocks noChangeArrowheads="1"/>
          </p:cNvSpPr>
          <p:nvPr/>
        </p:nvSpPr>
        <p:spPr bwMode="auto">
          <a:xfrm>
            <a:off x="6754482" y="2978401"/>
            <a:ext cx="4465620" cy="3032532"/>
          </a:xfrm>
          <a:prstGeom prst="rect">
            <a:avLst/>
          </a:prstGeom>
          <a:noFill/>
          <a:ln w="9525">
            <a:noFill/>
            <a:prstDash val="sysDash"/>
            <a:miter lim="800000"/>
          </a:ln>
          <a:extLst>
            <a:ext uri="{909E8E84-426E-40DD-AFC4-6F175D3DCCD1}">
              <a14:hiddenFill xmlns:a14="http://schemas.microsoft.com/office/drawing/2010/main">
                <a:solidFill>
                  <a:srgbClr val="FFFFFF"/>
                </a:solidFill>
              </a14:hiddenFill>
            </a:ext>
          </a:extLst>
        </p:spPr>
        <p:txBody>
          <a:bodyPr wrap="square" lIns="122843" tIns="61422" rIns="122843" bIns="61422">
            <a:spAutoFit/>
          </a:bodyPr>
          <a:lstStyle/>
          <a:p>
            <a:pPr algn="just">
              <a:lnSpc>
                <a:spcPct val="150000"/>
              </a:lnSpc>
            </a:pPr>
            <a:r>
              <a:rPr lang="zh-CN" altLang="en-US" sz="1800" dirty="0">
                <a:solidFill>
                  <a:schemeClr val="bg1">
                    <a:lumMod val="50000"/>
                  </a:schemeClr>
                </a:solidFill>
                <a:latin typeface="微软雅黑" panose="020B0503020204020204" charset="-122"/>
                <a:ea typeface="微软雅黑" panose="020B0503020204020204" charset="-122"/>
              </a:rPr>
              <a:t>点击增加文本内容    点击增加文本内容</a:t>
            </a:r>
            <a:endParaRPr lang="en-US" altLang="zh-CN" sz="1800" dirty="0">
              <a:solidFill>
                <a:schemeClr val="bg1">
                  <a:lumMod val="50000"/>
                </a:schemeClr>
              </a:solidFill>
              <a:latin typeface="微软雅黑" panose="020B0503020204020204" charset="-122"/>
              <a:ea typeface="微软雅黑" panose="020B0503020204020204" charset="-122"/>
            </a:endParaRPr>
          </a:p>
          <a:p>
            <a:pPr algn="just">
              <a:lnSpc>
                <a:spcPct val="150000"/>
              </a:lnSpc>
            </a:pPr>
            <a:r>
              <a:rPr lang="zh-CN" altLang="en-US" sz="1800" dirty="0">
                <a:solidFill>
                  <a:schemeClr val="bg1">
                    <a:lumMod val="50000"/>
                  </a:schemeClr>
                </a:solidFill>
                <a:latin typeface="微软雅黑" panose="020B0503020204020204" charset="-122"/>
                <a:ea typeface="微软雅黑" panose="020B0503020204020204" charset="-122"/>
              </a:rPr>
              <a:t>点击增加文本内容    点击增加文本内容</a:t>
            </a:r>
            <a:endParaRPr lang="zh-CN" altLang="zh-CN" sz="1800" dirty="0">
              <a:solidFill>
                <a:schemeClr val="bg1">
                  <a:lumMod val="50000"/>
                </a:schemeClr>
              </a:solidFill>
              <a:latin typeface="微软雅黑" panose="020B0503020204020204" charset="-122"/>
              <a:ea typeface="微软雅黑" panose="020B0503020204020204" charset="-122"/>
            </a:endParaRPr>
          </a:p>
          <a:p>
            <a:pPr algn="just">
              <a:lnSpc>
                <a:spcPct val="150000"/>
              </a:lnSpc>
            </a:pPr>
            <a:r>
              <a:rPr lang="zh-CN" altLang="en-US" sz="1800" dirty="0">
                <a:solidFill>
                  <a:schemeClr val="bg1">
                    <a:lumMod val="50000"/>
                  </a:schemeClr>
                </a:solidFill>
                <a:latin typeface="微软雅黑" panose="020B0503020204020204" charset="-122"/>
                <a:ea typeface="微软雅黑" panose="020B0503020204020204" charset="-122"/>
              </a:rPr>
              <a:t>点击增加文本内容    点击增加文本内容</a:t>
            </a:r>
            <a:endParaRPr lang="zh-CN" altLang="zh-CN" sz="1800" dirty="0">
              <a:solidFill>
                <a:schemeClr val="bg1">
                  <a:lumMod val="50000"/>
                </a:schemeClr>
              </a:solidFill>
              <a:latin typeface="微软雅黑" panose="020B0503020204020204" charset="-122"/>
              <a:ea typeface="微软雅黑" panose="020B0503020204020204" charset="-122"/>
            </a:endParaRPr>
          </a:p>
          <a:p>
            <a:pPr algn="just">
              <a:lnSpc>
                <a:spcPct val="150000"/>
              </a:lnSpc>
            </a:pPr>
            <a:r>
              <a:rPr lang="zh-CN" altLang="en-US" sz="1800" dirty="0">
                <a:solidFill>
                  <a:schemeClr val="bg1">
                    <a:lumMod val="50000"/>
                  </a:schemeClr>
                </a:solidFill>
                <a:latin typeface="微软雅黑" panose="020B0503020204020204" charset="-122"/>
                <a:ea typeface="微软雅黑" panose="020B0503020204020204" charset="-122"/>
              </a:rPr>
              <a:t>点击增加文本内容    点击增加文本内容</a:t>
            </a:r>
            <a:endParaRPr lang="zh-CN" altLang="zh-CN" sz="1800" dirty="0">
              <a:solidFill>
                <a:schemeClr val="bg1">
                  <a:lumMod val="50000"/>
                </a:schemeClr>
              </a:solidFill>
              <a:latin typeface="微软雅黑" panose="020B0503020204020204" charset="-122"/>
              <a:ea typeface="微软雅黑" panose="020B0503020204020204" charset="-122"/>
            </a:endParaRPr>
          </a:p>
          <a:p>
            <a:pPr algn="just">
              <a:lnSpc>
                <a:spcPct val="150000"/>
              </a:lnSpc>
            </a:pPr>
            <a:r>
              <a:rPr lang="zh-CN" altLang="en-US" sz="1800" dirty="0">
                <a:solidFill>
                  <a:schemeClr val="bg1">
                    <a:lumMod val="50000"/>
                  </a:schemeClr>
                </a:solidFill>
                <a:latin typeface="微软雅黑" panose="020B0503020204020204" charset="-122"/>
                <a:ea typeface="微软雅黑" panose="020B0503020204020204" charset="-122"/>
              </a:rPr>
              <a:t>点击增加文本内容    点击增加文本内容</a:t>
            </a:r>
            <a:endParaRPr lang="zh-CN" altLang="zh-CN" sz="1800" dirty="0">
              <a:solidFill>
                <a:schemeClr val="bg1">
                  <a:lumMod val="50000"/>
                </a:schemeClr>
              </a:solidFill>
              <a:latin typeface="微软雅黑" panose="020B0503020204020204" charset="-122"/>
              <a:ea typeface="微软雅黑" panose="020B0503020204020204" charset="-122"/>
            </a:endParaRPr>
          </a:p>
          <a:p>
            <a:pPr algn="just">
              <a:lnSpc>
                <a:spcPct val="150000"/>
              </a:lnSpc>
            </a:pPr>
            <a:r>
              <a:rPr lang="zh-CN" altLang="en-US" sz="1800" dirty="0">
                <a:solidFill>
                  <a:schemeClr val="bg1">
                    <a:lumMod val="50000"/>
                  </a:schemeClr>
                </a:solidFill>
                <a:latin typeface="微软雅黑" panose="020B0503020204020204" charset="-122"/>
                <a:ea typeface="微软雅黑" panose="020B0503020204020204" charset="-122"/>
              </a:rPr>
              <a:t>点击增加文本内容    点击增加文本内容</a:t>
            </a:r>
            <a:endParaRPr lang="zh-CN" altLang="zh-CN" sz="1800" dirty="0">
              <a:solidFill>
                <a:schemeClr val="bg1">
                  <a:lumMod val="50000"/>
                </a:schemeClr>
              </a:solidFill>
              <a:latin typeface="微软雅黑" panose="020B0503020204020204" charset="-122"/>
              <a:ea typeface="微软雅黑" panose="020B0503020204020204" charset="-122"/>
            </a:endParaRPr>
          </a:p>
          <a:p>
            <a:pPr algn="just">
              <a:lnSpc>
                <a:spcPct val="150000"/>
              </a:lnSpc>
            </a:pPr>
            <a:endParaRPr lang="zh-CN" altLang="zh-CN" sz="1800" dirty="0">
              <a:solidFill>
                <a:schemeClr val="bg1">
                  <a:lumMod val="50000"/>
                </a:schemeClr>
              </a:solidFill>
              <a:latin typeface="微软雅黑" panose="020B0503020204020204" charset="-122"/>
              <a:ea typeface="微软雅黑" panose="020B0503020204020204" charset="-122"/>
            </a:endParaRPr>
          </a:p>
        </p:txBody>
      </p:sp>
      <p:sp>
        <p:nvSpPr>
          <p:cNvPr id="54" name="L 形 53"/>
          <p:cNvSpPr/>
          <p:nvPr/>
        </p:nvSpPr>
        <p:spPr>
          <a:xfrm rot="5400000">
            <a:off x="6729416" y="3006756"/>
            <a:ext cx="457385" cy="407148"/>
          </a:xfrm>
          <a:prstGeom prst="corner">
            <a:avLst>
              <a:gd name="adj1" fmla="val 25014"/>
              <a:gd name="adj2" fmla="val 23544"/>
            </a:avLst>
          </a:prstGeom>
          <a:solidFill>
            <a:srgbClr val="98C9D0"/>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solidFill>
                <a:schemeClr val="bg1">
                  <a:lumMod val="50000"/>
                </a:schemeClr>
              </a:solidFill>
            </a:endParaRPr>
          </a:p>
        </p:txBody>
      </p:sp>
      <p:sp>
        <p:nvSpPr>
          <p:cNvPr id="55" name="L 形 54"/>
          <p:cNvSpPr/>
          <p:nvPr/>
        </p:nvSpPr>
        <p:spPr>
          <a:xfrm rot="16200000">
            <a:off x="10613305" y="5224581"/>
            <a:ext cx="457385" cy="407148"/>
          </a:xfrm>
          <a:prstGeom prst="corner">
            <a:avLst>
              <a:gd name="adj1" fmla="val 25014"/>
              <a:gd name="adj2" fmla="val 23544"/>
            </a:avLst>
          </a:prstGeom>
          <a:solidFill>
            <a:srgbClr val="98C9D0"/>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0"/>
                                        </p:tgtEl>
                                        <p:attrNameLst>
                                          <p:attrName>style.visibility</p:attrName>
                                        </p:attrNameLst>
                                      </p:cBhvr>
                                      <p:to>
                                        <p:strVal val="visible"/>
                                      </p:to>
                                    </p:set>
                                    <p:animEffect transition="in" filter="fade">
                                      <p:cBhvr>
                                        <p:cTn id="12" dur="1000"/>
                                        <p:tgtEl>
                                          <p:spTgt spid="50"/>
                                        </p:tgtEl>
                                      </p:cBhvr>
                                    </p:animEffect>
                                    <p:anim calcmode="lin" valueType="num">
                                      <p:cBhvr>
                                        <p:cTn id="13" dur="1000" fill="hold"/>
                                        <p:tgtEl>
                                          <p:spTgt spid="50"/>
                                        </p:tgtEl>
                                        <p:attrNameLst>
                                          <p:attrName>ppt_x</p:attrName>
                                        </p:attrNameLst>
                                      </p:cBhvr>
                                      <p:tavLst>
                                        <p:tav tm="0">
                                          <p:val>
                                            <p:strVal val="#ppt_x"/>
                                          </p:val>
                                        </p:tav>
                                        <p:tav tm="100000">
                                          <p:val>
                                            <p:strVal val="#ppt_x"/>
                                          </p:val>
                                        </p:tav>
                                      </p:tavLst>
                                    </p:anim>
                                    <p:anim calcmode="lin" valueType="num">
                                      <p:cBhvr>
                                        <p:cTn id="14" dur="1000" fill="hold"/>
                                        <p:tgtEl>
                                          <p:spTgt spid="50"/>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53"/>
                                        </p:tgtEl>
                                        <p:attrNameLst>
                                          <p:attrName>style.visibility</p:attrName>
                                        </p:attrNameLst>
                                      </p:cBhvr>
                                      <p:to>
                                        <p:strVal val="visible"/>
                                      </p:to>
                                    </p:set>
                                    <p:anim calcmode="lin" valueType="num">
                                      <p:cBhvr>
                                        <p:cTn id="18" dur="500" fill="hold"/>
                                        <p:tgtEl>
                                          <p:spTgt spid="53"/>
                                        </p:tgtEl>
                                        <p:attrNameLst>
                                          <p:attrName>ppt_w</p:attrName>
                                        </p:attrNameLst>
                                      </p:cBhvr>
                                      <p:tavLst>
                                        <p:tav tm="0">
                                          <p:val>
                                            <p:fltVal val="0"/>
                                          </p:val>
                                        </p:tav>
                                        <p:tav tm="100000">
                                          <p:val>
                                            <p:strVal val="#ppt_w"/>
                                          </p:val>
                                        </p:tav>
                                      </p:tavLst>
                                    </p:anim>
                                    <p:anim calcmode="lin" valueType="num">
                                      <p:cBhvr>
                                        <p:cTn id="19" dur="500" fill="hold"/>
                                        <p:tgtEl>
                                          <p:spTgt spid="53"/>
                                        </p:tgtEl>
                                        <p:attrNameLst>
                                          <p:attrName>ppt_h</p:attrName>
                                        </p:attrNameLst>
                                      </p:cBhvr>
                                      <p:tavLst>
                                        <p:tav tm="0">
                                          <p:val>
                                            <p:fltVal val="0"/>
                                          </p:val>
                                        </p:tav>
                                        <p:tav tm="100000">
                                          <p:val>
                                            <p:strVal val="#ppt_h"/>
                                          </p:val>
                                        </p:tav>
                                      </p:tavLst>
                                    </p:anim>
                                    <p:animEffect transition="in" filter="fade">
                                      <p:cBhvr>
                                        <p:cTn id="20" dur="500"/>
                                        <p:tgtEl>
                                          <p:spTgt spid="53"/>
                                        </p:tgtEl>
                                      </p:cBhvr>
                                    </p:animEffect>
                                  </p:childTnLst>
                                </p:cTn>
                              </p:par>
                            </p:childTnLst>
                          </p:cTn>
                        </p:par>
                        <p:par>
                          <p:cTn id="21" fill="hold">
                            <p:stCondLst>
                              <p:cond delay="1500"/>
                            </p:stCondLst>
                            <p:childTnLst>
                              <p:par>
                                <p:cTn id="22" presetID="2" presetClass="entr" presetSubtype="9" fill="hold" grpId="0" nodeType="after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0-#ppt_w/2"/>
                                          </p:val>
                                        </p:tav>
                                        <p:tav tm="100000">
                                          <p:val>
                                            <p:strVal val="#ppt_x"/>
                                          </p:val>
                                        </p:tav>
                                      </p:tavLst>
                                    </p:anim>
                                    <p:anim calcmode="lin" valueType="num">
                                      <p:cBhvr additive="base">
                                        <p:cTn id="25" dur="500" fill="hold"/>
                                        <p:tgtEl>
                                          <p:spTgt spid="54"/>
                                        </p:tgtEl>
                                        <p:attrNameLst>
                                          <p:attrName>ppt_y</p:attrName>
                                        </p:attrNameLst>
                                      </p:cBhvr>
                                      <p:tavLst>
                                        <p:tav tm="0">
                                          <p:val>
                                            <p:strVal val="0-#ppt_h/2"/>
                                          </p:val>
                                        </p:tav>
                                        <p:tav tm="100000">
                                          <p:val>
                                            <p:strVal val="#ppt_y"/>
                                          </p:val>
                                        </p:tav>
                                      </p:tavLst>
                                    </p:anim>
                                  </p:childTnLst>
                                </p:cTn>
                              </p:par>
                            </p:childTnLst>
                          </p:cTn>
                        </p:par>
                        <p:par>
                          <p:cTn id="26" fill="hold">
                            <p:stCondLst>
                              <p:cond delay="2000"/>
                            </p:stCondLst>
                            <p:childTnLst>
                              <p:par>
                                <p:cTn id="27" presetID="2" presetClass="entr" presetSubtype="6" fill="hold" grpId="0" nodeType="afterEffect">
                                  <p:stCondLst>
                                    <p:cond delay="0"/>
                                  </p:stCondLst>
                                  <p:childTnLst>
                                    <p:set>
                                      <p:cBhvr>
                                        <p:cTn id="28" dur="1" fill="hold">
                                          <p:stCondLst>
                                            <p:cond delay="0"/>
                                          </p:stCondLst>
                                        </p:cTn>
                                        <p:tgtEl>
                                          <p:spTgt spid="55"/>
                                        </p:tgtEl>
                                        <p:attrNameLst>
                                          <p:attrName>style.visibility</p:attrName>
                                        </p:attrNameLst>
                                      </p:cBhvr>
                                      <p:to>
                                        <p:strVal val="visible"/>
                                      </p:to>
                                    </p:set>
                                    <p:anim calcmode="lin" valueType="num">
                                      <p:cBhvr additive="base">
                                        <p:cTn id="29" dur="500" fill="hold"/>
                                        <p:tgtEl>
                                          <p:spTgt spid="55"/>
                                        </p:tgtEl>
                                        <p:attrNameLst>
                                          <p:attrName>ppt_x</p:attrName>
                                        </p:attrNameLst>
                                      </p:cBhvr>
                                      <p:tavLst>
                                        <p:tav tm="0">
                                          <p:val>
                                            <p:strVal val="1+#ppt_w/2"/>
                                          </p:val>
                                        </p:tav>
                                        <p:tav tm="100000">
                                          <p:val>
                                            <p:strVal val="#ppt_x"/>
                                          </p:val>
                                        </p:tav>
                                      </p:tavLst>
                                    </p:anim>
                                    <p:anim calcmode="lin" valueType="num">
                                      <p:cBhvr additive="base">
                                        <p:cTn id="30" dur="500" fill="hold"/>
                                        <p:tgtEl>
                                          <p:spTgt spid="55"/>
                                        </p:tgtEl>
                                        <p:attrNameLst>
                                          <p:attrName>ppt_y</p:attrName>
                                        </p:attrNameLst>
                                      </p:cBhvr>
                                      <p:tavLst>
                                        <p:tav tm="0">
                                          <p:val>
                                            <p:strVal val="1+#ppt_h/2"/>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52"/>
                                        </p:tgtEl>
                                        <p:attrNameLst>
                                          <p:attrName>style.visibility</p:attrName>
                                        </p:attrNameLst>
                                      </p:cBhvr>
                                      <p:to>
                                        <p:strVal val="visible"/>
                                      </p:to>
                                    </p:set>
                                    <p:animEffect transition="in" filter="fade">
                                      <p:cBhvr>
                                        <p:cTn id="33" dur="1000"/>
                                        <p:tgtEl>
                                          <p:spTgt spid="52"/>
                                        </p:tgtEl>
                                      </p:cBhvr>
                                    </p:animEffect>
                                    <p:anim calcmode="lin" valueType="num">
                                      <p:cBhvr>
                                        <p:cTn id="34" dur="1000" fill="hold"/>
                                        <p:tgtEl>
                                          <p:spTgt spid="52"/>
                                        </p:tgtEl>
                                        <p:attrNameLst>
                                          <p:attrName>ppt_x</p:attrName>
                                        </p:attrNameLst>
                                      </p:cBhvr>
                                      <p:tavLst>
                                        <p:tav tm="0">
                                          <p:val>
                                            <p:strVal val="#ppt_x"/>
                                          </p:val>
                                        </p:tav>
                                        <p:tav tm="100000">
                                          <p:val>
                                            <p:strVal val="#ppt_x"/>
                                          </p:val>
                                        </p:tav>
                                      </p:tavLst>
                                    </p:anim>
                                    <p:anim calcmode="lin" valueType="num">
                                      <p:cBhvr>
                                        <p:cTn id="35"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ldLvl="0" animBg="1"/>
      <p:bldP spid="52" grpId="0"/>
      <p:bldP spid="53" grpId="0"/>
      <p:bldP spid="54" grpId="0" bldLvl="0" animBg="1"/>
      <p:bldP spid="55"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04</a:t>
            </a:r>
          </a:p>
        </p:txBody>
      </p:sp>
      <p:grpSp>
        <p:nvGrpSpPr>
          <p:cNvPr id="5" name="组合 4"/>
          <p:cNvGrpSpPr/>
          <p:nvPr/>
        </p:nvGrpSpPr>
        <p:grpSpPr>
          <a:xfrm>
            <a:off x="356870" y="749935"/>
            <a:ext cx="5031105" cy="4535805"/>
            <a:chOff x="6581" y="980439"/>
            <a:chExt cx="6264582" cy="5647772"/>
          </a:xfrm>
        </p:grpSpPr>
        <p:sp>
          <p:nvSpPr>
            <p:cNvPr id="2" name="is1ide-Arc 11"/>
            <p:cNvSpPr/>
            <p:nvPr/>
          </p:nvSpPr>
          <p:spPr>
            <a:xfrm>
              <a:off x="1092572" y="2066431"/>
              <a:ext cx="3475787" cy="3475788"/>
            </a:xfrm>
            <a:prstGeom prst="arc">
              <a:avLst>
                <a:gd name="adj1" fmla="val 21244691"/>
                <a:gd name="adj2" fmla="val 15268458"/>
              </a:avLst>
            </a:prstGeom>
            <a:ln w="73025" cap="rnd">
              <a:solidFill>
                <a:srgbClr val="98C9D0">
                  <a:alpha val="20000"/>
                </a:srgbClr>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cs typeface="+mn-ea"/>
                <a:sym typeface="+mn-lt"/>
              </a:endParaRPr>
            </a:p>
          </p:txBody>
        </p:sp>
        <p:sp>
          <p:nvSpPr>
            <p:cNvPr id="11" name="is1ide-Oval 12"/>
            <p:cNvSpPr/>
            <p:nvPr/>
          </p:nvSpPr>
          <p:spPr>
            <a:xfrm>
              <a:off x="1796375" y="2770233"/>
              <a:ext cx="2068186" cy="2068186"/>
            </a:xfrm>
            <a:prstGeom prst="ellipse">
              <a:avLst/>
            </a:prstGeom>
            <a:blipFill dpi="0" rotWithShape="1">
              <a:blip r:embed="rId2"/>
              <a:srcRect/>
              <a:stretch>
                <a:fillRect/>
              </a:stretch>
            </a:blipFill>
            <a:ln w="635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2" name="is1ide-Arc 13"/>
            <p:cNvSpPr/>
            <p:nvPr/>
          </p:nvSpPr>
          <p:spPr>
            <a:xfrm>
              <a:off x="632483" y="1606343"/>
              <a:ext cx="4395965" cy="4395964"/>
            </a:xfrm>
            <a:prstGeom prst="arc">
              <a:avLst>
                <a:gd name="adj1" fmla="val 11926710"/>
                <a:gd name="adj2" fmla="val 1730256"/>
              </a:avLst>
            </a:prstGeom>
            <a:ln w="73025" cap="rnd">
              <a:solidFill>
                <a:schemeClr val="accent1">
                  <a:shade val="50000"/>
                  <a:alpha val="20000"/>
                </a:schemeClr>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cs typeface="+mn-ea"/>
                <a:sym typeface="+mn-lt"/>
              </a:endParaRPr>
            </a:p>
          </p:txBody>
        </p:sp>
        <p:sp>
          <p:nvSpPr>
            <p:cNvPr id="13" name="is1ide-Oval 14"/>
            <p:cNvSpPr/>
            <p:nvPr/>
          </p:nvSpPr>
          <p:spPr>
            <a:xfrm>
              <a:off x="4036201" y="1987192"/>
              <a:ext cx="695337" cy="695337"/>
            </a:xfrm>
            <a:prstGeom prst="ellipse">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14" name="is1ide-任意多边形: 形状 36"/>
            <p:cNvSpPr/>
            <p:nvPr/>
          </p:nvSpPr>
          <p:spPr bwMode="auto">
            <a:xfrm>
              <a:off x="4256136" y="2201638"/>
              <a:ext cx="255466" cy="255466"/>
            </a:xfrm>
            <a:custGeom>
              <a:avLst/>
              <a:gdLst>
                <a:gd name="connsiteX0" fmla="*/ 221853 w 338138"/>
                <a:gd name="connsiteY0" fmla="*/ 169862 h 338138"/>
                <a:gd name="connsiteX1" fmla="*/ 243284 w 338138"/>
                <a:gd name="connsiteY1" fmla="*/ 169862 h 338138"/>
                <a:gd name="connsiteX2" fmla="*/ 254000 w 338138"/>
                <a:gd name="connsiteY2" fmla="*/ 180379 h 338138"/>
                <a:gd name="connsiteX3" fmla="*/ 254000 w 338138"/>
                <a:gd name="connsiteY3" fmla="*/ 243483 h 338138"/>
                <a:gd name="connsiteX4" fmla="*/ 243284 w 338138"/>
                <a:gd name="connsiteY4" fmla="*/ 254000 h 338138"/>
                <a:gd name="connsiteX5" fmla="*/ 221853 w 338138"/>
                <a:gd name="connsiteY5" fmla="*/ 254000 h 338138"/>
                <a:gd name="connsiteX6" fmla="*/ 211137 w 338138"/>
                <a:gd name="connsiteY6" fmla="*/ 243483 h 338138"/>
                <a:gd name="connsiteX7" fmla="*/ 211137 w 338138"/>
                <a:gd name="connsiteY7" fmla="*/ 180379 h 338138"/>
                <a:gd name="connsiteX8" fmla="*/ 221853 w 338138"/>
                <a:gd name="connsiteY8" fmla="*/ 169862 h 338138"/>
                <a:gd name="connsiteX9" fmla="*/ 94853 w 338138"/>
                <a:gd name="connsiteY9" fmla="*/ 127000 h 338138"/>
                <a:gd name="connsiteX10" fmla="*/ 116284 w 338138"/>
                <a:gd name="connsiteY10" fmla="*/ 127000 h 338138"/>
                <a:gd name="connsiteX11" fmla="*/ 127000 w 338138"/>
                <a:gd name="connsiteY11" fmla="*/ 137583 h 338138"/>
                <a:gd name="connsiteX12" fmla="*/ 127000 w 338138"/>
                <a:gd name="connsiteY12" fmla="*/ 243417 h 338138"/>
                <a:gd name="connsiteX13" fmla="*/ 116284 w 338138"/>
                <a:gd name="connsiteY13" fmla="*/ 254000 h 338138"/>
                <a:gd name="connsiteX14" fmla="*/ 94853 w 338138"/>
                <a:gd name="connsiteY14" fmla="*/ 254000 h 338138"/>
                <a:gd name="connsiteX15" fmla="*/ 84137 w 338138"/>
                <a:gd name="connsiteY15" fmla="*/ 243417 h 338138"/>
                <a:gd name="connsiteX16" fmla="*/ 84137 w 338138"/>
                <a:gd name="connsiteY16" fmla="*/ 137583 h 338138"/>
                <a:gd name="connsiteX17" fmla="*/ 94853 w 338138"/>
                <a:gd name="connsiteY17" fmla="*/ 127000 h 338138"/>
                <a:gd name="connsiteX18" fmla="*/ 285353 w 338138"/>
                <a:gd name="connsiteY18" fmla="*/ 85725 h 338138"/>
                <a:gd name="connsiteX19" fmla="*/ 306784 w 338138"/>
                <a:gd name="connsiteY19" fmla="*/ 85725 h 338138"/>
                <a:gd name="connsiteX20" fmla="*/ 317500 w 338138"/>
                <a:gd name="connsiteY20" fmla="*/ 96242 h 338138"/>
                <a:gd name="connsiteX21" fmla="*/ 317500 w 338138"/>
                <a:gd name="connsiteY21" fmla="*/ 243483 h 338138"/>
                <a:gd name="connsiteX22" fmla="*/ 306784 w 338138"/>
                <a:gd name="connsiteY22" fmla="*/ 254000 h 338138"/>
                <a:gd name="connsiteX23" fmla="*/ 285353 w 338138"/>
                <a:gd name="connsiteY23" fmla="*/ 254000 h 338138"/>
                <a:gd name="connsiteX24" fmla="*/ 274637 w 338138"/>
                <a:gd name="connsiteY24" fmla="*/ 243483 h 338138"/>
                <a:gd name="connsiteX25" fmla="*/ 274637 w 338138"/>
                <a:gd name="connsiteY25" fmla="*/ 96242 h 338138"/>
                <a:gd name="connsiteX26" fmla="*/ 285353 w 338138"/>
                <a:gd name="connsiteY26" fmla="*/ 85725 h 338138"/>
                <a:gd name="connsiteX27" fmla="*/ 158353 w 338138"/>
                <a:gd name="connsiteY27" fmla="*/ 42862 h 338138"/>
                <a:gd name="connsiteX28" fmla="*/ 179784 w 338138"/>
                <a:gd name="connsiteY28" fmla="*/ 42862 h 338138"/>
                <a:gd name="connsiteX29" fmla="*/ 190500 w 338138"/>
                <a:gd name="connsiteY29" fmla="*/ 53419 h 338138"/>
                <a:gd name="connsiteX30" fmla="*/ 190500 w 338138"/>
                <a:gd name="connsiteY30" fmla="*/ 243443 h 338138"/>
                <a:gd name="connsiteX31" fmla="*/ 179784 w 338138"/>
                <a:gd name="connsiteY31" fmla="*/ 254000 h 338138"/>
                <a:gd name="connsiteX32" fmla="*/ 158353 w 338138"/>
                <a:gd name="connsiteY32" fmla="*/ 254000 h 338138"/>
                <a:gd name="connsiteX33" fmla="*/ 147637 w 338138"/>
                <a:gd name="connsiteY33" fmla="*/ 243443 h 338138"/>
                <a:gd name="connsiteX34" fmla="*/ 147637 w 338138"/>
                <a:gd name="connsiteY34" fmla="*/ 53419 h 338138"/>
                <a:gd name="connsiteX35" fmla="*/ 158353 w 338138"/>
                <a:gd name="connsiteY35" fmla="*/ 42862 h 338138"/>
                <a:gd name="connsiteX36" fmla="*/ 0 w 338138"/>
                <a:gd name="connsiteY36" fmla="*/ 0 h 338138"/>
                <a:gd name="connsiteX37" fmla="*/ 42267 w 338138"/>
                <a:gd name="connsiteY37" fmla="*/ 0 h 338138"/>
                <a:gd name="connsiteX38" fmla="*/ 42267 w 338138"/>
                <a:gd name="connsiteY38" fmla="*/ 295871 h 338138"/>
                <a:gd name="connsiteX39" fmla="*/ 338138 w 338138"/>
                <a:gd name="connsiteY39" fmla="*/ 295871 h 338138"/>
                <a:gd name="connsiteX40" fmla="*/ 338138 w 338138"/>
                <a:gd name="connsiteY40" fmla="*/ 338138 h 338138"/>
                <a:gd name="connsiteX41" fmla="*/ 21133 w 338138"/>
                <a:gd name="connsiteY41" fmla="*/ 338138 h 338138"/>
                <a:gd name="connsiteX42" fmla="*/ 0 w 338138"/>
                <a:gd name="connsiteY42" fmla="*/ 317005 h 338138"/>
                <a:gd name="connsiteX43" fmla="*/ 0 w 338138"/>
                <a:gd name="connsiteY43"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138" h="338138">
                  <a:moveTo>
                    <a:pt x="221853" y="169862"/>
                  </a:moveTo>
                  <a:cubicBezTo>
                    <a:pt x="221853" y="169862"/>
                    <a:pt x="221853" y="169862"/>
                    <a:pt x="243284" y="169862"/>
                  </a:cubicBezTo>
                  <a:cubicBezTo>
                    <a:pt x="248642" y="169862"/>
                    <a:pt x="254000" y="175121"/>
                    <a:pt x="254000" y="180379"/>
                  </a:cubicBezTo>
                  <a:cubicBezTo>
                    <a:pt x="254000" y="180379"/>
                    <a:pt x="254000" y="180379"/>
                    <a:pt x="254000" y="243483"/>
                  </a:cubicBezTo>
                  <a:cubicBezTo>
                    <a:pt x="254000" y="248742"/>
                    <a:pt x="248642" y="254000"/>
                    <a:pt x="243284" y="254000"/>
                  </a:cubicBezTo>
                  <a:cubicBezTo>
                    <a:pt x="243284" y="254000"/>
                    <a:pt x="243284" y="254000"/>
                    <a:pt x="221853" y="254000"/>
                  </a:cubicBezTo>
                  <a:cubicBezTo>
                    <a:pt x="216495" y="254000"/>
                    <a:pt x="211137" y="248742"/>
                    <a:pt x="211137" y="243483"/>
                  </a:cubicBezTo>
                  <a:cubicBezTo>
                    <a:pt x="211137" y="243483"/>
                    <a:pt x="211137" y="243483"/>
                    <a:pt x="211137" y="180379"/>
                  </a:cubicBezTo>
                  <a:cubicBezTo>
                    <a:pt x="211137" y="175121"/>
                    <a:pt x="216495" y="169862"/>
                    <a:pt x="221853" y="169862"/>
                  </a:cubicBezTo>
                  <a:close/>
                  <a:moveTo>
                    <a:pt x="94853" y="127000"/>
                  </a:moveTo>
                  <a:cubicBezTo>
                    <a:pt x="94853" y="127000"/>
                    <a:pt x="94853" y="127000"/>
                    <a:pt x="116284" y="127000"/>
                  </a:cubicBezTo>
                  <a:cubicBezTo>
                    <a:pt x="121642" y="127000"/>
                    <a:pt x="127000" y="132292"/>
                    <a:pt x="127000" y="137583"/>
                  </a:cubicBezTo>
                  <a:cubicBezTo>
                    <a:pt x="127000" y="137583"/>
                    <a:pt x="127000" y="137583"/>
                    <a:pt x="127000" y="243417"/>
                  </a:cubicBezTo>
                  <a:cubicBezTo>
                    <a:pt x="127000" y="248708"/>
                    <a:pt x="121642" y="254000"/>
                    <a:pt x="116284" y="254000"/>
                  </a:cubicBezTo>
                  <a:cubicBezTo>
                    <a:pt x="116284" y="254000"/>
                    <a:pt x="116284" y="254000"/>
                    <a:pt x="94853" y="254000"/>
                  </a:cubicBezTo>
                  <a:cubicBezTo>
                    <a:pt x="89495" y="254000"/>
                    <a:pt x="84137" y="248708"/>
                    <a:pt x="84137" y="243417"/>
                  </a:cubicBezTo>
                  <a:cubicBezTo>
                    <a:pt x="84137" y="243417"/>
                    <a:pt x="84137" y="243417"/>
                    <a:pt x="84137" y="137583"/>
                  </a:cubicBezTo>
                  <a:cubicBezTo>
                    <a:pt x="84137" y="132292"/>
                    <a:pt x="89495" y="127000"/>
                    <a:pt x="94853" y="127000"/>
                  </a:cubicBezTo>
                  <a:close/>
                  <a:moveTo>
                    <a:pt x="285353" y="85725"/>
                  </a:moveTo>
                  <a:cubicBezTo>
                    <a:pt x="285353" y="85725"/>
                    <a:pt x="285353" y="85725"/>
                    <a:pt x="306784" y="85725"/>
                  </a:cubicBezTo>
                  <a:cubicBezTo>
                    <a:pt x="312142" y="85725"/>
                    <a:pt x="317500" y="90984"/>
                    <a:pt x="317500" y="96242"/>
                  </a:cubicBezTo>
                  <a:cubicBezTo>
                    <a:pt x="317500" y="96242"/>
                    <a:pt x="317500" y="96242"/>
                    <a:pt x="317500" y="243483"/>
                  </a:cubicBezTo>
                  <a:cubicBezTo>
                    <a:pt x="317500" y="248742"/>
                    <a:pt x="312142" y="254000"/>
                    <a:pt x="306784" y="254000"/>
                  </a:cubicBezTo>
                  <a:cubicBezTo>
                    <a:pt x="306784" y="254000"/>
                    <a:pt x="306784" y="254000"/>
                    <a:pt x="285353" y="254000"/>
                  </a:cubicBezTo>
                  <a:cubicBezTo>
                    <a:pt x="279995" y="254000"/>
                    <a:pt x="274637" y="248742"/>
                    <a:pt x="274637" y="243483"/>
                  </a:cubicBezTo>
                  <a:cubicBezTo>
                    <a:pt x="274637" y="243483"/>
                    <a:pt x="274637" y="243483"/>
                    <a:pt x="274637" y="96242"/>
                  </a:cubicBezTo>
                  <a:cubicBezTo>
                    <a:pt x="274637" y="90984"/>
                    <a:pt x="279995" y="85725"/>
                    <a:pt x="285353" y="85725"/>
                  </a:cubicBezTo>
                  <a:close/>
                  <a:moveTo>
                    <a:pt x="158353" y="42862"/>
                  </a:moveTo>
                  <a:cubicBezTo>
                    <a:pt x="158353" y="42862"/>
                    <a:pt x="158353" y="42862"/>
                    <a:pt x="179784" y="42862"/>
                  </a:cubicBezTo>
                  <a:cubicBezTo>
                    <a:pt x="185142" y="42862"/>
                    <a:pt x="190500" y="48140"/>
                    <a:pt x="190500" y="53419"/>
                  </a:cubicBezTo>
                  <a:cubicBezTo>
                    <a:pt x="190500" y="53419"/>
                    <a:pt x="190500" y="53419"/>
                    <a:pt x="190500" y="243443"/>
                  </a:cubicBezTo>
                  <a:cubicBezTo>
                    <a:pt x="190500" y="248722"/>
                    <a:pt x="185142" y="254000"/>
                    <a:pt x="179784" y="254000"/>
                  </a:cubicBezTo>
                  <a:cubicBezTo>
                    <a:pt x="179784" y="254000"/>
                    <a:pt x="179784" y="254000"/>
                    <a:pt x="158353" y="254000"/>
                  </a:cubicBezTo>
                  <a:cubicBezTo>
                    <a:pt x="152995" y="254000"/>
                    <a:pt x="147637" y="248722"/>
                    <a:pt x="147637" y="243443"/>
                  </a:cubicBezTo>
                  <a:cubicBezTo>
                    <a:pt x="147637" y="243443"/>
                    <a:pt x="147637" y="243443"/>
                    <a:pt x="147637" y="53419"/>
                  </a:cubicBezTo>
                  <a:cubicBezTo>
                    <a:pt x="147637" y="48140"/>
                    <a:pt x="152995" y="42862"/>
                    <a:pt x="158353" y="42862"/>
                  </a:cubicBezTo>
                  <a:close/>
                  <a:moveTo>
                    <a:pt x="0" y="0"/>
                  </a:moveTo>
                  <a:cubicBezTo>
                    <a:pt x="0" y="0"/>
                    <a:pt x="0" y="0"/>
                    <a:pt x="42267" y="0"/>
                  </a:cubicBezTo>
                  <a:cubicBezTo>
                    <a:pt x="42267" y="0"/>
                    <a:pt x="42267" y="0"/>
                    <a:pt x="42267" y="295871"/>
                  </a:cubicBezTo>
                  <a:lnTo>
                    <a:pt x="338138" y="295871"/>
                  </a:lnTo>
                  <a:cubicBezTo>
                    <a:pt x="338138" y="295871"/>
                    <a:pt x="338138" y="295871"/>
                    <a:pt x="338138" y="338138"/>
                  </a:cubicBezTo>
                  <a:cubicBezTo>
                    <a:pt x="338138" y="338138"/>
                    <a:pt x="338138" y="338138"/>
                    <a:pt x="21133" y="338138"/>
                  </a:cubicBezTo>
                  <a:cubicBezTo>
                    <a:pt x="9246" y="338138"/>
                    <a:pt x="0" y="328892"/>
                    <a:pt x="0" y="317005"/>
                  </a:cubicBezTo>
                  <a:cubicBezTo>
                    <a:pt x="0" y="317005"/>
                    <a:pt x="0" y="317005"/>
                    <a:pt x="0" y="0"/>
                  </a:cubicBezTo>
                  <a:close/>
                </a:path>
              </a:pathLst>
            </a:custGeom>
            <a:solidFill>
              <a:srgbClr val="FFFFFF"/>
            </a:solidFill>
            <a:ln>
              <a:noFill/>
            </a:ln>
          </p:spPr>
          <p:txBody>
            <a:bodyPr anchor="ctr"/>
            <a:lstStyle/>
            <a:p>
              <a:pPr algn="ctr"/>
              <a:endParaRPr>
                <a:cs typeface="+mn-ea"/>
                <a:sym typeface="+mn-lt"/>
              </a:endParaRPr>
            </a:p>
          </p:txBody>
        </p:sp>
        <p:sp>
          <p:nvSpPr>
            <p:cNvPr id="3" name="is1ide-Oval 16"/>
            <p:cNvSpPr/>
            <p:nvPr/>
          </p:nvSpPr>
          <p:spPr>
            <a:xfrm>
              <a:off x="1131146" y="4589431"/>
              <a:ext cx="695337" cy="695337"/>
            </a:xfrm>
            <a:prstGeom prst="ellipse">
              <a:avLst/>
            </a:prstGeom>
            <a:solidFill>
              <a:srgbClr val="98C9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6" name="is1ide-任意多边形: 形状 38"/>
            <p:cNvSpPr/>
            <p:nvPr/>
          </p:nvSpPr>
          <p:spPr bwMode="auto">
            <a:xfrm>
              <a:off x="1351081" y="4803877"/>
              <a:ext cx="255466" cy="255466"/>
            </a:xfrm>
            <a:custGeom>
              <a:avLst/>
              <a:gdLst>
                <a:gd name="connsiteX0" fmla="*/ 221853 w 338138"/>
                <a:gd name="connsiteY0" fmla="*/ 169862 h 338138"/>
                <a:gd name="connsiteX1" fmla="*/ 243284 w 338138"/>
                <a:gd name="connsiteY1" fmla="*/ 169862 h 338138"/>
                <a:gd name="connsiteX2" fmla="*/ 254000 w 338138"/>
                <a:gd name="connsiteY2" fmla="*/ 180379 h 338138"/>
                <a:gd name="connsiteX3" fmla="*/ 254000 w 338138"/>
                <a:gd name="connsiteY3" fmla="*/ 243483 h 338138"/>
                <a:gd name="connsiteX4" fmla="*/ 243284 w 338138"/>
                <a:gd name="connsiteY4" fmla="*/ 254000 h 338138"/>
                <a:gd name="connsiteX5" fmla="*/ 221853 w 338138"/>
                <a:gd name="connsiteY5" fmla="*/ 254000 h 338138"/>
                <a:gd name="connsiteX6" fmla="*/ 211137 w 338138"/>
                <a:gd name="connsiteY6" fmla="*/ 243483 h 338138"/>
                <a:gd name="connsiteX7" fmla="*/ 211137 w 338138"/>
                <a:gd name="connsiteY7" fmla="*/ 180379 h 338138"/>
                <a:gd name="connsiteX8" fmla="*/ 221853 w 338138"/>
                <a:gd name="connsiteY8" fmla="*/ 169862 h 338138"/>
                <a:gd name="connsiteX9" fmla="*/ 94853 w 338138"/>
                <a:gd name="connsiteY9" fmla="*/ 127000 h 338138"/>
                <a:gd name="connsiteX10" fmla="*/ 116284 w 338138"/>
                <a:gd name="connsiteY10" fmla="*/ 127000 h 338138"/>
                <a:gd name="connsiteX11" fmla="*/ 127000 w 338138"/>
                <a:gd name="connsiteY11" fmla="*/ 137583 h 338138"/>
                <a:gd name="connsiteX12" fmla="*/ 127000 w 338138"/>
                <a:gd name="connsiteY12" fmla="*/ 243417 h 338138"/>
                <a:gd name="connsiteX13" fmla="*/ 116284 w 338138"/>
                <a:gd name="connsiteY13" fmla="*/ 254000 h 338138"/>
                <a:gd name="connsiteX14" fmla="*/ 94853 w 338138"/>
                <a:gd name="connsiteY14" fmla="*/ 254000 h 338138"/>
                <a:gd name="connsiteX15" fmla="*/ 84137 w 338138"/>
                <a:gd name="connsiteY15" fmla="*/ 243417 h 338138"/>
                <a:gd name="connsiteX16" fmla="*/ 84137 w 338138"/>
                <a:gd name="connsiteY16" fmla="*/ 137583 h 338138"/>
                <a:gd name="connsiteX17" fmla="*/ 94853 w 338138"/>
                <a:gd name="connsiteY17" fmla="*/ 127000 h 338138"/>
                <a:gd name="connsiteX18" fmla="*/ 285353 w 338138"/>
                <a:gd name="connsiteY18" fmla="*/ 85725 h 338138"/>
                <a:gd name="connsiteX19" fmla="*/ 306784 w 338138"/>
                <a:gd name="connsiteY19" fmla="*/ 85725 h 338138"/>
                <a:gd name="connsiteX20" fmla="*/ 317500 w 338138"/>
                <a:gd name="connsiteY20" fmla="*/ 96242 h 338138"/>
                <a:gd name="connsiteX21" fmla="*/ 317500 w 338138"/>
                <a:gd name="connsiteY21" fmla="*/ 243483 h 338138"/>
                <a:gd name="connsiteX22" fmla="*/ 306784 w 338138"/>
                <a:gd name="connsiteY22" fmla="*/ 254000 h 338138"/>
                <a:gd name="connsiteX23" fmla="*/ 285353 w 338138"/>
                <a:gd name="connsiteY23" fmla="*/ 254000 h 338138"/>
                <a:gd name="connsiteX24" fmla="*/ 274637 w 338138"/>
                <a:gd name="connsiteY24" fmla="*/ 243483 h 338138"/>
                <a:gd name="connsiteX25" fmla="*/ 274637 w 338138"/>
                <a:gd name="connsiteY25" fmla="*/ 96242 h 338138"/>
                <a:gd name="connsiteX26" fmla="*/ 285353 w 338138"/>
                <a:gd name="connsiteY26" fmla="*/ 85725 h 338138"/>
                <a:gd name="connsiteX27" fmla="*/ 158353 w 338138"/>
                <a:gd name="connsiteY27" fmla="*/ 42862 h 338138"/>
                <a:gd name="connsiteX28" fmla="*/ 179784 w 338138"/>
                <a:gd name="connsiteY28" fmla="*/ 42862 h 338138"/>
                <a:gd name="connsiteX29" fmla="*/ 190500 w 338138"/>
                <a:gd name="connsiteY29" fmla="*/ 53419 h 338138"/>
                <a:gd name="connsiteX30" fmla="*/ 190500 w 338138"/>
                <a:gd name="connsiteY30" fmla="*/ 243443 h 338138"/>
                <a:gd name="connsiteX31" fmla="*/ 179784 w 338138"/>
                <a:gd name="connsiteY31" fmla="*/ 254000 h 338138"/>
                <a:gd name="connsiteX32" fmla="*/ 158353 w 338138"/>
                <a:gd name="connsiteY32" fmla="*/ 254000 h 338138"/>
                <a:gd name="connsiteX33" fmla="*/ 147637 w 338138"/>
                <a:gd name="connsiteY33" fmla="*/ 243443 h 338138"/>
                <a:gd name="connsiteX34" fmla="*/ 147637 w 338138"/>
                <a:gd name="connsiteY34" fmla="*/ 53419 h 338138"/>
                <a:gd name="connsiteX35" fmla="*/ 158353 w 338138"/>
                <a:gd name="connsiteY35" fmla="*/ 42862 h 338138"/>
                <a:gd name="connsiteX36" fmla="*/ 0 w 338138"/>
                <a:gd name="connsiteY36" fmla="*/ 0 h 338138"/>
                <a:gd name="connsiteX37" fmla="*/ 42267 w 338138"/>
                <a:gd name="connsiteY37" fmla="*/ 0 h 338138"/>
                <a:gd name="connsiteX38" fmla="*/ 42267 w 338138"/>
                <a:gd name="connsiteY38" fmla="*/ 295871 h 338138"/>
                <a:gd name="connsiteX39" fmla="*/ 338138 w 338138"/>
                <a:gd name="connsiteY39" fmla="*/ 295871 h 338138"/>
                <a:gd name="connsiteX40" fmla="*/ 338138 w 338138"/>
                <a:gd name="connsiteY40" fmla="*/ 338138 h 338138"/>
                <a:gd name="connsiteX41" fmla="*/ 21133 w 338138"/>
                <a:gd name="connsiteY41" fmla="*/ 338138 h 338138"/>
                <a:gd name="connsiteX42" fmla="*/ 0 w 338138"/>
                <a:gd name="connsiteY42" fmla="*/ 317005 h 338138"/>
                <a:gd name="connsiteX43" fmla="*/ 0 w 338138"/>
                <a:gd name="connsiteY43"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138" h="338138">
                  <a:moveTo>
                    <a:pt x="221853" y="169862"/>
                  </a:moveTo>
                  <a:cubicBezTo>
                    <a:pt x="221853" y="169862"/>
                    <a:pt x="221853" y="169862"/>
                    <a:pt x="243284" y="169862"/>
                  </a:cubicBezTo>
                  <a:cubicBezTo>
                    <a:pt x="248642" y="169862"/>
                    <a:pt x="254000" y="175121"/>
                    <a:pt x="254000" y="180379"/>
                  </a:cubicBezTo>
                  <a:cubicBezTo>
                    <a:pt x="254000" y="180379"/>
                    <a:pt x="254000" y="180379"/>
                    <a:pt x="254000" y="243483"/>
                  </a:cubicBezTo>
                  <a:cubicBezTo>
                    <a:pt x="254000" y="248742"/>
                    <a:pt x="248642" y="254000"/>
                    <a:pt x="243284" y="254000"/>
                  </a:cubicBezTo>
                  <a:cubicBezTo>
                    <a:pt x="243284" y="254000"/>
                    <a:pt x="243284" y="254000"/>
                    <a:pt x="221853" y="254000"/>
                  </a:cubicBezTo>
                  <a:cubicBezTo>
                    <a:pt x="216495" y="254000"/>
                    <a:pt x="211137" y="248742"/>
                    <a:pt x="211137" y="243483"/>
                  </a:cubicBezTo>
                  <a:cubicBezTo>
                    <a:pt x="211137" y="243483"/>
                    <a:pt x="211137" y="243483"/>
                    <a:pt x="211137" y="180379"/>
                  </a:cubicBezTo>
                  <a:cubicBezTo>
                    <a:pt x="211137" y="175121"/>
                    <a:pt x="216495" y="169862"/>
                    <a:pt x="221853" y="169862"/>
                  </a:cubicBezTo>
                  <a:close/>
                  <a:moveTo>
                    <a:pt x="94853" y="127000"/>
                  </a:moveTo>
                  <a:cubicBezTo>
                    <a:pt x="94853" y="127000"/>
                    <a:pt x="94853" y="127000"/>
                    <a:pt x="116284" y="127000"/>
                  </a:cubicBezTo>
                  <a:cubicBezTo>
                    <a:pt x="121642" y="127000"/>
                    <a:pt x="127000" y="132292"/>
                    <a:pt x="127000" y="137583"/>
                  </a:cubicBezTo>
                  <a:cubicBezTo>
                    <a:pt x="127000" y="137583"/>
                    <a:pt x="127000" y="137583"/>
                    <a:pt x="127000" y="243417"/>
                  </a:cubicBezTo>
                  <a:cubicBezTo>
                    <a:pt x="127000" y="248708"/>
                    <a:pt x="121642" y="254000"/>
                    <a:pt x="116284" y="254000"/>
                  </a:cubicBezTo>
                  <a:cubicBezTo>
                    <a:pt x="116284" y="254000"/>
                    <a:pt x="116284" y="254000"/>
                    <a:pt x="94853" y="254000"/>
                  </a:cubicBezTo>
                  <a:cubicBezTo>
                    <a:pt x="89495" y="254000"/>
                    <a:pt x="84137" y="248708"/>
                    <a:pt x="84137" y="243417"/>
                  </a:cubicBezTo>
                  <a:cubicBezTo>
                    <a:pt x="84137" y="243417"/>
                    <a:pt x="84137" y="243417"/>
                    <a:pt x="84137" y="137583"/>
                  </a:cubicBezTo>
                  <a:cubicBezTo>
                    <a:pt x="84137" y="132292"/>
                    <a:pt x="89495" y="127000"/>
                    <a:pt x="94853" y="127000"/>
                  </a:cubicBezTo>
                  <a:close/>
                  <a:moveTo>
                    <a:pt x="285353" y="85725"/>
                  </a:moveTo>
                  <a:cubicBezTo>
                    <a:pt x="285353" y="85725"/>
                    <a:pt x="285353" y="85725"/>
                    <a:pt x="306784" y="85725"/>
                  </a:cubicBezTo>
                  <a:cubicBezTo>
                    <a:pt x="312142" y="85725"/>
                    <a:pt x="317500" y="90984"/>
                    <a:pt x="317500" y="96242"/>
                  </a:cubicBezTo>
                  <a:cubicBezTo>
                    <a:pt x="317500" y="96242"/>
                    <a:pt x="317500" y="96242"/>
                    <a:pt x="317500" y="243483"/>
                  </a:cubicBezTo>
                  <a:cubicBezTo>
                    <a:pt x="317500" y="248742"/>
                    <a:pt x="312142" y="254000"/>
                    <a:pt x="306784" y="254000"/>
                  </a:cubicBezTo>
                  <a:cubicBezTo>
                    <a:pt x="306784" y="254000"/>
                    <a:pt x="306784" y="254000"/>
                    <a:pt x="285353" y="254000"/>
                  </a:cubicBezTo>
                  <a:cubicBezTo>
                    <a:pt x="279995" y="254000"/>
                    <a:pt x="274637" y="248742"/>
                    <a:pt x="274637" y="243483"/>
                  </a:cubicBezTo>
                  <a:cubicBezTo>
                    <a:pt x="274637" y="243483"/>
                    <a:pt x="274637" y="243483"/>
                    <a:pt x="274637" y="96242"/>
                  </a:cubicBezTo>
                  <a:cubicBezTo>
                    <a:pt x="274637" y="90984"/>
                    <a:pt x="279995" y="85725"/>
                    <a:pt x="285353" y="85725"/>
                  </a:cubicBezTo>
                  <a:close/>
                  <a:moveTo>
                    <a:pt x="158353" y="42862"/>
                  </a:moveTo>
                  <a:cubicBezTo>
                    <a:pt x="158353" y="42862"/>
                    <a:pt x="158353" y="42862"/>
                    <a:pt x="179784" y="42862"/>
                  </a:cubicBezTo>
                  <a:cubicBezTo>
                    <a:pt x="185142" y="42862"/>
                    <a:pt x="190500" y="48140"/>
                    <a:pt x="190500" y="53419"/>
                  </a:cubicBezTo>
                  <a:cubicBezTo>
                    <a:pt x="190500" y="53419"/>
                    <a:pt x="190500" y="53419"/>
                    <a:pt x="190500" y="243443"/>
                  </a:cubicBezTo>
                  <a:cubicBezTo>
                    <a:pt x="190500" y="248722"/>
                    <a:pt x="185142" y="254000"/>
                    <a:pt x="179784" y="254000"/>
                  </a:cubicBezTo>
                  <a:cubicBezTo>
                    <a:pt x="179784" y="254000"/>
                    <a:pt x="179784" y="254000"/>
                    <a:pt x="158353" y="254000"/>
                  </a:cubicBezTo>
                  <a:cubicBezTo>
                    <a:pt x="152995" y="254000"/>
                    <a:pt x="147637" y="248722"/>
                    <a:pt x="147637" y="243443"/>
                  </a:cubicBezTo>
                  <a:cubicBezTo>
                    <a:pt x="147637" y="243443"/>
                    <a:pt x="147637" y="243443"/>
                    <a:pt x="147637" y="53419"/>
                  </a:cubicBezTo>
                  <a:cubicBezTo>
                    <a:pt x="147637" y="48140"/>
                    <a:pt x="152995" y="42862"/>
                    <a:pt x="158353" y="42862"/>
                  </a:cubicBezTo>
                  <a:close/>
                  <a:moveTo>
                    <a:pt x="0" y="0"/>
                  </a:moveTo>
                  <a:cubicBezTo>
                    <a:pt x="0" y="0"/>
                    <a:pt x="0" y="0"/>
                    <a:pt x="42267" y="0"/>
                  </a:cubicBezTo>
                  <a:cubicBezTo>
                    <a:pt x="42267" y="0"/>
                    <a:pt x="42267" y="0"/>
                    <a:pt x="42267" y="295871"/>
                  </a:cubicBezTo>
                  <a:lnTo>
                    <a:pt x="338138" y="295871"/>
                  </a:lnTo>
                  <a:cubicBezTo>
                    <a:pt x="338138" y="295871"/>
                    <a:pt x="338138" y="295871"/>
                    <a:pt x="338138" y="338138"/>
                  </a:cubicBezTo>
                  <a:cubicBezTo>
                    <a:pt x="338138" y="338138"/>
                    <a:pt x="338138" y="338138"/>
                    <a:pt x="21133" y="338138"/>
                  </a:cubicBezTo>
                  <a:cubicBezTo>
                    <a:pt x="9246" y="338138"/>
                    <a:pt x="0" y="328892"/>
                    <a:pt x="0" y="317005"/>
                  </a:cubicBezTo>
                  <a:cubicBezTo>
                    <a:pt x="0" y="317005"/>
                    <a:pt x="0" y="317005"/>
                    <a:pt x="0" y="0"/>
                  </a:cubicBezTo>
                  <a:close/>
                </a:path>
              </a:pathLst>
            </a:custGeom>
            <a:solidFill>
              <a:srgbClr val="FFFFFF"/>
            </a:solidFill>
            <a:ln>
              <a:noFill/>
            </a:ln>
          </p:spPr>
          <p:txBody>
            <a:bodyPr anchor="ctr"/>
            <a:lstStyle/>
            <a:p>
              <a:pPr algn="ctr"/>
              <a:endParaRPr>
                <a:cs typeface="+mn-ea"/>
                <a:sym typeface="+mn-lt"/>
              </a:endParaRPr>
            </a:p>
          </p:txBody>
        </p:sp>
        <p:sp>
          <p:nvSpPr>
            <p:cNvPr id="33" name="is1ide-Arc 18"/>
            <p:cNvSpPr/>
            <p:nvPr/>
          </p:nvSpPr>
          <p:spPr>
            <a:xfrm rot="5400000">
              <a:off x="6580" y="980440"/>
              <a:ext cx="5647772" cy="5647770"/>
            </a:xfrm>
            <a:prstGeom prst="arc">
              <a:avLst>
                <a:gd name="adj1" fmla="val 11926710"/>
                <a:gd name="adj2" fmla="val 1730256"/>
              </a:avLst>
            </a:prstGeom>
            <a:ln w="73025" cap="rnd">
              <a:solidFill>
                <a:srgbClr val="98C9D0">
                  <a:alpha val="20000"/>
                </a:srgbClr>
              </a:solidFill>
              <a:round/>
            </a:ln>
          </p:spPr>
          <p:style>
            <a:lnRef idx="1">
              <a:schemeClr val="accent1"/>
            </a:lnRef>
            <a:fillRef idx="0">
              <a:schemeClr val="accent1"/>
            </a:fillRef>
            <a:effectRef idx="0">
              <a:schemeClr val="accent1"/>
            </a:effectRef>
            <a:fontRef idx="minor">
              <a:schemeClr val="tx1"/>
            </a:fontRef>
          </p:style>
          <p:txBody>
            <a:bodyPr anchor="ctr"/>
            <a:lstStyle/>
            <a:p>
              <a:pPr algn="ctr"/>
              <a:endParaRPr>
                <a:cs typeface="+mn-ea"/>
                <a:sym typeface="+mn-lt"/>
              </a:endParaRPr>
            </a:p>
          </p:txBody>
        </p:sp>
        <p:sp>
          <p:nvSpPr>
            <p:cNvPr id="34" name="is1ide-Oval 19"/>
            <p:cNvSpPr/>
            <p:nvPr/>
          </p:nvSpPr>
          <p:spPr>
            <a:xfrm>
              <a:off x="5324247" y="3456656"/>
              <a:ext cx="695337" cy="695337"/>
            </a:xfrm>
            <a:prstGeom prst="ellipse">
              <a:avLst/>
            </a:prstGeom>
            <a:solidFill>
              <a:srgbClr val="98C9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cs typeface="+mn-ea"/>
                <a:sym typeface="+mn-lt"/>
              </a:endParaRPr>
            </a:p>
          </p:txBody>
        </p:sp>
        <p:sp>
          <p:nvSpPr>
            <p:cNvPr id="35" name="is1ide-任意多边形: 形状 41"/>
            <p:cNvSpPr/>
            <p:nvPr/>
          </p:nvSpPr>
          <p:spPr bwMode="auto">
            <a:xfrm>
              <a:off x="5544182" y="3671102"/>
              <a:ext cx="255466" cy="255466"/>
            </a:xfrm>
            <a:custGeom>
              <a:avLst/>
              <a:gdLst>
                <a:gd name="connsiteX0" fmla="*/ 221853 w 338138"/>
                <a:gd name="connsiteY0" fmla="*/ 169862 h 338138"/>
                <a:gd name="connsiteX1" fmla="*/ 243284 w 338138"/>
                <a:gd name="connsiteY1" fmla="*/ 169862 h 338138"/>
                <a:gd name="connsiteX2" fmla="*/ 254000 w 338138"/>
                <a:gd name="connsiteY2" fmla="*/ 180379 h 338138"/>
                <a:gd name="connsiteX3" fmla="*/ 254000 w 338138"/>
                <a:gd name="connsiteY3" fmla="*/ 243483 h 338138"/>
                <a:gd name="connsiteX4" fmla="*/ 243284 w 338138"/>
                <a:gd name="connsiteY4" fmla="*/ 254000 h 338138"/>
                <a:gd name="connsiteX5" fmla="*/ 221853 w 338138"/>
                <a:gd name="connsiteY5" fmla="*/ 254000 h 338138"/>
                <a:gd name="connsiteX6" fmla="*/ 211137 w 338138"/>
                <a:gd name="connsiteY6" fmla="*/ 243483 h 338138"/>
                <a:gd name="connsiteX7" fmla="*/ 211137 w 338138"/>
                <a:gd name="connsiteY7" fmla="*/ 180379 h 338138"/>
                <a:gd name="connsiteX8" fmla="*/ 221853 w 338138"/>
                <a:gd name="connsiteY8" fmla="*/ 169862 h 338138"/>
                <a:gd name="connsiteX9" fmla="*/ 94853 w 338138"/>
                <a:gd name="connsiteY9" fmla="*/ 127000 h 338138"/>
                <a:gd name="connsiteX10" fmla="*/ 116284 w 338138"/>
                <a:gd name="connsiteY10" fmla="*/ 127000 h 338138"/>
                <a:gd name="connsiteX11" fmla="*/ 127000 w 338138"/>
                <a:gd name="connsiteY11" fmla="*/ 137583 h 338138"/>
                <a:gd name="connsiteX12" fmla="*/ 127000 w 338138"/>
                <a:gd name="connsiteY12" fmla="*/ 243417 h 338138"/>
                <a:gd name="connsiteX13" fmla="*/ 116284 w 338138"/>
                <a:gd name="connsiteY13" fmla="*/ 254000 h 338138"/>
                <a:gd name="connsiteX14" fmla="*/ 94853 w 338138"/>
                <a:gd name="connsiteY14" fmla="*/ 254000 h 338138"/>
                <a:gd name="connsiteX15" fmla="*/ 84137 w 338138"/>
                <a:gd name="connsiteY15" fmla="*/ 243417 h 338138"/>
                <a:gd name="connsiteX16" fmla="*/ 84137 w 338138"/>
                <a:gd name="connsiteY16" fmla="*/ 137583 h 338138"/>
                <a:gd name="connsiteX17" fmla="*/ 94853 w 338138"/>
                <a:gd name="connsiteY17" fmla="*/ 127000 h 338138"/>
                <a:gd name="connsiteX18" fmla="*/ 285353 w 338138"/>
                <a:gd name="connsiteY18" fmla="*/ 85725 h 338138"/>
                <a:gd name="connsiteX19" fmla="*/ 306784 w 338138"/>
                <a:gd name="connsiteY19" fmla="*/ 85725 h 338138"/>
                <a:gd name="connsiteX20" fmla="*/ 317500 w 338138"/>
                <a:gd name="connsiteY20" fmla="*/ 96242 h 338138"/>
                <a:gd name="connsiteX21" fmla="*/ 317500 w 338138"/>
                <a:gd name="connsiteY21" fmla="*/ 243483 h 338138"/>
                <a:gd name="connsiteX22" fmla="*/ 306784 w 338138"/>
                <a:gd name="connsiteY22" fmla="*/ 254000 h 338138"/>
                <a:gd name="connsiteX23" fmla="*/ 285353 w 338138"/>
                <a:gd name="connsiteY23" fmla="*/ 254000 h 338138"/>
                <a:gd name="connsiteX24" fmla="*/ 274637 w 338138"/>
                <a:gd name="connsiteY24" fmla="*/ 243483 h 338138"/>
                <a:gd name="connsiteX25" fmla="*/ 274637 w 338138"/>
                <a:gd name="connsiteY25" fmla="*/ 96242 h 338138"/>
                <a:gd name="connsiteX26" fmla="*/ 285353 w 338138"/>
                <a:gd name="connsiteY26" fmla="*/ 85725 h 338138"/>
                <a:gd name="connsiteX27" fmla="*/ 158353 w 338138"/>
                <a:gd name="connsiteY27" fmla="*/ 42862 h 338138"/>
                <a:gd name="connsiteX28" fmla="*/ 179784 w 338138"/>
                <a:gd name="connsiteY28" fmla="*/ 42862 h 338138"/>
                <a:gd name="connsiteX29" fmla="*/ 190500 w 338138"/>
                <a:gd name="connsiteY29" fmla="*/ 53419 h 338138"/>
                <a:gd name="connsiteX30" fmla="*/ 190500 w 338138"/>
                <a:gd name="connsiteY30" fmla="*/ 243443 h 338138"/>
                <a:gd name="connsiteX31" fmla="*/ 179784 w 338138"/>
                <a:gd name="connsiteY31" fmla="*/ 254000 h 338138"/>
                <a:gd name="connsiteX32" fmla="*/ 158353 w 338138"/>
                <a:gd name="connsiteY32" fmla="*/ 254000 h 338138"/>
                <a:gd name="connsiteX33" fmla="*/ 147637 w 338138"/>
                <a:gd name="connsiteY33" fmla="*/ 243443 h 338138"/>
                <a:gd name="connsiteX34" fmla="*/ 147637 w 338138"/>
                <a:gd name="connsiteY34" fmla="*/ 53419 h 338138"/>
                <a:gd name="connsiteX35" fmla="*/ 158353 w 338138"/>
                <a:gd name="connsiteY35" fmla="*/ 42862 h 338138"/>
                <a:gd name="connsiteX36" fmla="*/ 0 w 338138"/>
                <a:gd name="connsiteY36" fmla="*/ 0 h 338138"/>
                <a:gd name="connsiteX37" fmla="*/ 42267 w 338138"/>
                <a:gd name="connsiteY37" fmla="*/ 0 h 338138"/>
                <a:gd name="connsiteX38" fmla="*/ 42267 w 338138"/>
                <a:gd name="connsiteY38" fmla="*/ 295871 h 338138"/>
                <a:gd name="connsiteX39" fmla="*/ 338138 w 338138"/>
                <a:gd name="connsiteY39" fmla="*/ 295871 h 338138"/>
                <a:gd name="connsiteX40" fmla="*/ 338138 w 338138"/>
                <a:gd name="connsiteY40" fmla="*/ 338138 h 338138"/>
                <a:gd name="connsiteX41" fmla="*/ 21133 w 338138"/>
                <a:gd name="connsiteY41" fmla="*/ 338138 h 338138"/>
                <a:gd name="connsiteX42" fmla="*/ 0 w 338138"/>
                <a:gd name="connsiteY42" fmla="*/ 317005 h 338138"/>
                <a:gd name="connsiteX43" fmla="*/ 0 w 338138"/>
                <a:gd name="connsiteY43"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38138" h="338138">
                  <a:moveTo>
                    <a:pt x="221853" y="169862"/>
                  </a:moveTo>
                  <a:cubicBezTo>
                    <a:pt x="221853" y="169862"/>
                    <a:pt x="221853" y="169862"/>
                    <a:pt x="243284" y="169862"/>
                  </a:cubicBezTo>
                  <a:cubicBezTo>
                    <a:pt x="248642" y="169862"/>
                    <a:pt x="254000" y="175121"/>
                    <a:pt x="254000" y="180379"/>
                  </a:cubicBezTo>
                  <a:cubicBezTo>
                    <a:pt x="254000" y="180379"/>
                    <a:pt x="254000" y="180379"/>
                    <a:pt x="254000" y="243483"/>
                  </a:cubicBezTo>
                  <a:cubicBezTo>
                    <a:pt x="254000" y="248742"/>
                    <a:pt x="248642" y="254000"/>
                    <a:pt x="243284" y="254000"/>
                  </a:cubicBezTo>
                  <a:cubicBezTo>
                    <a:pt x="243284" y="254000"/>
                    <a:pt x="243284" y="254000"/>
                    <a:pt x="221853" y="254000"/>
                  </a:cubicBezTo>
                  <a:cubicBezTo>
                    <a:pt x="216495" y="254000"/>
                    <a:pt x="211137" y="248742"/>
                    <a:pt x="211137" y="243483"/>
                  </a:cubicBezTo>
                  <a:cubicBezTo>
                    <a:pt x="211137" y="243483"/>
                    <a:pt x="211137" y="243483"/>
                    <a:pt x="211137" y="180379"/>
                  </a:cubicBezTo>
                  <a:cubicBezTo>
                    <a:pt x="211137" y="175121"/>
                    <a:pt x="216495" y="169862"/>
                    <a:pt x="221853" y="169862"/>
                  </a:cubicBezTo>
                  <a:close/>
                  <a:moveTo>
                    <a:pt x="94853" y="127000"/>
                  </a:moveTo>
                  <a:cubicBezTo>
                    <a:pt x="94853" y="127000"/>
                    <a:pt x="94853" y="127000"/>
                    <a:pt x="116284" y="127000"/>
                  </a:cubicBezTo>
                  <a:cubicBezTo>
                    <a:pt x="121642" y="127000"/>
                    <a:pt x="127000" y="132292"/>
                    <a:pt x="127000" y="137583"/>
                  </a:cubicBezTo>
                  <a:cubicBezTo>
                    <a:pt x="127000" y="137583"/>
                    <a:pt x="127000" y="137583"/>
                    <a:pt x="127000" y="243417"/>
                  </a:cubicBezTo>
                  <a:cubicBezTo>
                    <a:pt x="127000" y="248708"/>
                    <a:pt x="121642" y="254000"/>
                    <a:pt x="116284" y="254000"/>
                  </a:cubicBezTo>
                  <a:cubicBezTo>
                    <a:pt x="116284" y="254000"/>
                    <a:pt x="116284" y="254000"/>
                    <a:pt x="94853" y="254000"/>
                  </a:cubicBezTo>
                  <a:cubicBezTo>
                    <a:pt x="89495" y="254000"/>
                    <a:pt x="84137" y="248708"/>
                    <a:pt x="84137" y="243417"/>
                  </a:cubicBezTo>
                  <a:cubicBezTo>
                    <a:pt x="84137" y="243417"/>
                    <a:pt x="84137" y="243417"/>
                    <a:pt x="84137" y="137583"/>
                  </a:cubicBezTo>
                  <a:cubicBezTo>
                    <a:pt x="84137" y="132292"/>
                    <a:pt x="89495" y="127000"/>
                    <a:pt x="94853" y="127000"/>
                  </a:cubicBezTo>
                  <a:close/>
                  <a:moveTo>
                    <a:pt x="285353" y="85725"/>
                  </a:moveTo>
                  <a:cubicBezTo>
                    <a:pt x="285353" y="85725"/>
                    <a:pt x="285353" y="85725"/>
                    <a:pt x="306784" y="85725"/>
                  </a:cubicBezTo>
                  <a:cubicBezTo>
                    <a:pt x="312142" y="85725"/>
                    <a:pt x="317500" y="90984"/>
                    <a:pt x="317500" y="96242"/>
                  </a:cubicBezTo>
                  <a:cubicBezTo>
                    <a:pt x="317500" y="96242"/>
                    <a:pt x="317500" y="96242"/>
                    <a:pt x="317500" y="243483"/>
                  </a:cubicBezTo>
                  <a:cubicBezTo>
                    <a:pt x="317500" y="248742"/>
                    <a:pt x="312142" y="254000"/>
                    <a:pt x="306784" y="254000"/>
                  </a:cubicBezTo>
                  <a:cubicBezTo>
                    <a:pt x="306784" y="254000"/>
                    <a:pt x="306784" y="254000"/>
                    <a:pt x="285353" y="254000"/>
                  </a:cubicBezTo>
                  <a:cubicBezTo>
                    <a:pt x="279995" y="254000"/>
                    <a:pt x="274637" y="248742"/>
                    <a:pt x="274637" y="243483"/>
                  </a:cubicBezTo>
                  <a:cubicBezTo>
                    <a:pt x="274637" y="243483"/>
                    <a:pt x="274637" y="243483"/>
                    <a:pt x="274637" y="96242"/>
                  </a:cubicBezTo>
                  <a:cubicBezTo>
                    <a:pt x="274637" y="90984"/>
                    <a:pt x="279995" y="85725"/>
                    <a:pt x="285353" y="85725"/>
                  </a:cubicBezTo>
                  <a:close/>
                  <a:moveTo>
                    <a:pt x="158353" y="42862"/>
                  </a:moveTo>
                  <a:cubicBezTo>
                    <a:pt x="158353" y="42862"/>
                    <a:pt x="158353" y="42862"/>
                    <a:pt x="179784" y="42862"/>
                  </a:cubicBezTo>
                  <a:cubicBezTo>
                    <a:pt x="185142" y="42862"/>
                    <a:pt x="190500" y="48140"/>
                    <a:pt x="190500" y="53419"/>
                  </a:cubicBezTo>
                  <a:cubicBezTo>
                    <a:pt x="190500" y="53419"/>
                    <a:pt x="190500" y="53419"/>
                    <a:pt x="190500" y="243443"/>
                  </a:cubicBezTo>
                  <a:cubicBezTo>
                    <a:pt x="190500" y="248722"/>
                    <a:pt x="185142" y="254000"/>
                    <a:pt x="179784" y="254000"/>
                  </a:cubicBezTo>
                  <a:cubicBezTo>
                    <a:pt x="179784" y="254000"/>
                    <a:pt x="179784" y="254000"/>
                    <a:pt x="158353" y="254000"/>
                  </a:cubicBezTo>
                  <a:cubicBezTo>
                    <a:pt x="152995" y="254000"/>
                    <a:pt x="147637" y="248722"/>
                    <a:pt x="147637" y="243443"/>
                  </a:cubicBezTo>
                  <a:cubicBezTo>
                    <a:pt x="147637" y="243443"/>
                    <a:pt x="147637" y="243443"/>
                    <a:pt x="147637" y="53419"/>
                  </a:cubicBezTo>
                  <a:cubicBezTo>
                    <a:pt x="147637" y="48140"/>
                    <a:pt x="152995" y="42862"/>
                    <a:pt x="158353" y="42862"/>
                  </a:cubicBezTo>
                  <a:close/>
                  <a:moveTo>
                    <a:pt x="0" y="0"/>
                  </a:moveTo>
                  <a:cubicBezTo>
                    <a:pt x="0" y="0"/>
                    <a:pt x="0" y="0"/>
                    <a:pt x="42267" y="0"/>
                  </a:cubicBezTo>
                  <a:cubicBezTo>
                    <a:pt x="42267" y="0"/>
                    <a:pt x="42267" y="0"/>
                    <a:pt x="42267" y="295871"/>
                  </a:cubicBezTo>
                  <a:lnTo>
                    <a:pt x="338138" y="295871"/>
                  </a:lnTo>
                  <a:cubicBezTo>
                    <a:pt x="338138" y="295871"/>
                    <a:pt x="338138" y="295871"/>
                    <a:pt x="338138" y="338138"/>
                  </a:cubicBezTo>
                  <a:cubicBezTo>
                    <a:pt x="338138" y="338138"/>
                    <a:pt x="338138" y="338138"/>
                    <a:pt x="21133" y="338138"/>
                  </a:cubicBezTo>
                  <a:cubicBezTo>
                    <a:pt x="9246" y="338138"/>
                    <a:pt x="0" y="328892"/>
                    <a:pt x="0" y="317005"/>
                  </a:cubicBezTo>
                  <a:cubicBezTo>
                    <a:pt x="0" y="317005"/>
                    <a:pt x="0" y="317005"/>
                    <a:pt x="0" y="0"/>
                  </a:cubicBezTo>
                  <a:close/>
                </a:path>
              </a:pathLst>
            </a:custGeom>
            <a:solidFill>
              <a:srgbClr val="FFFFFF"/>
            </a:solidFill>
            <a:ln>
              <a:noFill/>
            </a:ln>
          </p:spPr>
          <p:txBody>
            <a:bodyPr anchor="ctr"/>
            <a:lstStyle/>
            <a:p>
              <a:pPr algn="ctr"/>
              <a:endParaRPr>
                <a:cs typeface="+mn-ea"/>
                <a:sym typeface="+mn-lt"/>
              </a:endParaRPr>
            </a:p>
          </p:txBody>
        </p:sp>
        <p:sp>
          <p:nvSpPr>
            <p:cNvPr id="36" name="is1ide-文本框 42"/>
            <p:cNvSpPr txBox="1"/>
            <p:nvPr/>
          </p:nvSpPr>
          <p:spPr>
            <a:xfrm>
              <a:off x="5072667" y="4151993"/>
              <a:ext cx="1198496" cy="458793"/>
            </a:xfrm>
            <a:prstGeom prst="rect">
              <a:avLst/>
            </a:prstGeom>
            <a:solidFill>
              <a:schemeClr val="bg1"/>
            </a:solidFill>
          </p:spPr>
          <p:txBody>
            <a:bodyPr wrap="none" lIns="72000" tIns="72000" rIns="72000" bIns="72000" anchor="ctr" anchorCtr="0">
              <a:normAutofit/>
            </a:bodyPr>
            <a:lstStyle/>
            <a:p>
              <a:pPr marL="0" indent="0" algn="ctr">
                <a:lnSpc>
                  <a:spcPct val="120000"/>
                </a:lnSpc>
                <a:buNone/>
              </a:pPr>
              <a:r>
                <a:rPr lang="zh-CN" altLang="en-US" sz="1200" b="1">
                  <a:cs typeface="+mn-ea"/>
                  <a:sym typeface="+mn-lt"/>
                </a:rPr>
                <a:t>关键词</a:t>
              </a:r>
            </a:p>
          </p:txBody>
        </p:sp>
        <p:sp>
          <p:nvSpPr>
            <p:cNvPr id="37" name="is1ide-文本框 43"/>
            <p:cNvSpPr txBox="1"/>
            <p:nvPr/>
          </p:nvSpPr>
          <p:spPr>
            <a:xfrm>
              <a:off x="3784621" y="2674365"/>
              <a:ext cx="1198496" cy="458793"/>
            </a:xfrm>
            <a:prstGeom prst="rect">
              <a:avLst/>
            </a:prstGeom>
            <a:solidFill>
              <a:schemeClr val="bg1"/>
            </a:solidFill>
          </p:spPr>
          <p:txBody>
            <a:bodyPr wrap="none" lIns="72000" tIns="72000" rIns="72000" bIns="72000" anchor="ctr" anchorCtr="0">
              <a:normAutofit/>
            </a:bodyPr>
            <a:lstStyle/>
            <a:p>
              <a:pPr marL="0" indent="0" algn="ctr">
                <a:lnSpc>
                  <a:spcPct val="120000"/>
                </a:lnSpc>
                <a:buNone/>
              </a:pPr>
              <a:r>
                <a:rPr lang="zh-CN" altLang="en-US" sz="1200" b="1">
                  <a:cs typeface="+mn-ea"/>
                  <a:sym typeface="+mn-lt"/>
                </a:rPr>
                <a:t>关键词</a:t>
              </a:r>
            </a:p>
          </p:txBody>
        </p:sp>
        <p:sp>
          <p:nvSpPr>
            <p:cNvPr id="38" name="is1ide-文本框 44"/>
            <p:cNvSpPr txBox="1"/>
            <p:nvPr/>
          </p:nvSpPr>
          <p:spPr>
            <a:xfrm>
              <a:off x="879566" y="5284768"/>
              <a:ext cx="1198496" cy="458793"/>
            </a:xfrm>
            <a:prstGeom prst="rect">
              <a:avLst/>
            </a:prstGeom>
            <a:solidFill>
              <a:schemeClr val="bg1"/>
            </a:solidFill>
          </p:spPr>
          <p:txBody>
            <a:bodyPr wrap="none" lIns="72000" tIns="72000" rIns="72000" bIns="72000" anchor="ctr" anchorCtr="0">
              <a:normAutofit/>
            </a:bodyPr>
            <a:lstStyle/>
            <a:p>
              <a:pPr marL="0" indent="0" algn="ctr">
                <a:lnSpc>
                  <a:spcPct val="120000"/>
                </a:lnSpc>
                <a:buNone/>
              </a:pPr>
              <a:r>
                <a:rPr lang="zh-CN" altLang="en-US" sz="1200" b="1">
                  <a:cs typeface="+mn-ea"/>
                  <a:sym typeface="+mn-lt"/>
                </a:rPr>
                <a:t>关键词</a:t>
              </a:r>
            </a:p>
          </p:txBody>
        </p:sp>
      </p:grpSp>
      <p:cxnSp>
        <p:nvCxnSpPr>
          <p:cNvPr id="45" name="Straight Connector 54"/>
          <p:cNvCxnSpPr/>
          <p:nvPr/>
        </p:nvCxnSpPr>
        <p:spPr>
          <a:xfrm>
            <a:off x="5230236" y="1130759"/>
            <a:ext cx="0" cy="3426885"/>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6" name="文本框 45"/>
          <p:cNvSpPr txBox="1"/>
          <p:nvPr/>
        </p:nvSpPr>
        <p:spPr>
          <a:xfrm>
            <a:off x="5230529" y="1697607"/>
            <a:ext cx="416526" cy="1384995"/>
          </a:xfrm>
          <a:prstGeom prst="rect">
            <a:avLst/>
          </a:prstGeom>
          <a:noFill/>
          <a:effectLst>
            <a:innerShdw blurRad="114300">
              <a:prstClr val="black"/>
            </a:innerShdw>
          </a:effectLst>
        </p:spPr>
        <p:txBody>
          <a:bodyPr wrap="square" rtlCol="0">
            <a:spAutoFit/>
          </a:bodyPr>
          <a:lstStyle/>
          <a:p>
            <a:r>
              <a:rPr lang="en-US" altLang="zh-CN" sz="6600" b="1" dirty="0">
                <a:ea typeface="微软雅黑" panose="020B0503020204020204" charset="-122"/>
                <a:sym typeface="Arial" panose="020B0604020202020204" pitchFamily="34" charset="0"/>
              </a:rPr>
              <a:t>“</a:t>
            </a:r>
            <a:endParaRPr lang="en-US" altLang="zh-CN" sz="5400" dirty="0">
              <a:ea typeface="华文细黑" panose="02010600040101010101" pitchFamily="2" charset="-122"/>
              <a:cs typeface="+mn-ea"/>
              <a:sym typeface="+mn-lt"/>
            </a:endParaRPr>
          </a:p>
          <a:p>
            <a:endParaRPr lang="en-US" altLang="zh-CN" dirty="0">
              <a:ea typeface="华文细黑" panose="02010600040101010101" pitchFamily="2" charset="-122"/>
              <a:cs typeface="+mn-ea"/>
              <a:sym typeface="+mn-lt"/>
            </a:endParaRPr>
          </a:p>
        </p:txBody>
      </p:sp>
      <p:sp>
        <p:nvSpPr>
          <p:cNvPr id="71" name="矩形 70"/>
          <p:cNvSpPr/>
          <p:nvPr/>
        </p:nvSpPr>
        <p:spPr>
          <a:xfrm>
            <a:off x="6612252" y="2497099"/>
            <a:ext cx="2492990" cy="417358"/>
          </a:xfrm>
          <a:prstGeom prst="rect">
            <a:avLst/>
          </a:prstGeom>
        </p:spPr>
        <p:txBody>
          <a:bodyPr wrap="none">
            <a:spAutoFit/>
          </a:bodyPr>
          <a:lstStyle/>
          <a:p>
            <a:pPr>
              <a:lnSpc>
                <a:spcPct val="130000"/>
              </a:lnSpc>
            </a:pPr>
            <a:r>
              <a:rPr lang="zh-CN" altLang="en-US" b="1" dirty="0">
                <a:solidFill>
                  <a:schemeClr val="tx1">
                    <a:lumMod val="65000"/>
                    <a:lumOff val="35000"/>
                  </a:schemeClr>
                </a:solidFill>
                <a:latin typeface="微软雅黑" panose="020B0503020204020204" charset="-122"/>
                <a:ea typeface="微软雅黑" panose="020B0503020204020204" charset="-122"/>
              </a:rPr>
              <a:t>点击此处添加文本信息</a:t>
            </a:r>
          </a:p>
        </p:txBody>
      </p:sp>
      <p:sp>
        <p:nvSpPr>
          <p:cNvPr id="81" name="文本框 80"/>
          <p:cNvSpPr txBox="1"/>
          <p:nvPr/>
        </p:nvSpPr>
        <p:spPr>
          <a:xfrm>
            <a:off x="6073299" y="3041292"/>
            <a:ext cx="5405717" cy="1291590"/>
          </a:xfrm>
          <a:prstGeom prst="rect">
            <a:avLst/>
          </a:prstGeom>
          <a:noFill/>
        </p:spPr>
        <p:txBody>
          <a:bodyPr wrap="square" rtlCol="0">
            <a:spAutoFit/>
          </a:bodyPr>
          <a:lstStyle/>
          <a:p>
            <a:pPr>
              <a:lnSpc>
                <a:spcPct val="130000"/>
              </a:lnSpc>
              <a:spcBef>
                <a:spcPct val="0"/>
              </a:spcBef>
            </a:pPr>
            <a:r>
              <a:rPr lang="zh-CN" altLang="en-US" sz="20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微软雅黑" panose="020B0503020204020204" charset="-122"/>
              </a:rPr>
              <a:t>此处填写内容此处填写内容此处填写内容</a:t>
            </a:r>
          </a:p>
          <a:p>
            <a:pPr>
              <a:lnSpc>
                <a:spcPct val="130000"/>
              </a:lnSpc>
              <a:spcBef>
                <a:spcPct val="0"/>
              </a:spcBef>
            </a:pPr>
            <a:r>
              <a:rPr lang="zh-CN" altLang="en-US" sz="20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微软雅黑" panose="020B0503020204020204" charset="-122"/>
              </a:rPr>
              <a:t>此处填写内容此处填写内容此处填写内容</a:t>
            </a:r>
          </a:p>
          <a:p>
            <a:pPr>
              <a:lnSpc>
                <a:spcPct val="130000"/>
              </a:lnSpc>
              <a:spcBef>
                <a:spcPct val="0"/>
              </a:spcBef>
            </a:pPr>
            <a:r>
              <a:rPr lang="zh-CN" altLang="en-US" sz="20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微软雅黑" panose="020B0503020204020204" charset="-122"/>
              </a:rPr>
              <a:t>此处填写内容此处填写内容此处填写内容</a:t>
            </a:r>
            <a:endParaRPr lang="zh-CN" altLang="en-US"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微软雅黑" panose="020B0503020204020204" charset="-122"/>
            </a:endParaRPr>
          </a:p>
        </p:txBody>
      </p:sp>
      <p:sp>
        <p:nvSpPr>
          <p:cNvPr id="47" name="文本框 46"/>
          <p:cNvSpPr txBox="1"/>
          <p:nvPr/>
        </p:nvSpPr>
        <p:spPr>
          <a:xfrm rot="10800000">
            <a:off x="10755029" y="3795012"/>
            <a:ext cx="416526" cy="1383665"/>
          </a:xfrm>
          <a:prstGeom prst="rect">
            <a:avLst/>
          </a:prstGeom>
          <a:noFill/>
          <a:effectLst>
            <a:innerShdw blurRad="114300">
              <a:prstClr val="black"/>
            </a:innerShdw>
          </a:effectLst>
        </p:spPr>
        <p:txBody>
          <a:bodyPr wrap="square" rtlCol="0">
            <a:spAutoFit/>
          </a:bodyPr>
          <a:lstStyle/>
          <a:p>
            <a:r>
              <a:rPr lang="en-US" altLang="zh-CN" sz="6600" b="1" dirty="0">
                <a:ea typeface="微软雅黑" panose="020B0503020204020204" charset="-122"/>
                <a:sym typeface="Arial" panose="020B0604020202020204" pitchFamily="34" charset="0"/>
              </a:rPr>
              <a:t>“</a:t>
            </a:r>
            <a:endParaRPr lang="en-US" altLang="zh-CN" sz="5400" dirty="0">
              <a:ea typeface="华文细黑" panose="02010600040101010101" pitchFamily="2" charset="-122"/>
              <a:cs typeface="+mn-ea"/>
              <a:sym typeface="+mn-lt"/>
            </a:endParaRPr>
          </a:p>
          <a:p>
            <a:endParaRPr lang="en-US" altLang="zh-CN" dirty="0">
              <a:ea typeface="华文细黑" panose="02010600040101010101" pitchFamily="2" charset="-122"/>
              <a:cs typeface="+mn-ea"/>
              <a:sym typeface="+mn-lt"/>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1000"/>
                                        <p:tgtEl>
                                          <p:spTgt spid="45"/>
                                        </p:tgtEl>
                                      </p:cBhvr>
                                    </p:animEffect>
                                    <p:anim calcmode="lin" valueType="num">
                                      <p:cBhvr>
                                        <p:cTn id="14" dur="1000" fill="hold"/>
                                        <p:tgtEl>
                                          <p:spTgt spid="45"/>
                                        </p:tgtEl>
                                        <p:attrNameLst>
                                          <p:attrName>ppt_x</p:attrName>
                                        </p:attrNameLst>
                                      </p:cBhvr>
                                      <p:tavLst>
                                        <p:tav tm="0">
                                          <p:val>
                                            <p:strVal val="#ppt_x"/>
                                          </p:val>
                                        </p:tav>
                                        <p:tav tm="100000">
                                          <p:val>
                                            <p:strVal val="#ppt_x"/>
                                          </p:val>
                                        </p:tav>
                                      </p:tavLst>
                                    </p:anim>
                                    <p:anim calcmode="lin" valueType="num">
                                      <p:cBhvr>
                                        <p:cTn id="15" dur="1000" fill="hold"/>
                                        <p:tgtEl>
                                          <p:spTgt spid="45"/>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71"/>
                                        </p:tgtEl>
                                        <p:attrNameLst>
                                          <p:attrName>style.visibility</p:attrName>
                                        </p:attrNameLst>
                                      </p:cBhvr>
                                      <p:to>
                                        <p:strVal val="visible"/>
                                      </p:to>
                                    </p:set>
                                    <p:animEffect transition="in" filter="fade">
                                      <p:cBhvr>
                                        <p:cTn id="18" dur="1000"/>
                                        <p:tgtEl>
                                          <p:spTgt spid="71"/>
                                        </p:tgtEl>
                                      </p:cBhvr>
                                    </p:animEffect>
                                    <p:anim calcmode="lin" valueType="num">
                                      <p:cBhvr>
                                        <p:cTn id="19" dur="1000" fill="hold"/>
                                        <p:tgtEl>
                                          <p:spTgt spid="71"/>
                                        </p:tgtEl>
                                        <p:attrNameLst>
                                          <p:attrName>ppt_x</p:attrName>
                                        </p:attrNameLst>
                                      </p:cBhvr>
                                      <p:tavLst>
                                        <p:tav tm="0">
                                          <p:val>
                                            <p:strVal val="#ppt_x"/>
                                          </p:val>
                                        </p:tav>
                                        <p:tav tm="100000">
                                          <p:val>
                                            <p:strVal val="#ppt_x"/>
                                          </p:val>
                                        </p:tav>
                                      </p:tavLst>
                                    </p:anim>
                                    <p:anim calcmode="lin" valueType="num">
                                      <p:cBhvr>
                                        <p:cTn id="20" dur="1000" fill="hold"/>
                                        <p:tgtEl>
                                          <p:spTgt spid="71"/>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fade">
                                      <p:cBhvr>
                                        <p:cTn id="23" dur="1000"/>
                                        <p:tgtEl>
                                          <p:spTgt spid="81"/>
                                        </p:tgtEl>
                                      </p:cBhvr>
                                    </p:animEffect>
                                    <p:anim calcmode="lin" valueType="num">
                                      <p:cBhvr>
                                        <p:cTn id="24" dur="1000" fill="hold"/>
                                        <p:tgtEl>
                                          <p:spTgt spid="81"/>
                                        </p:tgtEl>
                                        <p:attrNameLst>
                                          <p:attrName>ppt_x</p:attrName>
                                        </p:attrNameLst>
                                      </p:cBhvr>
                                      <p:tavLst>
                                        <p:tav tm="0">
                                          <p:val>
                                            <p:strVal val="#ppt_x"/>
                                          </p:val>
                                        </p:tav>
                                        <p:tav tm="100000">
                                          <p:val>
                                            <p:strVal val="#ppt_x"/>
                                          </p:val>
                                        </p:tav>
                                      </p:tavLst>
                                    </p:anim>
                                    <p:anim calcmode="lin" valueType="num">
                                      <p:cBhvr>
                                        <p:cTn id="25" dur="10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04</a:t>
            </a:r>
          </a:p>
        </p:txBody>
      </p:sp>
      <p:sp>
        <p:nvSpPr>
          <p:cNvPr id="54" name="任意多边形 53"/>
          <p:cNvSpPr/>
          <p:nvPr/>
        </p:nvSpPr>
        <p:spPr>
          <a:xfrm>
            <a:off x="2546495" y="1583597"/>
            <a:ext cx="6290632" cy="4125206"/>
          </a:xfrm>
          <a:custGeom>
            <a:avLst/>
            <a:gdLst>
              <a:gd name="connsiteX0" fmla="*/ 0 w 6290632"/>
              <a:gd name="connsiteY0" fmla="*/ 330506 h 4109292"/>
              <a:gd name="connsiteX1" fmla="*/ 0 w 6290632"/>
              <a:gd name="connsiteY1" fmla="*/ 0 h 4109292"/>
              <a:gd name="connsiteX2" fmla="*/ 2886420 w 6290632"/>
              <a:gd name="connsiteY2" fmla="*/ 253388 h 4109292"/>
              <a:gd name="connsiteX3" fmla="*/ 1740665 w 6290632"/>
              <a:gd name="connsiteY3" fmla="*/ 859316 h 4109292"/>
              <a:gd name="connsiteX4" fmla="*/ 4109292 w 6290632"/>
              <a:gd name="connsiteY4" fmla="*/ 1443210 h 4109292"/>
              <a:gd name="connsiteX5" fmla="*/ 2203374 w 6290632"/>
              <a:gd name="connsiteY5" fmla="*/ 2533880 h 4109292"/>
              <a:gd name="connsiteX6" fmla="*/ 6290632 w 6290632"/>
              <a:gd name="connsiteY6" fmla="*/ 2974555 h 4109292"/>
              <a:gd name="connsiteX7" fmla="*/ 6290632 w 6290632"/>
              <a:gd name="connsiteY7" fmla="*/ 4109292 h 4109292"/>
              <a:gd name="connsiteX8" fmla="*/ 947451 w 6290632"/>
              <a:gd name="connsiteY8" fmla="*/ 2655066 h 4109292"/>
              <a:gd name="connsiteX9" fmla="*/ 2765234 w 6290632"/>
              <a:gd name="connsiteY9" fmla="*/ 1564396 h 4109292"/>
              <a:gd name="connsiteX10" fmla="*/ 771181 w 6290632"/>
              <a:gd name="connsiteY10" fmla="*/ 991519 h 4109292"/>
              <a:gd name="connsiteX11" fmla="*/ 2214391 w 6290632"/>
              <a:gd name="connsiteY11" fmla="*/ 308473 h 4109292"/>
              <a:gd name="connsiteX12" fmla="*/ 0 w 6290632"/>
              <a:gd name="connsiteY12" fmla="*/ 330506 h 4109292"/>
              <a:gd name="connsiteX0-1" fmla="*/ 0 w 6290632"/>
              <a:gd name="connsiteY0-2" fmla="*/ 330506 h 4109292"/>
              <a:gd name="connsiteX1-3" fmla="*/ 0 w 6290632"/>
              <a:gd name="connsiteY1-4" fmla="*/ 0 h 4109292"/>
              <a:gd name="connsiteX2-5" fmla="*/ 2886420 w 6290632"/>
              <a:gd name="connsiteY2-6" fmla="*/ 253388 h 4109292"/>
              <a:gd name="connsiteX3-7" fmla="*/ 1740665 w 6290632"/>
              <a:gd name="connsiteY3-8" fmla="*/ 859316 h 4109292"/>
              <a:gd name="connsiteX4-9" fmla="*/ 4109292 w 6290632"/>
              <a:gd name="connsiteY4-10" fmla="*/ 1443210 h 4109292"/>
              <a:gd name="connsiteX5-11" fmla="*/ 2203374 w 6290632"/>
              <a:gd name="connsiteY5-12" fmla="*/ 2533880 h 4109292"/>
              <a:gd name="connsiteX6-13" fmla="*/ 6290632 w 6290632"/>
              <a:gd name="connsiteY6-14" fmla="*/ 2974555 h 4109292"/>
              <a:gd name="connsiteX7-15" fmla="*/ 6290632 w 6290632"/>
              <a:gd name="connsiteY7-16" fmla="*/ 4109292 h 4109292"/>
              <a:gd name="connsiteX8-17" fmla="*/ 947451 w 6290632"/>
              <a:gd name="connsiteY8-18" fmla="*/ 2655066 h 4109292"/>
              <a:gd name="connsiteX9-19" fmla="*/ 2765234 w 6290632"/>
              <a:gd name="connsiteY9-20" fmla="*/ 1564396 h 4109292"/>
              <a:gd name="connsiteX10-21" fmla="*/ 771181 w 6290632"/>
              <a:gd name="connsiteY10-22" fmla="*/ 991519 h 4109292"/>
              <a:gd name="connsiteX11-23" fmla="*/ 2214391 w 6290632"/>
              <a:gd name="connsiteY11-24" fmla="*/ 308473 h 4109292"/>
              <a:gd name="connsiteX12-25" fmla="*/ 0 w 6290632"/>
              <a:gd name="connsiteY12-26" fmla="*/ 330506 h 4109292"/>
              <a:gd name="connsiteX0-27" fmla="*/ 0 w 6290632"/>
              <a:gd name="connsiteY0-28" fmla="*/ 330506 h 4109292"/>
              <a:gd name="connsiteX1-29" fmla="*/ 0 w 6290632"/>
              <a:gd name="connsiteY1-30" fmla="*/ 0 h 4109292"/>
              <a:gd name="connsiteX2-31" fmla="*/ 2886420 w 6290632"/>
              <a:gd name="connsiteY2-32" fmla="*/ 253388 h 4109292"/>
              <a:gd name="connsiteX3-33" fmla="*/ 1740665 w 6290632"/>
              <a:gd name="connsiteY3-34" fmla="*/ 859316 h 4109292"/>
              <a:gd name="connsiteX4-35" fmla="*/ 4109292 w 6290632"/>
              <a:gd name="connsiteY4-36" fmla="*/ 1443210 h 4109292"/>
              <a:gd name="connsiteX5-37" fmla="*/ 2203374 w 6290632"/>
              <a:gd name="connsiteY5-38" fmla="*/ 2533880 h 4109292"/>
              <a:gd name="connsiteX6-39" fmla="*/ 6290632 w 6290632"/>
              <a:gd name="connsiteY6-40" fmla="*/ 2974555 h 4109292"/>
              <a:gd name="connsiteX7-41" fmla="*/ 6290632 w 6290632"/>
              <a:gd name="connsiteY7-42" fmla="*/ 4109292 h 4109292"/>
              <a:gd name="connsiteX8-43" fmla="*/ 947451 w 6290632"/>
              <a:gd name="connsiteY8-44" fmla="*/ 2655066 h 4109292"/>
              <a:gd name="connsiteX9-45" fmla="*/ 2765234 w 6290632"/>
              <a:gd name="connsiteY9-46" fmla="*/ 1564396 h 4109292"/>
              <a:gd name="connsiteX10-47" fmla="*/ 771181 w 6290632"/>
              <a:gd name="connsiteY10-48" fmla="*/ 991519 h 4109292"/>
              <a:gd name="connsiteX11-49" fmla="*/ 2214391 w 6290632"/>
              <a:gd name="connsiteY11-50" fmla="*/ 308473 h 4109292"/>
              <a:gd name="connsiteX12-51" fmla="*/ 0 w 6290632"/>
              <a:gd name="connsiteY12-52" fmla="*/ 330506 h 4109292"/>
              <a:gd name="connsiteX0-53" fmla="*/ 0 w 6290632"/>
              <a:gd name="connsiteY0-54" fmla="*/ 354602 h 4133388"/>
              <a:gd name="connsiteX1-55" fmla="*/ 0 w 6290632"/>
              <a:gd name="connsiteY1-56" fmla="*/ 24096 h 4133388"/>
              <a:gd name="connsiteX2-57" fmla="*/ 2886420 w 6290632"/>
              <a:gd name="connsiteY2-58" fmla="*/ 277484 h 4133388"/>
              <a:gd name="connsiteX3-59" fmla="*/ 1740665 w 6290632"/>
              <a:gd name="connsiteY3-60" fmla="*/ 883412 h 4133388"/>
              <a:gd name="connsiteX4-61" fmla="*/ 4109292 w 6290632"/>
              <a:gd name="connsiteY4-62" fmla="*/ 1467306 h 4133388"/>
              <a:gd name="connsiteX5-63" fmla="*/ 2203374 w 6290632"/>
              <a:gd name="connsiteY5-64" fmla="*/ 2557976 h 4133388"/>
              <a:gd name="connsiteX6-65" fmla="*/ 6290632 w 6290632"/>
              <a:gd name="connsiteY6-66" fmla="*/ 2998651 h 4133388"/>
              <a:gd name="connsiteX7-67" fmla="*/ 6290632 w 6290632"/>
              <a:gd name="connsiteY7-68" fmla="*/ 4133388 h 4133388"/>
              <a:gd name="connsiteX8-69" fmla="*/ 947451 w 6290632"/>
              <a:gd name="connsiteY8-70" fmla="*/ 2679162 h 4133388"/>
              <a:gd name="connsiteX9-71" fmla="*/ 2765234 w 6290632"/>
              <a:gd name="connsiteY9-72" fmla="*/ 1588492 h 4133388"/>
              <a:gd name="connsiteX10-73" fmla="*/ 771181 w 6290632"/>
              <a:gd name="connsiteY10-74" fmla="*/ 1015615 h 4133388"/>
              <a:gd name="connsiteX11-75" fmla="*/ 2214391 w 6290632"/>
              <a:gd name="connsiteY11-76" fmla="*/ 332569 h 4133388"/>
              <a:gd name="connsiteX12-77" fmla="*/ 0 w 6290632"/>
              <a:gd name="connsiteY12-78" fmla="*/ 354602 h 4133388"/>
              <a:gd name="connsiteX0-79" fmla="*/ 0 w 6290632"/>
              <a:gd name="connsiteY0-80" fmla="*/ 354602 h 4133388"/>
              <a:gd name="connsiteX1-81" fmla="*/ 0 w 6290632"/>
              <a:gd name="connsiteY1-82" fmla="*/ 24096 h 4133388"/>
              <a:gd name="connsiteX2-83" fmla="*/ 2886420 w 6290632"/>
              <a:gd name="connsiteY2-84" fmla="*/ 277484 h 4133388"/>
              <a:gd name="connsiteX3-85" fmla="*/ 1740665 w 6290632"/>
              <a:gd name="connsiteY3-86" fmla="*/ 883412 h 4133388"/>
              <a:gd name="connsiteX4-87" fmla="*/ 4109292 w 6290632"/>
              <a:gd name="connsiteY4-88" fmla="*/ 1467306 h 4133388"/>
              <a:gd name="connsiteX5-89" fmla="*/ 2203374 w 6290632"/>
              <a:gd name="connsiteY5-90" fmla="*/ 2557976 h 4133388"/>
              <a:gd name="connsiteX6-91" fmla="*/ 6290632 w 6290632"/>
              <a:gd name="connsiteY6-92" fmla="*/ 2998651 h 4133388"/>
              <a:gd name="connsiteX7-93" fmla="*/ 6290632 w 6290632"/>
              <a:gd name="connsiteY7-94" fmla="*/ 4133388 h 4133388"/>
              <a:gd name="connsiteX8-95" fmla="*/ 947451 w 6290632"/>
              <a:gd name="connsiteY8-96" fmla="*/ 2679162 h 4133388"/>
              <a:gd name="connsiteX9-97" fmla="*/ 2765234 w 6290632"/>
              <a:gd name="connsiteY9-98" fmla="*/ 1588492 h 4133388"/>
              <a:gd name="connsiteX10-99" fmla="*/ 771181 w 6290632"/>
              <a:gd name="connsiteY10-100" fmla="*/ 1015615 h 4133388"/>
              <a:gd name="connsiteX11-101" fmla="*/ 2214391 w 6290632"/>
              <a:gd name="connsiteY11-102" fmla="*/ 332569 h 4133388"/>
              <a:gd name="connsiteX12-103" fmla="*/ 0 w 6290632"/>
              <a:gd name="connsiteY12-104" fmla="*/ 354602 h 4133388"/>
              <a:gd name="connsiteX0-105" fmla="*/ 0 w 6290632"/>
              <a:gd name="connsiteY0-106" fmla="*/ 354602 h 4133388"/>
              <a:gd name="connsiteX1-107" fmla="*/ 0 w 6290632"/>
              <a:gd name="connsiteY1-108" fmla="*/ 24096 h 4133388"/>
              <a:gd name="connsiteX2-109" fmla="*/ 2886420 w 6290632"/>
              <a:gd name="connsiteY2-110" fmla="*/ 277484 h 4133388"/>
              <a:gd name="connsiteX3-111" fmla="*/ 1740665 w 6290632"/>
              <a:gd name="connsiteY3-112" fmla="*/ 883412 h 4133388"/>
              <a:gd name="connsiteX4-113" fmla="*/ 4109292 w 6290632"/>
              <a:gd name="connsiteY4-114" fmla="*/ 1467306 h 4133388"/>
              <a:gd name="connsiteX5-115" fmla="*/ 2203374 w 6290632"/>
              <a:gd name="connsiteY5-116" fmla="*/ 2557976 h 4133388"/>
              <a:gd name="connsiteX6-117" fmla="*/ 6290632 w 6290632"/>
              <a:gd name="connsiteY6-118" fmla="*/ 2998651 h 4133388"/>
              <a:gd name="connsiteX7-119" fmla="*/ 6290632 w 6290632"/>
              <a:gd name="connsiteY7-120" fmla="*/ 4133388 h 4133388"/>
              <a:gd name="connsiteX8-121" fmla="*/ 947451 w 6290632"/>
              <a:gd name="connsiteY8-122" fmla="*/ 2679162 h 4133388"/>
              <a:gd name="connsiteX9-123" fmla="*/ 2765234 w 6290632"/>
              <a:gd name="connsiteY9-124" fmla="*/ 1588492 h 4133388"/>
              <a:gd name="connsiteX10-125" fmla="*/ 771181 w 6290632"/>
              <a:gd name="connsiteY10-126" fmla="*/ 1015615 h 4133388"/>
              <a:gd name="connsiteX11-127" fmla="*/ 2214391 w 6290632"/>
              <a:gd name="connsiteY11-128" fmla="*/ 332569 h 4133388"/>
              <a:gd name="connsiteX12-129" fmla="*/ 0 w 6290632"/>
              <a:gd name="connsiteY12-130" fmla="*/ 354602 h 4133388"/>
              <a:gd name="connsiteX0-131" fmla="*/ 0 w 6290632"/>
              <a:gd name="connsiteY0-132" fmla="*/ 354602 h 4133388"/>
              <a:gd name="connsiteX1-133" fmla="*/ 0 w 6290632"/>
              <a:gd name="connsiteY1-134" fmla="*/ 24096 h 4133388"/>
              <a:gd name="connsiteX2-135" fmla="*/ 2886420 w 6290632"/>
              <a:gd name="connsiteY2-136" fmla="*/ 277484 h 4133388"/>
              <a:gd name="connsiteX3-137" fmla="*/ 1740665 w 6290632"/>
              <a:gd name="connsiteY3-138" fmla="*/ 883412 h 4133388"/>
              <a:gd name="connsiteX4-139" fmla="*/ 4109292 w 6290632"/>
              <a:gd name="connsiteY4-140" fmla="*/ 1467306 h 4133388"/>
              <a:gd name="connsiteX5-141" fmla="*/ 2203374 w 6290632"/>
              <a:gd name="connsiteY5-142" fmla="*/ 2557976 h 4133388"/>
              <a:gd name="connsiteX6-143" fmla="*/ 6290632 w 6290632"/>
              <a:gd name="connsiteY6-144" fmla="*/ 2998651 h 4133388"/>
              <a:gd name="connsiteX7-145" fmla="*/ 6290632 w 6290632"/>
              <a:gd name="connsiteY7-146" fmla="*/ 4133388 h 4133388"/>
              <a:gd name="connsiteX8-147" fmla="*/ 947451 w 6290632"/>
              <a:gd name="connsiteY8-148" fmla="*/ 2679162 h 4133388"/>
              <a:gd name="connsiteX9-149" fmla="*/ 2765234 w 6290632"/>
              <a:gd name="connsiteY9-150" fmla="*/ 1588492 h 4133388"/>
              <a:gd name="connsiteX10-151" fmla="*/ 771181 w 6290632"/>
              <a:gd name="connsiteY10-152" fmla="*/ 1015615 h 4133388"/>
              <a:gd name="connsiteX11-153" fmla="*/ 2214391 w 6290632"/>
              <a:gd name="connsiteY11-154" fmla="*/ 332569 h 4133388"/>
              <a:gd name="connsiteX12-155" fmla="*/ 0 w 6290632"/>
              <a:gd name="connsiteY12-156" fmla="*/ 354602 h 4133388"/>
              <a:gd name="connsiteX0-157" fmla="*/ 0 w 6290632"/>
              <a:gd name="connsiteY0-158" fmla="*/ 354602 h 4133388"/>
              <a:gd name="connsiteX1-159" fmla="*/ 0 w 6290632"/>
              <a:gd name="connsiteY1-160" fmla="*/ 24096 h 4133388"/>
              <a:gd name="connsiteX2-161" fmla="*/ 2886420 w 6290632"/>
              <a:gd name="connsiteY2-162" fmla="*/ 277484 h 4133388"/>
              <a:gd name="connsiteX3-163" fmla="*/ 1740665 w 6290632"/>
              <a:gd name="connsiteY3-164" fmla="*/ 883412 h 4133388"/>
              <a:gd name="connsiteX4-165" fmla="*/ 4109292 w 6290632"/>
              <a:gd name="connsiteY4-166" fmla="*/ 1467306 h 4133388"/>
              <a:gd name="connsiteX5-167" fmla="*/ 2203374 w 6290632"/>
              <a:gd name="connsiteY5-168" fmla="*/ 2557976 h 4133388"/>
              <a:gd name="connsiteX6-169" fmla="*/ 6290632 w 6290632"/>
              <a:gd name="connsiteY6-170" fmla="*/ 2998651 h 4133388"/>
              <a:gd name="connsiteX7-171" fmla="*/ 6290632 w 6290632"/>
              <a:gd name="connsiteY7-172" fmla="*/ 4133388 h 4133388"/>
              <a:gd name="connsiteX8-173" fmla="*/ 947451 w 6290632"/>
              <a:gd name="connsiteY8-174" fmla="*/ 2679162 h 4133388"/>
              <a:gd name="connsiteX9-175" fmla="*/ 2765234 w 6290632"/>
              <a:gd name="connsiteY9-176" fmla="*/ 1588492 h 4133388"/>
              <a:gd name="connsiteX10-177" fmla="*/ 771181 w 6290632"/>
              <a:gd name="connsiteY10-178" fmla="*/ 1015615 h 4133388"/>
              <a:gd name="connsiteX11-179" fmla="*/ 2214391 w 6290632"/>
              <a:gd name="connsiteY11-180" fmla="*/ 332569 h 4133388"/>
              <a:gd name="connsiteX12-181" fmla="*/ 0 w 6290632"/>
              <a:gd name="connsiteY12-182" fmla="*/ 354602 h 4133388"/>
              <a:gd name="connsiteX0-183" fmla="*/ 0 w 6290632"/>
              <a:gd name="connsiteY0-184" fmla="*/ 354602 h 4133388"/>
              <a:gd name="connsiteX1-185" fmla="*/ 0 w 6290632"/>
              <a:gd name="connsiteY1-186" fmla="*/ 24096 h 4133388"/>
              <a:gd name="connsiteX2-187" fmla="*/ 2886420 w 6290632"/>
              <a:gd name="connsiteY2-188" fmla="*/ 277484 h 4133388"/>
              <a:gd name="connsiteX3-189" fmla="*/ 1740665 w 6290632"/>
              <a:gd name="connsiteY3-190" fmla="*/ 883412 h 4133388"/>
              <a:gd name="connsiteX4-191" fmla="*/ 4109292 w 6290632"/>
              <a:gd name="connsiteY4-192" fmla="*/ 1467306 h 4133388"/>
              <a:gd name="connsiteX5-193" fmla="*/ 2203374 w 6290632"/>
              <a:gd name="connsiteY5-194" fmla="*/ 2557976 h 4133388"/>
              <a:gd name="connsiteX6-195" fmla="*/ 6290632 w 6290632"/>
              <a:gd name="connsiteY6-196" fmla="*/ 2998651 h 4133388"/>
              <a:gd name="connsiteX7-197" fmla="*/ 6290632 w 6290632"/>
              <a:gd name="connsiteY7-198" fmla="*/ 4133388 h 4133388"/>
              <a:gd name="connsiteX8-199" fmla="*/ 947451 w 6290632"/>
              <a:gd name="connsiteY8-200" fmla="*/ 2679162 h 4133388"/>
              <a:gd name="connsiteX9-201" fmla="*/ 2765234 w 6290632"/>
              <a:gd name="connsiteY9-202" fmla="*/ 1588492 h 4133388"/>
              <a:gd name="connsiteX10-203" fmla="*/ 771181 w 6290632"/>
              <a:gd name="connsiteY10-204" fmla="*/ 1015615 h 4133388"/>
              <a:gd name="connsiteX11-205" fmla="*/ 2214391 w 6290632"/>
              <a:gd name="connsiteY11-206" fmla="*/ 332569 h 4133388"/>
              <a:gd name="connsiteX12-207" fmla="*/ 0 w 6290632"/>
              <a:gd name="connsiteY12-208" fmla="*/ 354602 h 4133388"/>
              <a:gd name="connsiteX0-209" fmla="*/ 0 w 6290632"/>
              <a:gd name="connsiteY0-210" fmla="*/ 354602 h 4133388"/>
              <a:gd name="connsiteX1-211" fmla="*/ 0 w 6290632"/>
              <a:gd name="connsiteY1-212" fmla="*/ 24096 h 4133388"/>
              <a:gd name="connsiteX2-213" fmla="*/ 2886420 w 6290632"/>
              <a:gd name="connsiteY2-214" fmla="*/ 277484 h 4133388"/>
              <a:gd name="connsiteX3-215" fmla="*/ 1740665 w 6290632"/>
              <a:gd name="connsiteY3-216" fmla="*/ 883412 h 4133388"/>
              <a:gd name="connsiteX4-217" fmla="*/ 4109292 w 6290632"/>
              <a:gd name="connsiteY4-218" fmla="*/ 1467306 h 4133388"/>
              <a:gd name="connsiteX5-219" fmla="*/ 2203374 w 6290632"/>
              <a:gd name="connsiteY5-220" fmla="*/ 2557976 h 4133388"/>
              <a:gd name="connsiteX6-221" fmla="*/ 6290632 w 6290632"/>
              <a:gd name="connsiteY6-222" fmla="*/ 2998651 h 4133388"/>
              <a:gd name="connsiteX7-223" fmla="*/ 6290632 w 6290632"/>
              <a:gd name="connsiteY7-224" fmla="*/ 4133388 h 4133388"/>
              <a:gd name="connsiteX8-225" fmla="*/ 947451 w 6290632"/>
              <a:gd name="connsiteY8-226" fmla="*/ 2679162 h 4133388"/>
              <a:gd name="connsiteX9-227" fmla="*/ 2765234 w 6290632"/>
              <a:gd name="connsiteY9-228" fmla="*/ 1588492 h 4133388"/>
              <a:gd name="connsiteX10-229" fmla="*/ 771181 w 6290632"/>
              <a:gd name="connsiteY10-230" fmla="*/ 1015615 h 4133388"/>
              <a:gd name="connsiteX11-231" fmla="*/ 2214391 w 6290632"/>
              <a:gd name="connsiteY11-232" fmla="*/ 332569 h 4133388"/>
              <a:gd name="connsiteX12-233" fmla="*/ 0 w 6290632"/>
              <a:gd name="connsiteY12-234" fmla="*/ 354602 h 4133388"/>
              <a:gd name="connsiteX0-235" fmla="*/ 0 w 6290632"/>
              <a:gd name="connsiteY0-236" fmla="*/ 354602 h 4133388"/>
              <a:gd name="connsiteX1-237" fmla="*/ 0 w 6290632"/>
              <a:gd name="connsiteY1-238" fmla="*/ 24096 h 4133388"/>
              <a:gd name="connsiteX2-239" fmla="*/ 2886420 w 6290632"/>
              <a:gd name="connsiteY2-240" fmla="*/ 277484 h 4133388"/>
              <a:gd name="connsiteX3-241" fmla="*/ 1740665 w 6290632"/>
              <a:gd name="connsiteY3-242" fmla="*/ 883412 h 4133388"/>
              <a:gd name="connsiteX4-243" fmla="*/ 4109292 w 6290632"/>
              <a:gd name="connsiteY4-244" fmla="*/ 1467306 h 4133388"/>
              <a:gd name="connsiteX5-245" fmla="*/ 2203374 w 6290632"/>
              <a:gd name="connsiteY5-246" fmla="*/ 2557976 h 4133388"/>
              <a:gd name="connsiteX6-247" fmla="*/ 6290632 w 6290632"/>
              <a:gd name="connsiteY6-248" fmla="*/ 2998651 h 4133388"/>
              <a:gd name="connsiteX7-249" fmla="*/ 6290632 w 6290632"/>
              <a:gd name="connsiteY7-250" fmla="*/ 4133388 h 4133388"/>
              <a:gd name="connsiteX8-251" fmla="*/ 947451 w 6290632"/>
              <a:gd name="connsiteY8-252" fmla="*/ 2679162 h 4133388"/>
              <a:gd name="connsiteX9-253" fmla="*/ 2765234 w 6290632"/>
              <a:gd name="connsiteY9-254" fmla="*/ 1588492 h 4133388"/>
              <a:gd name="connsiteX10-255" fmla="*/ 771181 w 6290632"/>
              <a:gd name="connsiteY10-256" fmla="*/ 1015615 h 4133388"/>
              <a:gd name="connsiteX11-257" fmla="*/ 2214391 w 6290632"/>
              <a:gd name="connsiteY11-258" fmla="*/ 332569 h 4133388"/>
              <a:gd name="connsiteX12-259" fmla="*/ 0 w 6290632"/>
              <a:gd name="connsiteY12-260" fmla="*/ 354602 h 4133388"/>
              <a:gd name="connsiteX0-261" fmla="*/ 0 w 6290632"/>
              <a:gd name="connsiteY0-262" fmla="*/ 354602 h 4133388"/>
              <a:gd name="connsiteX1-263" fmla="*/ 0 w 6290632"/>
              <a:gd name="connsiteY1-264" fmla="*/ 24096 h 4133388"/>
              <a:gd name="connsiteX2-265" fmla="*/ 2886420 w 6290632"/>
              <a:gd name="connsiteY2-266" fmla="*/ 277484 h 4133388"/>
              <a:gd name="connsiteX3-267" fmla="*/ 1740665 w 6290632"/>
              <a:gd name="connsiteY3-268" fmla="*/ 883412 h 4133388"/>
              <a:gd name="connsiteX4-269" fmla="*/ 4109292 w 6290632"/>
              <a:gd name="connsiteY4-270" fmla="*/ 1467306 h 4133388"/>
              <a:gd name="connsiteX5-271" fmla="*/ 2203374 w 6290632"/>
              <a:gd name="connsiteY5-272" fmla="*/ 2557976 h 4133388"/>
              <a:gd name="connsiteX6-273" fmla="*/ 6290632 w 6290632"/>
              <a:gd name="connsiteY6-274" fmla="*/ 2998651 h 4133388"/>
              <a:gd name="connsiteX7-275" fmla="*/ 6290632 w 6290632"/>
              <a:gd name="connsiteY7-276" fmla="*/ 4133388 h 4133388"/>
              <a:gd name="connsiteX8-277" fmla="*/ 947451 w 6290632"/>
              <a:gd name="connsiteY8-278" fmla="*/ 2679162 h 4133388"/>
              <a:gd name="connsiteX9-279" fmla="*/ 2765234 w 6290632"/>
              <a:gd name="connsiteY9-280" fmla="*/ 1588492 h 4133388"/>
              <a:gd name="connsiteX10-281" fmla="*/ 771181 w 6290632"/>
              <a:gd name="connsiteY10-282" fmla="*/ 1015615 h 4133388"/>
              <a:gd name="connsiteX11-283" fmla="*/ 2214391 w 6290632"/>
              <a:gd name="connsiteY11-284" fmla="*/ 332569 h 4133388"/>
              <a:gd name="connsiteX12-285" fmla="*/ 0 w 6290632"/>
              <a:gd name="connsiteY12-286" fmla="*/ 354602 h 4133388"/>
              <a:gd name="connsiteX0-287" fmla="*/ 0 w 6290632"/>
              <a:gd name="connsiteY0-288" fmla="*/ 354602 h 4133388"/>
              <a:gd name="connsiteX1-289" fmla="*/ 0 w 6290632"/>
              <a:gd name="connsiteY1-290" fmla="*/ 24096 h 4133388"/>
              <a:gd name="connsiteX2-291" fmla="*/ 2886420 w 6290632"/>
              <a:gd name="connsiteY2-292" fmla="*/ 277484 h 4133388"/>
              <a:gd name="connsiteX3-293" fmla="*/ 1740665 w 6290632"/>
              <a:gd name="connsiteY3-294" fmla="*/ 883412 h 4133388"/>
              <a:gd name="connsiteX4-295" fmla="*/ 4109292 w 6290632"/>
              <a:gd name="connsiteY4-296" fmla="*/ 1467306 h 4133388"/>
              <a:gd name="connsiteX5-297" fmla="*/ 2203374 w 6290632"/>
              <a:gd name="connsiteY5-298" fmla="*/ 2557976 h 4133388"/>
              <a:gd name="connsiteX6-299" fmla="*/ 6290632 w 6290632"/>
              <a:gd name="connsiteY6-300" fmla="*/ 2998651 h 4133388"/>
              <a:gd name="connsiteX7-301" fmla="*/ 6290632 w 6290632"/>
              <a:gd name="connsiteY7-302" fmla="*/ 4133388 h 4133388"/>
              <a:gd name="connsiteX8-303" fmla="*/ 947451 w 6290632"/>
              <a:gd name="connsiteY8-304" fmla="*/ 2679162 h 4133388"/>
              <a:gd name="connsiteX9-305" fmla="*/ 2765234 w 6290632"/>
              <a:gd name="connsiteY9-306" fmla="*/ 1588492 h 4133388"/>
              <a:gd name="connsiteX10-307" fmla="*/ 771181 w 6290632"/>
              <a:gd name="connsiteY10-308" fmla="*/ 1015615 h 4133388"/>
              <a:gd name="connsiteX11-309" fmla="*/ 2214391 w 6290632"/>
              <a:gd name="connsiteY11-310" fmla="*/ 332569 h 4133388"/>
              <a:gd name="connsiteX12-311" fmla="*/ 0 w 6290632"/>
              <a:gd name="connsiteY12-312" fmla="*/ 354602 h 4133388"/>
              <a:gd name="connsiteX0-313" fmla="*/ 0 w 6290632"/>
              <a:gd name="connsiteY0-314" fmla="*/ 354602 h 4133388"/>
              <a:gd name="connsiteX1-315" fmla="*/ 0 w 6290632"/>
              <a:gd name="connsiteY1-316" fmla="*/ 24096 h 4133388"/>
              <a:gd name="connsiteX2-317" fmla="*/ 2886420 w 6290632"/>
              <a:gd name="connsiteY2-318" fmla="*/ 277484 h 4133388"/>
              <a:gd name="connsiteX3-319" fmla="*/ 1740665 w 6290632"/>
              <a:gd name="connsiteY3-320" fmla="*/ 883412 h 4133388"/>
              <a:gd name="connsiteX4-321" fmla="*/ 4109292 w 6290632"/>
              <a:gd name="connsiteY4-322" fmla="*/ 1467306 h 4133388"/>
              <a:gd name="connsiteX5-323" fmla="*/ 2203374 w 6290632"/>
              <a:gd name="connsiteY5-324" fmla="*/ 2557976 h 4133388"/>
              <a:gd name="connsiteX6-325" fmla="*/ 6290632 w 6290632"/>
              <a:gd name="connsiteY6-326" fmla="*/ 2998651 h 4133388"/>
              <a:gd name="connsiteX7-327" fmla="*/ 6290632 w 6290632"/>
              <a:gd name="connsiteY7-328" fmla="*/ 4133388 h 4133388"/>
              <a:gd name="connsiteX8-329" fmla="*/ 947451 w 6290632"/>
              <a:gd name="connsiteY8-330" fmla="*/ 2679162 h 4133388"/>
              <a:gd name="connsiteX9-331" fmla="*/ 2765234 w 6290632"/>
              <a:gd name="connsiteY9-332" fmla="*/ 1588492 h 4133388"/>
              <a:gd name="connsiteX10-333" fmla="*/ 771181 w 6290632"/>
              <a:gd name="connsiteY10-334" fmla="*/ 1015615 h 4133388"/>
              <a:gd name="connsiteX11-335" fmla="*/ 2214391 w 6290632"/>
              <a:gd name="connsiteY11-336" fmla="*/ 332569 h 4133388"/>
              <a:gd name="connsiteX12-337" fmla="*/ 0 w 6290632"/>
              <a:gd name="connsiteY12-338" fmla="*/ 354602 h 4133388"/>
              <a:gd name="connsiteX0-339" fmla="*/ 0 w 6290632"/>
              <a:gd name="connsiteY0-340" fmla="*/ 354602 h 4133388"/>
              <a:gd name="connsiteX1-341" fmla="*/ 0 w 6290632"/>
              <a:gd name="connsiteY1-342" fmla="*/ 24096 h 4133388"/>
              <a:gd name="connsiteX2-343" fmla="*/ 2886420 w 6290632"/>
              <a:gd name="connsiteY2-344" fmla="*/ 277484 h 4133388"/>
              <a:gd name="connsiteX3-345" fmla="*/ 1740665 w 6290632"/>
              <a:gd name="connsiteY3-346" fmla="*/ 883412 h 4133388"/>
              <a:gd name="connsiteX4-347" fmla="*/ 4109292 w 6290632"/>
              <a:gd name="connsiteY4-348" fmla="*/ 1467306 h 4133388"/>
              <a:gd name="connsiteX5-349" fmla="*/ 2203374 w 6290632"/>
              <a:gd name="connsiteY5-350" fmla="*/ 2557976 h 4133388"/>
              <a:gd name="connsiteX6-351" fmla="*/ 6290632 w 6290632"/>
              <a:gd name="connsiteY6-352" fmla="*/ 2998651 h 4133388"/>
              <a:gd name="connsiteX7-353" fmla="*/ 6290632 w 6290632"/>
              <a:gd name="connsiteY7-354" fmla="*/ 4133388 h 4133388"/>
              <a:gd name="connsiteX8-355" fmla="*/ 947451 w 6290632"/>
              <a:gd name="connsiteY8-356" fmla="*/ 2679162 h 4133388"/>
              <a:gd name="connsiteX9-357" fmla="*/ 2765234 w 6290632"/>
              <a:gd name="connsiteY9-358" fmla="*/ 1588492 h 4133388"/>
              <a:gd name="connsiteX10-359" fmla="*/ 771181 w 6290632"/>
              <a:gd name="connsiteY10-360" fmla="*/ 1015615 h 4133388"/>
              <a:gd name="connsiteX11-361" fmla="*/ 2214391 w 6290632"/>
              <a:gd name="connsiteY11-362" fmla="*/ 332569 h 4133388"/>
              <a:gd name="connsiteX12-363" fmla="*/ 0 w 6290632"/>
              <a:gd name="connsiteY12-364" fmla="*/ 354602 h 4133388"/>
              <a:gd name="connsiteX0-365" fmla="*/ 0 w 6290632"/>
              <a:gd name="connsiteY0-366" fmla="*/ 354602 h 4133388"/>
              <a:gd name="connsiteX1-367" fmla="*/ 0 w 6290632"/>
              <a:gd name="connsiteY1-368" fmla="*/ 24096 h 4133388"/>
              <a:gd name="connsiteX2-369" fmla="*/ 2886420 w 6290632"/>
              <a:gd name="connsiteY2-370" fmla="*/ 277484 h 4133388"/>
              <a:gd name="connsiteX3-371" fmla="*/ 1740665 w 6290632"/>
              <a:gd name="connsiteY3-372" fmla="*/ 883412 h 4133388"/>
              <a:gd name="connsiteX4-373" fmla="*/ 4109292 w 6290632"/>
              <a:gd name="connsiteY4-374" fmla="*/ 1467306 h 4133388"/>
              <a:gd name="connsiteX5-375" fmla="*/ 2203374 w 6290632"/>
              <a:gd name="connsiteY5-376" fmla="*/ 2557976 h 4133388"/>
              <a:gd name="connsiteX6-377" fmla="*/ 6290632 w 6290632"/>
              <a:gd name="connsiteY6-378" fmla="*/ 2998651 h 4133388"/>
              <a:gd name="connsiteX7-379" fmla="*/ 6290632 w 6290632"/>
              <a:gd name="connsiteY7-380" fmla="*/ 4133388 h 4133388"/>
              <a:gd name="connsiteX8-381" fmla="*/ 947451 w 6290632"/>
              <a:gd name="connsiteY8-382" fmla="*/ 2679162 h 4133388"/>
              <a:gd name="connsiteX9-383" fmla="*/ 2765234 w 6290632"/>
              <a:gd name="connsiteY9-384" fmla="*/ 1588492 h 4133388"/>
              <a:gd name="connsiteX10-385" fmla="*/ 771181 w 6290632"/>
              <a:gd name="connsiteY10-386" fmla="*/ 1015615 h 4133388"/>
              <a:gd name="connsiteX11-387" fmla="*/ 2214391 w 6290632"/>
              <a:gd name="connsiteY11-388" fmla="*/ 332569 h 4133388"/>
              <a:gd name="connsiteX12-389" fmla="*/ 0 w 6290632"/>
              <a:gd name="connsiteY12-390" fmla="*/ 354602 h 4133388"/>
              <a:gd name="connsiteX0-391" fmla="*/ 0 w 6290632"/>
              <a:gd name="connsiteY0-392" fmla="*/ 354602 h 4133388"/>
              <a:gd name="connsiteX1-393" fmla="*/ 0 w 6290632"/>
              <a:gd name="connsiteY1-394" fmla="*/ 24096 h 4133388"/>
              <a:gd name="connsiteX2-395" fmla="*/ 2886420 w 6290632"/>
              <a:gd name="connsiteY2-396" fmla="*/ 277484 h 4133388"/>
              <a:gd name="connsiteX3-397" fmla="*/ 1740665 w 6290632"/>
              <a:gd name="connsiteY3-398" fmla="*/ 883412 h 4133388"/>
              <a:gd name="connsiteX4-399" fmla="*/ 4109292 w 6290632"/>
              <a:gd name="connsiteY4-400" fmla="*/ 1467306 h 4133388"/>
              <a:gd name="connsiteX5-401" fmla="*/ 2203374 w 6290632"/>
              <a:gd name="connsiteY5-402" fmla="*/ 2557976 h 4133388"/>
              <a:gd name="connsiteX6-403" fmla="*/ 6290632 w 6290632"/>
              <a:gd name="connsiteY6-404" fmla="*/ 2998651 h 4133388"/>
              <a:gd name="connsiteX7-405" fmla="*/ 6290632 w 6290632"/>
              <a:gd name="connsiteY7-406" fmla="*/ 4133388 h 4133388"/>
              <a:gd name="connsiteX8-407" fmla="*/ 947451 w 6290632"/>
              <a:gd name="connsiteY8-408" fmla="*/ 2679162 h 4133388"/>
              <a:gd name="connsiteX9-409" fmla="*/ 2765234 w 6290632"/>
              <a:gd name="connsiteY9-410" fmla="*/ 1588492 h 4133388"/>
              <a:gd name="connsiteX10-411" fmla="*/ 771181 w 6290632"/>
              <a:gd name="connsiteY10-412" fmla="*/ 1015615 h 4133388"/>
              <a:gd name="connsiteX11-413" fmla="*/ 2214391 w 6290632"/>
              <a:gd name="connsiteY11-414" fmla="*/ 332569 h 4133388"/>
              <a:gd name="connsiteX12-415" fmla="*/ 0 w 6290632"/>
              <a:gd name="connsiteY12-416" fmla="*/ 354602 h 4133388"/>
              <a:gd name="connsiteX0-417" fmla="*/ 0 w 6290632"/>
              <a:gd name="connsiteY0-418" fmla="*/ 354602 h 4133388"/>
              <a:gd name="connsiteX1-419" fmla="*/ 0 w 6290632"/>
              <a:gd name="connsiteY1-420" fmla="*/ 24096 h 4133388"/>
              <a:gd name="connsiteX2-421" fmla="*/ 2886420 w 6290632"/>
              <a:gd name="connsiteY2-422" fmla="*/ 277484 h 4133388"/>
              <a:gd name="connsiteX3-423" fmla="*/ 1740665 w 6290632"/>
              <a:gd name="connsiteY3-424" fmla="*/ 883412 h 4133388"/>
              <a:gd name="connsiteX4-425" fmla="*/ 4109292 w 6290632"/>
              <a:gd name="connsiteY4-426" fmla="*/ 1467306 h 4133388"/>
              <a:gd name="connsiteX5-427" fmla="*/ 2203374 w 6290632"/>
              <a:gd name="connsiteY5-428" fmla="*/ 2557976 h 4133388"/>
              <a:gd name="connsiteX6-429" fmla="*/ 6290632 w 6290632"/>
              <a:gd name="connsiteY6-430" fmla="*/ 2998651 h 4133388"/>
              <a:gd name="connsiteX7-431" fmla="*/ 6290632 w 6290632"/>
              <a:gd name="connsiteY7-432" fmla="*/ 4133388 h 4133388"/>
              <a:gd name="connsiteX8-433" fmla="*/ 947451 w 6290632"/>
              <a:gd name="connsiteY8-434" fmla="*/ 2679162 h 4133388"/>
              <a:gd name="connsiteX9-435" fmla="*/ 2765234 w 6290632"/>
              <a:gd name="connsiteY9-436" fmla="*/ 1588492 h 4133388"/>
              <a:gd name="connsiteX10-437" fmla="*/ 771181 w 6290632"/>
              <a:gd name="connsiteY10-438" fmla="*/ 1015615 h 4133388"/>
              <a:gd name="connsiteX11-439" fmla="*/ 2214391 w 6290632"/>
              <a:gd name="connsiteY11-440" fmla="*/ 332569 h 4133388"/>
              <a:gd name="connsiteX12-441" fmla="*/ 0 w 6290632"/>
              <a:gd name="connsiteY12-442" fmla="*/ 354602 h 4133388"/>
              <a:gd name="connsiteX0-443" fmla="*/ 0 w 6290632"/>
              <a:gd name="connsiteY0-444" fmla="*/ 354602 h 4133388"/>
              <a:gd name="connsiteX1-445" fmla="*/ 0 w 6290632"/>
              <a:gd name="connsiteY1-446" fmla="*/ 24096 h 4133388"/>
              <a:gd name="connsiteX2-447" fmla="*/ 2886420 w 6290632"/>
              <a:gd name="connsiteY2-448" fmla="*/ 277484 h 4133388"/>
              <a:gd name="connsiteX3-449" fmla="*/ 1740665 w 6290632"/>
              <a:gd name="connsiteY3-450" fmla="*/ 883412 h 4133388"/>
              <a:gd name="connsiteX4-451" fmla="*/ 4109292 w 6290632"/>
              <a:gd name="connsiteY4-452" fmla="*/ 1467306 h 4133388"/>
              <a:gd name="connsiteX5-453" fmla="*/ 2203374 w 6290632"/>
              <a:gd name="connsiteY5-454" fmla="*/ 2557976 h 4133388"/>
              <a:gd name="connsiteX6-455" fmla="*/ 6290632 w 6290632"/>
              <a:gd name="connsiteY6-456" fmla="*/ 2998651 h 4133388"/>
              <a:gd name="connsiteX7-457" fmla="*/ 6290632 w 6290632"/>
              <a:gd name="connsiteY7-458" fmla="*/ 4133388 h 4133388"/>
              <a:gd name="connsiteX8-459" fmla="*/ 947451 w 6290632"/>
              <a:gd name="connsiteY8-460" fmla="*/ 2679162 h 4133388"/>
              <a:gd name="connsiteX9-461" fmla="*/ 2765234 w 6290632"/>
              <a:gd name="connsiteY9-462" fmla="*/ 1588492 h 4133388"/>
              <a:gd name="connsiteX10-463" fmla="*/ 771181 w 6290632"/>
              <a:gd name="connsiteY10-464" fmla="*/ 1015615 h 4133388"/>
              <a:gd name="connsiteX11-465" fmla="*/ 2214391 w 6290632"/>
              <a:gd name="connsiteY11-466" fmla="*/ 332569 h 4133388"/>
              <a:gd name="connsiteX12-467" fmla="*/ 0 w 6290632"/>
              <a:gd name="connsiteY12-468" fmla="*/ 354602 h 4133388"/>
              <a:gd name="connsiteX0-469" fmla="*/ 0 w 6290632"/>
              <a:gd name="connsiteY0-470" fmla="*/ 346420 h 4125206"/>
              <a:gd name="connsiteX1-471" fmla="*/ 0 w 6290632"/>
              <a:gd name="connsiteY1-472" fmla="*/ 15914 h 4125206"/>
              <a:gd name="connsiteX2-473" fmla="*/ 2886420 w 6290632"/>
              <a:gd name="connsiteY2-474" fmla="*/ 269302 h 4125206"/>
              <a:gd name="connsiteX3-475" fmla="*/ 1740665 w 6290632"/>
              <a:gd name="connsiteY3-476" fmla="*/ 875230 h 4125206"/>
              <a:gd name="connsiteX4-477" fmla="*/ 4109292 w 6290632"/>
              <a:gd name="connsiteY4-478" fmla="*/ 1459124 h 4125206"/>
              <a:gd name="connsiteX5-479" fmla="*/ 2203374 w 6290632"/>
              <a:gd name="connsiteY5-480" fmla="*/ 2549794 h 4125206"/>
              <a:gd name="connsiteX6-481" fmla="*/ 6290632 w 6290632"/>
              <a:gd name="connsiteY6-482" fmla="*/ 2990469 h 4125206"/>
              <a:gd name="connsiteX7-483" fmla="*/ 6290632 w 6290632"/>
              <a:gd name="connsiteY7-484" fmla="*/ 4125206 h 4125206"/>
              <a:gd name="connsiteX8-485" fmla="*/ 947451 w 6290632"/>
              <a:gd name="connsiteY8-486" fmla="*/ 2670980 h 4125206"/>
              <a:gd name="connsiteX9-487" fmla="*/ 2765234 w 6290632"/>
              <a:gd name="connsiteY9-488" fmla="*/ 1580310 h 4125206"/>
              <a:gd name="connsiteX10-489" fmla="*/ 771181 w 6290632"/>
              <a:gd name="connsiteY10-490" fmla="*/ 1007433 h 4125206"/>
              <a:gd name="connsiteX11-491" fmla="*/ 2214391 w 6290632"/>
              <a:gd name="connsiteY11-492" fmla="*/ 324387 h 4125206"/>
              <a:gd name="connsiteX12-493" fmla="*/ 0 w 6290632"/>
              <a:gd name="connsiteY12-494" fmla="*/ 346420 h 4125206"/>
              <a:gd name="connsiteX0-495" fmla="*/ 0 w 6290632"/>
              <a:gd name="connsiteY0-496" fmla="*/ 346420 h 4125206"/>
              <a:gd name="connsiteX1-497" fmla="*/ 0 w 6290632"/>
              <a:gd name="connsiteY1-498" fmla="*/ 15914 h 4125206"/>
              <a:gd name="connsiteX2-499" fmla="*/ 2886420 w 6290632"/>
              <a:gd name="connsiteY2-500" fmla="*/ 269302 h 4125206"/>
              <a:gd name="connsiteX3-501" fmla="*/ 1740665 w 6290632"/>
              <a:gd name="connsiteY3-502" fmla="*/ 875230 h 4125206"/>
              <a:gd name="connsiteX4-503" fmla="*/ 4109292 w 6290632"/>
              <a:gd name="connsiteY4-504" fmla="*/ 1459124 h 4125206"/>
              <a:gd name="connsiteX5-505" fmla="*/ 2203374 w 6290632"/>
              <a:gd name="connsiteY5-506" fmla="*/ 2549794 h 4125206"/>
              <a:gd name="connsiteX6-507" fmla="*/ 6290632 w 6290632"/>
              <a:gd name="connsiteY6-508" fmla="*/ 2990469 h 4125206"/>
              <a:gd name="connsiteX7-509" fmla="*/ 6290632 w 6290632"/>
              <a:gd name="connsiteY7-510" fmla="*/ 4125206 h 4125206"/>
              <a:gd name="connsiteX8-511" fmla="*/ 947451 w 6290632"/>
              <a:gd name="connsiteY8-512" fmla="*/ 2670980 h 4125206"/>
              <a:gd name="connsiteX9-513" fmla="*/ 2765234 w 6290632"/>
              <a:gd name="connsiteY9-514" fmla="*/ 1580310 h 4125206"/>
              <a:gd name="connsiteX10-515" fmla="*/ 771181 w 6290632"/>
              <a:gd name="connsiteY10-516" fmla="*/ 1007433 h 4125206"/>
              <a:gd name="connsiteX11-517" fmla="*/ 2214391 w 6290632"/>
              <a:gd name="connsiteY11-518" fmla="*/ 324387 h 4125206"/>
              <a:gd name="connsiteX12-519" fmla="*/ 0 w 6290632"/>
              <a:gd name="connsiteY12-520" fmla="*/ 346420 h 4125206"/>
              <a:gd name="connsiteX0-521" fmla="*/ 0 w 6290632"/>
              <a:gd name="connsiteY0-522" fmla="*/ 346420 h 4125206"/>
              <a:gd name="connsiteX1-523" fmla="*/ 0 w 6290632"/>
              <a:gd name="connsiteY1-524" fmla="*/ 15914 h 4125206"/>
              <a:gd name="connsiteX2-525" fmla="*/ 2886420 w 6290632"/>
              <a:gd name="connsiteY2-526" fmla="*/ 269302 h 4125206"/>
              <a:gd name="connsiteX3-527" fmla="*/ 1740665 w 6290632"/>
              <a:gd name="connsiteY3-528" fmla="*/ 875230 h 4125206"/>
              <a:gd name="connsiteX4-529" fmla="*/ 4109292 w 6290632"/>
              <a:gd name="connsiteY4-530" fmla="*/ 1459124 h 4125206"/>
              <a:gd name="connsiteX5-531" fmla="*/ 2203374 w 6290632"/>
              <a:gd name="connsiteY5-532" fmla="*/ 2549794 h 4125206"/>
              <a:gd name="connsiteX6-533" fmla="*/ 6290632 w 6290632"/>
              <a:gd name="connsiteY6-534" fmla="*/ 2990469 h 4125206"/>
              <a:gd name="connsiteX7-535" fmla="*/ 6290632 w 6290632"/>
              <a:gd name="connsiteY7-536" fmla="*/ 4125206 h 4125206"/>
              <a:gd name="connsiteX8-537" fmla="*/ 947451 w 6290632"/>
              <a:gd name="connsiteY8-538" fmla="*/ 2670980 h 4125206"/>
              <a:gd name="connsiteX9-539" fmla="*/ 2765234 w 6290632"/>
              <a:gd name="connsiteY9-540" fmla="*/ 1580310 h 4125206"/>
              <a:gd name="connsiteX10-541" fmla="*/ 771181 w 6290632"/>
              <a:gd name="connsiteY10-542" fmla="*/ 1007433 h 4125206"/>
              <a:gd name="connsiteX11-543" fmla="*/ 2214391 w 6290632"/>
              <a:gd name="connsiteY11-544" fmla="*/ 324387 h 4125206"/>
              <a:gd name="connsiteX12-545" fmla="*/ 0 w 6290632"/>
              <a:gd name="connsiteY12-546" fmla="*/ 346420 h 4125206"/>
              <a:gd name="connsiteX0-547" fmla="*/ 0 w 6290632"/>
              <a:gd name="connsiteY0-548" fmla="*/ 346420 h 4125206"/>
              <a:gd name="connsiteX1-549" fmla="*/ 0 w 6290632"/>
              <a:gd name="connsiteY1-550" fmla="*/ 15914 h 4125206"/>
              <a:gd name="connsiteX2-551" fmla="*/ 2886420 w 6290632"/>
              <a:gd name="connsiteY2-552" fmla="*/ 269302 h 4125206"/>
              <a:gd name="connsiteX3-553" fmla="*/ 1740665 w 6290632"/>
              <a:gd name="connsiteY3-554" fmla="*/ 875230 h 4125206"/>
              <a:gd name="connsiteX4-555" fmla="*/ 4109292 w 6290632"/>
              <a:gd name="connsiteY4-556" fmla="*/ 1459124 h 4125206"/>
              <a:gd name="connsiteX5-557" fmla="*/ 2203374 w 6290632"/>
              <a:gd name="connsiteY5-558" fmla="*/ 2549794 h 4125206"/>
              <a:gd name="connsiteX6-559" fmla="*/ 6290632 w 6290632"/>
              <a:gd name="connsiteY6-560" fmla="*/ 2990469 h 4125206"/>
              <a:gd name="connsiteX7-561" fmla="*/ 6290632 w 6290632"/>
              <a:gd name="connsiteY7-562" fmla="*/ 4125206 h 4125206"/>
              <a:gd name="connsiteX8-563" fmla="*/ 947451 w 6290632"/>
              <a:gd name="connsiteY8-564" fmla="*/ 2670980 h 4125206"/>
              <a:gd name="connsiteX9-565" fmla="*/ 2765234 w 6290632"/>
              <a:gd name="connsiteY9-566" fmla="*/ 1580310 h 4125206"/>
              <a:gd name="connsiteX10-567" fmla="*/ 771181 w 6290632"/>
              <a:gd name="connsiteY10-568" fmla="*/ 1007433 h 4125206"/>
              <a:gd name="connsiteX11-569" fmla="*/ 2214391 w 6290632"/>
              <a:gd name="connsiteY11-570" fmla="*/ 324387 h 4125206"/>
              <a:gd name="connsiteX12-571" fmla="*/ 0 w 6290632"/>
              <a:gd name="connsiteY12-572" fmla="*/ 346420 h 412520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Lst>
            <a:rect l="l" t="t" r="r" b="b"/>
            <a:pathLst>
              <a:path w="6290632" h="4125206">
                <a:moveTo>
                  <a:pt x="0" y="346420"/>
                </a:moveTo>
                <a:lnTo>
                  <a:pt x="0" y="15914"/>
                </a:lnTo>
                <a:cubicBezTo>
                  <a:pt x="984174" y="1225"/>
                  <a:pt x="2893765" y="-68549"/>
                  <a:pt x="2886420" y="269302"/>
                </a:cubicBezTo>
                <a:cubicBezTo>
                  <a:pt x="2868059" y="515344"/>
                  <a:pt x="1736993" y="684271"/>
                  <a:pt x="1740665" y="875230"/>
                </a:cubicBezTo>
                <a:cubicBezTo>
                  <a:pt x="1748010" y="1036811"/>
                  <a:pt x="4090931" y="1143308"/>
                  <a:pt x="4109292" y="1459124"/>
                </a:cubicBezTo>
                <a:cubicBezTo>
                  <a:pt x="4101947" y="1701495"/>
                  <a:pt x="2188685" y="2208270"/>
                  <a:pt x="2203374" y="2549794"/>
                </a:cubicBezTo>
                <a:cubicBezTo>
                  <a:pt x="2221736" y="2740753"/>
                  <a:pt x="4035847" y="3074931"/>
                  <a:pt x="6290632" y="2990469"/>
                </a:cubicBezTo>
                <a:lnTo>
                  <a:pt x="6290632" y="4125206"/>
                </a:lnTo>
                <a:cubicBezTo>
                  <a:pt x="2702806" y="4103172"/>
                  <a:pt x="965812" y="3475211"/>
                  <a:pt x="947451" y="2670980"/>
                </a:cubicBezTo>
                <a:cubicBezTo>
                  <a:pt x="980502" y="2020984"/>
                  <a:pt x="2754217" y="1723530"/>
                  <a:pt x="2765234" y="1580310"/>
                </a:cubicBezTo>
                <a:cubicBezTo>
                  <a:pt x="2761562" y="1411385"/>
                  <a:pt x="785870" y="1264493"/>
                  <a:pt x="771181" y="1007433"/>
                </a:cubicBezTo>
                <a:cubicBezTo>
                  <a:pt x="778526" y="779751"/>
                  <a:pt x="1733321" y="552069"/>
                  <a:pt x="2214391" y="324387"/>
                </a:cubicBezTo>
                <a:lnTo>
                  <a:pt x="0" y="34642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6" name="任意多边形 55"/>
          <p:cNvSpPr/>
          <p:nvPr/>
        </p:nvSpPr>
        <p:spPr>
          <a:xfrm>
            <a:off x="6942222" y="3230005"/>
            <a:ext cx="1465246" cy="1877262"/>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98C9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7" name="椭圆 56"/>
          <p:cNvSpPr/>
          <p:nvPr/>
        </p:nvSpPr>
        <p:spPr>
          <a:xfrm>
            <a:off x="7152077" y="3438322"/>
            <a:ext cx="1031852" cy="103185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 name="任意多边形 57"/>
          <p:cNvSpPr/>
          <p:nvPr/>
        </p:nvSpPr>
        <p:spPr>
          <a:xfrm>
            <a:off x="5818505" y="1544031"/>
            <a:ext cx="1193608" cy="1529241"/>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98C9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 name="椭圆 58"/>
          <p:cNvSpPr/>
          <p:nvPr/>
        </p:nvSpPr>
        <p:spPr>
          <a:xfrm>
            <a:off x="5989456" y="1713729"/>
            <a:ext cx="840560" cy="8405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0" name="任意多边形 59"/>
          <p:cNvSpPr/>
          <p:nvPr/>
        </p:nvSpPr>
        <p:spPr>
          <a:xfrm flipH="1">
            <a:off x="3595697" y="2892596"/>
            <a:ext cx="1385526" cy="1775125"/>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98C9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1" name="椭圆 60"/>
          <p:cNvSpPr/>
          <p:nvPr/>
        </p:nvSpPr>
        <p:spPr>
          <a:xfrm flipH="1">
            <a:off x="3807074" y="3089579"/>
            <a:ext cx="975712" cy="9757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endParaRPr>
          </a:p>
        </p:txBody>
      </p:sp>
      <p:sp>
        <p:nvSpPr>
          <p:cNvPr id="62" name="任意多边形 61"/>
          <p:cNvSpPr/>
          <p:nvPr/>
        </p:nvSpPr>
        <p:spPr>
          <a:xfrm flipH="1">
            <a:off x="3615131" y="488085"/>
            <a:ext cx="1033749" cy="1324431"/>
          </a:xfrm>
          <a:custGeom>
            <a:avLst/>
            <a:gdLst>
              <a:gd name="connsiteX0" fmla="*/ 732623 w 1465246"/>
              <a:gd name="connsiteY0" fmla="*/ 0 h 1877262"/>
              <a:gd name="connsiteX1" fmla="*/ 1465246 w 1465246"/>
              <a:gd name="connsiteY1" fmla="*/ 732623 h 1877262"/>
              <a:gd name="connsiteX2" fmla="*/ 1340126 w 1465246"/>
              <a:gd name="connsiteY2" fmla="*/ 1142240 h 1877262"/>
              <a:gd name="connsiteX3" fmla="*/ 1300533 w 1465246"/>
              <a:gd name="connsiteY3" fmla="*/ 1190227 h 1877262"/>
              <a:gd name="connsiteX4" fmla="*/ 1302729 w 1465246"/>
              <a:gd name="connsiteY4" fmla="*/ 1189968 h 1877262"/>
              <a:gd name="connsiteX5" fmla="*/ 1285462 w 1465246"/>
              <a:gd name="connsiteY5" fmla="*/ 1208493 h 1877262"/>
              <a:gd name="connsiteX6" fmla="*/ 1250666 w 1465246"/>
              <a:gd name="connsiteY6" fmla="*/ 1250666 h 1877262"/>
              <a:gd name="connsiteX7" fmla="*/ 1231119 w 1465246"/>
              <a:gd name="connsiteY7" fmla="*/ 1266794 h 1877262"/>
              <a:gd name="connsiteX8" fmla="*/ 1182207 w 1465246"/>
              <a:gd name="connsiteY8" fmla="*/ 1319268 h 1877262"/>
              <a:gd name="connsiteX9" fmla="*/ 466023 w 1465246"/>
              <a:gd name="connsiteY9" fmla="*/ 1877262 h 1877262"/>
              <a:gd name="connsiteX10" fmla="*/ 364330 w 1465246"/>
              <a:gd name="connsiteY10" fmla="*/ 1413618 h 1877262"/>
              <a:gd name="connsiteX11" fmla="*/ 288079 w 1465246"/>
              <a:gd name="connsiteY11" fmla="*/ 1311308 h 1877262"/>
              <a:gd name="connsiteX12" fmla="*/ 214580 w 1465246"/>
              <a:gd name="connsiteY12" fmla="*/ 1250666 h 1877262"/>
              <a:gd name="connsiteX13" fmla="*/ 0 w 1465246"/>
              <a:gd name="connsiteY13" fmla="*/ 732623 h 1877262"/>
              <a:gd name="connsiteX14" fmla="*/ 732623 w 1465246"/>
              <a:gd name="connsiteY14" fmla="*/ 0 h 1877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65246" h="1877262">
                <a:moveTo>
                  <a:pt x="732623" y="0"/>
                </a:moveTo>
                <a:cubicBezTo>
                  <a:pt x="1137240" y="0"/>
                  <a:pt x="1465246" y="328006"/>
                  <a:pt x="1465246" y="732623"/>
                </a:cubicBezTo>
                <a:cubicBezTo>
                  <a:pt x="1465246" y="884355"/>
                  <a:pt x="1419120" y="1025313"/>
                  <a:pt x="1340126" y="1142240"/>
                </a:cubicBezTo>
                <a:lnTo>
                  <a:pt x="1300533" y="1190227"/>
                </a:lnTo>
                <a:lnTo>
                  <a:pt x="1302729" y="1189968"/>
                </a:lnTo>
                <a:lnTo>
                  <a:pt x="1285462" y="1208493"/>
                </a:lnTo>
                <a:lnTo>
                  <a:pt x="1250666" y="1250666"/>
                </a:lnTo>
                <a:lnTo>
                  <a:pt x="1231119" y="1266794"/>
                </a:lnTo>
                <a:lnTo>
                  <a:pt x="1182207" y="1319268"/>
                </a:lnTo>
                <a:cubicBezTo>
                  <a:pt x="910305" y="1597924"/>
                  <a:pt x="699604" y="1723866"/>
                  <a:pt x="466023" y="1877262"/>
                </a:cubicBezTo>
                <a:cubicBezTo>
                  <a:pt x="501882" y="1654638"/>
                  <a:pt x="440250" y="1522782"/>
                  <a:pt x="364330" y="1413618"/>
                </a:cubicBezTo>
                <a:lnTo>
                  <a:pt x="288079" y="1311308"/>
                </a:lnTo>
                <a:lnTo>
                  <a:pt x="214580" y="1250666"/>
                </a:lnTo>
                <a:cubicBezTo>
                  <a:pt x="82002" y="1118087"/>
                  <a:pt x="0" y="934932"/>
                  <a:pt x="0" y="732623"/>
                </a:cubicBezTo>
                <a:cubicBezTo>
                  <a:pt x="0" y="328006"/>
                  <a:pt x="328006" y="0"/>
                  <a:pt x="732623" y="0"/>
                </a:cubicBezTo>
                <a:close/>
              </a:path>
            </a:pathLst>
          </a:custGeom>
          <a:solidFill>
            <a:srgbClr val="98C9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3" name="椭圆 62"/>
          <p:cNvSpPr/>
          <p:nvPr/>
        </p:nvSpPr>
        <p:spPr>
          <a:xfrm flipH="1">
            <a:off x="3772841" y="635055"/>
            <a:ext cx="727984" cy="72798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4" name="矩形 63"/>
          <p:cNvSpPr/>
          <p:nvPr/>
        </p:nvSpPr>
        <p:spPr>
          <a:xfrm>
            <a:off x="3747810" y="777103"/>
            <a:ext cx="744491" cy="398780"/>
          </a:xfrm>
          <a:prstGeom prst="rect">
            <a:avLst/>
          </a:prstGeom>
        </p:spPr>
        <p:txBody>
          <a:bodyPr wrap="square">
            <a:spAutoFit/>
          </a:bodyPr>
          <a:lstStyle/>
          <a:p>
            <a:pPr algn="ctr"/>
            <a:r>
              <a:rPr lang="en-US" altLang="zh-CN" sz="2000" b="1" dirty="0">
                <a:solidFill>
                  <a:schemeClr val="bg1">
                    <a:lumMod val="50000"/>
                  </a:schemeClr>
                </a:solidFill>
                <a:latin typeface="方正姚体" panose="02010601030101010101" charset="-122"/>
                <a:ea typeface="方正姚体" panose="02010601030101010101" charset="-122"/>
              </a:rPr>
              <a:t>201</a:t>
            </a:r>
            <a:r>
              <a:rPr lang="en-US" sz="2000" b="1" dirty="0">
                <a:solidFill>
                  <a:schemeClr val="bg1">
                    <a:lumMod val="50000"/>
                  </a:schemeClr>
                </a:solidFill>
                <a:latin typeface="方正姚体" panose="02010601030101010101" charset="-122"/>
                <a:ea typeface="方正姚体" panose="02010601030101010101" charset="-122"/>
              </a:rPr>
              <a:t>6</a:t>
            </a:r>
          </a:p>
        </p:txBody>
      </p:sp>
      <p:sp>
        <p:nvSpPr>
          <p:cNvPr id="65" name="矩形 64"/>
          <p:cNvSpPr/>
          <p:nvPr/>
        </p:nvSpPr>
        <p:spPr>
          <a:xfrm>
            <a:off x="5890039" y="1889190"/>
            <a:ext cx="1039393" cy="460375"/>
          </a:xfrm>
          <a:prstGeom prst="rect">
            <a:avLst/>
          </a:prstGeom>
        </p:spPr>
        <p:txBody>
          <a:bodyPr wrap="square">
            <a:spAutoFit/>
          </a:bodyPr>
          <a:lstStyle/>
          <a:p>
            <a:pPr algn="ctr"/>
            <a:r>
              <a:rPr lang="en-US" altLang="zh-CN" sz="2400" b="1" dirty="0">
                <a:solidFill>
                  <a:schemeClr val="bg1">
                    <a:lumMod val="50000"/>
                  </a:schemeClr>
                </a:solidFill>
                <a:latin typeface="方正姚体" panose="02010601030101010101" charset="-122"/>
                <a:ea typeface="方正姚体" panose="02010601030101010101" charset="-122"/>
              </a:rPr>
              <a:t>201</a:t>
            </a:r>
            <a:r>
              <a:rPr lang="en-US" sz="2400" b="1" dirty="0">
                <a:solidFill>
                  <a:schemeClr val="bg1">
                    <a:lumMod val="50000"/>
                  </a:schemeClr>
                </a:solidFill>
                <a:latin typeface="方正姚体" panose="02010601030101010101" charset="-122"/>
                <a:ea typeface="方正姚体" panose="02010601030101010101" charset="-122"/>
              </a:rPr>
              <a:t>7</a:t>
            </a:r>
          </a:p>
        </p:txBody>
      </p:sp>
      <p:sp>
        <p:nvSpPr>
          <p:cNvPr id="66" name="矩形 65"/>
          <p:cNvSpPr/>
          <p:nvPr/>
        </p:nvSpPr>
        <p:spPr>
          <a:xfrm>
            <a:off x="3742266" y="3312050"/>
            <a:ext cx="1039393" cy="460375"/>
          </a:xfrm>
          <a:prstGeom prst="rect">
            <a:avLst/>
          </a:prstGeom>
        </p:spPr>
        <p:txBody>
          <a:bodyPr wrap="square">
            <a:spAutoFit/>
          </a:bodyPr>
          <a:lstStyle/>
          <a:p>
            <a:pPr algn="ctr"/>
            <a:r>
              <a:rPr lang="en-US" altLang="zh-CN" sz="2400" b="1" dirty="0">
                <a:solidFill>
                  <a:schemeClr val="bg1">
                    <a:lumMod val="50000"/>
                  </a:schemeClr>
                </a:solidFill>
                <a:latin typeface="方正姚体" panose="02010601030101010101" charset="-122"/>
                <a:ea typeface="方正姚体" panose="02010601030101010101" charset="-122"/>
              </a:rPr>
              <a:t>2018</a:t>
            </a:r>
            <a:endParaRPr lang="zh-CN" altLang="en-US" sz="2400" b="1" dirty="0">
              <a:solidFill>
                <a:schemeClr val="bg1">
                  <a:lumMod val="50000"/>
                </a:schemeClr>
              </a:solidFill>
              <a:latin typeface="方正姚体" panose="02010601030101010101" charset="-122"/>
              <a:ea typeface="方正姚体" panose="02010601030101010101" charset="-122"/>
            </a:endParaRPr>
          </a:p>
        </p:txBody>
      </p:sp>
      <p:sp>
        <p:nvSpPr>
          <p:cNvPr id="67" name="矩形 66"/>
          <p:cNvSpPr/>
          <p:nvPr/>
        </p:nvSpPr>
        <p:spPr>
          <a:xfrm>
            <a:off x="7144536" y="3634710"/>
            <a:ext cx="1039393" cy="521970"/>
          </a:xfrm>
          <a:prstGeom prst="rect">
            <a:avLst/>
          </a:prstGeom>
        </p:spPr>
        <p:txBody>
          <a:bodyPr wrap="square">
            <a:spAutoFit/>
          </a:bodyPr>
          <a:lstStyle/>
          <a:p>
            <a:pPr algn="ctr"/>
            <a:r>
              <a:rPr lang="en-US" altLang="zh-CN" sz="2800" b="1" dirty="0">
                <a:solidFill>
                  <a:schemeClr val="bg1">
                    <a:lumMod val="50000"/>
                  </a:schemeClr>
                </a:solidFill>
                <a:latin typeface="方正姚体" panose="02010601030101010101" charset="-122"/>
                <a:ea typeface="方正姚体" panose="02010601030101010101" charset="-122"/>
              </a:rPr>
              <a:t>201</a:t>
            </a:r>
            <a:r>
              <a:rPr lang="en-US" sz="2800" b="1" dirty="0">
                <a:solidFill>
                  <a:schemeClr val="bg1">
                    <a:lumMod val="50000"/>
                  </a:schemeClr>
                </a:solidFill>
                <a:latin typeface="方正姚体" panose="02010601030101010101" charset="-122"/>
                <a:ea typeface="方正姚体" panose="02010601030101010101" charset="-122"/>
              </a:rPr>
              <a:t>9</a:t>
            </a:r>
          </a:p>
        </p:txBody>
      </p:sp>
      <p:sp>
        <p:nvSpPr>
          <p:cNvPr id="2" name="Subtitle 2"/>
          <p:cNvSpPr txBox="1"/>
          <p:nvPr/>
        </p:nvSpPr>
        <p:spPr bwMode="auto">
          <a:xfrm>
            <a:off x="306217" y="89603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3" name="文本框 2"/>
          <p:cNvSpPr txBox="1"/>
          <p:nvPr/>
        </p:nvSpPr>
        <p:spPr>
          <a:xfrm>
            <a:off x="699135" y="143446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5" name="Subtitle 2"/>
          <p:cNvSpPr txBox="1"/>
          <p:nvPr/>
        </p:nvSpPr>
        <p:spPr bwMode="auto">
          <a:xfrm>
            <a:off x="8568202" y="401198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6" name="文本框 5"/>
          <p:cNvSpPr txBox="1"/>
          <p:nvPr/>
        </p:nvSpPr>
        <p:spPr>
          <a:xfrm>
            <a:off x="8961120" y="455041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fade">
                                      <p:cBhvr>
                                        <p:cTn id="7" dur="250"/>
                                        <p:tgtEl>
                                          <p:spTgt spid="54"/>
                                        </p:tgtEl>
                                      </p:cBhvr>
                                    </p:animEffect>
                                    <p:anim calcmode="lin" valueType="num">
                                      <p:cBhvr>
                                        <p:cTn id="8" dur="250" fill="hold"/>
                                        <p:tgtEl>
                                          <p:spTgt spid="54"/>
                                        </p:tgtEl>
                                        <p:attrNameLst>
                                          <p:attrName>ppt_x</p:attrName>
                                        </p:attrNameLst>
                                      </p:cBhvr>
                                      <p:tavLst>
                                        <p:tav tm="0">
                                          <p:val>
                                            <p:strVal val="#ppt_x"/>
                                          </p:val>
                                        </p:tav>
                                        <p:tav tm="100000">
                                          <p:val>
                                            <p:strVal val="#ppt_x"/>
                                          </p:val>
                                        </p:tav>
                                      </p:tavLst>
                                    </p:anim>
                                    <p:anim calcmode="lin" valueType="num">
                                      <p:cBhvr>
                                        <p:cTn id="9" dur="250" fill="hold"/>
                                        <p:tgtEl>
                                          <p:spTgt spid="5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250"/>
                                        <p:tgtEl>
                                          <p:spTgt spid="56"/>
                                        </p:tgtEl>
                                      </p:cBhvr>
                                    </p:animEffect>
                                    <p:anim calcmode="lin" valueType="num">
                                      <p:cBhvr>
                                        <p:cTn id="14" dur="250" fill="hold"/>
                                        <p:tgtEl>
                                          <p:spTgt spid="56"/>
                                        </p:tgtEl>
                                        <p:attrNameLst>
                                          <p:attrName>ppt_x</p:attrName>
                                        </p:attrNameLst>
                                      </p:cBhvr>
                                      <p:tavLst>
                                        <p:tav tm="0">
                                          <p:val>
                                            <p:strVal val="#ppt_x"/>
                                          </p:val>
                                        </p:tav>
                                        <p:tav tm="100000">
                                          <p:val>
                                            <p:strVal val="#ppt_x"/>
                                          </p:val>
                                        </p:tav>
                                      </p:tavLst>
                                    </p:anim>
                                    <p:anim calcmode="lin" valueType="num">
                                      <p:cBhvr>
                                        <p:cTn id="15" dur="250" fill="hold"/>
                                        <p:tgtEl>
                                          <p:spTgt spid="5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fade">
                                      <p:cBhvr>
                                        <p:cTn id="19" dur="250"/>
                                        <p:tgtEl>
                                          <p:spTgt spid="57"/>
                                        </p:tgtEl>
                                      </p:cBhvr>
                                    </p:animEffect>
                                    <p:anim calcmode="lin" valueType="num">
                                      <p:cBhvr>
                                        <p:cTn id="20" dur="250" fill="hold"/>
                                        <p:tgtEl>
                                          <p:spTgt spid="57"/>
                                        </p:tgtEl>
                                        <p:attrNameLst>
                                          <p:attrName>ppt_x</p:attrName>
                                        </p:attrNameLst>
                                      </p:cBhvr>
                                      <p:tavLst>
                                        <p:tav tm="0">
                                          <p:val>
                                            <p:strVal val="#ppt_x"/>
                                          </p:val>
                                        </p:tav>
                                        <p:tav tm="100000">
                                          <p:val>
                                            <p:strVal val="#ppt_x"/>
                                          </p:val>
                                        </p:tav>
                                      </p:tavLst>
                                    </p:anim>
                                    <p:anim calcmode="lin" valueType="num">
                                      <p:cBhvr>
                                        <p:cTn id="21" dur="250" fill="hold"/>
                                        <p:tgtEl>
                                          <p:spTgt spid="5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250"/>
                                        <p:tgtEl>
                                          <p:spTgt spid="58"/>
                                        </p:tgtEl>
                                      </p:cBhvr>
                                    </p:animEffect>
                                    <p:anim calcmode="lin" valueType="num">
                                      <p:cBhvr>
                                        <p:cTn id="26" dur="250" fill="hold"/>
                                        <p:tgtEl>
                                          <p:spTgt spid="58"/>
                                        </p:tgtEl>
                                        <p:attrNameLst>
                                          <p:attrName>ppt_x</p:attrName>
                                        </p:attrNameLst>
                                      </p:cBhvr>
                                      <p:tavLst>
                                        <p:tav tm="0">
                                          <p:val>
                                            <p:strVal val="#ppt_x"/>
                                          </p:val>
                                        </p:tav>
                                        <p:tav tm="100000">
                                          <p:val>
                                            <p:strVal val="#ppt_x"/>
                                          </p:val>
                                        </p:tav>
                                      </p:tavLst>
                                    </p:anim>
                                    <p:anim calcmode="lin" valueType="num">
                                      <p:cBhvr>
                                        <p:cTn id="27" dur="250" fill="hold"/>
                                        <p:tgtEl>
                                          <p:spTgt spid="5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250"/>
                                        <p:tgtEl>
                                          <p:spTgt spid="59"/>
                                        </p:tgtEl>
                                      </p:cBhvr>
                                    </p:animEffect>
                                    <p:anim calcmode="lin" valueType="num">
                                      <p:cBhvr>
                                        <p:cTn id="32" dur="250" fill="hold"/>
                                        <p:tgtEl>
                                          <p:spTgt spid="59"/>
                                        </p:tgtEl>
                                        <p:attrNameLst>
                                          <p:attrName>ppt_x</p:attrName>
                                        </p:attrNameLst>
                                      </p:cBhvr>
                                      <p:tavLst>
                                        <p:tav tm="0">
                                          <p:val>
                                            <p:strVal val="#ppt_x"/>
                                          </p:val>
                                        </p:tav>
                                        <p:tav tm="100000">
                                          <p:val>
                                            <p:strVal val="#ppt_x"/>
                                          </p:val>
                                        </p:tav>
                                      </p:tavLst>
                                    </p:anim>
                                    <p:anim calcmode="lin" valueType="num">
                                      <p:cBhvr>
                                        <p:cTn id="33" dur="250" fill="hold"/>
                                        <p:tgtEl>
                                          <p:spTgt spid="5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fade">
                                      <p:cBhvr>
                                        <p:cTn id="37" dur="250"/>
                                        <p:tgtEl>
                                          <p:spTgt spid="60"/>
                                        </p:tgtEl>
                                      </p:cBhvr>
                                    </p:animEffect>
                                    <p:anim calcmode="lin" valueType="num">
                                      <p:cBhvr>
                                        <p:cTn id="38" dur="250" fill="hold"/>
                                        <p:tgtEl>
                                          <p:spTgt spid="60"/>
                                        </p:tgtEl>
                                        <p:attrNameLst>
                                          <p:attrName>ppt_x</p:attrName>
                                        </p:attrNameLst>
                                      </p:cBhvr>
                                      <p:tavLst>
                                        <p:tav tm="0">
                                          <p:val>
                                            <p:strVal val="#ppt_x"/>
                                          </p:val>
                                        </p:tav>
                                        <p:tav tm="100000">
                                          <p:val>
                                            <p:strVal val="#ppt_x"/>
                                          </p:val>
                                        </p:tav>
                                      </p:tavLst>
                                    </p:anim>
                                    <p:anim calcmode="lin" valueType="num">
                                      <p:cBhvr>
                                        <p:cTn id="39" dur="250" fill="hold"/>
                                        <p:tgtEl>
                                          <p:spTgt spid="6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1"/>
                                        </p:tgtEl>
                                        <p:attrNameLst>
                                          <p:attrName>style.visibility</p:attrName>
                                        </p:attrNameLst>
                                      </p:cBhvr>
                                      <p:to>
                                        <p:strVal val="visible"/>
                                      </p:to>
                                    </p:set>
                                    <p:animEffect transition="in" filter="fade">
                                      <p:cBhvr>
                                        <p:cTn id="43" dur="250"/>
                                        <p:tgtEl>
                                          <p:spTgt spid="61"/>
                                        </p:tgtEl>
                                      </p:cBhvr>
                                    </p:animEffect>
                                    <p:anim calcmode="lin" valueType="num">
                                      <p:cBhvr>
                                        <p:cTn id="44" dur="250" fill="hold"/>
                                        <p:tgtEl>
                                          <p:spTgt spid="61"/>
                                        </p:tgtEl>
                                        <p:attrNameLst>
                                          <p:attrName>ppt_x</p:attrName>
                                        </p:attrNameLst>
                                      </p:cBhvr>
                                      <p:tavLst>
                                        <p:tav tm="0">
                                          <p:val>
                                            <p:strVal val="#ppt_x"/>
                                          </p:val>
                                        </p:tav>
                                        <p:tav tm="100000">
                                          <p:val>
                                            <p:strVal val="#ppt_x"/>
                                          </p:val>
                                        </p:tav>
                                      </p:tavLst>
                                    </p:anim>
                                    <p:anim calcmode="lin" valueType="num">
                                      <p:cBhvr>
                                        <p:cTn id="45" dur="250" fill="hold"/>
                                        <p:tgtEl>
                                          <p:spTgt spid="61"/>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250"/>
                                        <p:tgtEl>
                                          <p:spTgt spid="62"/>
                                        </p:tgtEl>
                                      </p:cBhvr>
                                    </p:animEffect>
                                    <p:anim calcmode="lin" valueType="num">
                                      <p:cBhvr>
                                        <p:cTn id="50" dur="250" fill="hold"/>
                                        <p:tgtEl>
                                          <p:spTgt spid="62"/>
                                        </p:tgtEl>
                                        <p:attrNameLst>
                                          <p:attrName>ppt_x</p:attrName>
                                        </p:attrNameLst>
                                      </p:cBhvr>
                                      <p:tavLst>
                                        <p:tav tm="0">
                                          <p:val>
                                            <p:strVal val="#ppt_x"/>
                                          </p:val>
                                        </p:tav>
                                        <p:tav tm="100000">
                                          <p:val>
                                            <p:strVal val="#ppt_x"/>
                                          </p:val>
                                        </p:tav>
                                      </p:tavLst>
                                    </p:anim>
                                    <p:anim calcmode="lin" valueType="num">
                                      <p:cBhvr>
                                        <p:cTn id="51" dur="250" fill="hold"/>
                                        <p:tgtEl>
                                          <p:spTgt spid="62"/>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250"/>
                                        <p:tgtEl>
                                          <p:spTgt spid="63"/>
                                        </p:tgtEl>
                                      </p:cBhvr>
                                    </p:animEffect>
                                    <p:anim calcmode="lin" valueType="num">
                                      <p:cBhvr>
                                        <p:cTn id="56" dur="250" fill="hold"/>
                                        <p:tgtEl>
                                          <p:spTgt spid="63"/>
                                        </p:tgtEl>
                                        <p:attrNameLst>
                                          <p:attrName>ppt_x</p:attrName>
                                        </p:attrNameLst>
                                      </p:cBhvr>
                                      <p:tavLst>
                                        <p:tav tm="0">
                                          <p:val>
                                            <p:strVal val="#ppt_x"/>
                                          </p:val>
                                        </p:tav>
                                        <p:tav tm="100000">
                                          <p:val>
                                            <p:strVal val="#ppt_x"/>
                                          </p:val>
                                        </p:tav>
                                      </p:tavLst>
                                    </p:anim>
                                    <p:anim calcmode="lin" valueType="num">
                                      <p:cBhvr>
                                        <p:cTn id="57" dur="250" fill="hold"/>
                                        <p:tgtEl>
                                          <p:spTgt spid="63"/>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64"/>
                                        </p:tgtEl>
                                        <p:attrNameLst>
                                          <p:attrName>style.visibility</p:attrName>
                                        </p:attrNameLst>
                                      </p:cBhvr>
                                      <p:to>
                                        <p:strVal val="visible"/>
                                      </p:to>
                                    </p:set>
                                    <p:animEffect transition="in" filter="fade">
                                      <p:cBhvr>
                                        <p:cTn id="61" dur="250"/>
                                        <p:tgtEl>
                                          <p:spTgt spid="64"/>
                                        </p:tgtEl>
                                      </p:cBhvr>
                                    </p:animEffect>
                                    <p:anim calcmode="lin" valueType="num">
                                      <p:cBhvr>
                                        <p:cTn id="62" dur="250" fill="hold"/>
                                        <p:tgtEl>
                                          <p:spTgt spid="64"/>
                                        </p:tgtEl>
                                        <p:attrNameLst>
                                          <p:attrName>ppt_x</p:attrName>
                                        </p:attrNameLst>
                                      </p:cBhvr>
                                      <p:tavLst>
                                        <p:tav tm="0">
                                          <p:val>
                                            <p:strVal val="#ppt_x"/>
                                          </p:val>
                                        </p:tav>
                                        <p:tav tm="100000">
                                          <p:val>
                                            <p:strVal val="#ppt_x"/>
                                          </p:val>
                                        </p:tav>
                                      </p:tavLst>
                                    </p:anim>
                                    <p:anim calcmode="lin" valueType="num">
                                      <p:cBhvr>
                                        <p:cTn id="63" dur="250" fill="hold"/>
                                        <p:tgtEl>
                                          <p:spTgt spid="64"/>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65"/>
                                        </p:tgtEl>
                                        <p:attrNameLst>
                                          <p:attrName>style.visibility</p:attrName>
                                        </p:attrNameLst>
                                      </p:cBhvr>
                                      <p:to>
                                        <p:strVal val="visible"/>
                                      </p:to>
                                    </p:set>
                                    <p:animEffect transition="in" filter="fade">
                                      <p:cBhvr>
                                        <p:cTn id="67" dur="250"/>
                                        <p:tgtEl>
                                          <p:spTgt spid="65"/>
                                        </p:tgtEl>
                                      </p:cBhvr>
                                    </p:animEffect>
                                    <p:anim calcmode="lin" valueType="num">
                                      <p:cBhvr>
                                        <p:cTn id="68" dur="250" fill="hold"/>
                                        <p:tgtEl>
                                          <p:spTgt spid="65"/>
                                        </p:tgtEl>
                                        <p:attrNameLst>
                                          <p:attrName>ppt_x</p:attrName>
                                        </p:attrNameLst>
                                      </p:cBhvr>
                                      <p:tavLst>
                                        <p:tav tm="0">
                                          <p:val>
                                            <p:strVal val="#ppt_x"/>
                                          </p:val>
                                        </p:tav>
                                        <p:tav tm="100000">
                                          <p:val>
                                            <p:strVal val="#ppt_x"/>
                                          </p:val>
                                        </p:tav>
                                      </p:tavLst>
                                    </p:anim>
                                    <p:anim calcmode="lin" valueType="num">
                                      <p:cBhvr>
                                        <p:cTn id="69" dur="250" fill="hold"/>
                                        <p:tgtEl>
                                          <p:spTgt spid="65"/>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fade">
                                      <p:cBhvr>
                                        <p:cTn id="73" dur="250"/>
                                        <p:tgtEl>
                                          <p:spTgt spid="66"/>
                                        </p:tgtEl>
                                      </p:cBhvr>
                                    </p:animEffect>
                                    <p:anim calcmode="lin" valueType="num">
                                      <p:cBhvr>
                                        <p:cTn id="74" dur="250" fill="hold"/>
                                        <p:tgtEl>
                                          <p:spTgt spid="66"/>
                                        </p:tgtEl>
                                        <p:attrNameLst>
                                          <p:attrName>ppt_x</p:attrName>
                                        </p:attrNameLst>
                                      </p:cBhvr>
                                      <p:tavLst>
                                        <p:tav tm="0">
                                          <p:val>
                                            <p:strVal val="#ppt_x"/>
                                          </p:val>
                                        </p:tav>
                                        <p:tav tm="100000">
                                          <p:val>
                                            <p:strVal val="#ppt_x"/>
                                          </p:val>
                                        </p:tav>
                                      </p:tavLst>
                                    </p:anim>
                                    <p:anim calcmode="lin" valueType="num">
                                      <p:cBhvr>
                                        <p:cTn id="75" dur="250" fill="hold"/>
                                        <p:tgtEl>
                                          <p:spTgt spid="66"/>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grpId="0" nodeType="after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fade">
                                      <p:cBhvr>
                                        <p:cTn id="79" dur="250"/>
                                        <p:tgtEl>
                                          <p:spTgt spid="67"/>
                                        </p:tgtEl>
                                      </p:cBhvr>
                                    </p:animEffect>
                                    <p:anim calcmode="lin" valueType="num">
                                      <p:cBhvr>
                                        <p:cTn id="80" dur="250" fill="hold"/>
                                        <p:tgtEl>
                                          <p:spTgt spid="67"/>
                                        </p:tgtEl>
                                        <p:attrNameLst>
                                          <p:attrName>ppt_x</p:attrName>
                                        </p:attrNameLst>
                                      </p:cBhvr>
                                      <p:tavLst>
                                        <p:tav tm="0">
                                          <p:val>
                                            <p:strVal val="#ppt_x"/>
                                          </p:val>
                                        </p:tav>
                                        <p:tav tm="100000">
                                          <p:val>
                                            <p:strVal val="#ppt_x"/>
                                          </p:val>
                                        </p:tav>
                                      </p:tavLst>
                                    </p:anim>
                                    <p:anim calcmode="lin" valueType="num">
                                      <p:cBhvr>
                                        <p:cTn id="81" dur="250" fill="hold"/>
                                        <p:tgtEl>
                                          <p:spTgt spid="67"/>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55" presetClass="entr" presetSubtype="0" fill="hold" grpId="0" nodeType="afterEffect">
                                  <p:stCondLst>
                                    <p:cond delay="0"/>
                                  </p:stCondLst>
                                  <p:childTnLst>
                                    <p:set>
                                      <p:cBhvr>
                                        <p:cTn id="84" dur="1" fill="hold">
                                          <p:stCondLst>
                                            <p:cond delay="0"/>
                                          </p:stCondLst>
                                        </p:cTn>
                                        <p:tgtEl>
                                          <p:spTgt spid="2"/>
                                        </p:tgtEl>
                                        <p:attrNameLst>
                                          <p:attrName>style.visibility</p:attrName>
                                        </p:attrNameLst>
                                      </p:cBhvr>
                                      <p:to>
                                        <p:strVal val="visible"/>
                                      </p:to>
                                    </p:set>
                                    <p:anim calcmode="lin" valueType="num">
                                      <p:cBhvr>
                                        <p:cTn id="85" dur="1000" fill="hold"/>
                                        <p:tgtEl>
                                          <p:spTgt spid="2"/>
                                        </p:tgtEl>
                                        <p:attrNameLst>
                                          <p:attrName>ppt_w</p:attrName>
                                        </p:attrNameLst>
                                      </p:cBhvr>
                                      <p:tavLst>
                                        <p:tav tm="0">
                                          <p:val>
                                            <p:strVal val="#ppt_w*0.70"/>
                                          </p:val>
                                        </p:tav>
                                        <p:tav tm="100000">
                                          <p:val>
                                            <p:strVal val="#ppt_w"/>
                                          </p:val>
                                        </p:tav>
                                      </p:tavLst>
                                    </p:anim>
                                    <p:anim calcmode="lin" valueType="num">
                                      <p:cBhvr>
                                        <p:cTn id="86" dur="1000" fill="hold"/>
                                        <p:tgtEl>
                                          <p:spTgt spid="2"/>
                                        </p:tgtEl>
                                        <p:attrNameLst>
                                          <p:attrName>ppt_h</p:attrName>
                                        </p:attrNameLst>
                                      </p:cBhvr>
                                      <p:tavLst>
                                        <p:tav tm="0">
                                          <p:val>
                                            <p:strVal val="#ppt_h"/>
                                          </p:val>
                                        </p:tav>
                                        <p:tav tm="100000">
                                          <p:val>
                                            <p:strVal val="#ppt_h"/>
                                          </p:val>
                                        </p:tav>
                                      </p:tavLst>
                                    </p:anim>
                                    <p:animEffect transition="in" filter="fade">
                                      <p:cBhvr>
                                        <p:cTn id="87" dur="1000"/>
                                        <p:tgtEl>
                                          <p:spTgt spid="2"/>
                                        </p:tgtEl>
                                      </p:cBhvr>
                                    </p:animEffect>
                                  </p:childTnLst>
                                </p:cTn>
                              </p:par>
                              <p:par>
                                <p:cTn id="88" presetID="55" presetClass="entr" presetSubtype="0" fill="hold" grpId="0" nodeType="with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p:cTn id="90" dur="1000" fill="hold"/>
                                        <p:tgtEl>
                                          <p:spTgt spid="3"/>
                                        </p:tgtEl>
                                        <p:attrNameLst>
                                          <p:attrName>ppt_w</p:attrName>
                                        </p:attrNameLst>
                                      </p:cBhvr>
                                      <p:tavLst>
                                        <p:tav tm="0">
                                          <p:val>
                                            <p:strVal val="#ppt_w*0.70"/>
                                          </p:val>
                                        </p:tav>
                                        <p:tav tm="100000">
                                          <p:val>
                                            <p:strVal val="#ppt_w"/>
                                          </p:val>
                                        </p:tav>
                                      </p:tavLst>
                                    </p:anim>
                                    <p:anim calcmode="lin" valueType="num">
                                      <p:cBhvr>
                                        <p:cTn id="91" dur="1000" fill="hold"/>
                                        <p:tgtEl>
                                          <p:spTgt spid="3"/>
                                        </p:tgtEl>
                                        <p:attrNameLst>
                                          <p:attrName>ppt_h</p:attrName>
                                        </p:attrNameLst>
                                      </p:cBhvr>
                                      <p:tavLst>
                                        <p:tav tm="0">
                                          <p:val>
                                            <p:strVal val="#ppt_h"/>
                                          </p:val>
                                        </p:tav>
                                        <p:tav tm="100000">
                                          <p:val>
                                            <p:strVal val="#ppt_h"/>
                                          </p:val>
                                        </p:tav>
                                      </p:tavLst>
                                    </p:anim>
                                    <p:animEffect transition="in" filter="fade">
                                      <p:cBhvr>
                                        <p:cTn id="92" dur="1000"/>
                                        <p:tgtEl>
                                          <p:spTgt spid="3"/>
                                        </p:tgtEl>
                                      </p:cBhvr>
                                    </p:animEffect>
                                  </p:childTnLst>
                                </p:cTn>
                              </p:par>
                            </p:childTnLst>
                          </p:cTn>
                        </p:par>
                        <p:par>
                          <p:cTn id="93" fill="hold">
                            <p:stCondLst>
                              <p:cond delay="7500"/>
                            </p:stCondLst>
                            <p:childTnLst>
                              <p:par>
                                <p:cTn id="94" presetID="55" presetClass="entr" presetSubtype="0" fill="hold" grpId="0" nodeType="afterEffect">
                                  <p:stCondLst>
                                    <p:cond delay="0"/>
                                  </p:stCondLst>
                                  <p:childTnLst>
                                    <p:set>
                                      <p:cBhvr>
                                        <p:cTn id="95" dur="1" fill="hold">
                                          <p:stCondLst>
                                            <p:cond delay="0"/>
                                          </p:stCondLst>
                                        </p:cTn>
                                        <p:tgtEl>
                                          <p:spTgt spid="5"/>
                                        </p:tgtEl>
                                        <p:attrNameLst>
                                          <p:attrName>style.visibility</p:attrName>
                                        </p:attrNameLst>
                                      </p:cBhvr>
                                      <p:to>
                                        <p:strVal val="visible"/>
                                      </p:to>
                                    </p:set>
                                    <p:anim calcmode="lin" valueType="num">
                                      <p:cBhvr>
                                        <p:cTn id="96" dur="1000" fill="hold"/>
                                        <p:tgtEl>
                                          <p:spTgt spid="5"/>
                                        </p:tgtEl>
                                        <p:attrNameLst>
                                          <p:attrName>ppt_w</p:attrName>
                                        </p:attrNameLst>
                                      </p:cBhvr>
                                      <p:tavLst>
                                        <p:tav tm="0">
                                          <p:val>
                                            <p:strVal val="#ppt_w*0.70"/>
                                          </p:val>
                                        </p:tav>
                                        <p:tav tm="100000">
                                          <p:val>
                                            <p:strVal val="#ppt_w"/>
                                          </p:val>
                                        </p:tav>
                                      </p:tavLst>
                                    </p:anim>
                                    <p:anim calcmode="lin" valueType="num">
                                      <p:cBhvr>
                                        <p:cTn id="97" dur="1000" fill="hold"/>
                                        <p:tgtEl>
                                          <p:spTgt spid="5"/>
                                        </p:tgtEl>
                                        <p:attrNameLst>
                                          <p:attrName>ppt_h</p:attrName>
                                        </p:attrNameLst>
                                      </p:cBhvr>
                                      <p:tavLst>
                                        <p:tav tm="0">
                                          <p:val>
                                            <p:strVal val="#ppt_h"/>
                                          </p:val>
                                        </p:tav>
                                        <p:tav tm="100000">
                                          <p:val>
                                            <p:strVal val="#ppt_h"/>
                                          </p:val>
                                        </p:tav>
                                      </p:tavLst>
                                    </p:anim>
                                    <p:animEffect transition="in" filter="fade">
                                      <p:cBhvr>
                                        <p:cTn id="98" dur="1000"/>
                                        <p:tgtEl>
                                          <p:spTgt spid="5"/>
                                        </p:tgtEl>
                                      </p:cBhvr>
                                    </p:animEffect>
                                  </p:childTnLst>
                                </p:cTn>
                              </p:par>
                              <p:par>
                                <p:cTn id="99" presetID="55" presetClass="entr" presetSubtype="0" fill="hold" grpId="0" nodeType="withEffect">
                                  <p:stCondLst>
                                    <p:cond delay="0"/>
                                  </p:stCondLst>
                                  <p:childTnLst>
                                    <p:set>
                                      <p:cBhvr>
                                        <p:cTn id="100" dur="1" fill="hold">
                                          <p:stCondLst>
                                            <p:cond delay="0"/>
                                          </p:stCondLst>
                                        </p:cTn>
                                        <p:tgtEl>
                                          <p:spTgt spid="6"/>
                                        </p:tgtEl>
                                        <p:attrNameLst>
                                          <p:attrName>style.visibility</p:attrName>
                                        </p:attrNameLst>
                                      </p:cBhvr>
                                      <p:to>
                                        <p:strVal val="visible"/>
                                      </p:to>
                                    </p:set>
                                    <p:anim calcmode="lin" valueType="num">
                                      <p:cBhvr>
                                        <p:cTn id="101" dur="1000" fill="hold"/>
                                        <p:tgtEl>
                                          <p:spTgt spid="6"/>
                                        </p:tgtEl>
                                        <p:attrNameLst>
                                          <p:attrName>ppt_w</p:attrName>
                                        </p:attrNameLst>
                                      </p:cBhvr>
                                      <p:tavLst>
                                        <p:tav tm="0">
                                          <p:val>
                                            <p:strVal val="#ppt_w*0.70"/>
                                          </p:val>
                                        </p:tav>
                                        <p:tav tm="100000">
                                          <p:val>
                                            <p:strVal val="#ppt_w"/>
                                          </p:val>
                                        </p:tav>
                                      </p:tavLst>
                                    </p:anim>
                                    <p:anim calcmode="lin" valueType="num">
                                      <p:cBhvr>
                                        <p:cTn id="102" dur="1000" fill="hold"/>
                                        <p:tgtEl>
                                          <p:spTgt spid="6"/>
                                        </p:tgtEl>
                                        <p:attrNameLst>
                                          <p:attrName>ppt_h</p:attrName>
                                        </p:attrNameLst>
                                      </p:cBhvr>
                                      <p:tavLst>
                                        <p:tav tm="0">
                                          <p:val>
                                            <p:strVal val="#ppt_h"/>
                                          </p:val>
                                        </p:tav>
                                        <p:tav tm="100000">
                                          <p:val>
                                            <p:strVal val="#ppt_h"/>
                                          </p:val>
                                        </p:tav>
                                      </p:tavLst>
                                    </p:anim>
                                    <p:animEffect transition="in" filter="fade">
                                      <p:cBhvr>
                                        <p:cTn id="10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bldLvl="0" animBg="1"/>
      <p:bldP spid="56" grpId="0" bldLvl="0" animBg="1"/>
      <p:bldP spid="57" grpId="0" bldLvl="0" animBg="1"/>
      <p:bldP spid="58" grpId="0" bldLvl="0" animBg="1"/>
      <p:bldP spid="59" grpId="0" bldLvl="0" animBg="1"/>
      <p:bldP spid="60" grpId="0" bldLvl="0" animBg="1"/>
      <p:bldP spid="61" grpId="0" bldLvl="0" animBg="1"/>
      <p:bldP spid="62" grpId="0" bldLvl="0" animBg="1"/>
      <p:bldP spid="63" grpId="0" bldLvl="0" animBg="1"/>
      <p:bldP spid="64" grpId="0"/>
      <p:bldP spid="65" grpId="0"/>
      <p:bldP spid="66" grpId="0"/>
      <p:bldP spid="67" grpId="0"/>
      <p:bldP spid="2" grpId="0"/>
      <p:bldP spid="3" grpId="0"/>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04</a:t>
            </a:r>
          </a:p>
        </p:txBody>
      </p:sp>
      <p:grpSp>
        <p:nvGrpSpPr>
          <p:cNvPr id="49" name="Group 4"/>
          <p:cNvGrpSpPr>
            <a:grpSpLocks noChangeAspect="1"/>
          </p:cNvGrpSpPr>
          <p:nvPr/>
        </p:nvGrpSpPr>
        <p:grpSpPr bwMode="auto">
          <a:xfrm rot="4351113">
            <a:off x="755215" y="2303924"/>
            <a:ext cx="4703016" cy="2934654"/>
            <a:chOff x="940378" y="1579484"/>
            <a:chExt cx="7050558" cy="4399828"/>
          </a:xfrm>
          <a:solidFill>
            <a:srgbClr val="5B8156"/>
          </a:solidFill>
        </p:grpSpPr>
        <p:sp>
          <p:nvSpPr>
            <p:cNvPr id="51" name="Freeform 673"/>
            <p:cNvSpPr>
              <a:spLocks noEditPoints="1" noChangeArrowheads="1"/>
            </p:cNvSpPr>
            <p:nvPr/>
          </p:nvSpPr>
          <p:spPr bwMode="auto">
            <a:xfrm rot="-324743">
              <a:off x="4204278" y="1579484"/>
              <a:ext cx="2628900" cy="2630487"/>
            </a:xfrm>
            <a:custGeom>
              <a:avLst/>
              <a:gdLst>
                <a:gd name="T0" fmla="*/ 2147483646 w 1816"/>
                <a:gd name="T1" fmla="*/ 1661750774 h 1816"/>
                <a:gd name="T2" fmla="*/ 2147483646 w 1816"/>
                <a:gd name="T3" fmla="*/ 1313454595 h 1816"/>
                <a:gd name="T4" fmla="*/ 2147483646 w 1816"/>
                <a:gd name="T5" fmla="*/ 965158417 h 1816"/>
                <a:gd name="T6" fmla="*/ 2147483646 w 1816"/>
                <a:gd name="T7" fmla="*/ 453204230 h 1816"/>
                <a:gd name="T8" fmla="*/ 2147483646 w 1816"/>
                <a:gd name="T9" fmla="*/ 449007908 h 1816"/>
                <a:gd name="T10" fmla="*/ 2147483646 w 1816"/>
                <a:gd name="T11" fmla="*/ 289547670 h 1816"/>
                <a:gd name="T12" fmla="*/ 2049534448 w 1816"/>
                <a:gd name="T13" fmla="*/ 218210195 h 1816"/>
                <a:gd name="T14" fmla="*/ 1659746461 w 1816"/>
                <a:gd name="T15" fmla="*/ 230799161 h 1816"/>
                <a:gd name="T16" fmla="*/ 1311870319 w 1816"/>
                <a:gd name="T17" fmla="*/ 88122763 h 1816"/>
                <a:gd name="T18" fmla="*/ 963994178 w 1816"/>
                <a:gd name="T19" fmla="*/ 495167450 h 1816"/>
                <a:gd name="T20" fmla="*/ 452658652 w 1816"/>
                <a:gd name="T21" fmla="*/ 663021781 h 1816"/>
                <a:gd name="T22" fmla="*/ 448466309 w 1816"/>
                <a:gd name="T23" fmla="*/ 1040692213 h 1816"/>
                <a:gd name="T24" fmla="*/ 289197819 w 1816"/>
                <a:gd name="T25" fmla="*/ 1397381036 h 1816"/>
                <a:gd name="T26" fmla="*/ 217946812 w 1816"/>
                <a:gd name="T27" fmla="*/ 1754069859 h 1816"/>
                <a:gd name="T28" fmla="*/ 226328602 w 1816"/>
                <a:gd name="T29" fmla="*/ 2144329258 h 1816"/>
                <a:gd name="T30" fmla="*/ 88017483 w 1816"/>
                <a:gd name="T31" fmla="*/ 2147483646 h 1816"/>
                <a:gd name="T32" fmla="*/ 494570498 w 1816"/>
                <a:gd name="T33" fmla="*/ 2147483646 h 1816"/>
                <a:gd name="T34" fmla="*/ 662222226 w 1816"/>
                <a:gd name="T35" fmla="*/ 2147483646 h 1816"/>
                <a:gd name="T36" fmla="*/ 1039437528 w 1816"/>
                <a:gd name="T37" fmla="*/ 2147483646 h 1816"/>
                <a:gd name="T38" fmla="*/ 1395695460 w 1816"/>
                <a:gd name="T39" fmla="*/ 2147483646 h 1816"/>
                <a:gd name="T40" fmla="*/ 1751953391 w 1816"/>
                <a:gd name="T41" fmla="*/ 2147483646 h 1816"/>
                <a:gd name="T42" fmla="*/ 2141742826 w 1816"/>
                <a:gd name="T43" fmla="*/ 2147483646 h 1816"/>
                <a:gd name="T44" fmla="*/ 2147483646 w 1816"/>
                <a:gd name="T45" fmla="*/ 2147483646 h 1816"/>
                <a:gd name="T46" fmla="*/ 2147483646 w 1816"/>
                <a:gd name="T47" fmla="*/ 2147483646 h 1816"/>
                <a:gd name="T48" fmla="*/ 2147483646 w 1816"/>
                <a:gd name="T49" fmla="*/ 2147483646 h 1816"/>
                <a:gd name="T50" fmla="*/ 2147483646 w 1816"/>
                <a:gd name="T51" fmla="*/ 2147483646 h 1816"/>
                <a:gd name="T52" fmla="*/ 2147483646 w 1816"/>
                <a:gd name="T53" fmla="*/ 2147483646 h 1816"/>
                <a:gd name="T54" fmla="*/ 2147483646 w 1816"/>
                <a:gd name="T55" fmla="*/ 2052010172 h 1816"/>
                <a:gd name="T56" fmla="*/ 1827396741 w 1816"/>
                <a:gd name="T57" fmla="*/ 2147483646 h 1816"/>
                <a:gd name="T58" fmla="*/ 1529815684 w 1816"/>
                <a:gd name="T59" fmla="*/ 2147483646 h 1816"/>
                <a:gd name="T60" fmla="*/ 1261575235 w 1816"/>
                <a:gd name="T61" fmla="*/ 2147483646 h 1816"/>
                <a:gd name="T62" fmla="*/ 1014289262 w 1816"/>
                <a:gd name="T63" fmla="*/ 2147483646 h 1816"/>
                <a:gd name="T64" fmla="*/ 804725688 w 1816"/>
                <a:gd name="T65" fmla="*/ 2147483646 h 1816"/>
                <a:gd name="T66" fmla="*/ 637073960 w 1816"/>
                <a:gd name="T67" fmla="*/ 2147483646 h 1816"/>
                <a:gd name="T68" fmla="*/ 511335526 w 1816"/>
                <a:gd name="T69" fmla="*/ 2147483646 h 1816"/>
                <a:gd name="T70" fmla="*/ 440084519 w 1816"/>
                <a:gd name="T71" fmla="*/ 2131740291 h 1816"/>
                <a:gd name="T72" fmla="*/ 423319491 w 1816"/>
                <a:gd name="T73" fmla="*/ 1829603655 h 1816"/>
                <a:gd name="T74" fmla="*/ 469423680 w 1816"/>
                <a:gd name="T75" fmla="*/ 1535859664 h 1816"/>
                <a:gd name="T76" fmla="*/ 570013848 w 1816"/>
                <a:gd name="T77" fmla="*/ 1263098730 h 1816"/>
                <a:gd name="T78" fmla="*/ 716708205 w 1816"/>
                <a:gd name="T79" fmla="*/ 1019710603 h 1816"/>
                <a:gd name="T80" fmla="*/ 905315856 w 1816"/>
                <a:gd name="T81" fmla="*/ 809893052 h 1816"/>
                <a:gd name="T82" fmla="*/ 1135836801 w 1816"/>
                <a:gd name="T83" fmla="*/ 637843848 h 1816"/>
                <a:gd name="T84" fmla="*/ 1391504565 w 1816"/>
                <a:gd name="T85" fmla="*/ 511952738 h 1816"/>
                <a:gd name="T86" fmla="*/ 1676511489 w 1816"/>
                <a:gd name="T87" fmla="*/ 440615264 h 1816"/>
                <a:gd name="T88" fmla="*/ 1978283441 w 1816"/>
                <a:gd name="T89" fmla="*/ 423829975 h 1816"/>
                <a:gd name="T90" fmla="*/ 2147483646 w 1816"/>
                <a:gd name="T91" fmla="*/ 469989518 h 1816"/>
                <a:gd name="T92" fmla="*/ 2147483646 w 1816"/>
                <a:gd name="T93" fmla="*/ 570702696 h 1816"/>
                <a:gd name="T94" fmla="*/ 2147483646 w 1816"/>
                <a:gd name="T95" fmla="*/ 717573967 h 1816"/>
                <a:gd name="T96" fmla="*/ 2147483646 w 1816"/>
                <a:gd name="T97" fmla="*/ 906409908 h 1816"/>
                <a:gd name="T98" fmla="*/ 2147483646 w 1816"/>
                <a:gd name="T99" fmla="*/ 1137207621 h 1816"/>
                <a:gd name="T100" fmla="*/ 2147483646 w 1816"/>
                <a:gd name="T101" fmla="*/ 1393184714 h 1816"/>
                <a:gd name="T102" fmla="*/ 2147483646 w 1816"/>
                <a:gd name="T103" fmla="*/ 1678536062 h 1816"/>
                <a:gd name="T104" fmla="*/ 2147483646 w 1816"/>
                <a:gd name="T105" fmla="*/ 1980672698 h 1816"/>
                <a:gd name="T106" fmla="*/ 2147483646 w 1816"/>
                <a:gd name="T107" fmla="*/ 2147483646 h 1816"/>
                <a:gd name="T108" fmla="*/ 2147483646 w 1816"/>
                <a:gd name="T109" fmla="*/ 2147483646 h 1816"/>
                <a:gd name="T110" fmla="*/ 2147483646 w 1816"/>
                <a:gd name="T111" fmla="*/ 2147483646 h 1816"/>
                <a:gd name="T112" fmla="*/ 2147483646 w 1816"/>
                <a:gd name="T113" fmla="*/ 2147483646 h 1816"/>
                <a:gd name="T114" fmla="*/ 2147483646 w 1816"/>
                <a:gd name="T115" fmla="*/ 2147483646 h 1816"/>
                <a:gd name="T116" fmla="*/ 2147483646 w 1816"/>
                <a:gd name="T117" fmla="*/ 2147483646 h 1816"/>
                <a:gd name="T118" fmla="*/ 2124977798 w 1816"/>
                <a:gd name="T119" fmla="*/ 2147483646 h 18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3"/>
            </a:fillRef>
            <a:effectRef idx="1">
              <a:schemeClr val="accent3"/>
            </a:effectRef>
            <a:fontRef idx="minor">
              <a:schemeClr val="lt1"/>
            </a:fontRef>
          </p:style>
          <p:txBody>
            <a:bodyPr wrap="none" anchor="ctr"/>
            <a:lstStyle/>
            <a:p>
              <a:endParaRPr lang="zh-CN" altLang="en-US"/>
            </a:p>
          </p:txBody>
        </p:sp>
        <p:sp>
          <p:nvSpPr>
            <p:cNvPr id="52" name="Freeform 675"/>
            <p:cNvSpPr>
              <a:spLocks noEditPoints="1" noChangeArrowheads="1"/>
            </p:cNvSpPr>
            <p:nvPr/>
          </p:nvSpPr>
          <p:spPr bwMode="auto">
            <a:xfrm rot="-324743">
              <a:off x="940378" y="1649334"/>
              <a:ext cx="3429000" cy="3429000"/>
            </a:xfrm>
            <a:custGeom>
              <a:avLst/>
              <a:gdLst>
                <a:gd name="T0" fmla="*/ 2147483646 w 2622"/>
                <a:gd name="T1" fmla="*/ 1970253443 h 2622"/>
                <a:gd name="T2" fmla="*/ 2147483646 w 2622"/>
                <a:gd name="T3" fmla="*/ 1590569506 h 2622"/>
                <a:gd name="T4" fmla="*/ 2147483646 w 2622"/>
                <a:gd name="T5" fmla="*/ 1227987412 h 2622"/>
                <a:gd name="T6" fmla="*/ 2147483646 w 2622"/>
                <a:gd name="T7" fmla="*/ 923555770 h 2622"/>
                <a:gd name="T8" fmla="*/ 2147483646 w 2622"/>
                <a:gd name="T9" fmla="*/ 646489431 h 2622"/>
                <a:gd name="T10" fmla="*/ 2147483646 w 2622"/>
                <a:gd name="T11" fmla="*/ 239440191 h 2622"/>
                <a:gd name="T12" fmla="*/ 2147483646 w 2622"/>
                <a:gd name="T13" fmla="*/ 277066339 h 2622"/>
                <a:gd name="T14" fmla="*/ 2147483646 w 2622"/>
                <a:gd name="T15" fmla="*/ 191551891 h 2622"/>
                <a:gd name="T16" fmla="*/ 2120759341 w 2622"/>
                <a:gd name="T17" fmla="*/ 177869894 h 2622"/>
                <a:gd name="T18" fmla="*/ 1782121397 w 2622"/>
                <a:gd name="T19" fmla="*/ 44467146 h 2622"/>
                <a:gd name="T20" fmla="*/ 1381913156 w 2622"/>
                <a:gd name="T21" fmla="*/ 359160941 h 2622"/>
                <a:gd name="T22" fmla="*/ 1043276519 w 2622"/>
                <a:gd name="T23" fmla="*/ 557553831 h 2622"/>
                <a:gd name="T24" fmla="*/ 571237136 w 2622"/>
                <a:gd name="T25" fmla="*/ 742266031 h 2622"/>
                <a:gd name="T26" fmla="*/ 516507838 w 2622"/>
                <a:gd name="T27" fmla="*/ 1104846817 h 2622"/>
                <a:gd name="T28" fmla="*/ 331795637 w 2622"/>
                <a:gd name="T29" fmla="*/ 1450325760 h 2622"/>
                <a:gd name="T30" fmla="*/ 215496041 w 2622"/>
                <a:gd name="T31" fmla="*/ 1826588543 h 2622"/>
                <a:gd name="T32" fmla="*/ 0 w 2622"/>
                <a:gd name="T33" fmla="*/ 2120759341 h 2622"/>
                <a:gd name="T34" fmla="*/ 201814043 w 2622"/>
                <a:gd name="T35" fmla="*/ 2147483646 h 2622"/>
                <a:gd name="T36" fmla="*/ 304431642 w 2622"/>
                <a:gd name="T37" fmla="*/ 2147483646 h 2622"/>
                <a:gd name="T38" fmla="*/ 362580786 w 2622"/>
                <a:gd name="T39" fmla="*/ 2147483646 h 2622"/>
                <a:gd name="T40" fmla="*/ 697797577 w 2622"/>
                <a:gd name="T41" fmla="*/ 2147483646 h 2622"/>
                <a:gd name="T42" fmla="*/ 985126068 w 2622"/>
                <a:gd name="T43" fmla="*/ 2147483646 h 2622"/>
                <a:gd name="T44" fmla="*/ 1316923013 w 2622"/>
                <a:gd name="T45" fmla="*/ 2147483646 h 2622"/>
                <a:gd name="T46" fmla="*/ 1546101051 w 2622"/>
                <a:gd name="T47" fmla="*/ 2147483646 h 2622"/>
                <a:gd name="T48" fmla="*/ 2045505738 w 2622"/>
                <a:gd name="T49" fmla="*/ 2147483646 h 2622"/>
                <a:gd name="T50" fmla="*/ 2147483646 w 2622"/>
                <a:gd name="T51" fmla="*/ 2147483646 h 2622"/>
                <a:gd name="T52" fmla="*/ 2147483646 w 2622"/>
                <a:gd name="T53" fmla="*/ 2147483646 h 2622"/>
                <a:gd name="T54" fmla="*/ 2147483646 w 2622"/>
                <a:gd name="T55" fmla="*/ 2147483646 h 2622"/>
                <a:gd name="T56" fmla="*/ 2147483646 w 2622"/>
                <a:gd name="T57" fmla="*/ 2147483646 h 2622"/>
                <a:gd name="T58" fmla="*/ 2147483646 w 2622"/>
                <a:gd name="T59" fmla="*/ 2147483646 h 2622"/>
                <a:gd name="T60" fmla="*/ 2147483646 w 2622"/>
                <a:gd name="T61" fmla="*/ 2147483646 h 2622"/>
                <a:gd name="T62" fmla="*/ 2147483646 w 2622"/>
                <a:gd name="T63" fmla="*/ 2147483646 h 2622"/>
                <a:gd name="T64" fmla="*/ 2147483646 w 2622"/>
                <a:gd name="T65" fmla="*/ 2147483646 h 2622"/>
                <a:gd name="T66" fmla="*/ 2147483646 w 2622"/>
                <a:gd name="T67" fmla="*/ 2147483646 h 2622"/>
                <a:gd name="T68" fmla="*/ 1860794846 w 2622"/>
                <a:gd name="T69" fmla="*/ 2147483646 h 2622"/>
                <a:gd name="T70" fmla="*/ 1419540611 w 2622"/>
                <a:gd name="T71" fmla="*/ 2147483646 h 2622"/>
                <a:gd name="T72" fmla="*/ 1036435521 w 2622"/>
                <a:gd name="T73" fmla="*/ 2147483646 h 2622"/>
                <a:gd name="T74" fmla="*/ 721741727 w 2622"/>
                <a:gd name="T75" fmla="*/ 2147483646 h 2622"/>
                <a:gd name="T76" fmla="*/ 495983533 w 2622"/>
                <a:gd name="T77" fmla="*/ 2147483646 h 2622"/>
                <a:gd name="T78" fmla="*/ 369423093 w 2622"/>
                <a:gd name="T79" fmla="*/ 2147483646 h 2622"/>
                <a:gd name="T80" fmla="*/ 355739787 w 2622"/>
                <a:gd name="T81" fmla="*/ 2048926891 h 2622"/>
                <a:gd name="T82" fmla="*/ 461778539 w 2622"/>
                <a:gd name="T83" fmla="*/ 1590569506 h 2622"/>
                <a:gd name="T84" fmla="*/ 670433581 w 2622"/>
                <a:gd name="T85" fmla="*/ 1183520265 h 2622"/>
                <a:gd name="T86" fmla="*/ 968024224 w 2622"/>
                <a:gd name="T87" fmla="*/ 838041323 h 2622"/>
                <a:gd name="T88" fmla="*/ 1337446009 w 2622"/>
                <a:gd name="T89" fmla="*/ 574656982 h 2622"/>
                <a:gd name="T90" fmla="*/ 1768439399 w 2622"/>
                <a:gd name="T91" fmla="*/ 403628087 h 2622"/>
                <a:gd name="T92" fmla="*/ 2147483646 w 2622"/>
                <a:gd name="T93" fmla="*/ 345478943 h 2622"/>
                <a:gd name="T94" fmla="*/ 2147483646 w 2622"/>
                <a:gd name="T95" fmla="*/ 403628087 h 2622"/>
                <a:gd name="T96" fmla="*/ 2147483646 w 2622"/>
                <a:gd name="T97" fmla="*/ 574656982 h 2622"/>
                <a:gd name="T98" fmla="*/ 2147483646 w 2622"/>
                <a:gd name="T99" fmla="*/ 838041323 h 2622"/>
                <a:gd name="T100" fmla="*/ 2147483646 w 2622"/>
                <a:gd name="T101" fmla="*/ 1183520265 h 2622"/>
                <a:gd name="T102" fmla="*/ 2147483646 w 2622"/>
                <a:gd name="T103" fmla="*/ 1590569506 h 2622"/>
                <a:gd name="T104" fmla="*/ 2147483646 w 2622"/>
                <a:gd name="T105" fmla="*/ 2048926891 h 2622"/>
                <a:gd name="T106" fmla="*/ 2147483646 w 2622"/>
                <a:gd name="T107" fmla="*/ 2147483646 h 2622"/>
                <a:gd name="T108" fmla="*/ 2147483646 w 2622"/>
                <a:gd name="T109" fmla="*/ 2147483646 h 2622"/>
                <a:gd name="T110" fmla="*/ 2147483646 w 2622"/>
                <a:gd name="T111" fmla="*/ 2147483646 h 2622"/>
                <a:gd name="T112" fmla="*/ 2147483646 w 2622"/>
                <a:gd name="T113" fmla="*/ 2147483646 h 2622"/>
                <a:gd name="T114" fmla="*/ 2147483646 w 2622"/>
                <a:gd name="T115" fmla="*/ 2147483646 h 2622"/>
                <a:gd name="T116" fmla="*/ 2147483646 w 2622"/>
                <a:gd name="T117" fmla="*/ 2147483646 h 262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3"/>
            </a:fillRef>
            <a:effectRef idx="1">
              <a:schemeClr val="accent3"/>
            </a:effectRef>
            <a:fontRef idx="minor">
              <a:schemeClr val="lt1"/>
            </a:fontRef>
          </p:style>
          <p:txBody>
            <a:bodyPr wrap="none" anchor="ctr"/>
            <a:lstStyle/>
            <a:p>
              <a:endParaRPr lang="zh-CN" altLang="en-US"/>
            </a:p>
          </p:txBody>
        </p:sp>
        <p:sp>
          <p:nvSpPr>
            <p:cNvPr id="53" name="Oval 676"/>
            <p:cNvSpPr>
              <a:spLocks noChangeArrowheads="1"/>
            </p:cNvSpPr>
            <p:nvPr/>
          </p:nvSpPr>
          <p:spPr bwMode="auto">
            <a:xfrm rot="-324743">
              <a:off x="1307091" y="2016046"/>
              <a:ext cx="2695575" cy="2693988"/>
            </a:xfrm>
            <a:prstGeom prst="ellipse">
              <a:avLst/>
            </a:prstGeom>
            <a:solidFill>
              <a:srgbClr val="98C9D0"/>
            </a:solidFill>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3"/>
            </a:fillRef>
            <a:effectRef idx="1">
              <a:schemeClr val="accent3"/>
            </a:effectRef>
            <a:fontRef idx="minor">
              <a:schemeClr val="lt1"/>
            </a:fontRef>
          </p:style>
          <p:txBody>
            <a:bodyPr wrap="none" anchor="ctr"/>
            <a:lstStyle/>
            <a:p>
              <a:pPr algn="just" eaLnBrk="1" latinLnBrk="1" hangingPunct="1">
                <a:lnSpc>
                  <a:spcPct val="120000"/>
                </a:lnSpc>
              </a:pPr>
              <a:endParaRPr lang="ko-KR" altLang="en-US" sz="900">
                <a:solidFill>
                  <a:srgbClr val="A6A6A6"/>
                </a:solidFill>
                <a:latin typeface="Arial" panose="020B0604020202020204" pitchFamily="34" charset="0"/>
                <a:ea typeface="Malgun Gothic" panose="020B0503020000020004" pitchFamily="34" charset="-127"/>
                <a:sym typeface="Arial" panose="020B0604020202020204" pitchFamily="34" charset="0"/>
              </a:endParaRPr>
            </a:p>
          </p:txBody>
        </p:sp>
        <p:sp>
          <p:nvSpPr>
            <p:cNvPr id="54" name="Oval 677"/>
            <p:cNvSpPr>
              <a:spLocks noChangeArrowheads="1"/>
            </p:cNvSpPr>
            <p:nvPr/>
          </p:nvSpPr>
          <p:spPr bwMode="auto">
            <a:xfrm rot="-324743">
              <a:off x="4617028" y="1993821"/>
              <a:ext cx="1801813" cy="1801813"/>
            </a:xfrm>
            <a:prstGeom prst="ellipse">
              <a:avLst/>
            </a:prstGeom>
            <a:extLst>
              <a:ext uri="{91240B29-F687-4F45-9708-019B960494DF}">
                <a14:hiddenLine xmlns:a14="http://schemas.microsoft.com/office/drawing/2010/main" w="9525">
                  <a:solidFill>
                    <a:srgbClr val="000000"/>
                  </a:solidFill>
                  <a:round/>
                </a14:hiddenLine>
              </a:ext>
            </a:extLst>
          </p:spPr>
          <p:style>
            <a:lnRef idx="3">
              <a:schemeClr val="lt1"/>
            </a:lnRef>
            <a:fillRef idx="1">
              <a:schemeClr val="accent3"/>
            </a:fillRef>
            <a:effectRef idx="1">
              <a:schemeClr val="accent3"/>
            </a:effectRef>
            <a:fontRef idx="minor">
              <a:schemeClr val="lt1"/>
            </a:fontRef>
          </p:style>
          <p:txBody>
            <a:bodyPr wrap="none" anchor="ctr"/>
            <a:lstStyle/>
            <a:p>
              <a:pPr algn="just" eaLnBrk="1" latinLnBrk="1" hangingPunct="1">
                <a:lnSpc>
                  <a:spcPct val="120000"/>
                </a:lnSpc>
              </a:pPr>
              <a:endParaRPr lang="ko-KR" altLang="en-US" sz="900">
                <a:solidFill>
                  <a:srgbClr val="A6A6A6"/>
                </a:solidFill>
                <a:latin typeface="Arial" panose="020B0604020202020204" pitchFamily="34" charset="0"/>
                <a:ea typeface="Malgun Gothic" panose="020B0503020000020004" pitchFamily="34" charset="-127"/>
                <a:sym typeface="Arial" panose="020B0604020202020204" pitchFamily="34" charset="0"/>
              </a:endParaRPr>
            </a:p>
          </p:txBody>
        </p:sp>
        <p:sp>
          <p:nvSpPr>
            <p:cNvPr id="55" name="Freeform 679"/>
            <p:cNvSpPr>
              <a:spLocks noEditPoints="1"/>
            </p:cNvSpPr>
            <p:nvPr/>
          </p:nvSpPr>
          <p:spPr bwMode="auto">
            <a:xfrm rot="21275257">
              <a:off x="5687182" y="3675390"/>
              <a:ext cx="2303754" cy="2303922"/>
            </a:xfrm>
            <a:custGeom>
              <a:avLst/>
              <a:gdLst>
                <a:gd name="T0" fmla="*/ 2147483647 w 1816"/>
                <a:gd name="T1" fmla="*/ 2147483647 h 1816"/>
                <a:gd name="T2" fmla="*/ 2147483647 w 1816"/>
                <a:gd name="T3" fmla="*/ 2147483647 h 1816"/>
                <a:gd name="T4" fmla="*/ 2147483647 w 1816"/>
                <a:gd name="T5" fmla="*/ 2147483647 h 1816"/>
                <a:gd name="T6" fmla="*/ 2147483647 w 1816"/>
                <a:gd name="T7" fmla="*/ 2147483647 h 1816"/>
                <a:gd name="T8" fmla="*/ 2147483647 w 1816"/>
                <a:gd name="T9" fmla="*/ 2147483647 h 1816"/>
                <a:gd name="T10" fmla="*/ 2147483647 w 1816"/>
                <a:gd name="T11" fmla="*/ 2147483647 h 1816"/>
                <a:gd name="T12" fmla="*/ 2147483647 w 1816"/>
                <a:gd name="T13" fmla="*/ 2147483647 h 1816"/>
                <a:gd name="T14" fmla="*/ 2147483647 w 1816"/>
                <a:gd name="T15" fmla="*/ 2147483647 h 1816"/>
                <a:gd name="T16" fmla="*/ 2147483647 w 1816"/>
                <a:gd name="T17" fmla="*/ 2147483647 h 1816"/>
                <a:gd name="T18" fmla="*/ 2147483647 w 1816"/>
                <a:gd name="T19" fmla="*/ 2147483647 h 1816"/>
                <a:gd name="T20" fmla="*/ 2147483647 w 1816"/>
                <a:gd name="T21" fmla="*/ 2147483647 h 1816"/>
                <a:gd name="T22" fmla="*/ 2147483647 w 1816"/>
                <a:gd name="T23" fmla="*/ 2147483647 h 1816"/>
                <a:gd name="T24" fmla="*/ 0 w 1816"/>
                <a:gd name="T25" fmla="*/ 2147483647 h 1816"/>
                <a:gd name="T26" fmla="*/ 2147483647 w 1816"/>
                <a:gd name="T27" fmla="*/ 2147483647 h 1816"/>
                <a:gd name="T28" fmla="*/ 2147483647 w 1816"/>
                <a:gd name="T29" fmla="*/ 2147483647 h 1816"/>
                <a:gd name="T30" fmla="*/ 2147483647 w 1816"/>
                <a:gd name="T31" fmla="*/ 2147483647 h 1816"/>
                <a:gd name="T32" fmla="*/ 2147483647 w 1816"/>
                <a:gd name="T33" fmla="*/ 2147483647 h 1816"/>
                <a:gd name="T34" fmla="*/ 2147483647 w 1816"/>
                <a:gd name="T35" fmla="*/ 2147483647 h 1816"/>
                <a:gd name="T36" fmla="*/ 2147483647 w 1816"/>
                <a:gd name="T37" fmla="*/ 2147483647 h 1816"/>
                <a:gd name="T38" fmla="*/ 2147483647 w 1816"/>
                <a:gd name="T39" fmla="*/ 2147483647 h 1816"/>
                <a:gd name="T40" fmla="*/ 2147483647 w 1816"/>
                <a:gd name="T41" fmla="*/ 2147483647 h 1816"/>
                <a:gd name="T42" fmla="*/ 2147483647 w 1816"/>
                <a:gd name="T43" fmla="*/ 2147483647 h 1816"/>
                <a:gd name="T44" fmla="*/ 2147483647 w 1816"/>
                <a:gd name="T45" fmla="*/ 2147483647 h 1816"/>
                <a:gd name="T46" fmla="*/ 2147483647 w 1816"/>
                <a:gd name="T47" fmla="*/ 2147483647 h 1816"/>
                <a:gd name="T48" fmla="*/ 2147483647 w 1816"/>
                <a:gd name="T49" fmla="*/ 2147483647 h 1816"/>
                <a:gd name="T50" fmla="*/ 2147483647 w 1816"/>
                <a:gd name="T51" fmla="*/ 2147483647 h 1816"/>
                <a:gd name="T52" fmla="*/ 2147483647 w 1816"/>
                <a:gd name="T53" fmla="*/ 2147483647 h 1816"/>
                <a:gd name="T54" fmla="*/ 2147483647 w 1816"/>
                <a:gd name="T55" fmla="*/ 2147483647 h 1816"/>
                <a:gd name="T56" fmla="*/ 2147483647 w 1816"/>
                <a:gd name="T57" fmla="*/ 2147483647 h 1816"/>
                <a:gd name="T58" fmla="*/ 2147483647 w 1816"/>
                <a:gd name="T59" fmla="*/ 2147483647 h 1816"/>
                <a:gd name="T60" fmla="*/ 2147483647 w 1816"/>
                <a:gd name="T61" fmla="*/ 2147483647 h 1816"/>
                <a:gd name="T62" fmla="*/ 2147483647 w 1816"/>
                <a:gd name="T63" fmla="*/ 2147483647 h 1816"/>
                <a:gd name="T64" fmla="*/ 2147483647 w 1816"/>
                <a:gd name="T65" fmla="*/ 2147483647 h 1816"/>
                <a:gd name="T66" fmla="*/ 2147483647 w 1816"/>
                <a:gd name="T67" fmla="*/ 2147483647 h 1816"/>
                <a:gd name="T68" fmla="*/ 2147483647 w 1816"/>
                <a:gd name="T69" fmla="*/ 2147483647 h 1816"/>
                <a:gd name="T70" fmla="*/ 2147483647 w 1816"/>
                <a:gd name="T71" fmla="*/ 2147483647 h 1816"/>
                <a:gd name="T72" fmla="*/ 2147483647 w 1816"/>
                <a:gd name="T73" fmla="*/ 2147483647 h 1816"/>
                <a:gd name="T74" fmla="*/ 2147483647 w 1816"/>
                <a:gd name="T75" fmla="*/ 2147483647 h 1816"/>
                <a:gd name="T76" fmla="*/ 2147483647 w 1816"/>
                <a:gd name="T77" fmla="*/ 2147483647 h 1816"/>
                <a:gd name="T78" fmla="*/ 2147483647 w 1816"/>
                <a:gd name="T79" fmla="*/ 2147483647 h 1816"/>
                <a:gd name="T80" fmla="*/ 2147483647 w 1816"/>
                <a:gd name="T81" fmla="*/ 2147483647 h 1816"/>
                <a:gd name="T82" fmla="*/ 2147483647 w 1816"/>
                <a:gd name="T83" fmla="*/ 2147483647 h 1816"/>
                <a:gd name="T84" fmla="*/ 2147483647 w 1816"/>
                <a:gd name="T85" fmla="*/ 2147483647 h 1816"/>
                <a:gd name="T86" fmla="*/ 2147483647 w 1816"/>
                <a:gd name="T87" fmla="*/ 2147483647 h 1816"/>
                <a:gd name="T88" fmla="*/ 2147483647 w 1816"/>
                <a:gd name="T89" fmla="*/ 2147483647 h 1816"/>
                <a:gd name="T90" fmla="*/ 2147483647 w 1816"/>
                <a:gd name="T91" fmla="*/ 2147483647 h 1816"/>
                <a:gd name="T92" fmla="*/ 2147483647 w 1816"/>
                <a:gd name="T93" fmla="*/ 2147483647 h 1816"/>
                <a:gd name="T94" fmla="*/ 2147483647 w 1816"/>
                <a:gd name="T95" fmla="*/ 2147483647 h 1816"/>
                <a:gd name="T96" fmla="*/ 2147483647 w 1816"/>
                <a:gd name="T97" fmla="*/ 2147483647 h 1816"/>
                <a:gd name="T98" fmla="*/ 2147483647 w 1816"/>
                <a:gd name="T99" fmla="*/ 2147483647 h 1816"/>
                <a:gd name="T100" fmla="*/ 2147483647 w 1816"/>
                <a:gd name="T101" fmla="*/ 2147483647 h 1816"/>
                <a:gd name="T102" fmla="*/ 2147483647 w 1816"/>
                <a:gd name="T103" fmla="*/ 2147483647 h 18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816"/>
                <a:gd name="T157" fmla="*/ 0 h 1816"/>
                <a:gd name="T158" fmla="*/ 1816 w 1816"/>
                <a:gd name="T159" fmla="*/ 1816 h 18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816" h="1816">
                  <a:moveTo>
                    <a:pt x="1816" y="978"/>
                  </a:moveTo>
                  <a:lnTo>
                    <a:pt x="1816" y="836"/>
                  </a:lnTo>
                  <a:lnTo>
                    <a:pt x="1710" y="836"/>
                  </a:lnTo>
                  <a:lnTo>
                    <a:pt x="1706" y="792"/>
                  </a:lnTo>
                  <a:lnTo>
                    <a:pt x="1698" y="750"/>
                  </a:lnTo>
                  <a:lnTo>
                    <a:pt x="1688" y="708"/>
                  </a:lnTo>
                  <a:lnTo>
                    <a:pt x="1678" y="666"/>
                  </a:lnTo>
                  <a:lnTo>
                    <a:pt x="1774" y="626"/>
                  </a:lnTo>
                  <a:lnTo>
                    <a:pt x="1718" y="494"/>
                  </a:lnTo>
                  <a:lnTo>
                    <a:pt x="1622" y="534"/>
                  </a:lnTo>
                  <a:lnTo>
                    <a:pt x="1602" y="496"/>
                  </a:lnTo>
                  <a:lnTo>
                    <a:pt x="1578" y="460"/>
                  </a:lnTo>
                  <a:lnTo>
                    <a:pt x="1552" y="424"/>
                  </a:lnTo>
                  <a:lnTo>
                    <a:pt x="1526" y="390"/>
                  </a:lnTo>
                  <a:lnTo>
                    <a:pt x="1600" y="316"/>
                  </a:lnTo>
                  <a:lnTo>
                    <a:pt x="1498" y="216"/>
                  </a:lnTo>
                  <a:lnTo>
                    <a:pt x="1426" y="290"/>
                  </a:lnTo>
                  <a:lnTo>
                    <a:pt x="1392" y="262"/>
                  </a:lnTo>
                  <a:lnTo>
                    <a:pt x="1356" y="236"/>
                  </a:lnTo>
                  <a:lnTo>
                    <a:pt x="1318" y="214"/>
                  </a:lnTo>
                  <a:lnTo>
                    <a:pt x="1280" y="192"/>
                  </a:lnTo>
                  <a:lnTo>
                    <a:pt x="1320" y="96"/>
                  </a:lnTo>
                  <a:lnTo>
                    <a:pt x="1188" y="42"/>
                  </a:lnTo>
                  <a:lnTo>
                    <a:pt x="1150" y="138"/>
                  </a:lnTo>
                  <a:lnTo>
                    <a:pt x="1108" y="126"/>
                  </a:lnTo>
                  <a:lnTo>
                    <a:pt x="1066" y="116"/>
                  </a:lnTo>
                  <a:lnTo>
                    <a:pt x="1022" y="110"/>
                  </a:lnTo>
                  <a:lnTo>
                    <a:pt x="978" y="104"/>
                  </a:lnTo>
                  <a:lnTo>
                    <a:pt x="978" y="0"/>
                  </a:lnTo>
                  <a:lnTo>
                    <a:pt x="836" y="0"/>
                  </a:lnTo>
                  <a:lnTo>
                    <a:pt x="836" y="104"/>
                  </a:lnTo>
                  <a:lnTo>
                    <a:pt x="792" y="110"/>
                  </a:lnTo>
                  <a:lnTo>
                    <a:pt x="750" y="116"/>
                  </a:lnTo>
                  <a:lnTo>
                    <a:pt x="706" y="126"/>
                  </a:lnTo>
                  <a:lnTo>
                    <a:pt x="666" y="138"/>
                  </a:lnTo>
                  <a:lnTo>
                    <a:pt x="626" y="42"/>
                  </a:lnTo>
                  <a:lnTo>
                    <a:pt x="494" y="96"/>
                  </a:lnTo>
                  <a:lnTo>
                    <a:pt x="534" y="192"/>
                  </a:lnTo>
                  <a:lnTo>
                    <a:pt x="496" y="214"/>
                  </a:lnTo>
                  <a:lnTo>
                    <a:pt x="460" y="236"/>
                  </a:lnTo>
                  <a:lnTo>
                    <a:pt x="424" y="262"/>
                  </a:lnTo>
                  <a:lnTo>
                    <a:pt x="390" y="290"/>
                  </a:lnTo>
                  <a:lnTo>
                    <a:pt x="316" y="216"/>
                  </a:lnTo>
                  <a:lnTo>
                    <a:pt x="216" y="316"/>
                  </a:lnTo>
                  <a:lnTo>
                    <a:pt x="288" y="390"/>
                  </a:lnTo>
                  <a:lnTo>
                    <a:pt x="262" y="424"/>
                  </a:lnTo>
                  <a:lnTo>
                    <a:pt x="236" y="460"/>
                  </a:lnTo>
                  <a:lnTo>
                    <a:pt x="214" y="496"/>
                  </a:lnTo>
                  <a:lnTo>
                    <a:pt x="192" y="534"/>
                  </a:lnTo>
                  <a:lnTo>
                    <a:pt x="96" y="494"/>
                  </a:lnTo>
                  <a:lnTo>
                    <a:pt x="42" y="626"/>
                  </a:lnTo>
                  <a:lnTo>
                    <a:pt x="138" y="666"/>
                  </a:lnTo>
                  <a:lnTo>
                    <a:pt x="126" y="708"/>
                  </a:lnTo>
                  <a:lnTo>
                    <a:pt x="116" y="750"/>
                  </a:lnTo>
                  <a:lnTo>
                    <a:pt x="108" y="792"/>
                  </a:lnTo>
                  <a:lnTo>
                    <a:pt x="104" y="836"/>
                  </a:lnTo>
                  <a:lnTo>
                    <a:pt x="0" y="836"/>
                  </a:lnTo>
                  <a:lnTo>
                    <a:pt x="0" y="978"/>
                  </a:lnTo>
                  <a:lnTo>
                    <a:pt x="104" y="978"/>
                  </a:lnTo>
                  <a:lnTo>
                    <a:pt x="108" y="1022"/>
                  </a:lnTo>
                  <a:lnTo>
                    <a:pt x="116" y="1066"/>
                  </a:lnTo>
                  <a:lnTo>
                    <a:pt x="126" y="1108"/>
                  </a:lnTo>
                  <a:lnTo>
                    <a:pt x="138" y="1150"/>
                  </a:lnTo>
                  <a:lnTo>
                    <a:pt x="42" y="1190"/>
                  </a:lnTo>
                  <a:lnTo>
                    <a:pt x="96" y="1320"/>
                  </a:lnTo>
                  <a:lnTo>
                    <a:pt x="192" y="1280"/>
                  </a:lnTo>
                  <a:lnTo>
                    <a:pt x="214" y="1320"/>
                  </a:lnTo>
                  <a:lnTo>
                    <a:pt x="236" y="1356"/>
                  </a:lnTo>
                  <a:lnTo>
                    <a:pt x="262" y="1392"/>
                  </a:lnTo>
                  <a:lnTo>
                    <a:pt x="288" y="1426"/>
                  </a:lnTo>
                  <a:lnTo>
                    <a:pt x="216" y="1500"/>
                  </a:lnTo>
                  <a:lnTo>
                    <a:pt x="316" y="1600"/>
                  </a:lnTo>
                  <a:lnTo>
                    <a:pt x="390" y="1526"/>
                  </a:lnTo>
                  <a:lnTo>
                    <a:pt x="424" y="1554"/>
                  </a:lnTo>
                  <a:lnTo>
                    <a:pt x="460" y="1578"/>
                  </a:lnTo>
                  <a:lnTo>
                    <a:pt x="496" y="1602"/>
                  </a:lnTo>
                  <a:lnTo>
                    <a:pt x="534" y="1622"/>
                  </a:lnTo>
                  <a:lnTo>
                    <a:pt x="494" y="1718"/>
                  </a:lnTo>
                  <a:lnTo>
                    <a:pt x="626" y="1774"/>
                  </a:lnTo>
                  <a:lnTo>
                    <a:pt x="666" y="1678"/>
                  </a:lnTo>
                  <a:lnTo>
                    <a:pt x="706" y="1690"/>
                  </a:lnTo>
                  <a:lnTo>
                    <a:pt x="750" y="1698"/>
                  </a:lnTo>
                  <a:lnTo>
                    <a:pt x="792" y="1706"/>
                  </a:lnTo>
                  <a:lnTo>
                    <a:pt x="836" y="1712"/>
                  </a:lnTo>
                  <a:lnTo>
                    <a:pt x="836" y="1816"/>
                  </a:lnTo>
                  <a:lnTo>
                    <a:pt x="978" y="1816"/>
                  </a:lnTo>
                  <a:lnTo>
                    <a:pt x="978" y="1712"/>
                  </a:lnTo>
                  <a:lnTo>
                    <a:pt x="1022" y="1706"/>
                  </a:lnTo>
                  <a:lnTo>
                    <a:pt x="1066" y="1698"/>
                  </a:lnTo>
                  <a:lnTo>
                    <a:pt x="1108" y="1690"/>
                  </a:lnTo>
                  <a:lnTo>
                    <a:pt x="1150" y="1678"/>
                  </a:lnTo>
                  <a:lnTo>
                    <a:pt x="1188" y="1774"/>
                  </a:lnTo>
                  <a:lnTo>
                    <a:pt x="1320" y="1718"/>
                  </a:lnTo>
                  <a:lnTo>
                    <a:pt x="1280" y="1622"/>
                  </a:lnTo>
                  <a:lnTo>
                    <a:pt x="1318" y="1602"/>
                  </a:lnTo>
                  <a:lnTo>
                    <a:pt x="1356" y="1578"/>
                  </a:lnTo>
                  <a:lnTo>
                    <a:pt x="1392" y="1554"/>
                  </a:lnTo>
                  <a:lnTo>
                    <a:pt x="1426" y="1526"/>
                  </a:lnTo>
                  <a:lnTo>
                    <a:pt x="1498" y="1600"/>
                  </a:lnTo>
                  <a:lnTo>
                    <a:pt x="1600" y="1500"/>
                  </a:lnTo>
                  <a:lnTo>
                    <a:pt x="1526" y="1426"/>
                  </a:lnTo>
                  <a:lnTo>
                    <a:pt x="1552" y="1392"/>
                  </a:lnTo>
                  <a:lnTo>
                    <a:pt x="1578" y="1356"/>
                  </a:lnTo>
                  <a:lnTo>
                    <a:pt x="1602" y="1320"/>
                  </a:lnTo>
                  <a:lnTo>
                    <a:pt x="1622" y="1280"/>
                  </a:lnTo>
                  <a:lnTo>
                    <a:pt x="1718" y="1320"/>
                  </a:lnTo>
                  <a:lnTo>
                    <a:pt x="1774" y="1190"/>
                  </a:lnTo>
                  <a:lnTo>
                    <a:pt x="1678" y="1150"/>
                  </a:lnTo>
                  <a:lnTo>
                    <a:pt x="1688" y="1108"/>
                  </a:lnTo>
                  <a:lnTo>
                    <a:pt x="1698" y="1066"/>
                  </a:lnTo>
                  <a:lnTo>
                    <a:pt x="1706" y="1022"/>
                  </a:lnTo>
                  <a:lnTo>
                    <a:pt x="1710" y="978"/>
                  </a:lnTo>
                  <a:lnTo>
                    <a:pt x="1816" y="978"/>
                  </a:lnTo>
                  <a:close/>
                  <a:moveTo>
                    <a:pt x="908" y="1614"/>
                  </a:moveTo>
                  <a:lnTo>
                    <a:pt x="908" y="1614"/>
                  </a:lnTo>
                  <a:lnTo>
                    <a:pt x="872" y="1612"/>
                  </a:lnTo>
                  <a:lnTo>
                    <a:pt x="836" y="1610"/>
                  </a:lnTo>
                  <a:lnTo>
                    <a:pt x="800" y="1606"/>
                  </a:lnTo>
                  <a:lnTo>
                    <a:pt x="766" y="1600"/>
                  </a:lnTo>
                  <a:lnTo>
                    <a:pt x="730" y="1592"/>
                  </a:lnTo>
                  <a:lnTo>
                    <a:pt x="698" y="1582"/>
                  </a:lnTo>
                  <a:lnTo>
                    <a:pt x="664" y="1570"/>
                  </a:lnTo>
                  <a:lnTo>
                    <a:pt x="632" y="1558"/>
                  </a:lnTo>
                  <a:lnTo>
                    <a:pt x="602" y="1544"/>
                  </a:lnTo>
                  <a:lnTo>
                    <a:pt x="570" y="1528"/>
                  </a:lnTo>
                  <a:lnTo>
                    <a:pt x="542" y="1512"/>
                  </a:lnTo>
                  <a:lnTo>
                    <a:pt x="512" y="1492"/>
                  </a:lnTo>
                  <a:lnTo>
                    <a:pt x="484" y="1474"/>
                  </a:lnTo>
                  <a:lnTo>
                    <a:pt x="458" y="1452"/>
                  </a:lnTo>
                  <a:lnTo>
                    <a:pt x="432" y="1430"/>
                  </a:lnTo>
                  <a:lnTo>
                    <a:pt x="408" y="1406"/>
                  </a:lnTo>
                  <a:lnTo>
                    <a:pt x="384" y="1382"/>
                  </a:lnTo>
                  <a:lnTo>
                    <a:pt x="362" y="1356"/>
                  </a:lnTo>
                  <a:lnTo>
                    <a:pt x="342" y="1330"/>
                  </a:lnTo>
                  <a:lnTo>
                    <a:pt x="322" y="1302"/>
                  </a:lnTo>
                  <a:lnTo>
                    <a:pt x="304" y="1274"/>
                  </a:lnTo>
                  <a:lnTo>
                    <a:pt x="286" y="1244"/>
                  </a:lnTo>
                  <a:lnTo>
                    <a:pt x="272" y="1214"/>
                  </a:lnTo>
                  <a:lnTo>
                    <a:pt x="256" y="1182"/>
                  </a:lnTo>
                  <a:lnTo>
                    <a:pt x="244" y="1150"/>
                  </a:lnTo>
                  <a:lnTo>
                    <a:pt x="234" y="1118"/>
                  </a:lnTo>
                  <a:lnTo>
                    <a:pt x="224" y="1084"/>
                  </a:lnTo>
                  <a:lnTo>
                    <a:pt x="216" y="1050"/>
                  </a:lnTo>
                  <a:lnTo>
                    <a:pt x="210" y="1016"/>
                  </a:lnTo>
                  <a:lnTo>
                    <a:pt x="206" y="980"/>
                  </a:lnTo>
                  <a:lnTo>
                    <a:pt x="202" y="944"/>
                  </a:lnTo>
                  <a:lnTo>
                    <a:pt x="202" y="908"/>
                  </a:lnTo>
                  <a:lnTo>
                    <a:pt x="202" y="872"/>
                  </a:lnTo>
                  <a:lnTo>
                    <a:pt x="206" y="836"/>
                  </a:lnTo>
                  <a:lnTo>
                    <a:pt x="210" y="800"/>
                  </a:lnTo>
                  <a:lnTo>
                    <a:pt x="216" y="766"/>
                  </a:lnTo>
                  <a:lnTo>
                    <a:pt x="224" y="732"/>
                  </a:lnTo>
                  <a:lnTo>
                    <a:pt x="234" y="698"/>
                  </a:lnTo>
                  <a:lnTo>
                    <a:pt x="244" y="664"/>
                  </a:lnTo>
                  <a:lnTo>
                    <a:pt x="256" y="632"/>
                  </a:lnTo>
                  <a:lnTo>
                    <a:pt x="272" y="602"/>
                  </a:lnTo>
                  <a:lnTo>
                    <a:pt x="286" y="572"/>
                  </a:lnTo>
                  <a:lnTo>
                    <a:pt x="304" y="542"/>
                  </a:lnTo>
                  <a:lnTo>
                    <a:pt x="322" y="512"/>
                  </a:lnTo>
                  <a:lnTo>
                    <a:pt x="342" y="486"/>
                  </a:lnTo>
                  <a:lnTo>
                    <a:pt x="362" y="458"/>
                  </a:lnTo>
                  <a:lnTo>
                    <a:pt x="384" y="432"/>
                  </a:lnTo>
                  <a:lnTo>
                    <a:pt x="408" y="408"/>
                  </a:lnTo>
                  <a:lnTo>
                    <a:pt x="432" y="386"/>
                  </a:lnTo>
                  <a:lnTo>
                    <a:pt x="458" y="362"/>
                  </a:lnTo>
                  <a:lnTo>
                    <a:pt x="484" y="342"/>
                  </a:lnTo>
                  <a:lnTo>
                    <a:pt x="512" y="322"/>
                  </a:lnTo>
                  <a:lnTo>
                    <a:pt x="542" y="304"/>
                  </a:lnTo>
                  <a:lnTo>
                    <a:pt x="570" y="286"/>
                  </a:lnTo>
                  <a:lnTo>
                    <a:pt x="602" y="272"/>
                  </a:lnTo>
                  <a:lnTo>
                    <a:pt x="632" y="258"/>
                  </a:lnTo>
                  <a:lnTo>
                    <a:pt x="664" y="244"/>
                  </a:lnTo>
                  <a:lnTo>
                    <a:pt x="698" y="234"/>
                  </a:lnTo>
                  <a:lnTo>
                    <a:pt x="730" y="224"/>
                  </a:lnTo>
                  <a:lnTo>
                    <a:pt x="766" y="216"/>
                  </a:lnTo>
                  <a:lnTo>
                    <a:pt x="800" y="210"/>
                  </a:lnTo>
                  <a:lnTo>
                    <a:pt x="836" y="206"/>
                  </a:lnTo>
                  <a:lnTo>
                    <a:pt x="872" y="202"/>
                  </a:lnTo>
                  <a:lnTo>
                    <a:pt x="908" y="202"/>
                  </a:lnTo>
                  <a:lnTo>
                    <a:pt x="944" y="202"/>
                  </a:lnTo>
                  <a:lnTo>
                    <a:pt x="980" y="206"/>
                  </a:lnTo>
                  <a:lnTo>
                    <a:pt x="1014" y="210"/>
                  </a:lnTo>
                  <a:lnTo>
                    <a:pt x="1050" y="216"/>
                  </a:lnTo>
                  <a:lnTo>
                    <a:pt x="1084" y="224"/>
                  </a:lnTo>
                  <a:lnTo>
                    <a:pt x="1118" y="234"/>
                  </a:lnTo>
                  <a:lnTo>
                    <a:pt x="1150" y="244"/>
                  </a:lnTo>
                  <a:lnTo>
                    <a:pt x="1182" y="258"/>
                  </a:lnTo>
                  <a:lnTo>
                    <a:pt x="1214" y="272"/>
                  </a:lnTo>
                  <a:lnTo>
                    <a:pt x="1244" y="286"/>
                  </a:lnTo>
                  <a:lnTo>
                    <a:pt x="1274" y="304"/>
                  </a:lnTo>
                  <a:lnTo>
                    <a:pt x="1302" y="322"/>
                  </a:lnTo>
                  <a:lnTo>
                    <a:pt x="1330" y="342"/>
                  </a:lnTo>
                  <a:lnTo>
                    <a:pt x="1356" y="362"/>
                  </a:lnTo>
                  <a:lnTo>
                    <a:pt x="1382" y="386"/>
                  </a:lnTo>
                  <a:lnTo>
                    <a:pt x="1406" y="408"/>
                  </a:lnTo>
                  <a:lnTo>
                    <a:pt x="1430" y="432"/>
                  </a:lnTo>
                  <a:lnTo>
                    <a:pt x="1452" y="458"/>
                  </a:lnTo>
                  <a:lnTo>
                    <a:pt x="1474" y="486"/>
                  </a:lnTo>
                  <a:lnTo>
                    <a:pt x="1492" y="512"/>
                  </a:lnTo>
                  <a:lnTo>
                    <a:pt x="1512" y="542"/>
                  </a:lnTo>
                  <a:lnTo>
                    <a:pt x="1528" y="572"/>
                  </a:lnTo>
                  <a:lnTo>
                    <a:pt x="1544" y="602"/>
                  </a:lnTo>
                  <a:lnTo>
                    <a:pt x="1558" y="632"/>
                  </a:lnTo>
                  <a:lnTo>
                    <a:pt x="1570" y="664"/>
                  </a:lnTo>
                  <a:lnTo>
                    <a:pt x="1582" y="698"/>
                  </a:lnTo>
                  <a:lnTo>
                    <a:pt x="1592" y="732"/>
                  </a:lnTo>
                  <a:lnTo>
                    <a:pt x="1598" y="766"/>
                  </a:lnTo>
                  <a:lnTo>
                    <a:pt x="1606" y="800"/>
                  </a:lnTo>
                  <a:lnTo>
                    <a:pt x="1610" y="836"/>
                  </a:lnTo>
                  <a:lnTo>
                    <a:pt x="1612" y="872"/>
                  </a:lnTo>
                  <a:lnTo>
                    <a:pt x="1614" y="908"/>
                  </a:lnTo>
                  <a:lnTo>
                    <a:pt x="1612" y="944"/>
                  </a:lnTo>
                  <a:lnTo>
                    <a:pt x="1610" y="980"/>
                  </a:lnTo>
                  <a:lnTo>
                    <a:pt x="1606" y="1016"/>
                  </a:lnTo>
                  <a:lnTo>
                    <a:pt x="1598" y="1050"/>
                  </a:lnTo>
                  <a:lnTo>
                    <a:pt x="1592" y="1084"/>
                  </a:lnTo>
                  <a:lnTo>
                    <a:pt x="1582" y="1118"/>
                  </a:lnTo>
                  <a:lnTo>
                    <a:pt x="1570" y="1150"/>
                  </a:lnTo>
                  <a:lnTo>
                    <a:pt x="1558" y="1182"/>
                  </a:lnTo>
                  <a:lnTo>
                    <a:pt x="1544" y="1214"/>
                  </a:lnTo>
                  <a:lnTo>
                    <a:pt x="1528" y="1244"/>
                  </a:lnTo>
                  <a:lnTo>
                    <a:pt x="1512" y="1274"/>
                  </a:lnTo>
                  <a:lnTo>
                    <a:pt x="1492" y="1302"/>
                  </a:lnTo>
                  <a:lnTo>
                    <a:pt x="1474" y="1330"/>
                  </a:lnTo>
                  <a:lnTo>
                    <a:pt x="1452" y="1356"/>
                  </a:lnTo>
                  <a:lnTo>
                    <a:pt x="1430" y="1382"/>
                  </a:lnTo>
                  <a:lnTo>
                    <a:pt x="1406" y="1406"/>
                  </a:lnTo>
                  <a:lnTo>
                    <a:pt x="1382" y="1430"/>
                  </a:lnTo>
                  <a:lnTo>
                    <a:pt x="1356" y="1452"/>
                  </a:lnTo>
                  <a:lnTo>
                    <a:pt x="1330" y="1474"/>
                  </a:lnTo>
                  <a:lnTo>
                    <a:pt x="1302" y="1492"/>
                  </a:lnTo>
                  <a:lnTo>
                    <a:pt x="1274" y="1512"/>
                  </a:lnTo>
                  <a:lnTo>
                    <a:pt x="1244" y="1528"/>
                  </a:lnTo>
                  <a:lnTo>
                    <a:pt x="1214" y="1544"/>
                  </a:lnTo>
                  <a:lnTo>
                    <a:pt x="1182" y="1558"/>
                  </a:lnTo>
                  <a:lnTo>
                    <a:pt x="1150" y="1570"/>
                  </a:lnTo>
                  <a:lnTo>
                    <a:pt x="1118" y="1582"/>
                  </a:lnTo>
                  <a:lnTo>
                    <a:pt x="1084" y="1592"/>
                  </a:lnTo>
                  <a:lnTo>
                    <a:pt x="1050" y="1600"/>
                  </a:lnTo>
                  <a:lnTo>
                    <a:pt x="1014" y="1606"/>
                  </a:lnTo>
                  <a:lnTo>
                    <a:pt x="980" y="1610"/>
                  </a:lnTo>
                  <a:lnTo>
                    <a:pt x="944" y="1612"/>
                  </a:lnTo>
                  <a:lnTo>
                    <a:pt x="908" y="1614"/>
                  </a:lnTo>
                  <a:close/>
                </a:path>
              </a:pathLst>
            </a:custGeom>
            <a:extLst>
              <a:ext uri="{91240B29-F687-4F45-9708-019B960494DF}">
                <a14:hiddenLine xmlns:a14="http://schemas.microsoft.com/office/drawing/2010/main" w="19050">
                  <a:solidFill>
                    <a:srgbClr val="000000"/>
                  </a:solidFill>
                  <a:prstDash val="sysDot"/>
                  <a:round/>
                </a14:hiddenLine>
              </a:ext>
            </a:extLst>
          </p:spPr>
          <p:style>
            <a:lnRef idx="3">
              <a:schemeClr val="lt1"/>
            </a:lnRef>
            <a:fillRef idx="1">
              <a:schemeClr val="accent3"/>
            </a:fillRef>
            <a:effectRef idx="1">
              <a:schemeClr val="accent3"/>
            </a:effectRef>
            <a:fontRef idx="minor">
              <a:schemeClr val="lt1"/>
            </a:fontRef>
          </p:style>
          <p:txBody>
            <a:bodyPr wrap="none" anchor="ctr"/>
            <a:lstStyle/>
            <a:p>
              <a:pPr algn="just" eaLnBrk="1" latinLnBrk="1" hangingPunct="1">
                <a:lnSpc>
                  <a:spcPct val="120000"/>
                </a:lnSpc>
                <a:spcBef>
                  <a:spcPts val="0"/>
                </a:spcBef>
                <a:spcAft>
                  <a:spcPts val="0"/>
                </a:spcAft>
                <a:defRPr/>
              </a:pPr>
              <a:endParaRPr kumimoji="1" lang="zh-CN" altLang="en-US" sz="900" noProof="1">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56" name="Oval 680"/>
            <p:cNvSpPr>
              <a:spLocks noChangeArrowheads="1"/>
            </p:cNvSpPr>
            <p:nvPr/>
          </p:nvSpPr>
          <p:spPr bwMode="auto">
            <a:xfrm rot="21275257">
              <a:off x="6048627" y="4039133"/>
              <a:ext cx="1577882" cy="1577996"/>
            </a:xfrm>
            <a:prstGeom prst="ellipse">
              <a:avLst/>
            </a:prstGeom>
            <a:solidFill>
              <a:srgbClr val="DAEBEE"/>
            </a:solidFill>
            <a:extLst>
              <a:ext uri="{91240B29-F687-4F45-9708-019B960494DF}">
                <a14:hiddenLine xmlns:a14="http://schemas.microsoft.com/office/drawing/2010/main" w="19050">
                  <a:solidFill>
                    <a:srgbClr val="000000"/>
                  </a:solidFill>
                  <a:round/>
                </a14:hiddenLine>
              </a:ext>
            </a:extLst>
          </p:spPr>
          <p:style>
            <a:lnRef idx="3">
              <a:schemeClr val="lt1"/>
            </a:lnRef>
            <a:fillRef idx="1">
              <a:schemeClr val="accent3"/>
            </a:fillRef>
            <a:effectRef idx="1">
              <a:schemeClr val="accent3"/>
            </a:effectRef>
            <a:fontRef idx="minor">
              <a:schemeClr val="lt1"/>
            </a:fontRef>
          </p:style>
          <p:txBody>
            <a:bodyPr wrap="none" anchor="ctr"/>
            <a:lstStyle/>
            <a:p>
              <a:pPr algn="just" eaLnBrk="1" latinLnBrk="1" hangingPunct="1">
                <a:lnSpc>
                  <a:spcPct val="120000"/>
                </a:lnSpc>
                <a:spcBef>
                  <a:spcPts val="0"/>
                </a:spcBef>
                <a:spcAft>
                  <a:spcPts val="0"/>
                </a:spcAft>
                <a:defRPr/>
              </a:pPr>
              <a:endParaRPr kumimoji="1" lang="ko-KR" altLang="en-US" sz="900" noProof="1">
                <a:solidFill>
                  <a:schemeClr val="bg1">
                    <a:lumMod val="65000"/>
                  </a:schemeClr>
                </a:solidFill>
                <a:latin typeface="Arial" panose="020B0604020202020204" pitchFamily="34" charset="0"/>
                <a:ea typeface="+mn-ea"/>
                <a:cs typeface="+mn-ea"/>
                <a:sym typeface="Arial" panose="020B0604020202020204" pitchFamily="34" charset="0"/>
              </a:endParaRPr>
            </a:p>
          </p:txBody>
        </p:sp>
      </p:grpSp>
      <p:sp>
        <p:nvSpPr>
          <p:cNvPr id="2" name="Content Placeholder 2"/>
          <p:cNvSpPr txBox="1">
            <a:spLocks noChangeArrowheads="1"/>
          </p:cNvSpPr>
          <p:nvPr/>
        </p:nvSpPr>
        <p:spPr bwMode="auto">
          <a:xfrm>
            <a:off x="4459289" y="2178784"/>
            <a:ext cx="9906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484" tIns="52741" rIns="105484" bIns="52741"/>
          <a:lstStyle/>
          <a:p>
            <a:pPr algn="ctr" eaLnBrk="1" hangingPunct="1">
              <a:lnSpc>
                <a:spcPct val="120000"/>
              </a:lnSpc>
              <a:buFont typeface="Arial" panose="020B0604020202020204" pitchFamily="34" charset="0"/>
              <a:buNone/>
            </a:pPr>
            <a:r>
              <a:rPr lang="zh-CN" altLang="en-US" sz="1400">
                <a:solidFill>
                  <a:srgbClr val="7F7F7F"/>
                </a:solidFill>
                <a:latin typeface="Arial" panose="020B0604020202020204" pitchFamily="34" charset="0"/>
                <a:ea typeface="微软雅黑" panose="020B0503020204020204" charset="-122"/>
                <a:sym typeface="Arial" panose="020B0604020202020204" pitchFamily="34" charset="0"/>
              </a:rPr>
              <a:t>请替换文字内容</a:t>
            </a:r>
            <a:endParaRPr lang="en-US" altLang="en-US" sz="1400">
              <a:solidFill>
                <a:srgbClr val="7F7F7F"/>
              </a:solidFill>
              <a:latin typeface="Arial" panose="020B0604020202020204" pitchFamily="34" charset="0"/>
              <a:ea typeface="微软雅黑" panose="020B0503020204020204" charset="-122"/>
              <a:sym typeface="Arial" panose="020B0604020202020204" pitchFamily="34" charset="0"/>
            </a:endParaRPr>
          </a:p>
        </p:txBody>
      </p:sp>
      <p:sp>
        <p:nvSpPr>
          <p:cNvPr id="3" name="Content Placeholder 2"/>
          <p:cNvSpPr txBox="1">
            <a:spLocks noChangeArrowheads="1"/>
          </p:cNvSpPr>
          <p:nvPr/>
        </p:nvSpPr>
        <p:spPr bwMode="auto">
          <a:xfrm>
            <a:off x="4106864" y="5606196"/>
            <a:ext cx="9906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484" tIns="52741" rIns="105484" bIns="52741"/>
          <a:lstStyle/>
          <a:p>
            <a:pPr algn="ctr" eaLnBrk="1" hangingPunct="1">
              <a:lnSpc>
                <a:spcPct val="120000"/>
              </a:lnSpc>
              <a:buFont typeface="Arial" panose="020B0604020202020204" pitchFamily="34" charset="0"/>
              <a:buNone/>
            </a:pPr>
            <a:r>
              <a:rPr lang="zh-CN" altLang="en-US" sz="1400">
                <a:solidFill>
                  <a:srgbClr val="7F7F7F"/>
                </a:solidFill>
                <a:latin typeface="Arial" panose="020B0604020202020204" pitchFamily="34" charset="0"/>
                <a:ea typeface="微软雅黑" panose="020B0503020204020204" charset="-122"/>
                <a:sym typeface="Arial" panose="020B0604020202020204" pitchFamily="34" charset="0"/>
              </a:rPr>
              <a:t>请替换文字内容</a:t>
            </a:r>
            <a:endParaRPr lang="en-US" altLang="en-US" sz="1400">
              <a:solidFill>
                <a:srgbClr val="7F7F7F"/>
              </a:solidFill>
              <a:latin typeface="Arial" panose="020B0604020202020204" pitchFamily="34" charset="0"/>
              <a:ea typeface="微软雅黑" panose="020B0503020204020204" charset="-122"/>
              <a:sym typeface="Arial" panose="020B0604020202020204" pitchFamily="34" charset="0"/>
            </a:endParaRPr>
          </a:p>
        </p:txBody>
      </p:sp>
      <p:sp>
        <p:nvSpPr>
          <p:cNvPr id="5" name="Content Placeholder 2"/>
          <p:cNvSpPr txBox="1">
            <a:spLocks noChangeArrowheads="1"/>
          </p:cNvSpPr>
          <p:nvPr/>
        </p:nvSpPr>
        <p:spPr bwMode="auto">
          <a:xfrm>
            <a:off x="1300164" y="3948846"/>
            <a:ext cx="9906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5484" tIns="52741" rIns="105484" bIns="52741"/>
          <a:lstStyle/>
          <a:p>
            <a:pPr algn="ctr" eaLnBrk="1" hangingPunct="1">
              <a:lnSpc>
                <a:spcPct val="120000"/>
              </a:lnSpc>
              <a:buFont typeface="Arial" panose="020B0604020202020204" pitchFamily="34" charset="0"/>
              <a:buNone/>
            </a:pPr>
            <a:r>
              <a:rPr lang="zh-CN" altLang="en-US" sz="1400">
                <a:solidFill>
                  <a:srgbClr val="7F7F7F"/>
                </a:solidFill>
                <a:latin typeface="Arial" panose="020B0604020202020204" pitchFamily="34" charset="0"/>
                <a:ea typeface="微软雅黑" panose="020B0503020204020204" charset="-122"/>
                <a:sym typeface="Arial" panose="020B0604020202020204" pitchFamily="34" charset="0"/>
              </a:rPr>
              <a:t>请替换文字内容</a:t>
            </a:r>
            <a:endParaRPr lang="en-US" altLang="en-US" sz="1400">
              <a:solidFill>
                <a:srgbClr val="7F7F7F"/>
              </a:solidFill>
              <a:latin typeface="Arial" panose="020B0604020202020204" pitchFamily="34" charset="0"/>
              <a:ea typeface="微软雅黑" panose="020B0503020204020204" charset="-122"/>
              <a:sym typeface="Arial" panose="020B0604020202020204" pitchFamily="34" charset="0"/>
            </a:endParaRPr>
          </a:p>
        </p:txBody>
      </p:sp>
      <p:grpSp>
        <p:nvGrpSpPr>
          <p:cNvPr id="6" name="Group 17"/>
          <p:cNvGrpSpPr/>
          <p:nvPr/>
        </p:nvGrpSpPr>
        <p:grpSpPr>
          <a:xfrm>
            <a:off x="2697278" y="5239391"/>
            <a:ext cx="436704" cy="436704"/>
            <a:chOff x="5607370" y="3562829"/>
            <a:chExt cx="587140" cy="587140"/>
          </a:xfrm>
          <a:solidFill>
            <a:schemeClr val="bg1"/>
          </a:solidFill>
        </p:grpSpPr>
        <p:sp>
          <p:nvSpPr>
            <p:cNvPr id="11" name="Freeform 15"/>
            <p:cNvSpPr>
              <a:spLocks noEditPoints="1"/>
            </p:cNvSpPr>
            <p:nvPr/>
          </p:nvSpPr>
          <p:spPr bwMode="auto">
            <a:xfrm>
              <a:off x="5746497" y="3702123"/>
              <a:ext cx="308897" cy="308544"/>
            </a:xfrm>
            <a:custGeom>
              <a:avLst/>
              <a:gdLst>
                <a:gd name="T0" fmla="*/ 183 w 371"/>
                <a:gd name="T1" fmla="*/ 1 h 370"/>
                <a:gd name="T2" fmla="*/ 2 w 371"/>
                <a:gd name="T3" fmla="*/ 187 h 370"/>
                <a:gd name="T4" fmla="*/ 188 w 371"/>
                <a:gd name="T5" fmla="*/ 369 h 370"/>
                <a:gd name="T6" fmla="*/ 370 w 371"/>
                <a:gd name="T7" fmla="*/ 182 h 370"/>
                <a:gd name="T8" fmla="*/ 183 w 371"/>
                <a:gd name="T9" fmla="*/ 1 h 370"/>
                <a:gd name="T10" fmla="*/ 184 w 371"/>
                <a:gd name="T11" fmla="*/ 25 h 370"/>
                <a:gd name="T12" fmla="*/ 260 w 371"/>
                <a:gd name="T13" fmla="*/ 43 h 370"/>
                <a:gd name="T14" fmla="*/ 235 w 371"/>
                <a:gd name="T15" fmla="*/ 84 h 370"/>
                <a:gd name="T16" fmla="*/ 186 w 371"/>
                <a:gd name="T17" fmla="*/ 73 h 370"/>
                <a:gd name="T18" fmla="*/ 137 w 371"/>
                <a:gd name="T19" fmla="*/ 84 h 370"/>
                <a:gd name="T20" fmla="*/ 112 w 371"/>
                <a:gd name="T21" fmla="*/ 43 h 370"/>
                <a:gd name="T22" fmla="*/ 184 w 371"/>
                <a:gd name="T23" fmla="*/ 25 h 370"/>
                <a:gd name="T24" fmla="*/ 85 w 371"/>
                <a:gd name="T25" fmla="*/ 234 h 370"/>
                <a:gd name="T26" fmla="*/ 44 w 371"/>
                <a:gd name="T27" fmla="*/ 259 h 370"/>
                <a:gd name="T28" fmla="*/ 26 w 371"/>
                <a:gd name="T29" fmla="*/ 187 h 370"/>
                <a:gd name="T30" fmla="*/ 44 w 371"/>
                <a:gd name="T31" fmla="*/ 111 h 370"/>
                <a:gd name="T32" fmla="*/ 85 w 371"/>
                <a:gd name="T33" fmla="*/ 136 h 370"/>
                <a:gd name="T34" fmla="*/ 74 w 371"/>
                <a:gd name="T35" fmla="*/ 185 h 370"/>
                <a:gd name="T36" fmla="*/ 85 w 371"/>
                <a:gd name="T37" fmla="*/ 234 h 370"/>
                <a:gd name="T38" fmla="*/ 188 w 371"/>
                <a:gd name="T39" fmla="*/ 345 h 370"/>
                <a:gd name="T40" fmla="*/ 112 w 371"/>
                <a:gd name="T41" fmla="*/ 327 h 370"/>
                <a:gd name="T42" fmla="*/ 137 w 371"/>
                <a:gd name="T43" fmla="*/ 286 h 370"/>
                <a:gd name="T44" fmla="*/ 186 w 371"/>
                <a:gd name="T45" fmla="*/ 297 h 370"/>
                <a:gd name="T46" fmla="*/ 235 w 371"/>
                <a:gd name="T47" fmla="*/ 286 h 370"/>
                <a:gd name="T48" fmla="*/ 260 w 371"/>
                <a:gd name="T49" fmla="*/ 327 h 370"/>
                <a:gd name="T50" fmla="*/ 188 w 371"/>
                <a:gd name="T51" fmla="*/ 345 h 370"/>
                <a:gd name="T52" fmla="*/ 186 w 371"/>
                <a:gd name="T53" fmla="*/ 273 h 370"/>
                <a:gd name="T54" fmla="*/ 98 w 371"/>
                <a:gd name="T55" fmla="*/ 185 h 370"/>
                <a:gd name="T56" fmla="*/ 186 w 371"/>
                <a:gd name="T57" fmla="*/ 97 h 370"/>
                <a:gd name="T58" fmla="*/ 274 w 371"/>
                <a:gd name="T59" fmla="*/ 185 h 370"/>
                <a:gd name="T60" fmla="*/ 186 w 371"/>
                <a:gd name="T61" fmla="*/ 273 h 370"/>
                <a:gd name="T62" fmla="*/ 286 w 371"/>
                <a:gd name="T63" fmla="*/ 234 h 370"/>
                <a:gd name="T64" fmla="*/ 298 w 371"/>
                <a:gd name="T65" fmla="*/ 185 h 370"/>
                <a:gd name="T66" fmla="*/ 286 w 371"/>
                <a:gd name="T67" fmla="*/ 136 h 370"/>
                <a:gd name="T68" fmla="*/ 328 w 371"/>
                <a:gd name="T69" fmla="*/ 111 h 370"/>
                <a:gd name="T70" fmla="*/ 346 w 371"/>
                <a:gd name="T71" fmla="*/ 183 h 370"/>
                <a:gd name="T72" fmla="*/ 328 w 371"/>
                <a:gd name="T73" fmla="*/ 259 h 370"/>
                <a:gd name="T74" fmla="*/ 286 w 371"/>
                <a:gd name="T75" fmla="*/ 234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1" h="370">
                  <a:moveTo>
                    <a:pt x="183" y="1"/>
                  </a:moveTo>
                  <a:cubicBezTo>
                    <a:pt x="82" y="2"/>
                    <a:pt x="0" y="86"/>
                    <a:pt x="2" y="187"/>
                  </a:cubicBezTo>
                  <a:cubicBezTo>
                    <a:pt x="3" y="289"/>
                    <a:pt x="87" y="370"/>
                    <a:pt x="188" y="369"/>
                  </a:cubicBezTo>
                  <a:cubicBezTo>
                    <a:pt x="290" y="368"/>
                    <a:pt x="371" y="284"/>
                    <a:pt x="370" y="182"/>
                  </a:cubicBezTo>
                  <a:cubicBezTo>
                    <a:pt x="368" y="81"/>
                    <a:pt x="285" y="0"/>
                    <a:pt x="183" y="1"/>
                  </a:cubicBezTo>
                  <a:close/>
                  <a:moveTo>
                    <a:pt x="184" y="25"/>
                  </a:moveTo>
                  <a:cubicBezTo>
                    <a:pt x="211" y="25"/>
                    <a:pt x="237" y="31"/>
                    <a:pt x="260" y="43"/>
                  </a:cubicBezTo>
                  <a:cubicBezTo>
                    <a:pt x="235" y="84"/>
                    <a:pt x="235" y="84"/>
                    <a:pt x="235" y="84"/>
                  </a:cubicBezTo>
                  <a:cubicBezTo>
                    <a:pt x="220" y="77"/>
                    <a:pt x="203" y="73"/>
                    <a:pt x="186" y="73"/>
                  </a:cubicBezTo>
                  <a:cubicBezTo>
                    <a:pt x="168" y="73"/>
                    <a:pt x="151" y="77"/>
                    <a:pt x="137" y="84"/>
                  </a:cubicBezTo>
                  <a:cubicBezTo>
                    <a:pt x="112" y="43"/>
                    <a:pt x="112" y="43"/>
                    <a:pt x="112" y="43"/>
                  </a:cubicBezTo>
                  <a:cubicBezTo>
                    <a:pt x="133" y="32"/>
                    <a:pt x="158" y="25"/>
                    <a:pt x="184" y="25"/>
                  </a:cubicBezTo>
                  <a:close/>
                  <a:moveTo>
                    <a:pt x="85" y="234"/>
                  </a:moveTo>
                  <a:cubicBezTo>
                    <a:pt x="44" y="259"/>
                    <a:pt x="44" y="259"/>
                    <a:pt x="44" y="259"/>
                  </a:cubicBezTo>
                  <a:cubicBezTo>
                    <a:pt x="33" y="237"/>
                    <a:pt x="26" y="213"/>
                    <a:pt x="26" y="187"/>
                  </a:cubicBezTo>
                  <a:cubicBezTo>
                    <a:pt x="25" y="160"/>
                    <a:pt x="32" y="134"/>
                    <a:pt x="44" y="111"/>
                  </a:cubicBezTo>
                  <a:cubicBezTo>
                    <a:pt x="85" y="136"/>
                    <a:pt x="85" y="136"/>
                    <a:pt x="85" y="136"/>
                  </a:cubicBezTo>
                  <a:cubicBezTo>
                    <a:pt x="78" y="151"/>
                    <a:pt x="74" y="167"/>
                    <a:pt x="74" y="185"/>
                  </a:cubicBezTo>
                  <a:cubicBezTo>
                    <a:pt x="74" y="203"/>
                    <a:pt x="78" y="219"/>
                    <a:pt x="85" y="234"/>
                  </a:cubicBezTo>
                  <a:close/>
                  <a:moveTo>
                    <a:pt x="188" y="345"/>
                  </a:moveTo>
                  <a:cubicBezTo>
                    <a:pt x="161" y="345"/>
                    <a:pt x="135" y="339"/>
                    <a:pt x="112" y="327"/>
                  </a:cubicBezTo>
                  <a:cubicBezTo>
                    <a:pt x="137" y="286"/>
                    <a:pt x="137" y="286"/>
                    <a:pt x="137" y="286"/>
                  </a:cubicBezTo>
                  <a:cubicBezTo>
                    <a:pt x="151" y="293"/>
                    <a:pt x="168" y="297"/>
                    <a:pt x="186" y="297"/>
                  </a:cubicBezTo>
                  <a:cubicBezTo>
                    <a:pt x="203" y="297"/>
                    <a:pt x="220" y="293"/>
                    <a:pt x="235" y="286"/>
                  </a:cubicBezTo>
                  <a:cubicBezTo>
                    <a:pt x="260" y="327"/>
                    <a:pt x="260" y="327"/>
                    <a:pt x="260" y="327"/>
                  </a:cubicBezTo>
                  <a:cubicBezTo>
                    <a:pt x="238" y="338"/>
                    <a:pt x="214" y="345"/>
                    <a:pt x="188" y="345"/>
                  </a:cubicBezTo>
                  <a:close/>
                  <a:moveTo>
                    <a:pt x="186" y="273"/>
                  </a:moveTo>
                  <a:cubicBezTo>
                    <a:pt x="137" y="273"/>
                    <a:pt x="98" y="233"/>
                    <a:pt x="98" y="185"/>
                  </a:cubicBezTo>
                  <a:cubicBezTo>
                    <a:pt x="98" y="136"/>
                    <a:pt x="137" y="97"/>
                    <a:pt x="186" y="97"/>
                  </a:cubicBezTo>
                  <a:cubicBezTo>
                    <a:pt x="234" y="97"/>
                    <a:pt x="274" y="136"/>
                    <a:pt x="274" y="185"/>
                  </a:cubicBezTo>
                  <a:cubicBezTo>
                    <a:pt x="274" y="233"/>
                    <a:pt x="234" y="273"/>
                    <a:pt x="186" y="273"/>
                  </a:cubicBezTo>
                  <a:close/>
                  <a:moveTo>
                    <a:pt x="286" y="234"/>
                  </a:moveTo>
                  <a:cubicBezTo>
                    <a:pt x="294" y="219"/>
                    <a:pt x="298" y="203"/>
                    <a:pt x="298" y="185"/>
                  </a:cubicBezTo>
                  <a:cubicBezTo>
                    <a:pt x="298" y="167"/>
                    <a:pt x="294" y="151"/>
                    <a:pt x="286" y="136"/>
                  </a:cubicBezTo>
                  <a:cubicBezTo>
                    <a:pt x="328" y="111"/>
                    <a:pt x="328" y="111"/>
                    <a:pt x="328" y="111"/>
                  </a:cubicBezTo>
                  <a:cubicBezTo>
                    <a:pt x="339" y="133"/>
                    <a:pt x="345" y="157"/>
                    <a:pt x="346" y="183"/>
                  </a:cubicBezTo>
                  <a:cubicBezTo>
                    <a:pt x="346" y="210"/>
                    <a:pt x="340" y="236"/>
                    <a:pt x="328" y="259"/>
                  </a:cubicBezTo>
                  <a:lnTo>
                    <a:pt x="286" y="234"/>
                  </a:lnTo>
                  <a:close/>
                </a:path>
              </a:pathLst>
            </a:custGeom>
            <a:grpFill/>
            <a:ln>
              <a:noFill/>
            </a:ln>
          </p:spPr>
          <p:txBody>
            <a:bodyPr lIns="105484" tIns="52741" rIns="105484" bIns="52741"/>
            <a:lstStyle/>
            <a:p>
              <a:pPr algn="just" eaLnBrk="1" hangingPunct="1">
                <a:lnSpc>
                  <a:spcPct val="120000"/>
                </a:lnSpc>
                <a:spcBef>
                  <a:spcPts val="0"/>
                </a:spcBef>
                <a:spcAft>
                  <a:spcPts val="0"/>
                </a:spcAft>
                <a:defRPr/>
              </a:pPr>
              <a:endParaRPr lang="en-US" sz="900" noProof="1">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12" name="Freeform 23"/>
            <p:cNvSpPr>
              <a:spLocks noEditPoints="1"/>
            </p:cNvSpPr>
            <p:nvPr/>
          </p:nvSpPr>
          <p:spPr bwMode="auto">
            <a:xfrm>
              <a:off x="5607370" y="3562829"/>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lIns="105484" tIns="52741" rIns="105484" bIns="52741"/>
            <a:lstStyle/>
            <a:p>
              <a:pPr algn="just" eaLnBrk="1" hangingPunct="1">
                <a:lnSpc>
                  <a:spcPct val="120000"/>
                </a:lnSpc>
                <a:spcBef>
                  <a:spcPts val="0"/>
                </a:spcBef>
                <a:spcAft>
                  <a:spcPts val="0"/>
                </a:spcAft>
                <a:defRPr/>
              </a:pPr>
              <a:endParaRPr lang="en-US" sz="900" noProof="1">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13" name="Group 20"/>
          <p:cNvGrpSpPr/>
          <p:nvPr/>
        </p:nvGrpSpPr>
        <p:grpSpPr>
          <a:xfrm>
            <a:off x="2695200" y="2141785"/>
            <a:ext cx="627243" cy="627243"/>
            <a:chOff x="6665323" y="3562825"/>
            <a:chExt cx="587140" cy="587140"/>
          </a:xfrm>
          <a:solidFill>
            <a:schemeClr val="bg1"/>
          </a:solidFill>
        </p:grpSpPr>
        <p:sp>
          <p:nvSpPr>
            <p:cNvPr id="14" name="Freeform 19"/>
            <p:cNvSpPr>
              <a:spLocks noEditPoints="1"/>
            </p:cNvSpPr>
            <p:nvPr/>
          </p:nvSpPr>
          <p:spPr bwMode="auto">
            <a:xfrm>
              <a:off x="6808144" y="3735126"/>
              <a:ext cx="301499" cy="242538"/>
            </a:xfrm>
            <a:custGeom>
              <a:avLst/>
              <a:gdLst>
                <a:gd name="T0" fmla="*/ 393 w 400"/>
                <a:gd name="T1" fmla="*/ 61 h 322"/>
                <a:gd name="T2" fmla="*/ 300 w 400"/>
                <a:gd name="T3" fmla="*/ 3 h 322"/>
                <a:gd name="T4" fmla="*/ 286 w 400"/>
                <a:gd name="T5" fmla="*/ 3 h 322"/>
                <a:gd name="T6" fmla="*/ 200 w 400"/>
                <a:gd name="T7" fmla="*/ 57 h 322"/>
                <a:gd name="T8" fmla="*/ 113 w 400"/>
                <a:gd name="T9" fmla="*/ 3 h 322"/>
                <a:gd name="T10" fmla="*/ 100 w 400"/>
                <a:gd name="T11" fmla="*/ 3 h 322"/>
                <a:gd name="T12" fmla="*/ 6 w 400"/>
                <a:gd name="T13" fmla="*/ 61 h 322"/>
                <a:gd name="T14" fmla="*/ 0 w 400"/>
                <a:gd name="T15" fmla="*/ 73 h 322"/>
                <a:gd name="T16" fmla="*/ 0 w 400"/>
                <a:gd name="T17" fmla="*/ 307 h 322"/>
                <a:gd name="T18" fmla="*/ 6 w 400"/>
                <a:gd name="T19" fmla="*/ 319 h 322"/>
                <a:gd name="T20" fmla="*/ 20 w 400"/>
                <a:gd name="T21" fmla="*/ 319 h 322"/>
                <a:gd name="T22" fmla="*/ 106 w 400"/>
                <a:gd name="T23" fmla="*/ 265 h 322"/>
                <a:gd name="T24" fmla="*/ 193 w 400"/>
                <a:gd name="T25" fmla="*/ 319 h 322"/>
                <a:gd name="T26" fmla="*/ 207 w 400"/>
                <a:gd name="T27" fmla="*/ 319 h 322"/>
                <a:gd name="T28" fmla="*/ 293 w 400"/>
                <a:gd name="T29" fmla="*/ 265 h 322"/>
                <a:gd name="T30" fmla="*/ 380 w 400"/>
                <a:gd name="T31" fmla="*/ 319 h 322"/>
                <a:gd name="T32" fmla="*/ 387 w 400"/>
                <a:gd name="T33" fmla="*/ 321 h 322"/>
                <a:gd name="T34" fmla="*/ 393 w 400"/>
                <a:gd name="T35" fmla="*/ 319 h 322"/>
                <a:gd name="T36" fmla="*/ 400 w 400"/>
                <a:gd name="T37" fmla="*/ 307 h 322"/>
                <a:gd name="T38" fmla="*/ 400 w 400"/>
                <a:gd name="T39" fmla="*/ 73 h 322"/>
                <a:gd name="T40" fmla="*/ 393 w 400"/>
                <a:gd name="T41" fmla="*/ 61 h 322"/>
                <a:gd name="T42" fmla="*/ 93 w 400"/>
                <a:gd name="T43" fmla="*/ 241 h 322"/>
                <a:gd name="T44" fmla="*/ 26 w 400"/>
                <a:gd name="T45" fmla="*/ 283 h 322"/>
                <a:gd name="T46" fmla="*/ 26 w 400"/>
                <a:gd name="T47" fmla="*/ 81 h 322"/>
                <a:gd name="T48" fmla="*/ 93 w 400"/>
                <a:gd name="T49" fmla="*/ 39 h 322"/>
                <a:gd name="T50" fmla="*/ 93 w 400"/>
                <a:gd name="T51" fmla="*/ 241 h 322"/>
                <a:gd name="T52" fmla="*/ 187 w 400"/>
                <a:gd name="T53" fmla="*/ 283 h 322"/>
                <a:gd name="T54" fmla="*/ 119 w 400"/>
                <a:gd name="T55" fmla="*/ 241 h 322"/>
                <a:gd name="T56" fmla="*/ 119 w 400"/>
                <a:gd name="T57" fmla="*/ 39 h 322"/>
                <a:gd name="T58" fmla="*/ 187 w 400"/>
                <a:gd name="T59" fmla="*/ 81 h 322"/>
                <a:gd name="T60" fmla="*/ 187 w 400"/>
                <a:gd name="T61" fmla="*/ 283 h 322"/>
                <a:gd name="T62" fmla="*/ 280 w 400"/>
                <a:gd name="T63" fmla="*/ 241 h 322"/>
                <a:gd name="T64" fmla="*/ 213 w 400"/>
                <a:gd name="T65" fmla="*/ 283 h 322"/>
                <a:gd name="T66" fmla="*/ 213 w 400"/>
                <a:gd name="T67" fmla="*/ 81 h 322"/>
                <a:gd name="T68" fmla="*/ 280 w 400"/>
                <a:gd name="T69" fmla="*/ 39 h 322"/>
                <a:gd name="T70" fmla="*/ 280 w 400"/>
                <a:gd name="T71" fmla="*/ 241 h 322"/>
                <a:gd name="T72" fmla="*/ 374 w 400"/>
                <a:gd name="T73" fmla="*/ 283 h 322"/>
                <a:gd name="T74" fmla="*/ 306 w 400"/>
                <a:gd name="T75" fmla="*/ 241 h 322"/>
                <a:gd name="T76" fmla="*/ 306 w 400"/>
                <a:gd name="T77" fmla="*/ 39 h 322"/>
                <a:gd name="T78" fmla="*/ 374 w 400"/>
                <a:gd name="T79" fmla="*/ 81 h 322"/>
                <a:gd name="T80" fmla="*/ 374 w 400"/>
                <a:gd name="T81" fmla="*/ 283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22">
                  <a:moveTo>
                    <a:pt x="393" y="61"/>
                  </a:moveTo>
                  <a:cubicBezTo>
                    <a:pt x="300" y="3"/>
                    <a:pt x="300" y="3"/>
                    <a:pt x="300" y="3"/>
                  </a:cubicBezTo>
                  <a:cubicBezTo>
                    <a:pt x="296" y="0"/>
                    <a:pt x="291" y="0"/>
                    <a:pt x="286" y="3"/>
                  </a:cubicBezTo>
                  <a:cubicBezTo>
                    <a:pt x="200" y="57"/>
                    <a:pt x="200" y="57"/>
                    <a:pt x="200" y="57"/>
                  </a:cubicBezTo>
                  <a:cubicBezTo>
                    <a:pt x="113" y="3"/>
                    <a:pt x="113" y="3"/>
                    <a:pt x="113" y="3"/>
                  </a:cubicBezTo>
                  <a:cubicBezTo>
                    <a:pt x="109" y="0"/>
                    <a:pt x="104" y="0"/>
                    <a:pt x="100" y="3"/>
                  </a:cubicBezTo>
                  <a:cubicBezTo>
                    <a:pt x="6" y="61"/>
                    <a:pt x="6" y="61"/>
                    <a:pt x="6" y="61"/>
                  </a:cubicBezTo>
                  <a:cubicBezTo>
                    <a:pt x="2" y="64"/>
                    <a:pt x="0" y="68"/>
                    <a:pt x="0" y="73"/>
                  </a:cubicBezTo>
                  <a:cubicBezTo>
                    <a:pt x="0" y="307"/>
                    <a:pt x="0" y="307"/>
                    <a:pt x="0" y="307"/>
                  </a:cubicBezTo>
                  <a:cubicBezTo>
                    <a:pt x="0" y="312"/>
                    <a:pt x="2" y="317"/>
                    <a:pt x="6" y="319"/>
                  </a:cubicBezTo>
                  <a:cubicBezTo>
                    <a:pt x="11" y="322"/>
                    <a:pt x="16" y="321"/>
                    <a:pt x="20" y="319"/>
                  </a:cubicBezTo>
                  <a:cubicBezTo>
                    <a:pt x="106" y="265"/>
                    <a:pt x="106" y="265"/>
                    <a:pt x="106" y="265"/>
                  </a:cubicBezTo>
                  <a:cubicBezTo>
                    <a:pt x="193" y="319"/>
                    <a:pt x="193" y="319"/>
                    <a:pt x="193" y="319"/>
                  </a:cubicBezTo>
                  <a:cubicBezTo>
                    <a:pt x="197" y="322"/>
                    <a:pt x="202" y="322"/>
                    <a:pt x="207" y="319"/>
                  </a:cubicBezTo>
                  <a:cubicBezTo>
                    <a:pt x="293" y="265"/>
                    <a:pt x="293" y="265"/>
                    <a:pt x="293" y="265"/>
                  </a:cubicBezTo>
                  <a:cubicBezTo>
                    <a:pt x="380" y="319"/>
                    <a:pt x="380" y="319"/>
                    <a:pt x="380" y="319"/>
                  </a:cubicBezTo>
                  <a:cubicBezTo>
                    <a:pt x="382" y="320"/>
                    <a:pt x="384" y="321"/>
                    <a:pt x="387" y="321"/>
                  </a:cubicBezTo>
                  <a:cubicBezTo>
                    <a:pt x="389" y="321"/>
                    <a:pt x="391" y="320"/>
                    <a:pt x="393" y="319"/>
                  </a:cubicBezTo>
                  <a:cubicBezTo>
                    <a:pt x="397" y="317"/>
                    <a:pt x="400" y="312"/>
                    <a:pt x="400" y="307"/>
                  </a:cubicBezTo>
                  <a:cubicBezTo>
                    <a:pt x="400" y="73"/>
                    <a:pt x="400" y="73"/>
                    <a:pt x="400" y="73"/>
                  </a:cubicBezTo>
                  <a:cubicBezTo>
                    <a:pt x="400" y="68"/>
                    <a:pt x="397" y="64"/>
                    <a:pt x="393" y="61"/>
                  </a:cubicBezTo>
                  <a:close/>
                  <a:moveTo>
                    <a:pt x="93" y="241"/>
                  </a:moveTo>
                  <a:cubicBezTo>
                    <a:pt x="26" y="283"/>
                    <a:pt x="26" y="283"/>
                    <a:pt x="26" y="283"/>
                  </a:cubicBezTo>
                  <a:cubicBezTo>
                    <a:pt x="26" y="81"/>
                    <a:pt x="26" y="81"/>
                    <a:pt x="26" y="81"/>
                  </a:cubicBezTo>
                  <a:cubicBezTo>
                    <a:pt x="93" y="39"/>
                    <a:pt x="93" y="39"/>
                    <a:pt x="93" y="39"/>
                  </a:cubicBezTo>
                  <a:lnTo>
                    <a:pt x="93" y="241"/>
                  </a:lnTo>
                  <a:close/>
                  <a:moveTo>
                    <a:pt x="187" y="283"/>
                  </a:moveTo>
                  <a:cubicBezTo>
                    <a:pt x="119" y="241"/>
                    <a:pt x="119" y="241"/>
                    <a:pt x="119" y="241"/>
                  </a:cubicBezTo>
                  <a:cubicBezTo>
                    <a:pt x="119" y="39"/>
                    <a:pt x="119" y="39"/>
                    <a:pt x="119" y="39"/>
                  </a:cubicBezTo>
                  <a:cubicBezTo>
                    <a:pt x="187" y="81"/>
                    <a:pt x="187" y="81"/>
                    <a:pt x="187" y="81"/>
                  </a:cubicBezTo>
                  <a:lnTo>
                    <a:pt x="187" y="283"/>
                  </a:lnTo>
                  <a:close/>
                  <a:moveTo>
                    <a:pt x="280" y="241"/>
                  </a:moveTo>
                  <a:cubicBezTo>
                    <a:pt x="213" y="283"/>
                    <a:pt x="213" y="283"/>
                    <a:pt x="213" y="283"/>
                  </a:cubicBezTo>
                  <a:cubicBezTo>
                    <a:pt x="213" y="81"/>
                    <a:pt x="213" y="81"/>
                    <a:pt x="213" y="81"/>
                  </a:cubicBezTo>
                  <a:cubicBezTo>
                    <a:pt x="280" y="39"/>
                    <a:pt x="280" y="39"/>
                    <a:pt x="280" y="39"/>
                  </a:cubicBezTo>
                  <a:lnTo>
                    <a:pt x="280" y="241"/>
                  </a:lnTo>
                  <a:close/>
                  <a:moveTo>
                    <a:pt x="374" y="283"/>
                  </a:moveTo>
                  <a:cubicBezTo>
                    <a:pt x="306" y="241"/>
                    <a:pt x="306" y="241"/>
                    <a:pt x="306" y="241"/>
                  </a:cubicBezTo>
                  <a:cubicBezTo>
                    <a:pt x="306" y="39"/>
                    <a:pt x="306" y="39"/>
                    <a:pt x="306" y="39"/>
                  </a:cubicBezTo>
                  <a:cubicBezTo>
                    <a:pt x="374" y="81"/>
                    <a:pt x="374" y="81"/>
                    <a:pt x="374" y="81"/>
                  </a:cubicBezTo>
                  <a:lnTo>
                    <a:pt x="374" y="283"/>
                  </a:lnTo>
                  <a:close/>
                </a:path>
              </a:pathLst>
            </a:custGeom>
            <a:grpFill/>
            <a:ln>
              <a:noFill/>
            </a:ln>
          </p:spPr>
          <p:txBody>
            <a:bodyPr lIns="105484" tIns="52741" rIns="105484" bIns="52741"/>
            <a:lstStyle/>
            <a:p>
              <a:pPr algn="just" eaLnBrk="1" hangingPunct="1">
                <a:lnSpc>
                  <a:spcPct val="120000"/>
                </a:lnSpc>
                <a:spcBef>
                  <a:spcPts val="0"/>
                </a:spcBef>
                <a:spcAft>
                  <a:spcPts val="0"/>
                </a:spcAft>
                <a:defRPr/>
              </a:pPr>
              <a:endParaRPr lang="en-US" sz="900" noProof="1">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33" name="Freeform 23"/>
            <p:cNvSpPr>
              <a:spLocks noEditPoints="1"/>
            </p:cNvSpPr>
            <p:nvPr/>
          </p:nvSpPr>
          <p:spPr bwMode="auto">
            <a:xfrm>
              <a:off x="6665323" y="3562825"/>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lIns="105484" tIns="52741" rIns="105484" bIns="52741"/>
            <a:lstStyle/>
            <a:p>
              <a:pPr algn="just" eaLnBrk="1" hangingPunct="1">
                <a:lnSpc>
                  <a:spcPct val="120000"/>
                </a:lnSpc>
                <a:spcBef>
                  <a:spcPts val="0"/>
                </a:spcBef>
                <a:spcAft>
                  <a:spcPts val="0"/>
                </a:spcAft>
                <a:defRPr/>
              </a:pPr>
              <a:endParaRPr lang="en-US" sz="900" noProof="1">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34" name="Group 23"/>
          <p:cNvGrpSpPr/>
          <p:nvPr/>
        </p:nvGrpSpPr>
        <p:grpSpPr>
          <a:xfrm>
            <a:off x="3643562" y="3999140"/>
            <a:ext cx="436704" cy="436704"/>
            <a:chOff x="7740352" y="3562825"/>
            <a:chExt cx="587140" cy="587140"/>
          </a:xfrm>
          <a:solidFill>
            <a:schemeClr val="bg1"/>
          </a:solidFill>
        </p:grpSpPr>
        <p:sp>
          <p:nvSpPr>
            <p:cNvPr id="35" name="Freeform 24"/>
            <p:cNvSpPr>
              <a:spLocks noEditPoints="1"/>
            </p:cNvSpPr>
            <p:nvPr/>
          </p:nvSpPr>
          <p:spPr bwMode="auto">
            <a:xfrm>
              <a:off x="7740352" y="3562825"/>
              <a:ext cx="587140" cy="587140"/>
            </a:xfrm>
            <a:custGeom>
              <a:avLst/>
              <a:gdLst>
                <a:gd name="T0" fmla="*/ 192 w 384"/>
                <a:gd name="T1" fmla="*/ 0 h 384"/>
                <a:gd name="T2" fmla="*/ 0 w 384"/>
                <a:gd name="T3" fmla="*/ 192 h 384"/>
                <a:gd name="T4" fmla="*/ 192 w 384"/>
                <a:gd name="T5" fmla="*/ 384 h 384"/>
                <a:gd name="T6" fmla="*/ 384 w 384"/>
                <a:gd name="T7" fmla="*/ 192 h 384"/>
                <a:gd name="T8" fmla="*/ 192 w 384"/>
                <a:gd name="T9" fmla="*/ 0 h 384"/>
                <a:gd name="T10" fmla="*/ 192 w 384"/>
                <a:gd name="T11" fmla="*/ 349 h 384"/>
                <a:gd name="T12" fmla="*/ 35 w 384"/>
                <a:gd name="T13" fmla="*/ 192 h 384"/>
                <a:gd name="T14" fmla="*/ 192 w 384"/>
                <a:gd name="T15" fmla="*/ 35 h 384"/>
                <a:gd name="T16" fmla="*/ 349 w 384"/>
                <a:gd name="T17" fmla="*/ 192 h 384"/>
                <a:gd name="T18" fmla="*/ 192 w 384"/>
                <a:gd name="T19" fmla="*/ 349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moveTo>
                    <a:pt x="192" y="349"/>
                  </a:moveTo>
                  <a:cubicBezTo>
                    <a:pt x="105" y="349"/>
                    <a:pt x="35" y="278"/>
                    <a:pt x="35" y="192"/>
                  </a:cubicBezTo>
                  <a:cubicBezTo>
                    <a:pt x="35" y="105"/>
                    <a:pt x="105" y="35"/>
                    <a:pt x="192" y="35"/>
                  </a:cubicBezTo>
                  <a:cubicBezTo>
                    <a:pt x="278" y="35"/>
                    <a:pt x="349" y="105"/>
                    <a:pt x="349" y="192"/>
                  </a:cubicBezTo>
                  <a:cubicBezTo>
                    <a:pt x="349" y="278"/>
                    <a:pt x="278" y="349"/>
                    <a:pt x="192" y="349"/>
                  </a:cubicBezTo>
                  <a:close/>
                </a:path>
              </a:pathLst>
            </a:custGeom>
            <a:grpFill/>
            <a:ln>
              <a:noFill/>
            </a:ln>
          </p:spPr>
          <p:txBody>
            <a:bodyPr lIns="105484" tIns="52741" rIns="105484" bIns="52741"/>
            <a:lstStyle/>
            <a:p>
              <a:pPr algn="just" eaLnBrk="1" hangingPunct="1">
                <a:lnSpc>
                  <a:spcPct val="120000"/>
                </a:lnSpc>
                <a:spcBef>
                  <a:spcPts val="0"/>
                </a:spcBef>
                <a:spcAft>
                  <a:spcPts val="0"/>
                </a:spcAft>
                <a:defRPr/>
              </a:pPr>
              <a:endParaRPr lang="en-US" sz="900" noProof="1">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36" name="Freeform 27"/>
            <p:cNvSpPr>
              <a:spLocks noEditPoints="1"/>
            </p:cNvSpPr>
            <p:nvPr/>
          </p:nvSpPr>
          <p:spPr bwMode="auto">
            <a:xfrm>
              <a:off x="7931746" y="3722078"/>
              <a:ext cx="204352" cy="268635"/>
            </a:xfrm>
            <a:custGeom>
              <a:avLst/>
              <a:gdLst>
                <a:gd name="T0" fmla="*/ 96 w 256"/>
                <a:gd name="T1" fmla="*/ 48 h 336"/>
                <a:gd name="T2" fmla="*/ 48 w 256"/>
                <a:gd name="T3" fmla="*/ 0 h 336"/>
                <a:gd name="T4" fmla="*/ 0 w 256"/>
                <a:gd name="T5" fmla="*/ 48 h 336"/>
                <a:gd name="T6" fmla="*/ 29 w 256"/>
                <a:gd name="T7" fmla="*/ 92 h 336"/>
                <a:gd name="T8" fmla="*/ 29 w 256"/>
                <a:gd name="T9" fmla="*/ 244 h 336"/>
                <a:gd name="T10" fmla="*/ 0 w 256"/>
                <a:gd name="T11" fmla="*/ 288 h 336"/>
                <a:gd name="T12" fmla="*/ 48 w 256"/>
                <a:gd name="T13" fmla="*/ 336 h 336"/>
                <a:gd name="T14" fmla="*/ 96 w 256"/>
                <a:gd name="T15" fmla="*/ 288 h 336"/>
                <a:gd name="T16" fmla="*/ 67 w 256"/>
                <a:gd name="T17" fmla="*/ 244 h 336"/>
                <a:gd name="T18" fmla="*/ 67 w 256"/>
                <a:gd name="T19" fmla="*/ 92 h 336"/>
                <a:gd name="T20" fmla="*/ 96 w 256"/>
                <a:gd name="T21" fmla="*/ 48 h 336"/>
                <a:gd name="T22" fmla="*/ 75 w 256"/>
                <a:gd name="T23" fmla="*/ 288 h 336"/>
                <a:gd name="T24" fmla="*/ 48 w 256"/>
                <a:gd name="T25" fmla="*/ 316 h 336"/>
                <a:gd name="T26" fmla="*/ 20 w 256"/>
                <a:gd name="T27" fmla="*/ 288 h 336"/>
                <a:gd name="T28" fmla="*/ 48 w 256"/>
                <a:gd name="T29" fmla="*/ 260 h 336"/>
                <a:gd name="T30" fmla="*/ 75 w 256"/>
                <a:gd name="T31" fmla="*/ 288 h 336"/>
                <a:gd name="T32" fmla="*/ 48 w 256"/>
                <a:gd name="T33" fmla="*/ 76 h 336"/>
                <a:gd name="T34" fmla="*/ 20 w 256"/>
                <a:gd name="T35" fmla="*/ 48 h 336"/>
                <a:gd name="T36" fmla="*/ 48 w 256"/>
                <a:gd name="T37" fmla="*/ 20 h 336"/>
                <a:gd name="T38" fmla="*/ 75 w 256"/>
                <a:gd name="T39" fmla="*/ 48 h 336"/>
                <a:gd name="T40" fmla="*/ 48 w 256"/>
                <a:gd name="T41" fmla="*/ 76 h 336"/>
                <a:gd name="T42" fmla="*/ 227 w 256"/>
                <a:gd name="T43" fmla="*/ 244 h 336"/>
                <a:gd name="T44" fmla="*/ 227 w 256"/>
                <a:gd name="T45" fmla="*/ 92 h 336"/>
                <a:gd name="T46" fmla="*/ 256 w 256"/>
                <a:gd name="T47" fmla="*/ 48 h 336"/>
                <a:gd name="T48" fmla="*/ 208 w 256"/>
                <a:gd name="T49" fmla="*/ 0 h 336"/>
                <a:gd name="T50" fmla="*/ 160 w 256"/>
                <a:gd name="T51" fmla="*/ 48 h 336"/>
                <a:gd name="T52" fmla="*/ 189 w 256"/>
                <a:gd name="T53" fmla="*/ 92 h 336"/>
                <a:gd name="T54" fmla="*/ 189 w 256"/>
                <a:gd name="T55" fmla="*/ 244 h 336"/>
                <a:gd name="T56" fmla="*/ 160 w 256"/>
                <a:gd name="T57" fmla="*/ 288 h 336"/>
                <a:gd name="T58" fmla="*/ 208 w 256"/>
                <a:gd name="T59" fmla="*/ 336 h 336"/>
                <a:gd name="T60" fmla="*/ 256 w 256"/>
                <a:gd name="T61" fmla="*/ 288 h 336"/>
                <a:gd name="T62" fmla="*/ 227 w 256"/>
                <a:gd name="T63" fmla="*/ 244 h 336"/>
                <a:gd name="T64" fmla="*/ 180 w 256"/>
                <a:gd name="T65" fmla="*/ 48 h 336"/>
                <a:gd name="T66" fmla="*/ 208 w 256"/>
                <a:gd name="T67" fmla="*/ 20 h 336"/>
                <a:gd name="T68" fmla="*/ 235 w 256"/>
                <a:gd name="T69" fmla="*/ 48 h 336"/>
                <a:gd name="T70" fmla="*/ 208 w 256"/>
                <a:gd name="T71" fmla="*/ 76 h 336"/>
                <a:gd name="T72" fmla="*/ 180 w 256"/>
                <a:gd name="T73" fmla="*/ 48 h 336"/>
                <a:gd name="T74" fmla="*/ 208 w 256"/>
                <a:gd name="T75" fmla="*/ 316 h 336"/>
                <a:gd name="T76" fmla="*/ 180 w 256"/>
                <a:gd name="T77" fmla="*/ 288 h 336"/>
                <a:gd name="T78" fmla="*/ 208 w 256"/>
                <a:gd name="T79" fmla="*/ 260 h 336"/>
                <a:gd name="T80" fmla="*/ 235 w 256"/>
                <a:gd name="T81" fmla="*/ 288 h 336"/>
                <a:gd name="T82" fmla="*/ 208 w 256"/>
                <a:gd name="T83" fmla="*/ 31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336">
                  <a:moveTo>
                    <a:pt x="96" y="48"/>
                  </a:moveTo>
                  <a:cubicBezTo>
                    <a:pt x="96" y="21"/>
                    <a:pt x="74" y="0"/>
                    <a:pt x="48" y="0"/>
                  </a:cubicBezTo>
                  <a:cubicBezTo>
                    <a:pt x="21" y="0"/>
                    <a:pt x="0" y="21"/>
                    <a:pt x="0" y="48"/>
                  </a:cubicBezTo>
                  <a:cubicBezTo>
                    <a:pt x="0" y="68"/>
                    <a:pt x="12" y="85"/>
                    <a:pt x="29" y="92"/>
                  </a:cubicBezTo>
                  <a:cubicBezTo>
                    <a:pt x="29" y="244"/>
                    <a:pt x="29" y="244"/>
                    <a:pt x="29" y="244"/>
                  </a:cubicBezTo>
                  <a:cubicBezTo>
                    <a:pt x="12" y="251"/>
                    <a:pt x="0" y="268"/>
                    <a:pt x="0" y="288"/>
                  </a:cubicBezTo>
                  <a:cubicBezTo>
                    <a:pt x="0" y="314"/>
                    <a:pt x="21" y="336"/>
                    <a:pt x="48" y="336"/>
                  </a:cubicBezTo>
                  <a:cubicBezTo>
                    <a:pt x="74" y="336"/>
                    <a:pt x="96" y="314"/>
                    <a:pt x="96" y="288"/>
                  </a:cubicBezTo>
                  <a:cubicBezTo>
                    <a:pt x="96" y="268"/>
                    <a:pt x="84" y="251"/>
                    <a:pt x="67" y="244"/>
                  </a:cubicBezTo>
                  <a:cubicBezTo>
                    <a:pt x="67" y="92"/>
                    <a:pt x="67" y="92"/>
                    <a:pt x="67" y="92"/>
                  </a:cubicBezTo>
                  <a:cubicBezTo>
                    <a:pt x="84" y="85"/>
                    <a:pt x="96" y="68"/>
                    <a:pt x="96" y="48"/>
                  </a:cubicBezTo>
                  <a:close/>
                  <a:moveTo>
                    <a:pt x="75" y="288"/>
                  </a:moveTo>
                  <a:cubicBezTo>
                    <a:pt x="75" y="303"/>
                    <a:pt x="63" y="316"/>
                    <a:pt x="48" y="316"/>
                  </a:cubicBezTo>
                  <a:cubicBezTo>
                    <a:pt x="32" y="316"/>
                    <a:pt x="20" y="303"/>
                    <a:pt x="20" y="288"/>
                  </a:cubicBezTo>
                  <a:cubicBezTo>
                    <a:pt x="20" y="273"/>
                    <a:pt x="32" y="260"/>
                    <a:pt x="48" y="260"/>
                  </a:cubicBezTo>
                  <a:cubicBezTo>
                    <a:pt x="63" y="260"/>
                    <a:pt x="75" y="273"/>
                    <a:pt x="75" y="288"/>
                  </a:cubicBezTo>
                  <a:close/>
                  <a:moveTo>
                    <a:pt x="48" y="76"/>
                  </a:moveTo>
                  <a:cubicBezTo>
                    <a:pt x="32" y="76"/>
                    <a:pt x="20" y="63"/>
                    <a:pt x="20" y="48"/>
                  </a:cubicBezTo>
                  <a:cubicBezTo>
                    <a:pt x="20" y="33"/>
                    <a:pt x="32" y="20"/>
                    <a:pt x="48" y="20"/>
                  </a:cubicBezTo>
                  <a:cubicBezTo>
                    <a:pt x="63" y="20"/>
                    <a:pt x="75" y="33"/>
                    <a:pt x="75" y="48"/>
                  </a:cubicBezTo>
                  <a:cubicBezTo>
                    <a:pt x="75" y="63"/>
                    <a:pt x="63" y="76"/>
                    <a:pt x="48" y="76"/>
                  </a:cubicBezTo>
                  <a:close/>
                  <a:moveTo>
                    <a:pt x="227" y="244"/>
                  </a:moveTo>
                  <a:cubicBezTo>
                    <a:pt x="227" y="92"/>
                    <a:pt x="227" y="92"/>
                    <a:pt x="227" y="92"/>
                  </a:cubicBezTo>
                  <a:cubicBezTo>
                    <a:pt x="244" y="85"/>
                    <a:pt x="256" y="68"/>
                    <a:pt x="256" y="48"/>
                  </a:cubicBezTo>
                  <a:cubicBezTo>
                    <a:pt x="256" y="21"/>
                    <a:pt x="234" y="0"/>
                    <a:pt x="208" y="0"/>
                  </a:cubicBezTo>
                  <a:cubicBezTo>
                    <a:pt x="181" y="0"/>
                    <a:pt x="160" y="21"/>
                    <a:pt x="160" y="48"/>
                  </a:cubicBezTo>
                  <a:cubicBezTo>
                    <a:pt x="160" y="68"/>
                    <a:pt x="172" y="85"/>
                    <a:pt x="189" y="92"/>
                  </a:cubicBezTo>
                  <a:cubicBezTo>
                    <a:pt x="189" y="244"/>
                    <a:pt x="189" y="244"/>
                    <a:pt x="189" y="244"/>
                  </a:cubicBezTo>
                  <a:cubicBezTo>
                    <a:pt x="172" y="251"/>
                    <a:pt x="160" y="268"/>
                    <a:pt x="160" y="288"/>
                  </a:cubicBezTo>
                  <a:cubicBezTo>
                    <a:pt x="160" y="314"/>
                    <a:pt x="181" y="336"/>
                    <a:pt x="208" y="336"/>
                  </a:cubicBezTo>
                  <a:cubicBezTo>
                    <a:pt x="234" y="336"/>
                    <a:pt x="256" y="314"/>
                    <a:pt x="256" y="288"/>
                  </a:cubicBezTo>
                  <a:cubicBezTo>
                    <a:pt x="256" y="268"/>
                    <a:pt x="244" y="251"/>
                    <a:pt x="227" y="244"/>
                  </a:cubicBezTo>
                  <a:close/>
                  <a:moveTo>
                    <a:pt x="180" y="48"/>
                  </a:moveTo>
                  <a:cubicBezTo>
                    <a:pt x="180" y="33"/>
                    <a:pt x="192" y="20"/>
                    <a:pt x="208" y="20"/>
                  </a:cubicBezTo>
                  <a:cubicBezTo>
                    <a:pt x="223" y="20"/>
                    <a:pt x="235" y="33"/>
                    <a:pt x="235" y="48"/>
                  </a:cubicBezTo>
                  <a:cubicBezTo>
                    <a:pt x="235" y="63"/>
                    <a:pt x="223" y="76"/>
                    <a:pt x="208" y="76"/>
                  </a:cubicBezTo>
                  <a:cubicBezTo>
                    <a:pt x="192" y="76"/>
                    <a:pt x="180" y="63"/>
                    <a:pt x="180" y="48"/>
                  </a:cubicBezTo>
                  <a:close/>
                  <a:moveTo>
                    <a:pt x="208" y="316"/>
                  </a:moveTo>
                  <a:cubicBezTo>
                    <a:pt x="192" y="316"/>
                    <a:pt x="180" y="303"/>
                    <a:pt x="180" y="288"/>
                  </a:cubicBezTo>
                  <a:cubicBezTo>
                    <a:pt x="180" y="273"/>
                    <a:pt x="192" y="260"/>
                    <a:pt x="208" y="260"/>
                  </a:cubicBezTo>
                  <a:cubicBezTo>
                    <a:pt x="223" y="260"/>
                    <a:pt x="235" y="273"/>
                    <a:pt x="235" y="288"/>
                  </a:cubicBezTo>
                  <a:cubicBezTo>
                    <a:pt x="235" y="303"/>
                    <a:pt x="223" y="316"/>
                    <a:pt x="208" y="316"/>
                  </a:cubicBezTo>
                  <a:close/>
                </a:path>
              </a:pathLst>
            </a:custGeom>
            <a:grpFill/>
            <a:ln>
              <a:noFill/>
            </a:ln>
          </p:spPr>
          <p:txBody>
            <a:bodyPr lIns="105484" tIns="52741" rIns="105484" bIns="52741"/>
            <a:lstStyle/>
            <a:p>
              <a:pPr algn="just" eaLnBrk="1" hangingPunct="1">
                <a:lnSpc>
                  <a:spcPct val="120000"/>
                </a:lnSpc>
                <a:spcBef>
                  <a:spcPts val="0"/>
                </a:spcBef>
                <a:spcAft>
                  <a:spcPts val="0"/>
                </a:spcAft>
                <a:defRPr/>
              </a:pPr>
              <a:endParaRPr lang="en-US" sz="900" noProof="1">
                <a:solidFill>
                  <a:schemeClr val="bg1">
                    <a:lumMod val="65000"/>
                  </a:schemeClr>
                </a:solidFill>
                <a:latin typeface="Arial" panose="020B0604020202020204" pitchFamily="34" charset="0"/>
                <a:ea typeface="微软雅黑" panose="020B0503020204020204" charset="-122"/>
                <a:cs typeface="+mn-ea"/>
                <a:sym typeface="Arial" panose="020B0604020202020204" pitchFamily="34" charset="0"/>
              </a:endParaRPr>
            </a:p>
          </p:txBody>
        </p:sp>
      </p:grpSp>
      <p:grpSp>
        <p:nvGrpSpPr>
          <p:cNvPr id="37" name="组合 36"/>
          <p:cNvGrpSpPr/>
          <p:nvPr/>
        </p:nvGrpSpPr>
        <p:grpSpPr>
          <a:xfrm>
            <a:off x="6289675" y="1538605"/>
            <a:ext cx="4286885" cy="944245"/>
            <a:chOff x="6327173" y="1681099"/>
            <a:chExt cx="4224470" cy="825950"/>
          </a:xfrm>
        </p:grpSpPr>
        <p:sp>
          <p:nvSpPr>
            <p:cNvPr id="38" name="文本框 20"/>
            <p:cNvSpPr txBox="1"/>
            <p:nvPr/>
          </p:nvSpPr>
          <p:spPr>
            <a:xfrm>
              <a:off x="6327174" y="1681099"/>
              <a:ext cx="2321526" cy="248899"/>
            </a:xfrm>
            <a:prstGeom prst="rect">
              <a:avLst/>
            </a:prstGeom>
            <a:solidFill>
              <a:srgbClr val="98C9D0"/>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just">
                <a:lnSpc>
                  <a:spcPct val="90000"/>
                </a:lnSpc>
                <a:spcBef>
                  <a:spcPts val="750"/>
                </a:spcBef>
              </a:pPr>
              <a:r>
                <a:rPr lang="zh-CN" altLang="en-US" sz="1400" b="1" dirty="0">
                  <a:solidFill>
                    <a:schemeClr val="bg1"/>
                  </a:solidFill>
                  <a:latin typeface="微软雅黑" panose="020B0503020204020204" charset="-122"/>
                  <a:ea typeface="微软雅黑" panose="020B0503020204020204" charset="-122"/>
                </a:rPr>
                <a:t>添加标题</a:t>
              </a:r>
            </a:p>
          </p:txBody>
        </p:sp>
        <p:sp>
          <p:nvSpPr>
            <p:cNvPr id="39" name="文本框 21"/>
            <p:cNvSpPr txBox="1"/>
            <p:nvPr/>
          </p:nvSpPr>
          <p:spPr>
            <a:xfrm>
              <a:off x="6327173" y="1938138"/>
              <a:ext cx="4224470" cy="568911"/>
            </a:xfrm>
            <a:prstGeom prst="rect">
              <a:avLst/>
            </a:prstGeom>
            <a:noFill/>
          </p:spPr>
          <p:txBody>
            <a:bodyPr wrap="square" rtlCol="0">
              <a:spAutoFit/>
            </a:bodyPr>
            <a:lstStyle/>
            <a:p>
              <a:pPr algn="just">
                <a:lnSpc>
                  <a:spcPct val="130000"/>
                </a:lnSpc>
              </a:pPr>
              <a:r>
                <a:rPr lang="zh-CN" altLang="en-US" sz="1400" b="1" dirty="0">
                  <a:solidFill>
                    <a:schemeClr val="tx1">
                      <a:lumMod val="65000"/>
                      <a:lumOff val="35000"/>
                    </a:schemeClr>
                  </a:solidFill>
                  <a:latin typeface="微软雅黑" panose="020B0503020204020204" charset="-122"/>
                  <a:ea typeface="微软雅黑" panose="020B0503020204020204" charset="-122"/>
                </a:rPr>
                <a:t>单击添加文本单击添加文本单击添加文本单击添加文本单击添加文本单击添加文本单击添加文本</a:t>
              </a:r>
            </a:p>
          </p:txBody>
        </p:sp>
      </p:grpSp>
      <p:grpSp>
        <p:nvGrpSpPr>
          <p:cNvPr id="40" name="组合 39"/>
          <p:cNvGrpSpPr/>
          <p:nvPr/>
        </p:nvGrpSpPr>
        <p:grpSpPr>
          <a:xfrm>
            <a:off x="6289675" y="5067300"/>
            <a:ext cx="4286885" cy="944245"/>
            <a:chOff x="6327173" y="4322384"/>
            <a:chExt cx="4224470" cy="825950"/>
          </a:xfrm>
        </p:grpSpPr>
        <p:sp>
          <p:nvSpPr>
            <p:cNvPr id="41" name="文本框 29"/>
            <p:cNvSpPr txBox="1"/>
            <p:nvPr/>
          </p:nvSpPr>
          <p:spPr>
            <a:xfrm>
              <a:off x="6327174" y="4322384"/>
              <a:ext cx="2321526" cy="248899"/>
            </a:xfrm>
            <a:prstGeom prst="rect">
              <a:avLst/>
            </a:prstGeom>
            <a:solidFill>
              <a:srgbClr val="98C9D0"/>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algn="just">
                <a:lnSpc>
                  <a:spcPct val="90000"/>
                </a:lnSpc>
                <a:spcBef>
                  <a:spcPts val="750"/>
                </a:spcBef>
              </a:pPr>
              <a:r>
                <a:rPr lang="zh-CN" altLang="en-US" sz="1400" b="1" dirty="0">
                  <a:solidFill>
                    <a:schemeClr val="bg1"/>
                  </a:solidFill>
                  <a:latin typeface="微软雅黑" panose="020B0503020204020204" charset="-122"/>
                  <a:ea typeface="微软雅黑" panose="020B0503020204020204" charset="-122"/>
                </a:rPr>
                <a:t>添加标题</a:t>
              </a:r>
            </a:p>
          </p:txBody>
        </p:sp>
        <p:sp>
          <p:nvSpPr>
            <p:cNvPr id="42" name="文本框 30"/>
            <p:cNvSpPr txBox="1"/>
            <p:nvPr/>
          </p:nvSpPr>
          <p:spPr>
            <a:xfrm>
              <a:off x="6327173" y="4579423"/>
              <a:ext cx="4224470" cy="568911"/>
            </a:xfrm>
            <a:prstGeom prst="rect">
              <a:avLst/>
            </a:prstGeom>
            <a:noFill/>
          </p:spPr>
          <p:txBody>
            <a:bodyPr wrap="square" rtlCol="0">
              <a:spAutoFit/>
            </a:bodyPr>
            <a:lstStyle/>
            <a:p>
              <a:pPr algn="just">
                <a:lnSpc>
                  <a:spcPct val="130000"/>
                </a:lnSpc>
              </a:pPr>
              <a:r>
                <a:rPr lang="zh-CN" altLang="en-US" sz="1400" b="1" dirty="0">
                  <a:solidFill>
                    <a:schemeClr val="tx1">
                      <a:lumMod val="65000"/>
                      <a:lumOff val="35000"/>
                    </a:schemeClr>
                  </a:solidFill>
                  <a:latin typeface="微软雅黑" panose="020B0503020204020204" charset="-122"/>
                  <a:ea typeface="微软雅黑" panose="020B0503020204020204" charset="-122"/>
                </a:rPr>
                <a:t>单击添加文本单击添加文本单击添加文本单击添加文本单击添加文本单击添加文本单击添加文本</a:t>
              </a:r>
            </a:p>
          </p:txBody>
        </p:sp>
      </p:grpSp>
      <p:grpSp>
        <p:nvGrpSpPr>
          <p:cNvPr id="43" name="组合 42"/>
          <p:cNvGrpSpPr/>
          <p:nvPr/>
        </p:nvGrpSpPr>
        <p:grpSpPr>
          <a:xfrm>
            <a:off x="6289675" y="2769235"/>
            <a:ext cx="4286885" cy="944245"/>
            <a:chOff x="6327173" y="3001742"/>
            <a:chExt cx="4224470" cy="825950"/>
          </a:xfrm>
        </p:grpSpPr>
        <p:sp>
          <p:nvSpPr>
            <p:cNvPr id="44" name="文本框 31"/>
            <p:cNvSpPr txBox="1"/>
            <p:nvPr/>
          </p:nvSpPr>
          <p:spPr>
            <a:xfrm>
              <a:off x="6327174" y="3001742"/>
              <a:ext cx="2321526" cy="248899"/>
            </a:xfrm>
            <a:prstGeom prst="rect">
              <a:avLst/>
            </a:prstGeom>
            <a:solidFill>
              <a:srgbClr val="98C9D0"/>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algn="just">
                <a:lnSpc>
                  <a:spcPct val="90000"/>
                </a:lnSpc>
                <a:spcBef>
                  <a:spcPts val="750"/>
                </a:spcBef>
              </a:pPr>
              <a:r>
                <a:rPr lang="zh-CN" altLang="en-US" sz="1400" b="1" dirty="0">
                  <a:solidFill>
                    <a:schemeClr val="bg1"/>
                  </a:solidFill>
                  <a:latin typeface="微软雅黑" panose="020B0503020204020204" charset="-122"/>
                  <a:ea typeface="微软雅黑" panose="020B0503020204020204" charset="-122"/>
                </a:rPr>
                <a:t>添加标题</a:t>
              </a:r>
            </a:p>
          </p:txBody>
        </p:sp>
        <p:sp>
          <p:nvSpPr>
            <p:cNvPr id="45" name="文本框 32"/>
            <p:cNvSpPr txBox="1"/>
            <p:nvPr/>
          </p:nvSpPr>
          <p:spPr>
            <a:xfrm>
              <a:off x="6327173" y="3258781"/>
              <a:ext cx="4224470" cy="568911"/>
            </a:xfrm>
            <a:prstGeom prst="rect">
              <a:avLst/>
            </a:prstGeom>
            <a:noFill/>
          </p:spPr>
          <p:txBody>
            <a:bodyPr wrap="square" rtlCol="0">
              <a:spAutoFit/>
            </a:bodyPr>
            <a:lstStyle/>
            <a:p>
              <a:pPr algn="just">
                <a:lnSpc>
                  <a:spcPct val="130000"/>
                </a:lnSpc>
              </a:pPr>
              <a:r>
                <a:rPr lang="zh-CN" altLang="en-US" sz="1400" b="1" dirty="0">
                  <a:solidFill>
                    <a:schemeClr val="tx1">
                      <a:lumMod val="65000"/>
                      <a:lumOff val="35000"/>
                    </a:schemeClr>
                  </a:solidFill>
                  <a:latin typeface="微软雅黑" panose="020B0503020204020204" charset="-122"/>
                  <a:ea typeface="微软雅黑" panose="020B0503020204020204" charset="-122"/>
                </a:rPr>
                <a:t>单击添加文本单击添加文本单击添加文本单击添加文本单击添加文本单击添加文本单击添加文本</a:t>
              </a:r>
            </a:p>
          </p:txBody>
        </p:sp>
      </p:grpSp>
      <p:grpSp>
        <p:nvGrpSpPr>
          <p:cNvPr id="46" name="组合 45"/>
          <p:cNvGrpSpPr/>
          <p:nvPr/>
        </p:nvGrpSpPr>
        <p:grpSpPr>
          <a:xfrm>
            <a:off x="6289675" y="3970020"/>
            <a:ext cx="4286885" cy="944245"/>
            <a:chOff x="6327173" y="4322384"/>
            <a:chExt cx="4224470" cy="825950"/>
          </a:xfrm>
        </p:grpSpPr>
        <p:sp>
          <p:nvSpPr>
            <p:cNvPr id="47" name="文本框 33"/>
            <p:cNvSpPr txBox="1"/>
            <p:nvPr/>
          </p:nvSpPr>
          <p:spPr>
            <a:xfrm>
              <a:off x="6327174" y="4322384"/>
              <a:ext cx="2321526" cy="248899"/>
            </a:xfrm>
            <a:prstGeom prst="rect">
              <a:avLst/>
            </a:prstGeom>
            <a:solidFill>
              <a:srgbClr val="98C9D0"/>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just">
                <a:lnSpc>
                  <a:spcPct val="90000"/>
                </a:lnSpc>
                <a:spcBef>
                  <a:spcPts val="750"/>
                </a:spcBef>
              </a:pPr>
              <a:r>
                <a:rPr lang="zh-CN" altLang="en-US" sz="1400" b="1" dirty="0">
                  <a:solidFill>
                    <a:schemeClr val="bg1"/>
                  </a:solidFill>
                  <a:latin typeface="微软雅黑" panose="020B0503020204020204" charset="-122"/>
                  <a:ea typeface="微软雅黑" panose="020B0503020204020204" charset="-122"/>
                </a:rPr>
                <a:t>添加标题</a:t>
              </a:r>
            </a:p>
          </p:txBody>
        </p:sp>
        <p:sp>
          <p:nvSpPr>
            <p:cNvPr id="48" name="文本框 34"/>
            <p:cNvSpPr txBox="1"/>
            <p:nvPr/>
          </p:nvSpPr>
          <p:spPr>
            <a:xfrm>
              <a:off x="6327173" y="4579423"/>
              <a:ext cx="4224470" cy="568911"/>
            </a:xfrm>
            <a:prstGeom prst="rect">
              <a:avLst/>
            </a:prstGeom>
            <a:noFill/>
          </p:spPr>
          <p:txBody>
            <a:bodyPr wrap="square" rtlCol="0">
              <a:spAutoFit/>
            </a:bodyPr>
            <a:lstStyle/>
            <a:p>
              <a:pPr algn="just">
                <a:lnSpc>
                  <a:spcPct val="130000"/>
                </a:lnSpc>
              </a:pPr>
              <a:r>
                <a:rPr lang="zh-CN" altLang="en-US" sz="1400" b="1" dirty="0">
                  <a:solidFill>
                    <a:schemeClr val="tx1">
                      <a:lumMod val="65000"/>
                      <a:lumOff val="35000"/>
                    </a:schemeClr>
                  </a:solidFill>
                  <a:latin typeface="微软雅黑" panose="020B0503020204020204" charset="-122"/>
                  <a:ea typeface="微软雅黑" panose="020B0503020204020204" charset="-122"/>
                </a:rPr>
                <a:t>单击添加文本单击添加文本单击添加文本单击添加文本单击添加文本单击添加文本单击添加文本</a:t>
              </a:r>
            </a:p>
          </p:txBody>
        </p:sp>
      </p:gr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p:cTn id="7" dur="2400" fill="hold"/>
                                        <p:tgtEl>
                                          <p:spTgt spid="49"/>
                                        </p:tgtEl>
                                        <p:attrNameLst>
                                          <p:attrName>ppt_w</p:attrName>
                                        </p:attrNameLst>
                                      </p:cBhvr>
                                      <p:tavLst>
                                        <p:tav tm="0">
                                          <p:val>
                                            <p:fltVal val="0"/>
                                          </p:val>
                                        </p:tav>
                                        <p:tav tm="100000">
                                          <p:val>
                                            <p:strVal val="#ppt_w"/>
                                          </p:val>
                                        </p:tav>
                                      </p:tavLst>
                                    </p:anim>
                                    <p:anim calcmode="lin" valueType="num">
                                      <p:cBhvr>
                                        <p:cTn id="8" dur="2400" fill="hold"/>
                                        <p:tgtEl>
                                          <p:spTgt spid="49"/>
                                        </p:tgtEl>
                                        <p:attrNameLst>
                                          <p:attrName>ppt_h</p:attrName>
                                        </p:attrNameLst>
                                      </p:cBhvr>
                                      <p:tavLst>
                                        <p:tav tm="0">
                                          <p:val>
                                            <p:fltVal val="0"/>
                                          </p:val>
                                        </p:tav>
                                        <p:tav tm="100000">
                                          <p:val>
                                            <p:strVal val="#ppt_h"/>
                                          </p:val>
                                        </p:tav>
                                      </p:tavLst>
                                    </p:anim>
                                    <p:anim calcmode="lin" valueType="num">
                                      <p:cBhvr>
                                        <p:cTn id="9" dur="2400" fill="hold"/>
                                        <p:tgtEl>
                                          <p:spTgt spid="49"/>
                                        </p:tgtEl>
                                        <p:attrNameLst>
                                          <p:attrName>style.rotation</p:attrName>
                                        </p:attrNameLst>
                                      </p:cBhvr>
                                      <p:tavLst>
                                        <p:tav tm="0">
                                          <p:val>
                                            <p:fltVal val="90"/>
                                          </p:val>
                                        </p:tav>
                                        <p:tav tm="100000">
                                          <p:val>
                                            <p:fltVal val="0"/>
                                          </p:val>
                                        </p:tav>
                                      </p:tavLst>
                                    </p:anim>
                                    <p:animEffect transition="in" filter="fade">
                                      <p:cBhvr>
                                        <p:cTn id="10" dur="2400"/>
                                        <p:tgtEl>
                                          <p:spTgt spid="49"/>
                                        </p:tgtEl>
                                      </p:cBhvr>
                                    </p:animEffect>
                                  </p:childTnLst>
                                </p:cTn>
                              </p:par>
                              <p:par>
                                <p:cTn id="11" presetID="53" presetClass="entr" presetSubtype="16" fill="hold" nodeType="withEffect">
                                  <p:stCondLst>
                                    <p:cond delay="250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par>
                                <p:cTn id="16" presetID="53" presetClass="entr" presetSubtype="16" fill="hold" nodeType="withEffect">
                                  <p:stCondLst>
                                    <p:cond delay="3000"/>
                                  </p:stCondLst>
                                  <p:childTnLst>
                                    <p:set>
                                      <p:cBhvr>
                                        <p:cTn id="17" dur="1" fill="hold">
                                          <p:stCondLst>
                                            <p:cond delay="0"/>
                                          </p:stCondLst>
                                        </p:cTn>
                                        <p:tgtEl>
                                          <p:spTgt spid="34"/>
                                        </p:tgtEl>
                                        <p:attrNameLst>
                                          <p:attrName>style.visibility</p:attrName>
                                        </p:attrNameLst>
                                      </p:cBhvr>
                                      <p:to>
                                        <p:strVal val="visible"/>
                                      </p:to>
                                    </p:set>
                                    <p:anim calcmode="lin" valueType="num">
                                      <p:cBhvr>
                                        <p:cTn id="18" dur="500" fill="hold"/>
                                        <p:tgtEl>
                                          <p:spTgt spid="34"/>
                                        </p:tgtEl>
                                        <p:attrNameLst>
                                          <p:attrName>ppt_w</p:attrName>
                                        </p:attrNameLst>
                                      </p:cBhvr>
                                      <p:tavLst>
                                        <p:tav tm="0">
                                          <p:val>
                                            <p:fltVal val="0"/>
                                          </p:val>
                                        </p:tav>
                                        <p:tav tm="100000">
                                          <p:val>
                                            <p:strVal val="#ppt_w"/>
                                          </p:val>
                                        </p:tav>
                                      </p:tavLst>
                                    </p:anim>
                                    <p:anim calcmode="lin" valueType="num">
                                      <p:cBhvr>
                                        <p:cTn id="19" dur="500" fill="hold"/>
                                        <p:tgtEl>
                                          <p:spTgt spid="34"/>
                                        </p:tgtEl>
                                        <p:attrNameLst>
                                          <p:attrName>ppt_h</p:attrName>
                                        </p:attrNameLst>
                                      </p:cBhvr>
                                      <p:tavLst>
                                        <p:tav tm="0">
                                          <p:val>
                                            <p:fltVal val="0"/>
                                          </p:val>
                                        </p:tav>
                                        <p:tav tm="100000">
                                          <p:val>
                                            <p:strVal val="#ppt_h"/>
                                          </p:val>
                                        </p:tav>
                                      </p:tavLst>
                                    </p:anim>
                                    <p:animEffect transition="in" filter="fade">
                                      <p:cBhvr>
                                        <p:cTn id="20" dur="500"/>
                                        <p:tgtEl>
                                          <p:spTgt spid="34"/>
                                        </p:tgtEl>
                                      </p:cBhvr>
                                    </p:animEffect>
                                  </p:childTnLst>
                                </p:cTn>
                              </p:par>
                              <p:par>
                                <p:cTn id="21" presetID="53" presetClass="entr" presetSubtype="16" fill="hold" nodeType="withEffect">
                                  <p:stCondLst>
                                    <p:cond delay="350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animEffect transition="in" filter="fade">
                                      <p:cBhvr>
                                        <p:cTn id="25" dur="500"/>
                                        <p:tgtEl>
                                          <p:spTgt spid="6"/>
                                        </p:tgtEl>
                                      </p:cBhvr>
                                    </p:animEffect>
                                  </p:childTnLst>
                                </p:cTn>
                              </p:par>
                              <p:par>
                                <p:cTn id="26" presetID="22" presetClass="entr" presetSubtype="8" fill="hold" grpId="0" nodeType="withEffect">
                                  <p:stCondLst>
                                    <p:cond delay="4000"/>
                                  </p:stCondLst>
                                  <p:childTnLst>
                                    <p:set>
                                      <p:cBhvr>
                                        <p:cTn id="27" dur="1" fill="hold">
                                          <p:stCondLst>
                                            <p:cond delay="0"/>
                                          </p:stCondLst>
                                        </p:cTn>
                                        <p:tgtEl>
                                          <p:spTgt spid="5"/>
                                        </p:tgtEl>
                                        <p:attrNameLst>
                                          <p:attrName>style.visibility</p:attrName>
                                        </p:attrNameLst>
                                      </p:cBhvr>
                                      <p:to>
                                        <p:strVal val="visible"/>
                                      </p:to>
                                    </p:set>
                                    <p:animEffect transition="in" filter="wipe(left)">
                                      <p:cBhvr>
                                        <p:cTn id="28" dur="500"/>
                                        <p:tgtEl>
                                          <p:spTgt spid="5"/>
                                        </p:tgtEl>
                                      </p:cBhvr>
                                    </p:animEffect>
                                  </p:childTnLst>
                                </p:cTn>
                              </p:par>
                              <p:par>
                                <p:cTn id="29" presetID="22" presetClass="entr" presetSubtype="8" fill="hold" grpId="0" nodeType="withEffect">
                                  <p:stCondLst>
                                    <p:cond delay="400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par>
                                <p:cTn id="32" presetID="22" presetClass="entr" presetSubtype="8" fill="hold" grpId="0" nodeType="withEffect">
                                  <p:stCondLst>
                                    <p:cond delay="4000"/>
                                  </p:stCondLst>
                                  <p:childTnLst>
                                    <p:set>
                                      <p:cBhvr>
                                        <p:cTn id="33" dur="1" fill="hold">
                                          <p:stCondLst>
                                            <p:cond delay="0"/>
                                          </p:stCondLst>
                                        </p:cTn>
                                        <p:tgtEl>
                                          <p:spTgt spid="3"/>
                                        </p:tgtEl>
                                        <p:attrNameLst>
                                          <p:attrName>style.visibility</p:attrName>
                                        </p:attrNameLst>
                                      </p:cBhvr>
                                      <p:to>
                                        <p:strVal val="visible"/>
                                      </p:to>
                                    </p:set>
                                    <p:animEffect transition="in" filter="wipe(left)">
                                      <p:cBhvr>
                                        <p:cTn id="34" dur="500"/>
                                        <p:tgtEl>
                                          <p:spTgt spid="3"/>
                                        </p:tgtEl>
                                      </p:cBhvr>
                                    </p:animEffect>
                                  </p:childTnLst>
                                </p:cTn>
                              </p:par>
                            </p:childTnLst>
                          </p:cTn>
                        </p:par>
                        <p:par>
                          <p:cTn id="35" fill="hold">
                            <p:stCondLst>
                              <p:cond delay="2500"/>
                            </p:stCondLst>
                            <p:childTnLst>
                              <p:par>
                                <p:cTn id="36" presetID="55" presetClass="entr" presetSubtype="0"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p:cTn id="38" dur="1000" fill="hold"/>
                                        <p:tgtEl>
                                          <p:spTgt spid="37"/>
                                        </p:tgtEl>
                                        <p:attrNameLst>
                                          <p:attrName>ppt_w</p:attrName>
                                        </p:attrNameLst>
                                      </p:cBhvr>
                                      <p:tavLst>
                                        <p:tav tm="0">
                                          <p:val>
                                            <p:strVal val="#ppt_w*0.70"/>
                                          </p:val>
                                        </p:tav>
                                        <p:tav tm="100000">
                                          <p:val>
                                            <p:strVal val="#ppt_w"/>
                                          </p:val>
                                        </p:tav>
                                      </p:tavLst>
                                    </p:anim>
                                    <p:anim calcmode="lin" valueType="num">
                                      <p:cBhvr>
                                        <p:cTn id="39" dur="1000" fill="hold"/>
                                        <p:tgtEl>
                                          <p:spTgt spid="37"/>
                                        </p:tgtEl>
                                        <p:attrNameLst>
                                          <p:attrName>ppt_h</p:attrName>
                                        </p:attrNameLst>
                                      </p:cBhvr>
                                      <p:tavLst>
                                        <p:tav tm="0">
                                          <p:val>
                                            <p:strVal val="#ppt_h"/>
                                          </p:val>
                                        </p:tav>
                                        <p:tav tm="100000">
                                          <p:val>
                                            <p:strVal val="#ppt_h"/>
                                          </p:val>
                                        </p:tav>
                                      </p:tavLst>
                                    </p:anim>
                                    <p:animEffect transition="in" filter="fade">
                                      <p:cBhvr>
                                        <p:cTn id="40" dur="1000"/>
                                        <p:tgtEl>
                                          <p:spTgt spid="37"/>
                                        </p:tgtEl>
                                      </p:cBhvr>
                                    </p:animEffect>
                                  </p:childTnLst>
                                </p:cTn>
                              </p:par>
                            </p:childTnLst>
                          </p:cTn>
                        </p:par>
                        <p:par>
                          <p:cTn id="41" fill="hold">
                            <p:stCondLst>
                              <p:cond delay="3500"/>
                            </p:stCondLst>
                            <p:childTnLst>
                              <p:par>
                                <p:cTn id="42" presetID="55" presetClass="entr" presetSubtype="0" fill="hold" nodeType="afterEffect">
                                  <p:stCondLst>
                                    <p:cond delay="0"/>
                                  </p:stCondLst>
                                  <p:childTnLst>
                                    <p:set>
                                      <p:cBhvr>
                                        <p:cTn id="43" dur="1" fill="hold">
                                          <p:stCondLst>
                                            <p:cond delay="0"/>
                                          </p:stCondLst>
                                        </p:cTn>
                                        <p:tgtEl>
                                          <p:spTgt spid="43"/>
                                        </p:tgtEl>
                                        <p:attrNameLst>
                                          <p:attrName>style.visibility</p:attrName>
                                        </p:attrNameLst>
                                      </p:cBhvr>
                                      <p:to>
                                        <p:strVal val="visible"/>
                                      </p:to>
                                    </p:set>
                                    <p:anim calcmode="lin" valueType="num">
                                      <p:cBhvr>
                                        <p:cTn id="44" dur="1000" fill="hold"/>
                                        <p:tgtEl>
                                          <p:spTgt spid="43"/>
                                        </p:tgtEl>
                                        <p:attrNameLst>
                                          <p:attrName>ppt_w</p:attrName>
                                        </p:attrNameLst>
                                      </p:cBhvr>
                                      <p:tavLst>
                                        <p:tav tm="0">
                                          <p:val>
                                            <p:strVal val="#ppt_w*0.70"/>
                                          </p:val>
                                        </p:tav>
                                        <p:tav tm="100000">
                                          <p:val>
                                            <p:strVal val="#ppt_w"/>
                                          </p:val>
                                        </p:tav>
                                      </p:tavLst>
                                    </p:anim>
                                    <p:anim calcmode="lin" valueType="num">
                                      <p:cBhvr>
                                        <p:cTn id="45" dur="1000" fill="hold"/>
                                        <p:tgtEl>
                                          <p:spTgt spid="43"/>
                                        </p:tgtEl>
                                        <p:attrNameLst>
                                          <p:attrName>ppt_h</p:attrName>
                                        </p:attrNameLst>
                                      </p:cBhvr>
                                      <p:tavLst>
                                        <p:tav tm="0">
                                          <p:val>
                                            <p:strVal val="#ppt_h"/>
                                          </p:val>
                                        </p:tav>
                                        <p:tav tm="100000">
                                          <p:val>
                                            <p:strVal val="#ppt_h"/>
                                          </p:val>
                                        </p:tav>
                                      </p:tavLst>
                                    </p:anim>
                                    <p:animEffect transition="in" filter="fade">
                                      <p:cBhvr>
                                        <p:cTn id="46" dur="1000"/>
                                        <p:tgtEl>
                                          <p:spTgt spid="43"/>
                                        </p:tgtEl>
                                      </p:cBhvr>
                                    </p:animEffect>
                                  </p:childTnLst>
                                </p:cTn>
                              </p:par>
                            </p:childTnLst>
                          </p:cTn>
                        </p:par>
                        <p:par>
                          <p:cTn id="47" fill="hold">
                            <p:stCondLst>
                              <p:cond delay="4500"/>
                            </p:stCondLst>
                            <p:childTnLst>
                              <p:par>
                                <p:cTn id="48" presetID="55" presetClass="entr" presetSubtype="0" fill="hold" nodeType="afterEffect">
                                  <p:stCondLst>
                                    <p:cond delay="0"/>
                                  </p:stCondLst>
                                  <p:childTnLst>
                                    <p:set>
                                      <p:cBhvr>
                                        <p:cTn id="49" dur="1" fill="hold">
                                          <p:stCondLst>
                                            <p:cond delay="0"/>
                                          </p:stCondLst>
                                        </p:cTn>
                                        <p:tgtEl>
                                          <p:spTgt spid="46"/>
                                        </p:tgtEl>
                                        <p:attrNameLst>
                                          <p:attrName>style.visibility</p:attrName>
                                        </p:attrNameLst>
                                      </p:cBhvr>
                                      <p:to>
                                        <p:strVal val="visible"/>
                                      </p:to>
                                    </p:set>
                                    <p:anim calcmode="lin" valueType="num">
                                      <p:cBhvr>
                                        <p:cTn id="50" dur="1000" fill="hold"/>
                                        <p:tgtEl>
                                          <p:spTgt spid="46"/>
                                        </p:tgtEl>
                                        <p:attrNameLst>
                                          <p:attrName>ppt_w</p:attrName>
                                        </p:attrNameLst>
                                      </p:cBhvr>
                                      <p:tavLst>
                                        <p:tav tm="0">
                                          <p:val>
                                            <p:strVal val="#ppt_w*0.70"/>
                                          </p:val>
                                        </p:tav>
                                        <p:tav tm="100000">
                                          <p:val>
                                            <p:strVal val="#ppt_w"/>
                                          </p:val>
                                        </p:tav>
                                      </p:tavLst>
                                    </p:anim>
                                    <p:anim calcmode="lin" valueType="num">
                                      <p:cBhvr>
                                        <p:cTn id="51" dur="1000" fill="hold"/>
                                        <p:tgtEl>
                                          <p:spTgt spid="46"/>
                                        </p:tgtEl>
                                        <p:attrNameLst>
                                          <p:attrName>ppt_h</p:attrName>
                                        </p:attrNameLst>
                                      </p:cBhvr>
                                      <p:tavLst>
                                        <p:tav tm="0">
                                          <p:val>
                                            <p:strVal val="#ppt_h"/>
                                          </p:val>
                                        </p:tav>
                                        <p:tav tm="100000">
                                          <p:val>
                                            <p:strVal val="#ppt_h"/>
                                          </p:val>
                                        </p:tav>
                                      </p:tavLst>
                                    </p:anim>
                                    <p:animEffect transition="in" filter="fade">
                                      <p:cBhvr>
                                        <p:cTn id="52" dur="1000"/>
                                        <p:tgtEl>
                                          <p:spTgt spid="46"/>
                                        </p:tgtEl>
                                      </p:cBhvr>
                                    </p:animEffect>
                                  </p:childTnLst>
                                </p:cTn>
                              </p:par>
                            </p:childTnLst>
                          </p:cTn>
                        </p:par>
                        <p:par>
                          <p:cTn id="53" fill="hold">
                            <p:stCondLst>
                              <p:cond delay="5500"/>
                            </p:stCondLst>
                            <p:childTnLst>
                              <p:par>
                                <p:cTn id="54" presetID="55" presetClass="entr" presetSubtype="0" fill="hold" nodeType="afterEffect">
                                  <p:stCondLst>
                                    <p:cond delay="0"/>
                                  </p:stCondLst>
                                  <p:childTnLst>
                                    <p:set>
                                      <p:cBhvr>
                                        <p:cTn id="55" dur="1" fill="hold">
                                          <p:stCondLst>
                                            <p:cond delay="0"/>
                                          </p:stCondLst>
                                        </p:cTn>
                                        <p:tgtEl>
                                          <p:spTgt spid="40"/>
                                        </p:tgtEl>
                                        <p:attrNameLst>
                                          <p:attrName>style.visibility</p:attrName>
                                        </p:attrNameLst>
                                      </p:cBhvr>
                                      <p:to>
                                        <p:strVal val="visible"/>
                                      </p:to>
                                    </p:set>
                                    <p:anim calcmode="lin" valueType="num">
                                      <p:cBhvr>
                                        <p:cTn id="56" dur="1000" fill="hold"/>
                                        <p:tgtEl>
                                          <p:spTgt spid="40"/>
                                        </p:tgtEl>
                                        <p:attrNameLst>
                                          <p:attrName>ppt_w</p:attrName>
                                        </p:attrNameLst>
                                      </p:cBhvr>
                                      <p:tavLst>
                                        <p:tav tm="0">
                                          <p:val>
                                            <p:strVal val="#ppt_w*0.70"/>
                                          </p:val>
                                        </p:tav>
                                        <p:tav tm="100000">
                                          <p:val>
                                            <p:strVal val="#ppt_w"/>
                                          </p:val>
                                        </p:tav>
                                      </p:tavLst>
                                    </p:anim>
                                    <p:anim calcmode="lin" valueType="num">
                                      <p:cBhvr>
                                        <p:cTn id="57" dur="1000" fill="hold"/>
                                        <p:tgtEl>
                                          <p:spTgt spid="40"/>
                                        </p:tgtEl>
                                        <p:attrNameLst>
                                          <p:attrName>ppt_h</p:attrName>
                                        </p:attrNameLst>
                                      </p:cBhvr>
                                      <p:tavLst>
                                        <p:tav tm="0">
                                          <p:val>
                                            <p:strVal val="#ppt_h"/>
                                          </p:val>
                                        </p:tav>
                                        <p:tav tm="100000">
                                          <p:val>
                                            <p:strVal val="#ppt_h"/>
                                          </p:val>
                                        </p:tav>
                                      </p:tavLst>
                                    </p:anim>
                                    <p:animEffect transition="in" filter="fade">
                                      <p:cBhvr>
                                        <p:cTn id="58"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500305957"/>
          <p:cNvPicPr>
            <a:picLocks noChangeAspect="1"/>
          </p:cNvPicPr>
          <p:nvPr/>
        </p:nvPicPr>
        <p:blipFill>
          <a:blip r:embed="rId2"/>
          <a:stretch>
            <a:fillRect/>
          </a:stretch>
        </p:blipFill>
        <p:spPr>
          <a:xfrm>
            <a:off x="-44450" y="-69215"/>
            <a:ext cx="12280265" cy="6997065"/>
          </a:xfrm>
          <a:prstGeom prst="rect">
            <a:avLst/>
          </a:prstGeom>
        </p:spPr>
      </p:pic>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53" name="矩形 52"/>
          <p:cNvSpPr/>
          <p:nvPr/>
        </p:nvSpPr>
        <p:spPr bwMode="auto">
          <a:xfrm>
            <a:off x="3114469" y="3263179"/>
            <a:ext cx="5972904" cy="1080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pPr>
            <a:r>
              <a:rPr lang="zh-CN" altLang="en-US" sz="3600" b="1" dirty="0">
                <a:solidFill>
                  <a:schemeClr val="tx1">
                    <a:lumMod val="50000"/>
                    <a:lumOff val="50000"/>
                  </a:schemeClr>
                </a:solidFill>
                <a:latin typeface="微软雅黑" panose="020B0503020204020204" charset="-122"/>
                <a:ea typeface="微软雅黑" panose="020B0503020204020204" charset="-122"/>
              </a:rPr>
              <a:t>谢谢观看</a:t>
            </a:r>
          </a:p>
        </p:txBody>
      </p:sp>
      <p:sp>
        <p:nvSpPr>
          <p:cNvPr id="54" name="_14"/>
          <p:cNvSpPr txBox="1">
            <a:spLocks noChangeArrowheads="1"/>
          </p:cNvSpPr>
          <p:nvPr/>
        </p:nvSpPr>
        <p:spPr bwMode="auto">
          <a:xfrm>
            <a:off x="4455966" y="2613995"/>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altLang="zh-CN" sz="4400" spc="600" dirty="0">
                <a:solidFill>
                  <a:schemeClr val="bg1"/>
                </a:solidFill>
                <a:latin typeface="叶根友刀锋黑草" panose="02010601030101010101" pitchFamily="2" charset="-122"/>
                <a:ea typeface="叶根友刀锋黑草" panose="02010601030101010101" pitchFamily="2" charset="-122"/>
              </a:rPr>
              <a:t>THE END</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2000"/>
                                        <p:tgtEl>
                                          <p:spTgt spid="53"/>
                                        </p:tgtEl>
                                      </p:cBhvr>
                                    </p:animEffect>
                                    <p:anim calcmode="lin" valueType="num">
                                      <p:cBhvr>
                                        <p:cTn id="8" dur="2000" fill="hold"/>
                                        <p:tgtEl>
                                          <p:spTgt spid="53"/>
                                        </p:tgtEl>
                                        <p:attrNameLst>
                                          <p:attrName>style.rotation</p:attrName>
                                        </p:attrNameLst>
                                      </p:cBhvr>
                                      <p:tavLst>
                                        <p:tav tm="0">
                                          <p:val>
                                            <p:fltVal val="720"/>
                                          </p:val>
                                        </p:tav>
                                        <p:tav tm="100000">
                                          <p:val>
                                            <p:fltVal val="0"/>
                                          </p:val>
                                        </p:tav>
                                      </p:tavLst>
                                    </p:anim>
                                    <p:anim calcmode="lin" valueType="num">
                                      <p:cBhvr>
                                        <p:cTn id="9" dur="2000" fill="hold"/>
                                        <p:tgtEl>
                                          <p:spTgt spid="53"/>
                                        </p:tgtEl>
                                        <p:attrNameLst>
                                          <p:attrName>ppt_h</p:attrName>
                                        </p:attrNameLst>
                                      </p:cBhvr>
                                      <p:tavLst>
                                        <p:tav tm="0">
                                          <p:val>
                                            <p:fltVal val="0"/>
                                          </p:val>
                                        </p:tav>
                                        <p:tav tm="100000">
                                          <p:val>
                                            <p:strVal val="#ppt_h"/>
                                          </p:val>
                                        </p:tav>
                                      </p:tavLst>
                                    </p:anim>
                                    <p:anim calcmode="lin" valueType="num">
                                      <p:cBhvr>
                                        <p:cTn id="10" dur="2000" fill="hold"/>
                                        <p:tgtEl>
                                          <p:spTgt spid="5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2000"/>
                                        <p:tgtEl>
                                          <p:spTgt spid="54"/>
                                        </p:tgtEl>
                                      </p:cBhvr>
                                    </p:animEffect>
                                    <p:anim calcmode="lin" valueType="num">
                                      <p:cBhvr>
                                        <p:cTn id="14" dur="2000" fill="hold"/>
                                        <p:tgtEl>
                                          <p:spTgt spid="54"/>
                                        </p:tgtEl>
                                        <p:attrNameLst>
                                          <p:attrName>style.rotation</p:attrName>
                                        </p:attrNameLst>
                                      </p:cBhvr>
                                      <p:tavLst>
                                        <p:tav tm="0">
                                          <p:val>
                                            <p:fltVal val="720"/>
                                          </p:val>
                                        </p:tav>
                                        <p:tav tm="100000">
                                          <p:val>
                                            <p:fltVal val="0"/>
                                          </p:val>
                                        </p:tav>
                                      </p:tavLst>
                                    </p:anim>
                                    <p:anim calcmode="lin" valueType="num">
                                      <p:cBhvr>
                                        <p:cTn id="15" dur="2000" fill="hold"/>
                                        <p:tgtEl>
                                          <p:spTgt spid="54"/>
                                        </p:tgtEl>
                                        <p:attrNameLst>
                                          <p:attrName>ppt_h</p:attrName>
                                        </p:attrNameLst>
                                      </p:cBhvr>
                                      <p:tavLst>
                                        <p:tav tm="0">
                                          <p:val>
                                            <p:fltVal val="0"/>
                                          </p:val>
                                        </p:tav>
                                        <p:tav tm="100000">
                                          <p:val>
                                            <p:strVal val="#ppt_h"/>
                                          </p:val>
                                        </p:tav>
                                      </p:tavLst>
                                    </p:anim>
                                    <p:anim calcmode="lin" valueType="num">
                                      <p:cBhvr>
                                        <p:cTn id="16" dur="2000" fill="hold"/>
                                        <p:tgtEl>
                                          <p:spTgt spid="5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54"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500305957"/>
          <p:cNvPicPr>
            <a:picLocks noChangeAspect="1"/>
          </p:cNvPicPr>
          <p:nvPr/>
        </p:nvPicPr>
        <p:blipFill>
          <a:blip r:embed="rId2"/>
          <a:stretch>
            <a:fillRect/>
          </a:stretch>
        </p:blipFill>
        <p:spPr>
          <a:xfrm>
            <a:off x="-44450" y="-69215"/>
            <a:ext cx="12280265" cy="6997065"/>
          </a:xfrm>
          <a:prstGeom prst="rect">
            <a:avLst/>
          </a:prstGeom>
        </p:spPr>
      </p:pic>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53" name="矩形 52"/>
          <p:cNvSpPr/>
          <p:nvPr/>
        </p:nvSpPr>
        <p:spPr bwMode="auto">
          <a:xfrm>
            <a:off x="3114469" y="3263179"/>
            <a:ext cx="5972904" cy="1080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pPr>
            <a:r>
              <a:rPr lang="zh-CN" altLang="en-US" sz="3600" b="1" dirty="0">
                <a:solidFill>
                  <a:schemeClr val="tx1">
                    <a:lumMod val="50000"/>
                    <a:lumOff val="50000"/>
                  </a:schemeClr>
                </a:solidFill>
                <a:latin typeface="微软雅黑" panose="020B0503020204020204" charset="-122"/>
                <a:ea typeface="微软雅黑" panose="020B0503020204020204" charset="-122"/>
              </a:rPr>
              <a:t>工作概述</a:t>
            </a:r>
          </a:p>
        </p:txBody>
      </p:sp>
      <p:sp>
        <p:nvSpPr>
          <p:cNvPr id="54" name="_14"/>
          <p:cNvSpPr txBox="1">
            <a:spLocks noChangeArrowheads="1"/>
          </p:cNvSpPr>
          <p:nvPr/>
        </p:nvSpPr>
        <p:spPr bwMode="auto">
          <a:xfrm>
            <a:off x="4455966" y="2613995"/>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z="4400" spc="600" dirty="0">
                <a:solidFill>
                  <a:schemeClr val="bg1"/>
                </a:solidFill>
                <a:latin typeface="叶根友刀锋黑草" panose="02010601030101010101" pitchFamily="2" charset="-122"/>
                <a:ea typeface="叶根友刀锋黑草" panose="02010601030101010101" pitchFamily="2" charset="-122"/>
              </a:rPr>
              <a:t>PART/</a:t>
            </a:r>
            <a:r>
              <a:rPr lang="en-US" altLang="zh-CN" sz="4400" spc="600" dirty="0">
                <a:solidFill>
                  <a:schemeClr val="bg1"/>
                </a:solidFill>
                <a:latin typeface="叶根友刀锋黑草" panose="02010601030101010101" pitchFamily="2" charset="-122"/>
                <a:ea typeface="叶根友刀锋黑草" panose="02010601030101010101" pitchFamily="2" charset="-122"/>
              </a:rPr>
              <a:t>01</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2000"/>
                                        <p:tgtEl>
                                          <p:spTgt spid="53"/>
                                        </p:tgtEl>
                                      </p:cBhvr>
                                    </p:animEffect>
                                    <p:anim calcmode="lin" valueType="num">
                                      <p:cBhvr>
                                        <p:cTn id="8" dur="2000" fill="hold"/>
                                        <p:tgtEl>
                                          <p:spTgt spid="53"/>
                                        </p:tgtEl>
                                        <p:attrNameLst>
                                          <p:attrName>style.rotation</p:attrName>
                                        </p:attrNameLst>
                                      </p:cBhvr>
                                      <p:tavLst>
                                        <p:tav tm="0">
                                          <p:val>
                                            <p:fltVal val="720"/>
                                          </p:val>
                                        </p:tav>
                                        <p:tav tm="100000">
                                          <p:val>
                                            <p:fltVal val="0"/>
                                          </p:val>
                                        </p:tav>
                                      </p:tavLst>
                                    </p:anim>
                                    <p:anim calcmode="lin" valueType="num">
                                      <p:cBhvr>
                                        <p:cTn id="9" dur="2000" fill="hold"/>
                                        <p:tgtEl>
                                          <p:spTgt spid="53"/>
                                        </p:tgtEl>
                                        <p:attrNameLst>
                                          <p:attrName>ppt_h</p:attrName>
                                        </p:attrNameLst>
                                      </p:cBhvr>
                                      <p:tavLst>
                                        <p:tav tm="0">
                                          <p:val>
                                            <p:fltVal val="0"/>
                                          </p:val>
                                        </p:tav>
                                        <p:tav tm="100000">
                                          <p:val>
                                            <p:strVal val="#ppt_h"/>
                                          </p:val>
                                        </p:tav>
                                      </p:tavLst>
                                    </p:anim>
                                    <p:anim calcmode="lin" valueType="num">
                                      <p:cBhvr>
                                        <p:cTn id="10" dur="2000" fill="hold"/>
                                        <p:tgtEl>
                                          <p:spTgt spid="5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2000"/>
                                        <p:tgtEl>
                                          <p:spTgt spid="54"/>
                                        </p:tgtEl>
                                      </p:cBhvr>
                                    </p:animEffect>
                                    <p:anim calcmode="lin" valueType="num">
                                      <p:cBhvr>
                                        <p:cTn id="14" dur="2000" fill="hold"/>
                                        <p:tgtEl>
                                          <p:spTgt spid="54"/>
                                        </p:tgtEl>
                                        <p:attrNameLst>
                                          <p:attrName>style.rotation</p:attrName>
                                        </p:attrNameLst>
                                      </p:cBhvr>
                                      <p:tavLst>
                                        <p:tav tm="0">
                                          <p:val>
                                            <p:fltVal val="720"/>
                                          </p:val>
                                        </p:tav>
                                        <p:tav tm="100000">
                                          <p:val>
                                            <p:fltVal val="0"/>
                                          </p:val>
                                        </p:tav>
                                      </p:tavLst>
                                    </p:anim>
                                    <p:anim calcmode="lin" valueType="num">
                                      <p:cBhvr>
                                        <p:cTn id="15" dur="2000" fill="hold"/>
                                        <p:tgtEl>
                                          <p:spTgt spid="54"/>
                                        </p:tgtEl>
                                        <p:attrNameLst>
                                          <p:attrName>ppt_h</p:attrName>
                                        </p:attrNameLst>
                                      </p:cBhvr>
                                      <p:tavLst>
                                        <p:tav tm="0">
                                          <p:val>
                                            <p:fltVal val="0"/>
                                          </p:val>
                                        </p:tav>
                                        <p:tav tm="100000">
                                          <p:val>
                                            <p:strVal val="#ppt_h"/>
                                          </p:val>
                                        </p:tav>
                                      </p:tavLst>
                                    </p:anim>
                                    <p:anim calcmode="lin" valueType="num">
                                      <p:cBhvr>
                                        <p:cTn id="16" dur="2000" fill="hold"/>
                                        <p:tgtEl>
                                          <p:spTgt spid="5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54"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01</a:t>
            </a:r>
          </a:p>
        </p:txBody>
      </p:sp>
      <p:grpSp>
        <p:nvGrpSpPr>
          <p:cNvPr id="39" name="组合 38"/>
          <p:cNvGrpSpPr/>
          <p:nvPr/>
        </p:nvGrpSpPr>
        <p:grpSpPr>
          <a:xfrm>
            <a:off x="4378960" y="1826895"/>
            <a:ext cx="3484245" cy="3432810"/>
            <a:chOff x="8055" y="3851"/>
            <a:chExt cx="3705" cy="3736"/>
          </a:xfrm>
        </p:grpSpPr>
        <p:sp>
          <p:nvSpPr>
            <p:cNvPr id="40" name="Rectangle 14"/>
            <p:cNvSpPr/>
            <p:nvPr/>
          </p:nvSpPr>
          <p:spPr>
            <a:xfrm rot="2700000">
              <a:off x="8225" y="3991"/>
              <a:ext cx="3462" cy="3462"/>
            </a:xfrm>
            <a:prstGeom prst="rect">
              <a:avLst/>
            </a:prstGeom>
            <a:solidFill>
              <a:schemeClr val="bg1">
                <a:lumMod val="6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80">
                <a:latin typeface="Times New Roman" panose="02020603050405020304" pitchFamily="18" charset="0"/>
                <a:ea typeface="微软雅黑" panose="020B0503020204020204" charset="-122"/>
                <a:sym typeface="Times New Roman" panose="02020603050405020304" pitchFamily="18" charset="0"/>
              </a:endParaRPr>
            </a:p>
          </p:txBody>
        </p:sp>
        <p:grpSp>
          <p:nvGrpSpPr>
            <p:cNvPr id="41" name="Group 1"/>
            <p:cNvGrpSpPr/>
            <p:nvPr/>
          </p:nvGrpSpPr>
          <p:grpSpPr>
            <a:xfrm>
              <a:off x="8055" y="3851"/>
              <a:ext cx="1805" cy="1805"/>
              <a:chOff x="4499849" y="2374309"/>
              <a:chExt cx="1528247" cy="1528248"/>
            </a:xfrm>
          </p:grpSpPr>
          <p:sp>
            <p:nvSpPr>
              <p:cNvPr id="42" name="Rounded Rectangle 19"/>
              <p:cNvSpPr/>
              <p:nvPr/>
            </p:nvSpPr>
            <p:spPr>
              <a:xfrm>
                <a:off x="4499849" y="2374309"/>
                <a:ext cx="1528247" cy="1528248"/>
              </a:xfrm>
              <a:prstGeom prst="roundRect">
                <a:avLst/>
              </a:prstGeom>
              <a:solidFill>
                <a:srgbClr val="98C9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80">
                  <a:latin typeface="Times New Roman" panose="02020603050405020304" pitchFamily="18" charset="0"/>
                  <a:ea typeface="微软雅黑" panose="020B0503020204020204" charset="-122"/>
                  <a:sym typeface="Times New Roman" panose="02020603050405020304" pitchFamily="18" charset="0"/>
                </a:endParaRPr>
              </a:p>
            </p:txBody>
          </p:sp>
          <p:sp>
            <p:nvSpPr>
              <p:cNvPr id="43" name="Text Placeholder 1"/>
              <p:cNvSpPr txBox="1"/>
              <p:nvPr/>
            </p:nvSpPr>
            <p:spPr>
              <a:xfrm>
                <a:off x="4966316" y="2922941"/>
                <a:ext cx="636051" cy="430983"/>
              </a:xfrm>
              <a:prstGeom prst="rect">
                <a:avLst/>
              </a:prstGeom>
            </p:spPr>
            <p:txBody>
              <a:bodyPr vert="horz" lIns="0" tIns="0" rIns="68576"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500" b="1">
                    <a:solidFill>
                      <a:schemeClr val="bg1"/>
                    </a:solidFill>
                    <a:latin typeface="Times New Roman" panose="02020603050405020304" pitchFamily="18" charset="0"/>
                    <a:ea typeface="微软雅黑" panose="020B0503020204020204" charset="-122"/>
                    <a:cs typeface="Clear Sans Medium" panose="020B0603030202020304" pitchFamily="34" charset="0"/>
                    <a:sym typeface="Times New Roman" panose="02020603050405020304" pitchFamily="18" charset="0"/>
                  </a:rPr>
                  <a:t>A</a:t>
                </a:r>
              </a:p>
            </p:txBody>
          </p:sp>
        </p:grpSp>
        <p:grpSp>
          <p:nvGrpSpPr>
            <p:cNvPr id="44" name="Group 15"/>
            <p:cNvGrpSpPr/>
            <p:nvPr/>
          </p:nvGrpSpPr>
          <p:grpSpPr>
            <a:xfrm>
              <a:off x="9956" y="3851"/>
              <a:ext cx="1805" cy="1805"/>
              <a:chOff x="6095900" y="2441544"/>
              <a:chExt cx="1617266" cy="1617267"/>
            </a:xfrm>
          </p:grpSpPr>
          <p:sp>
            <p:nvSpPr>
              <p:cNvPr id="45" name="Rounded Rectangle 24"/>
              <p:cNvSpPr/>
              <p:nvPr/>
            </p:nvSpPr>
            <p:spPr>
              <a:xfrm>
                <a:off x="6095900" y="2441544"/>
                <a:ext cx="1617266" cy="1617267"/>
              </a:xfrm>
              <a:prstGeom prst="round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80">
                  <a:latin typeface="Times New Roman" panose="02020603050405020304" pitchFamily="18" charset="0"/>
                  <a:ea typeface="微软雅黑" panose="020B0503020204020204" charset="-122"/>
                  <a:sym typeface="Times New Roman" panose="02020603050405020304" pitchFamily="18" charset="0"/>
                </a:endParaRPr>
              </a:p>
            </p:txBody>
          </p:sp>
          <p:sp>
            <p:nvSpPr>
              <p:cNvPr id="46" name="Text Placeholder 1"/>
              <p:cNvSpPr txBox="1"/>
              <p:nvPr/>
            </p:nvSpPr>
            <p:spPr>
              <a:xfrm>
                <a:off x="6567983" y="3022133"/>
                <a:ext cx="673100" cy="456087"/>
              </a:xfrm>
              <a:prstGeom prst="rect">
                <a:avLst/>
              </a:prstGeom>
              <a:ln>
                <a:noFill/>
              </a:ln>
            </p:spPr>
            <p:txBody>
              <a:bodyPr vert="horz" lIns="0" tIns="0" rIns="68576"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500" b="1">
                    <a:solidFill>
                      <a:schemeClr val="bg1"/>
                    </a:solidFill>
                    <a:latin typeface="Times New Roman" panose="02020603050405020304" pitchFamily="18" charset="0"/>
                    <a:ea typeface="微软雅黑" panose="020B0503020204020204" charset="-122"/>
                    <a:cs typeface="Clear Sans Medium" panose="020B0603030202020304" pitchFamily="34" charset="0"/>
                    <a:sym typeface="Times New Roman" panose="02020603050405020304" pitchFamily="18" charset="0"/>
                  </a:rPr>
                  <a:t>I</a:t>
                </a:r>
              </a:p>
            </p:txBody>
          </p:sp>
        </p:grpSp>
        <p:grpSp>
          <p:nvGrpSpPr>
            <p:cNvPr id="47" name="Group 2"/>
            <p:cNvGrpSpPr/>
            <p:nvPr/>
          </p:nvGrpSpPr>
          <p:grpSpPr>
            <a:xfrm>
              <a:off x="8055" y="5783"/>
              <a:ext cx="1805" cy="1805"/>
              <a:chOff x="4499849" y="4010128"/>
              <a:chExt cx="1528247" cy="1528248"/>
            </a:xfrm>
          </p:grpSpPr>
          <p:sp>
            <p:nvSpPr>
              <p:cNvPr id="48" name="Rounded Rectangle 29"/>
              <p:cNvSpPr/>
              <p:nvPr/>
            </p:nvSpPr>
            <p:spPr>
              <a:xfrm>
                <a:off x="4499849" y="4010128"/>
                <a:ext cx="1528247" cy="1528248"/>
              </a:xfrm>
              <a:prstGeom prst="round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80">
                  <a:latin typeface="Times New Roman" panose="02020603050405020304" pitchFamily="18" charset="0"/>
                  <a:ea typeface="微软雅黑" panose="020B0503020204020204" charset="-122"/>
                  <a:sym typeface="Times New Roman" panose="02020603050405020304" pitchFamily="18" charset="0"/>
                </a:endParaRPr>
              </a:p>
            </p:txBody>
          </p:sp>
          <p:sp>
            <p:nvSpPr>
              <p:cNvPr id="49" name="Text Placeholder 1"/>
              <p:cNvSpPr txBox="1"/>
              <p:nvPr/>
            </p:nvSpPr>
            <p:spPr>
              <a:xfrm>
                <a:off x="4966316" y="4562842"/>
                <a:ext cx="636051" cy="430983"/>
              </a:xfrm>
              <a:prstGeom prst="rect">
                <a:avLst/>
              </a:prstGeom>
            </p:spPr>
            <p:txBody>
              <a:bodyPr vert="horz" lIns="0" tIns="0" rIns="68576"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500" b="1">
                    <a:solidFill>
                      <a:schemeClr val="bg1"/>
                    </a:solidFill>
                    <a:latin typeface="Times New Roman" panose="02020603050405020304" pitchFamily="18" charset="0"/>
                    <a:ea typeface="微软雅黑" panose="020B0503020204020204" charset="-122"/>
                    <a:cs typeface="Clear Sans Medium" panose="020B0603030202020304" pitchFamily="34" charset="0"/>
                    <a:sym typeface="Times New Roman" panose="02020603050405020304" pitchFamily="18" charset="0"/>
                  </a:rPr>
                  <a:t>D</a:t>
                </a:r>
              </a:p>
            </p:txBody>
          </p:sp>
        </p:grpSp>
        <p:grpSp>
          <p:nvGrpSpPr>
            <p:cNvPr id="50" name="Group 17"/>
            <p:cNvGrpSpPr/>
            <p:nvPr/>
          </p:nvGrpSpPr>
          <p:grpSpPr>
            <a:xfrm>
              <a:off x="9956" y="5783"/>
              <a:ext cx="1805" cy="1805"/>
              <a:chOff x="6095900" y="4172648"/>
              <a:chExt cx="1617266" cy="1617267"/>
            </a:xfrm>
          </p:grpSpPr>
          <p:sp>
            <p:nvSpPr>
              <p:cNvPr id="51" name="Rounded Rectangle 34"/>
              <p:cNvSpPr/>
              <p:nvPr/>
            </p:nvSpPr>
            <p:spPr>
              <a:xfrm>
                <a:off x="6095900" y="4172648"/>
                <a:ext cx="1617266" cy="1617267"/>
              </a:xfrm>
              <a:prstGeom prst="roundRect">
                <a:avLst/>
              </a:prstGeom>
              <a:solidFill>
                <a:srgbClr val="98C9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80">
                  <a:latin typeface="Times New Roman" panose="02020603050405020304" pitchFamily="18" charset="0"/>
                  <a:ea typeface="微软雅黑" panose="020B0503020204020204" charset="-122"/>
                  <a:sym typeface="Times New Roman" panose="02020603050405020304" pitchFamily="18" charset="0"/>
                </a:endParaRPr>
              </a:p>
            </p:txBody>
          </p:sp>
          <p:sp>
            <p:nvSpPr>
              <p:cNvPr id="52" name="Text Placeholder 1"/>
              <p:cNvSpPr txBox="1"/>
              <p:nvPr/>
            </p:nvSpPr>
            <p:spPr>
              <a:xfrm>
                <a:off x="6567983" y="4757557"/>
                <a:ext cx="673100" cy="456087"/>
              </a:xfrm>
              <a:prstGeom prst="rect">
                <a:avLst/>
              </a:prstGeom>
              <a:ln>
                <a:noFill/>
              </a:ln>
            </p:spPr>
            <p:txBody>
              <a:bodyPr vert="horz" lIns="0" tIns="0" rIns="68576"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500" b="1">
                    <a:solidFill>
                      <a:schemeClr val="bg1"/>
                    </a:solidFill>
                    <a:latin typeface="Times New Roman" panose="02020603050405020304" pitchFamily="18" charset="0"/>
                    <a:ea typeface="微软雅黑" panose="020B0503020204020204" charset="-122"/>
                    <a:cs typeface="Clear Sans Medium" panose="020B0603030202020304" pitchFamily="34" charset="0"/>
                    <a:sym typeface="Times New Roman" panose="02020603050405020304" pitchFamily="18" charset="0"/>
                  </a:rPr>
                  <a:t>A</a:t>
                </a:r>
              </a:p>
            </p:txBody>
          </p:sp>
        </p:grpSp>
      </p:grpSp>
      <p:sp>
        <p:nvSpPr>
          <p:cNvPr id="90" name="Subtitle 2"/>
          <p:cNvSpPr txBox="1"/>
          <p:nvPr/>
        </p:nvSpPr>
        <p:spPr bwMode="auto">
          <a:xfrm>
            <a:off x="1027577" y="164152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3" name="文本框 52"/>
          <p:cNvSpPr txBox="1"/>
          <p:nvPr/>
        </p:nvSpPr>
        <p:spPr>
          <a:xfrm>
            <a:off x="1350645" y="211264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94" name="Subtitle 2"/>
          <p:cNvSpPr txBox="1"/>
          <p:nvPr/>
        </p:nvSpPr>
        <p:spPr bwMode="auto">
          <a:xfrm>
            <a:off x="1027577" y="387609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4" name="文本框 53"/>
          <p:cNvSpPr txBox="1"/>
          <p:nvPr/>
        </p:nvSpPr>
        <p:spPr>
          <a:xfrm>
            <a:off x="1350645" y="434721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55" name="Subtitle 2"/>
          <p:cNvSpPr txBox="1"/>
          <p:nvPr/>
        </p:nvSpPr>
        <p:spPr bwMode="auto">
          <a:xfrm>
            <a:off x="8665357" y="157421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6" name="文本框 55"/>
          <p:cNvSpPr txBox="1"/>
          <p:nvPr/>
        </p:nvSpPr>
        <p:spPr>
          <a:xfrm>
            <a:off x="9058275" y="211264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57" name="Subtitle 2"/>
          <p:cNvSpPr txBox="1"/>
          <p:nvPr/>
        </p:nvSpPr>
        <p:spPr bwMode="auto">
          <a:xfrm>
            <a:off x="8665357" y="380878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8" name="文本框 57"/>
          <p:cNvSpPr txBox="1"/>
          <p:nvPr/>
        </p:nvSpPr>
        <p:spPr>
          <a:xfrm>
            <a:off x="9058275" y="434721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par>
                                <p:cTn id="10" presetID="20" presetClass="entr" presetSubtype="0" fill="hold" grpId="0" nodeType="withEffect">
                                  <p:stCondLst>
                                    <p:cond delay="0"/>
                                  </p:stCondLst>
                                  <p:childTnLst>
                                    <p:set>
                                      <p:cBhvr>
                                        <p:cTn id="11" dur="1" fill="hold">
                                          <p:stCondLst>
                                            <p:cond delay="0"/>
                                          </p:stCondLst>
                                        </p:cTn>
                                        <p:tgtEl>
                                          <p:spTgt spid="90"/>
                                        </p:tgtEl>
                                        <p:attrNameLst>
                                          <p:attrName>style.visibility</p:attrName>
                                        </p:attrNameLst>
                                      </p:cBhvr>
                                      <p:to>
                                        <p:strVal val="visible"/>
                                      </p:to>
                                    </p:set>
                                    <p:animEffect transition="in" filter="wedge">
                                      <p:cBhvr>
                                        <p:cTn id="12" dur="2000"/>
                                        <p:tgtEl>
                                          <p:spTgt spid="90"/>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wedge">
                                      <p:cBhvr>
                                        <p:cTn id="15" dur="2000"/>
                                        <p:tgtEl>
                                          <p:spTgt spid="53"/>
                                        </p:tgtEl>
                                      </p:cBhvr>
                                    </p:animEffect>
                                  </p:childTnLst>
                                </p:cTn>
                              </p:par>
                              <p:par>
                                <p:cTn id="16" presetID="20" presetClass="entr" presetSubtype="0" fill="hold" grpId="0" nodeType="with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wedge">
                                      <p:cBhvr>
                                        <p:cTn id="18" dur="2000"/>
                                        <p:tgtEl>
                                          <p:spTgt spid="94"/>
                                        </p:tgtEl>
                                      </p:cBhvr>
                                    </p:animEffect>
                                  </p:childTnLst>
                                </p:cTn>
                              </p:par>
                              <p:par>
                                <p:cTn id="19" presetID="20" presetClass="entr" presetSubtype="0" fill="hold" grpId="0" nodeType="with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wedge">
                                      <p:cBhvr>
                                        <p:cTn id="21" dur="2000"/>
                                        <p:tgtEl>
                                          <p:spTgt spid="54"/>
                                        </p:tgtEl>
                                      </p:cBhvr>
                                    </p:animEffect>
                                  </p:childTnLst>
                                </p:cTn>
                              </p:par>
                              <p:par>
                                <p:cTn id="22" presetID="20" presetClass="entr" presetSubtype="0" fill="hold" grpId="0" nodeType="with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wedge">
                                      <p:cBhvr>
                                        <p:cTn id="24" dur="2000"/>
                                        <p:tgtEl>
                                          <p:spTgt spid="55"/>
                                        </p:tgtEl>
                                      </p:cBhvr>
                                    </p:animEffect>
                                  </p:childTnLst>
                                </p:cTn>
                              </p:par>
                              <p:par>
                                <p:cTn id="25" presetID="20"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wedge">
                                      <p:cBhvr>
                                        <p:cTn id="27" dur="2000"/>
                                        <p:tgtEl>
                                          <p:spTgt spid="56"/>
                                        </p:tgtEl>
                                      </p:cBhvr>
                                    </p:animEffect>
                                  </p:childTnLst>
                                </p:cTn>
                              </p:par>
                              <p:par>
                                <p:cTn id="28" presetID="20" presetClass="entr" presetSubtype="0" fill="hold" grpId="0" nodeType="with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wedge">
                                      <p:cBhvr>
                                        <p:cTn id="30" dur="2000"/>
                                        <p:tgtEl>
                                          <p:spTgt spid="57"/>
                                        </p:tgtEl>
                                      </p:cBhvr>
                                    </p:animEffect>
                                  </p:childTnLst>
                                </p:cTn>
                              </p:par>
                              <p:par>
                                <p:cTn id="31" presetID="20" presetClass="entr" presetSubtype="0" fill="hold" grpId="0" nodeType="withEffect">
                                  <p:stCondLst>
                                    <p:cond delay="0"/>
                                  </p:stCondLst>
                                  <p:childTnLst>
                                    <p:set>
                                      <p:cBhvr>
                                        <p:cTn id="32" dur="1" fill="hold">
                                          <p:stCondLst>
                                            <p:cond delay="0"/>
                                          </p:stCondLst>
                                        </p:cTn>
                                        <p:tgtEl>
                                          <p:spTgt spid="58"/>
                                        </p:tgtEl>
                                        <p:attrNameLst>
                                          <p:attrName>style.visibility</p:attrName>
                                        </p:attrNameLst>
                                      </p:cBhvr>
                                      <p:to>
                                        <p:strVal val="visible"/>
                                      </p:to>
                                    </p:set>
                                    <p:animEffect transition="in" filter="wedge">
                                      <p:cBhvr>
                                        <p:cTn id="33"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53" grpId="0"/>
      <p:bldP spid="94" grpId="0"/>
      <p:bldP spid="54" grpId="0"/>
      <p:bldP spid="55" grpId="0"/>
      <p:bldP spid="56" grpId="0"/>
      <p:bldP spid="57" grpId="0"/>
      <p:bldP spid="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01</a:t>
            </a:r>
          </a:p>
        </p:txBody>
      </p:sp>
      <p:grpSp>
        <p:nvGrpSpPr>
          <p:cNvPr id="2" name="组合 1"/>
          <p:cNvGrpSpPr/>
          <p:nvPr/>
        </p:nvGrpSpPr>
        <p:grpSpPr>
          <a:xfrm>
            <a:off x="1073785" y="1278890"/>
            <a:ext cx="3780790" cy="4561840"/>
            <a:chOff x="4960262" y="1937581"/>
            <a:chExt cx="2620409" cy="4262681"/>
          </a:xfrm>
        </p:grpSpPr>
        <p:sp>
          <p:nvSpPr>
            <p:cNvPr id="12" name="Oval 5"/>
            <p:cNvSpPr>
              <a:spLocks noChangeArrowheads="1"/>
            </p:cNvSpPr>
            <p:nvPr/>
          </p:nvSpPr>
          <p:spPr bwMode="auto">
            <a:xfrm>
              <a:off x="4960262" y="2615001"/>
              <a:ext cx="533009" cy="531697"/>
            </a:xfrm>
            <a:prstGeom prst="ellipse">
              <a:avLst/>
            </a:prstGeom>
            <a:solidFill>
              <a:schemeClr val="accent3">
                <a:lumMod val="7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p>
          </p:txBody>
        </p:sp>
        <p:sp>
          <p:nvSpPr>
            <p:cNvPr id="13" name="Oval 6"/>
            <p:cNvSpPr>
              <a:spLocks noChangeArrowheads="1"/>
            </p:cNvSpPr>
            <p:nvPr/>
          </p:nvSpPr>
          <p:spPr bwMode="auto">
            <a:xfrm>
              <a:off x="5200510" y="2183081"/>
              <a:ext cx="727308" cy="727308"/>
            </a:xfrm>
            <a:prstGeom prst="ellipse">
              <a:avLst/>
            </a:prstGeom>
            <a:solidFill>
              <a:srgbClr val="98C9D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prstClr val="white"/>
                </a:solidFill>
              </a:endParaRPr>
            </a:p>
          </p:txBody>
        </p:sp>
        <p:sp>
          <p:nvSpPr>
            <p:cNvPr id="14" name="Oval 7"/>
            <p:cNvSpPr>
              <a:spLocks noChangeArrowheads="1"/>
            </p:cNvSpPr>
            <p:nvPr/>
          </p:nvSpPr>
          <p:spPr bwMode="auto">
            <a:xfrm>
              <a:off x="5691509" y="1937581"/>
              <a:ext cx="1098839" cy="1097526"/>
            </a:xfrm>
            <a:prstGeom prst="ellipse">
              <a:avLst/>
            </a:prstGeom>
            <a:solidFill>
              <a:schemeClr val="accent3">
                <a:lumMod val="7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p>
          </p:txBody>
        </p:sp>
        <p:sp>
          <p:nvSpPr>
            <p:cNvPr id="3" name="Oval 8"/>
            <p:cNvSpPr>
              <a:spLocks noChangeArrowheads="1"/>
            </p:cNvSpPr>
            <p:nvPr/>
          </p:nvSpPr>
          <p:spPr bwMode="auto">
            <a:xfrm>
              <a:off x="6485771" y="2257912"/>
              <a:ext cx="817894" cy="813955"/>
            </a:xfrm>
            <a:prstGeom prst="ellipse">
              <a:avLst/>
            </a:prstGeom>
            <a:solidFill>
              <a:srgbClr val="98C9D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280">
                <a:solidFill>
                  <a:prstClr val="white"/>
                </a:solidFill>
              </a:endParaRPr>
            </a:p>
          </p:txBody>
        </p:sp>
        <p:sp>
          <p:nvSpPr>
            <p:cNvPr id="5" name="Oval 9"/>
            <p:cNvSpPr>
              <a:spLocks noChangeArrowheads="1"/>
            </p:cNvSpPr>
            <p:nvPr/>
          </p:nvSpPr>
          <p:spPr bwMode="auto">
            <a:xfrm>
              <a:off x="6672193" y="2730530"/>
              <a:ext cx="908478" cy="904540"/>
            </a:xfrm>
            <a:prstGeom prst="ellipse">
              <a:avLst/>
            </a:prstGeom>
            <a:solidFill>
              <a:schemeClr val="accent3">
                <a:lumMod val="7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p>
          </p:txBody>
        </p:sp>
        <p:sp>
          <p:nvSpPr>
            <p:cNvPr id="6" name="Oval 10"/>
            <p:cNvSpPr>
              <a:spLocks noChangeArrowheads="1"/>
            </p:cNvSpPr>
            <p:nvPr/>
          </p:nvSpPr>
          <p:spPr bwMode="auto">
            <a:xfrm>
              <a:off x="6485331" y="3472369"/>
              <a:ext cx="743062" cy="743062"/>
            </a:xfrm>
            <a:prstGeom prst="ellipse">
              <a:avLst/>
            </a:prstGeom>
            <a:solidFill>
              <a:srgbClr val="98C9D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prstClr val="white"/>
                </a:solidFill>
              </a:endParaRPr>
            </a:p>
          </p:txBody>
        </p:sp>
        <p:sp>
          <p:nvSpPr>
            <p:cNvPr id="11" name="Oval 11"/>
            <p:cNvSpPr>
              <a:spLocks noChangeArrowheads="1"/>
            </p:cNvSpPr>
            <p:nvPr/>
          </p:nvSpPr>
          <p:spPr bwMode="auto">
            <a:xfrm>
              <a:off x="6136558" y="3837247"/>
              <a:ext cx="569768" cy="571082"/>
            </a:xfrm>
            <a:prstGeom prst="ellipse">
              <a:avLst/>
            </a:prstGeom>
            <a:solidFill>
              <a:schemeClr val="accent3">
                <a:lumMod val="7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p>
          </p:txBody>
        </p:sp>
        <p:sp>
          <p:nvSpPr>
            <p:cNvPr id="33" name="Oval 12"/>
            <p:cNvSpPr>
              <a:spLocks noChangeArrowheads="1"/>
            </p:cNvSpPr>
            <p:nvPr/>
          </p:nvSpPr>
          <p:spPr bwMode="auto">
            <a:xfrm>
              <a:off x="5788218" y="4127471"/>
              <a:ext cx="693174" cy="697113"/>
            </a:xfrm>
            <a:prstGeom prst="ellipse">
              <a:avLst/>
            </a:prstGeom>
            <a:solidFill>
              <a:srgbClr val="98C9D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solidFill>
                  <a:prstClr val="white"/>
                </a:solidFill>
              </a:endParaRPr>
            </a:p>
          </p:txBody>
        </p:sp>
        <p:sp>
          <p:nvSpPr>
            <p:cNvPr id="34" name="Oval 13"/>
            <p:cNvSpPr>
              <a:spLocks noChangeArrowheads="1"/>
            </p:cNvSpPr>
            <p:nvPr/>
          </p:nvSpPr>
          <p:spPr bwMode="auto">
            <a:xfrm>
              <a:off x="5772904" y="4660391"/>
              <a:ext cx="531697" cy="534322"/>
            </a:xfrm>
            <a:prstGeom prst="ellipse">
              <a:avLst/>
            </a:prstGeom>
            <a:solidFill>
              <a:schemeClr val="accent3">
                <a:lumMod val="75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80"/>
            </a:p>
          </p:txBody>
        </p:sp>
        <p:sp>
          <p:nvSpPr>
            <p:cNvPr id="35" name="Oval 14"/>
            <p:cNvSpPr>
              <a:spLocks noChangeArrowheads="1"/>
            </p:cNvSpPr>
            <p:nvPr/>
          </p:nvSpPr>
          <p:spPr bwMode="auto">
            <a:xfrm>
              <a:off x="5656935" y="5438820"/>
              <a:ext cx="762755" cy="761442"/>
            </a:xfrm>
            <a:prstGeom prst="ellipse">
              <a:avLst/>
            </a:prstGeom>
            <a:solidFill>
              <a:srgbClr val="98C9D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280">
                <a:solidFill>
                  <a:prstClr val="white"/>
                </a:solidFill>
              </a:endParaRPr>
            </a:p>
          </p:txBody>
        </p:sp>
        <p:sp>
          <p:nvSpPr>
            <p:cNvPr id="36" name="矩形 35"/>
            <p:cNvSpPr/>
            <p:nvPr/>
          </p:nvSpPr>
          <p:spPr>
            <a:xfrm>
              <a:off x="5129272" y="2382331"/>
              <a:ext cx="736439" cy="300832"/>
            </a:xfrm>
            <a:prstGeom prst="rect">
              <a:avLst/>
            </a:prstGeom>
            <a:ln>
              <a:noFill/>
            </a:ln>
          </p:spPr>
          <p:txBody>
            <a:bodyPr wrap="square">
              <a:spAutoFit/>
            </a:bodyPr>
            <a:lstStyle/>
            <a:p>
              <a:pPr algn="ctr"/>
              <a:r>
                <a:rPr lang="en-US" altLang="zh-CN" sz="1500" b="1" dirty="0">
                  <a:solidFill>
                    <a:schemeClr val="bg1"/>
                  </a:solidFill>
                  <a:latin typeface="Kartika" panose="02020503030404060203" pitchFamily="18" charset="0"/>
                  <a:ea typeface="微软雅黑" panose="020B0503020204020204" charset="-122"/>
                  <a:cs typeface="Kartika" panose="02020503030404060203" pitchFamily="18" charset="0"/>
                </a:rPr>
                <a:t>01</a:t>
              </a:r>
              <a:endParaRPr lang="zh-CN" altLang="en-US" sz="1500" b="1" dirty="0">
                <a:solidFill>
                  <a:schemeClr val="bg1"/>
                </a:solidFill>
                <a:latin typeface="Kartika" panose="02020503030404060203" pitchFamily="18" charset="0"/>
                <a:ea typeface="微软雅黑" panose="020B0503020204020204" charset="-122"/>
                <a:cs typeface="Kartika" panose="02020503030404060203" pitchFamily="18" charset="0"/>
              </a:endParaRPr>
            </a:p>
          </p:txBody>
        </p:sp>
        <p:sp>
          <p:nvSpPr>
            <p:cNvPr id="37" name="矩形 36"/>
            <p:cNvSpPr/>
            <p:nvPr/>
          </p:nvSpPr>
          <p:spPr>
            <a:xfrm>
              <a:off x="6488642" y="2429447"/>
              <a:ext cx="736439" cy="300832"/>
            </a:xfrm>
            <a:prstGeom prst="rect">
              <a:avLst/>
            </a:prstGeom>
            <a:ln>
              <a:noFill/>
            </a:ln>
          </p:spPr>
          <p:txBody>
            <a:bodyPr wrap="square">
              <a:spAutoFit/>
            </a:bodyPr>
            <a:lstStyle/>
            <a:p>
              <a:pPr algn="ctr"/>
              <a:r>
                <a:rPr lang="en-US" altLang="zh-CN" sz="1500" b="1" dirty="0">
                  <a:solidFill>
                    <a:schemeClr val="bg1"/>
                  </a:solidFill>
                  <a:latin typeface="Kartika" panose="02020503030404060203" pitchFamily="18" charset="0"/>
                  <a:ea typeface="微软雅黑" panose="020B0503020204020204" charset="-122"/>
                  <a:cs typeface="Kartika" panose="02020503030404060203" pitchFamily="18" charset="0"/>
                </a:rPr>
                <a:t>02</a:t>
              </a:r>
              <a:endParaRPr lang="zh-CN" altLang="en-US" sz="1500" b="1" dirty="0">
                <a:solidFill>
                  <a:schemeClr val="bg1"/>
                </a:solidFill>
                <a:latin typeface="Kartika" panose="02020503030404060203" pitchFamily="18" charset="0"/>
                <a:ea typeface="微软雅黑" panose="020B0503020204020204" charset="-122"/>
                <a:cs typeface="Kartika" panose="02020503030404060203" pitchFamily="18" charset="0"/>
              </a:endParaRPr>
            </a:p>
          </p:txBody>
        </p:sp>
        <p:sp>
          <p:nvSpPr>
            <p:cNvPr id="38" name="矩形 37"/>
            <p:cNvSpPr/>
            <p:nvPr/>
          </p:nvSpPr>
          <p:spPr>
            <a:xfrm>
              <a:off x="6525726" y="3641720"/>
              <a:ext cx="736439" cy="300832"/>
            </a:xfrm>
            <a:prstGeom prst="rect">
              <a:avLst/>
            </a:prstGeom>
            <a:ln>
              <a:noFill/>
            </a:ln>
          </p:spPr>
          <p:txBody>
            <a:bodyPr wrap="square">
              <a:spAutoFit/>
            </a:bodyPr>
            <a:lstStyle/>
            <a:p>
              <a:pPr algn="ctr"/>
              <a:r>
                <a:rPr lang="en-US" altLang="zh-CN" sz="1500" b="1" dirty="0">
                  <a:solidFill>
                    <a:schemeClr val="bg1"/>
                  </a:solidFill>
                  <a:latin typeface="Kartika" panose="02020503030404060203" pitchFamily="18" charset="0"/>
                  <a:ea typeface="微软雅黑" panose="020B0503020204020204" charset="-122"/>
                  <a:cs typeface="Kartika" panose="02020503030404060203" pitchFamily="18" charset="0"/>
                </a:rPr>
                <a:t>03</a:t>
              </a:r>
              <a:endParaRPr lang="zh-CN" altLang="en-US" sz="1500" b="1" dirty="0">
                <a:solidFill>
                  <a:schemeClr val="bg1"/>
                </a:solidFill>
                <a:latin typeface="Kartika" panose="02020503030404060203" pitchFamily="18" charset="0"/>
                <a:ea typeface="微软雅黑" panose="020B0503020204020204" charset="-122"/>
                <a:cs typeface="Kartika" panose="02020503030404060203" pitchFamily="18" charset="0"/>
              </a:endParaRPr>
            </a:p>
          </p:txBody>
        </p:sp>
        <p:sp>
          <p:nvSpPr>
            <p:cNvPr id="39" name="矩形 38"/>
            <p:cNvSpPr/>
            <p:nvPr/>
          </p:nvSpPr>
          <p:spPr>
            <a:xfrm>
              <a:off x="5752644" y="4280653"/>
              <a:ext cx="736439" cy="300832"/>
            </a:xfrm>
            <a:prstGeom prst="rect">
              <a:avLst/>
            </a:prstGeom>
            <a:ln>
              <a:noFill/>
            </a:ln>
          </p:spPr>
          <p:txBody>
            <a:bodyPr wrap="square">
              <a:spAutoFit/>
            </a:bodyPr>
            <a:lstStyle/>
            <a:p>
              <a:pPr algn="ctr"/>
              <a:r>
                <a:rPr lang="en-US" altLang="zh-CN" sz="1500" b="1" dirty="0">
                  <a:solidFill>
                    <a:schemeClr val="bg1"/>
                  </a:solidFill>
                  <a:latin typeface="Kartika" panose="02020503030404060203" pitchFamily="18" charset="0"/>
                  <a:ea typeface="微软雅黑" panose="020B0503020204020204" charset="-122"/>
                  <a:cs typeface="Kartika" panose="02020503030404060203" pitchFamily="18" charset="0"/>
                </a:rPr>
                <a:t>04</a:t>
              </a:r>
              <a:endParaRPr lang="zh-CN" altLang="en-US" sz="1500" b="1" dirty="0">
                <a:solidFill>
                  <a:schemeClr val="bg1"/>
                </a:solidFill>
                <a:latin typeface="Kartika" panose="02020503030404060203" pitchFamily="18" charset="0"/>
                <a:ea typeface="微软雅黑" panose="020B0503020204020204" charset="-122"/>
                <a:cs typeface="Kartika" panose="02020503030404060203" pitchFamily="18" charset="0"/>
              </a:endParaRPr>
            </a:p>
          </p:txBody>
        </p:sp>
      </p:grpSp>
      <p:sp>
        <p:nvSpPr>
          <p:cNvPr id="96" name="Subtitle 2"/>
          <p:cNvSpPr txBox="1"/>
          <p:nvPr/>
        </p:nvSpPr>
        <p:spPr bwMode="auto">
          <a:xfrm>
            <a:off x="5183017" y="175519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97" name="文本框 96"/>
          <p:cNvSpPr txBox="1"/>
          <p:nvPr/>
        </p:nvSpPr>
        <p:spPr>
          <a:xfrm>
            <a:off x="5575935" y="229362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40" name="Subtitle 2"/>
          <p:cNvSpPr txBox="1"/>
          <p:nvPr/>
        </p:nvSpPr>
        <p:spPr bwMode="auto">
          <a:xfrm>
            <a:off x="8372622" y="170693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41" name="文本框 40"/>
          <p:cNvSpPr txBox="1"/>
          <p:nvPr/>
        </p:nvSpPr>
        <p:spPr>
          <a:xfrm>
            <a:off x="8877300" y="229362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42" name="Subtitle 2"/>
          <p:cNvSpPr txBox="1"/>
          <p:nvPr/>
        </p:nvSpPr>
        <p:spPr bwMode="auto">
          <a:xfrm>
            <a:off x="5183017" y="381830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43" name="文本框 42"/>
          <p:cNvSpPr txBox="1"/>
          <p:nvPr/>
        </p:nvSpPr>
        <p:spPr>
          <a:xfrm>
            <a:off x="5687695" y="440499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44" name="Subtitle 2"/>
          <p:cNvSpPr txBox="1"/>
          <p:nvPr/>
        </p:nvSpPr>
        <p:spPr bwMode="auto">
          <a:xfrm>
            <a:off x="8372622" y="374274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45" name="文本框 44"/>
          <p:cNvSpPr txBox="1"/>
          <p:nvPr/>
        </p:nvSpPr>
        <p:spPr>
          <a:xfrm>
            <a:off x="8877300" y="432943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p:cTn id="13" dur="1000" fill="hold"/>
                                        <p:tgtEl>
                                          <p:spTgt spid="96"/>
                                        </p:tgtEl>
                                        <p:attrNameLst>
                                          <p:attrName>ppt_w</p:attrName>
                                        </p:attrNameLst>
                                      </p:cBhvr>
                                      <p:tavLst>
                                        <p:tav tm="0">
                                          <p:val>
                                            <p:strVal val="#ppt_w*0.70"/>
                                          </p:val>
                                        </p:tav>
                                        <p:tav tm="100000">
                                          <p:val>
                                            <p:strVal val="#ppt_w"/>
                                          </p:val>
                                        </p:tav>
                                      </p:tavLst>
                                    </p:anim>
                                    <p:anim calcmode="lin" valueType="num">
                                      <p:cBhvr>
                                        <p:cTn id="14" dur="1000" fill="hold"/>
                                        <p:tgtEl>
                                          <p:spTgt spid="96"/>
                                        </p:tgtEl>
                                        <p:attrNameLst>
                                          <p:attrName>ppt_h</p:attrName>
                                        </p:attrNameLst>
                                      </p:cBhvr>
                                      <p:tavLst>
                                        <p:tav tm="0">
                                          <p:val>
                                            <p:strVal val="#ppt_h"/>
                                          </p:val>
                                        </p:tav>
                                        <p:tav tm="100000">
                                          <p:val>
                                            <p:strVal val="#ppt_h"/>
                                          </p:val>
                                        </p:tav>
                                      </p:tavLst>
                                    </p:anim>
                                    <p:animEffect transition="in" filter="fade">
                                      <p:cBhvr>
                                        <p:cTn id="15" dur="1000"/>
                                        <p:tgtEl>
                                          <p:spTgt spid="96"/>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97"/>
                                        </p:tgtEl>
                                        <p:attrNameLst>
                                          <p:attrName>style.visibility</p:attrName>
                                        </p:attrNameLst>
                                      </p:cBhvr>
                                      <p:to>
                                        <p:strVal val="visible"/>
                                      </p:to>
                                    </p:set>
                                    <p:anim calcmode="lin" valueType="num">
                                      <p:cBhvr>
                                        <p:cTn id="18" dur="1000" fill="hold"/>
                                        <p:tgtEl>
                                          <p:spTgt spid="97"/>
                                        </p:tgtEl>
                                        <p:attrNameLst>
                                          <p:attrName>ppt_w</p:attrName>
                                        </p:attrNameLst>
                                      </p:cBhvr>
                                      <p:tavLst>
                                        <p:tav tm="0">
                                          <p:val>
                                            <p:strVal val="#ppt_w*0.70"/>
                                          </p:val>
                                        </p:tav>
                                        <p:tav tm="100000">
                                          <p:val>
                                            <p:strVal val="#ppt_w"/>
                                          </p:val>
                                        </p:tav>
                                      </p:tavLst>
                                    </p:anim>
                                    <p:anim calcmode="lin" valueType="num">
                                      <p:cBhvr>
                                        <p:cTn id="19" dur="1000" fill="hold"/>
                                        <p:tgtEl>
                                          <p:spTgt spid="97"/>
                                        </p:tgtEl>
                                        <p:attrNameLst>
                                          <p:attrName>ppt_h</p:attrName>
                                        </p:attrNameLst>
                                      </p:cBhvr>
                                      <p:tavLst>
                                        <p:tav tm="0">
                                          <p:val>
                                            <p:strVal val="#ppt_h"/>
                                          </p:val>
                                        </p:tav>
                                        <p:tav tm="100000">
                                          <p:val>
                                            <p:strVal val="#ppt_h"/>
                                          </p:val>
                                        </p:tav>
                                      </p:tavLst>
                                    </p:anim>
                                    <p:animEffect transition="in" filter="fade">
                                      <p:cBhvr>
                                        <p:cTn id="20" dur="1000"/>
                                        <p:tgtEl>
                                          <p:spTgt spid="97"/>
                                        </p:tgtEl>
                                      </p:cBhvr>
                                    </p:animEffect>
                                  </p:childTnLst>
                                </p:cTn>
                              </p:par>
                            </p:childTnLst>
                          </p:cTn>
                        </p:par>
                        <p:par>
                          <p:cTn id="21" fill="hold">
                            <p:stCondLst>
                              <p:cond delay="2000"/>
                            </p:stCondLst>
                            <p:childTnLst>
                              <p:par>
                                <p:cTn id="22" presetID="55"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1000" fill="hold"/>
                                        <p:tgtEl>
                                          <p:spTgt spid="40"/>
                                        </p:tgtEl>
                                        <p:attrNameLst>
                                          <p:attrName>ppt_w</p:attrName>
                                        </p:attrNameLst>
                                      </p:cBhvr>
                                      <p:tavLst>
                                        <p:tav tm="0">
                                          <p:val>
                                            <p:strVal val="#ppt_w*0.70"/>
                                          </p:val>
                                        </p:tav>
                                        <p:tav tm="100000">
                                          <p:val>
                                            <p:strVal val="#ppt_w"/>
                                          </p:val>
                                        </p:tav>
                                      </p:tavLst>
                                    </p:anim>
                                    <p:anim calcmode="lin" valueType="num">
                                      <p:cBhvr>
                                        <p:cTn id="25" dur="1000" fill="hold"/>
                                        <p:tgtEl>
                                          <p:spTgt spid="40"/>
                                        </p:tgtEl>
                                        <p:attrNameLst>
                                          <p:attrName>ppt_h</p:attrName>
                                        </p:attrNameLst>
                                      </p:cBhvr>
                                      <p:tavLst>
                                        <p:tav tm="0">
                                          <p:val>
                                            <p:strVal val="#ppt_h"/>
                                          </p:val>
                                        </p:tav>
                                        <p:tav tm="100000">
                                          <p:val>
                                            <p:strVal val="#ppt_h"/>
                                          </p:val>
                                        </p:tav>
                                      </p:tavLst>
                                    </p:anim>
                                    <p:animEffect transition="in" filter="fade">
                                      <p:cBhvr>
                                        <p:cTn id="26" dur="1000"/>
                                        <p:tgtEl>
                                          <p:spTgt spid="40"/>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anim calcmode="lin" valueType="num">
                                      <p:cBhvr>
                                        <p:cTn id="29" dur="1000" fill="hold"/>
                                        <p:tgtEl>
                                          <p:spTgt spid="41"/>
                                        </p:tgtEl>
                                        <p:attrNameLst>
                                          <p:attrName>ppt_w</p:attrName>
                                        </p:attrNameLst>
                                      </p:cBhvr>
                                      <p:tavLst>
                                        <p:tav tm="0">
                                          <p:val>
                                            <p:strVal val="#ppt_w*0.70"/>
                                          </p:val>
                                        </p:tav>
                                        <p:tav tm="100000">
                                          <p:val>
                                            <p:strVal val="#ppt_w"/>
                                          </p:val>
                                        </p:tav>
                                      </p:tavLst>
                                    </p:anim>
                                    <p:anim calcmode="lin" valueType="num">
                                      <p:cBhvr>
                                        <p:cTn id="30" dur="1000" fill="hold"/>
                                        <p:tgtEl>
                                          <p:spTgt spid="41"/>
                                        </p:tgtEl>
                                        <p:attrNameLst>
                                          <p:attrName>ppt_h</p:attrName>
                                        </p:attrNameLst>
                                      </p:cBhvr>
                                      <p:tavLst>
                                        <p:tav tm="0">
                                          <p:val>
                                            <p:strVal val="#ppt_h"/>
                                          </p:val>
                                        </p:tav>
                                        <p:tav tm="100000">
                                          <p:val>
                                            <p:strVal val="#ppt_h"/>
                                          </p:val>
                                        </p:tav>
                                      </p:tavLst>
                                    </p:anim>
                                    <p:animEffect transition="in" filter="fade">
                                      <p:cBhvr>
                                        <p:cTn id="31" dur="1000"/>
                                        <p:tgtEl>
                                          <p:spTgt spid="41"/>
                                        </p:tgtEl>
                                      </p:cBhvr>
                                    </p:animEffect>
                                  </p:childTnLst>
                                </p:cTn>
                              </p:par>
                            </p:childTnLst>
                          </p:cTn>
                        </p:par>
                        <p:par>
                          <p:cTn id="32" fill="hold">
                            <p:stCondLst>
                              <p:cond delay="3000"/>
                            </p:stCondLst>
                            <p:childTnLst>
                              <p:par>
                                <p:cTn id="33" presetID="55"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 calcmode="lin" valueType="num">
                                      <p:cBhvr>
                                        <p:cTn id="35" dur="1000" fill="hold"/>
                                        <p:tgtEl>
                                          <p:spTgt spid="42"/>
                                        </p:tgtEl>
                                        <p:attrNameLst>
                                          <p:attrName>ppt_w</p:attrName>
                                        </p:attrNameLst>
                                      </p:cBhvr>
                                      <p:tavLst>
                                        <p:tav tm="0">
                                          <p:val>
                                            <p:strVal val="#ppt_w*0.70"/>
                                          </p:val>
                                        </p:tav>
                                        <p:tav tm="100000">
                                          <p:val>
                                            <p:strVal val="#ppt_w"/>
                                          </p:val>
                                        </p:tav>
                                      </p:tavLst>
                                    </p:anim>
                                    <p:anim calcmode="lin" valueType="num">
                                      <p:cBhvr>
                                        <p:cTn id="36" dur="1000" fill="hold"/>
                                        <p:tgtEl>
                                          <p:spTgt spid="42"/>
                                        </p:tgtEl>
                                        <p:attrNameLst>
                                          <p:attrName>ppt_h</p:attrName>
                                        </p:attrNameLst>
                                      </p:cBhvr>
                                      <p:tavLst>
                                        <p:tav tm="0">
                                          <p:val>
                                            <p:strVal val="#ppt_h"/>
                                          </p:val>
                                        </p:tav>
                                        <p:tav tm="100000">
                                          <p:val>
                                            <p:strVal val="#ppt_h"/>
                                          </p:val>
                                        </p:tav>
                                      </p:tavLst>
                                    </p:anim>
                                    <p:animEffect transition="in" filter="fade">
                                      <p:cBhvr>
                                        <p:cTn id="37" dur="1000"/>
                                        <p:tgtEl>
                                          <p:spTgt spid="42"/>
                                        </p:tgtEl>
                                      </p:cBhvr>
                                    </p:animEffect>
                                  </p:childTnLst>
                                </p:cTn>
                              </p:par>
                              <p:par>
                                <p:cTn id="38" presetID="55" presetClass="entr" presetSubtype="0"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 calcmode="lin" valueType="num">
                                      <p:cBhvr>
                                        <p:cTn id="40" dur="1000" fill="hold"/>
                                        <p:tgtEl>
                                          <p:spTgt spid="43"/>
                                        </p:tgtEl>
                                        <p:attrNameLst>
                                          <p:attrName>ppt_w</p:attrName>
                                        </p:attrNameLst>
                                      </p:cBhvr>
                                      <p:tavLst>
                                        <p:tav tm="0">
                                          <p:val>
                                            <p:strVal val="#ppt_w*0.70"/>
                                          </p:val>
                                        </p:tav>
                                        <p:tav tm="100000">
                                          <p:val>
                                            <p:strVal val="#ppt_w"/>
                                          </p:val>
                                        </p:tav>
                                      </p:tavLst>
                                    </p:anim>
                                    <p:anim calcmode="lin" valueType="num">
                                      <p:cBhvr>
                                        <p:cTn id="41" dur="1000" fill="hold"/>
                                        <p:tgtEl>
                                          <p:spTgt spid="43"/>
                                        </p:tgtEl>
                                        <p:attrNameLst>
                                          <p:attrName>ppt_h</p:attrName>
                                        </p:attrNameLst>
                                      </p:cBhvr>
                                      <p:tavLst>
                                        <p:tav tm="0">
                                          <p:val>
                                            <p:strVal val="#ppt_h"/>
                                          </p:val>
                                        </p:tav>
                                        <p:tav tm="100000">
                                          <p:val>
                                            <p:strVal val="#ppt_h"/>
                                          </p:val>
                                        </p:tav>
                                      </p:tavLst>
                                    </p:anim>
                                    <p:animEffect transition="in" filter="fade">
                                      <p:cBhvr>
                                        <p:cTn id="42" dur="1000"/>
                                        <p:tgtEl>
                                          <p:spTgt spid="43"/>
                                        </p:tgtEl>
                                      </p:cBhvr>
                                    </p:animEffect>
                                  </p:childTnLst>
                                </p:cTn>
                              </p:par>
                            </p:childTnLst>
                          </p:cTn>
                        </p:par>
                        <p:par>
                          <p:cTn id="43" fill="hold">
                            <p:stCondLst>
                              <p:cond delay="4000"/>
                            </p:stCondLst>
                            <p:childTnLst>
                              <p:par>
                                <p:cTn id="44" presetID="55" presetClass="entr" presetSubtype="0" fill="hold" grpId="0" nodeType="afterEffect">
                                  <p:stCondLst>
                                    <p:cond delay="0"/>
                                  </p:stCondLst>
                                  <p:childTnLst>
                                    <p:set>
                                      <p:cBhvr>
                                        <p:cTn id="45" dur="1" fill="hold">
                                          <p:stCondLst>
                                            <p:cond delay="0"/>
                                          </p:stCondLst>
                                        </p:cTn>
                                        <p:tgtEl>
                                          <p:spTgt spid="44"/>
                                        </p:tgtEl>
                                        <p:attrNameLst>
                                          <p:attrName>style.visibility</p:attrName>
                                        </p:attrNameLst>
                                      </p:cBhvr>
                                      <p:to>
                                        <p:strVal val="visible"/>
                                      </p:to>
                                    </p:set>
                                    <p:anim calcmode="lin" valueType="num">
                                      <p:cBhvr>
                                        <p:cTn id="46" dur="1000" fill="hold"/>
                                        <p:tgtEl>
                                          <p:spTgt spid="44"/>
                                        </p:tgtEl>
                                        <p:attrNameLst>
                                          <p:attrName>ppt_w</p:attrName>
                                        </p:attrNameLst>
                                      </p:cBhvr>
                                      <p:tavLst>
                                        <p:tav tm="0">
                                          <p:val>
                                            <p:strVal val="#ppt_w*0.70"/>
                                          </p:val>
                                        </p:tav>
                                        <p:tav tm="100000">
                                          <p:val>
                                            <p:strVal val="#ppt_w"/>
                                          </p:val>
                                        </p:tav>
                                      </p:tavLst>
                                    </p:anim>
                                    <p:anim calcmode="lin" valueType="num">
                                      <p:cBhvr>
                                        <p:cTn id="47" dur="1000" fill="hold"/>
                                        <p:tgtEl>
                                          <p:spTgt spid="44"/>
                                        </p:tgtEl>
                                        <p:attrNameLst>
                                          <p:attrName>ppt_h</p:attrName>
                                        </p:attrNameLst>
                                      </p:cBhvr>
                                      <p:tavLst>
                                        <p:tav tm="0">
                                          <p:val>
                                            <p:strVal val="#ppt_h"/>
                                          </p:val>
                                        </p:tav>
                                        <p:tav tm="100000">
                                          <p:val>
                                            <p:strVal val="#ppt_h"/>
                                          </p:val>
                                        </p:tav>
                                      </p:tavLst>
                                    </p:anim>
                                    <p:animEffect transition="in" filter="fade">
                                      <p:cBhvr>
                                        <p:cTn id="48" dur="1000"/>
                                        <p:tgtEl>
                                          <p:spTgt spid="44"/>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anim calcmode="lin" valueType="num">
                                      <p:cBhvr>
                                        <p:cTn id="51" dur="1000" fill="hold"/>
                                        <p:tgtEl>
                                          <p:spTgt spid="45"/>
                                        </p:tgtEl>
                                        <p:attrNameLst>
                                          <p:attrName>ppt_w</p:attrName>
                                        </p:attrNameLst>
                                      </p:cBhvr>
                                      <p:tavLst>
                                        <p:tav tm="0">
                                          <p:val>
                                            <p:strVal val="#ppt_w*0.70"/>
                                          </p:val>
                                        </p:tav>
                                        <p:tav tm="100000">
                                          <p:val>
                                            <p:strVal val="#ppt_w"/>
                                          </p:val>
                                        </p:tav>
                                      </p:tavLst>
                                    </p:anim>
                                    <p:anim calcmode="lin" valueType="num">
                                      <p:cBhvr>
                                        <p:cTn id="52" dur="1000" fill="hold"/>
                                        <p:tgtEl>
                                          <p:spTgt spid="45"/>
                                        </p:tgtEl>
                                        <p:attrNameLst>
                                          <p:attrName>ppt_h</p:attrName>
                                        </p:attrNameLst>
                                      </p:cBhvr>
                                      <p:tavLst>
                                        <p:tav tm="0">
                                          <p:val>
                                            <p:strVal val="#ppt_h"/>
                                          </p:val>
                                        </p:tav>
                                        <p:tav tm="100000">
                                          <p:val>
                                            <p:strVal val="#ppt_h"/>
                                          </p:val>
                                        </p:tav>
                                      </p:tavLst>
                                    </p:anim>
                                    <p:animEffect transition="in" filter="fade">
                                      <p:cBhvr>
                                        <p:cTn id="53"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7" grpId="0"/>
      <p:bldP spid="40" grpId="0"/>
      <p:bldP spid="41" grpId="0"/>
      <p:bldP spid="42" grpId="0"/>
      <p:bldP spid="43" grpId="0"/>
      <p:bldP spid="44" grpId="0"/>
      <p:bldP spid="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01</a:t>
            </a:r>
          </a:p>
        </p:txBody>
      </p:sp>
      <p:grpSp>
        <p:nvGrpSpPr>
          <p:cNvPr id="5" name="Group 1"/>
          <p:cNvGrpSpPr/>
          <p:nvPr/>
        </p:nvGrpSpPr>
        <p:grpSpPr>
          <a:xfrm>
            <a:off x="3646170" y="3441065"/>
            <a:ext cx="5287645" cy="2569845"/>
            <a:chOff x="3005931" y="3789187"/>
            <a:chExt cx="6180138" cy="3067051"/>
          </a:xfrm>
        </p:grpSpPr>
        <p:sp>
          <p:nvSpPr>
            <p:cNvPr id="6" name="Freeform: Shape 2"/>
            <p:cNvSpPr/>
            <p:nvPr/>
          </p:nvSpPr>
          <p:spPr bwMode="auto">
            <a:xfrm>
              <a:off x="6247606" y="3974925"/>
              <a:ext cx="2938463" cy="2881313"/>
            </a:xfrm>
            <a:custGeom>
              <a:avLst/>
              <a:gdLst>
                <a:gd name="T0" fmla="*/ 782 w 782"/>
                <a:gd name="T1" fmla="*/ 766 h 766"/>
                <a:gd name="T2" fmla="*/ 782 w 782"/>
                <a:gd name="T3" fmla="*/ 761 h 766"/>
                <a:gd name="T4" fmla="*/ 759 w 782"/>
                <a:gd name="T5" fmla="*/ 579 h 766"/>
                <a:gd name="T6" fmla="*/ 366 w 782"/>
                <a:gd name="T7" fmla="*/ 13 h 766"/>
                <a:gd name="T8" fmla="*/ 343 w 782"/>
                <a:gd name="T9" fmla="*/ 14 h 766"/>
                <a:gd name="T10" fmla="*/ 4 w 782"/>
                <a:gd name="T11" fmla="*/ 559 h 766"/>
                <a:gd name="T12" fmla="*/ 0 w 782"/>
                <a:gd name="T13" fmla="*/ 570 h 766"/>
                <a:gd name="T14" fmla="*/ 120 w 782"/>
                <a:gd name="T15" fmla="*/ 766 h 766"/>
                <a:gd name="T16" fmla="*/ 782 w 782"/>
                <a:gd name="T17" fmla="*/ 766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2" h="766">
                  <a:moveTo>
                    <a:pt x="782" y="766"/>
                  </a:moveTo>
                  <a:cubicBezTo>
                    <a:pt x="782" y="765"/>
                    <a:pt x="782" y="763"/>
                    <a:pt x="782" y="761"/>
                  </a:cubicBezTo>
                  <a:cubicBezTo>
                    <a:pt x="779" y="700"/>
                    <a:pt x="773" y="639"/>
                    <a:pt x="759" y="579"/>
                  </a:cubicBezTo>
                  <a:cubicBezTo>
                    <a:pt x="703" y="339"/>
                    <a:pt x="572" y="150"/>
                    <a:pt x="366" y="13"/>
                  </a:cubicBezTo>
                  <a:cubicBezTo>
                    <a:pt x="358" y="7"/>
                    <a:pt x="352" y="0"/>
                    <a:pt x="343" y="14"/>
                  </a:cubicBezTo>
                  <a:cubicBezTo>
                    <a:pt x="230" y="196"/>
                    <a:pt x="117" y="378"/>
                    <a:pt x="4" y="559"/>
                  </a:cubicBezTo>
                  <a:cubicBezTo>
                    <a:pt x="1" y="563"/>
                    <a:pt x="0" y="567"/>
                    <a:pt x="0" y="570"/>
                  </a:cubicBezTo>
                  <a:cubicBezTo>
                    <a:pt x="70" y="607"/>
                    <a:pt x="119" y="681"/>
                    <a:pt x="120" y="766"/>
                  </a:cubicBezTo>
                  <a:lnTo>
                    <a:pt x="782" y="766"/>
                  </a:lnTo>
                  <a:close/>
                </a:path>
              </a:pathLst>
            </a:custGeom>
            <a:solidFill>
              <a:srgbClr val="98C9D0"/>
            </a:solidFill>
          </p:spPr>
          <p:style>
            <a:lnRef idx="3">
              <a:schemeClr val="lt1"/>
            </a:lnRef>
            <a:fillRef idx="1">
              <a:schemeClr val="accent1"/>
            </a:fillRef>
            <a:effectRef idx="1">
              <a:schemeClr val="accent1"/>
            </a:effectRef>
            <a:fontRef idx="minor">
              <a:schemeClr val="lt1"/>
            </a:fontRef>
          </p:style>
          <p:txBody>
            <a:bodyPr anchor="ctr"/>
            <a:lstStyle/>
            <a:p>
              <a:pPr algn="ctr"/>
              <a:endParaRPr/>
            </a:p>
          </p:txBody>
        </p:sp>
        <p:sp>
          <p:nvSpPr>
            <p:cNvPr id="11" name="Freeform: Shape 3"/>
            <p:cNvSpPr/>
            <p:nvPr/>
          </p:nvSpPr>
          <p:spPr bwMode="auto">
            <a:xfrm>
              <a:off x="5706269" y="3789187"/>
              <a:ext cx="1563688" cy="2290763"/>
            </a:xfrm>
            <a:custGeom>
              <a:avLst/>
              <a:gdLst>
                <a:gd name="T0" fmla="*/ 123 w 416"/>
                <a:gd name="T1" fmla="*/ 609 h 609"/>
                <a:gd name="T2" fmla="*/ 133 w 416"/>
                <a:gd name="T3" fmla="*/ 597 h 609"/>
                <a:gd name="T4" fmla="*/ 220 w 416"/>
                <a:gd name="T5" fmla="*/ 446 h 609"/>
                <a:gd name="T6" fmla="*/ 406 w 416"/>
                <a:gd name="T7" fmla="*/ 127 h 609"/>
                <a:gd name="T8" fmla="*/ 403 w 416"/>
                <a:gd name="T9" fmla="*/ 106 h 609"/>
                <a:gd name="T10" fmla="*/ 28 w 416"/>
                <a:gd name="T11" fmla="*/ 1 h 609"/>
                <a:gd name="T12" fmla="*/ 11 w 416"/>
                <a:gd name="T13" fmla="*/ 18 h 609"/>
                <a:gd name="T14" fmla="*/ 8 w 416"/>
                <a:gd name="T15" fmla="*/ 164 h 609"/>
                <a:gd name="T16" fmla="*/ 1 w 416"/>
                <a:gd name="T17" fmla="*/ 579 h 609"/>
                <a:gd name="T18" fmla="*/ 1 w 416"/>
                <a:gd name="T19" fmla="*/ 596 h 609"/>
                <a:gd name="T20" fmla="*/ 39 w 416"/>
                <a:gd name="T21" fmla="*/ 593 h 609"/>
                <a:gd name="T22" fmla="*/ 123 w 416"/>
                <a:gd name="T23"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609">
                  <a:moveTo>
                    <a:pt x="123" y="609"/>
                  </a:moveTo>
                  <a:cubicBezTo>
                    <a:pt x="127" y="607"/>
                    <a:pt x="130" y="602"/>
                    <a:pt x="133" y="597"/>
                  </a:cubicBezTo>
                  <a:cubicBezTo>
                    <a:pt x="161" y="546"/>
                    <a:pt x="191" y="496"/>
                    <a:pt x="220" y="446"/>
                  </a:cubicBezTo>
                  <a:cubicBezTo>
                    <a:pt x="282" y="340"/>
                    <a:pt x="344" y="234"/>
                    <a:pt x="406" y="127"/>
                  </a:cubicBezTo>
                  <a:cubicBezTo>
                    <a:pt x="411" y="119"/>
                    <a:pt x="416" y="113"/>
                    <a:pt x="403" y="106"/>
                  </a:cubicBezTo>
                  <a:cubicBezTo>
                    <a:pt x="286" y="42"/>
                    <a:pt x="162" y="5"/>
                    <a:pt x="28" y="1"/>
                  </a:cubicBezTo>
                  <a:cubicBezTo>
                    <a:pt x="14" y="0"/>
                    <a:pt x="11" y="5"/>
                    <a:pt x="11" y="18"/>
                  </a:cubicBezTo>
                  <a:cubicBezTo>
                    <a:pt x="11" y="66"/>
                    <a:pt x="10" y="115"/>
                    <a:pt x="8" y="164"/>
                  </a:cubicBezTo>
                  <a:cubicBezTo>
                    <a:pt x="5" y="302"/>
                    <a:pt x="3" y="441"/>
                    <a:pt x="1" y="579"/>
                  </a:cubicBezTo>
                  <a:cubicBezTo>
                    <a:pt x="1" y="588"/>
                    <a:pt x="0" y="593"/>
                    <a:pt x="1" y="596"/>
                  </a:cubicBezTo>
                  <a:cubicBezTo>
                    <a:pt x="13" y="594"/>
                    <a:pt x="26" y="593"/>
                    <a:pt x="39" y="593"/>
                  </a:cubicBezTo>
                  <a:cubicBezTo>
                    <a:pt x="69" y="593"/>
                    <a:pt x="97" y="599"/>
                    <a:pt x="123" y="609"/>
                  </a:cubicBezTo>
                  <a:close/>
                </a:path>
              </a:pathLst>
            </a:custGeom>
            <a:solidFill>
              <a:srgbClr val="DAEBEE"/>
            </a:solidFill>
          </p:spPr>
          <p:style>
            <a:lnRef idx="3">
              <a:schemeClr val="lt1"/>
            </a:lnRef>
            <a:fillRef idx="1">
              <a:schemeClr val="accent2"/>
            </a:fillRef>
            <a:effectRef idx="1">
              <a:schemeClr val="accent2"/>
            </a:effectRef>
            <a:fontRef idx="minor">
              <a:schemeClr val="lt1"/>
            </a:fontRef>
          </p:style>
          <p:txBody>
            <a:bodyPr anchor="ctr"/>
            <a:lstStyle/>
            <a:p>
              <a:pPr algn="ctr"/>
              <a:endParaRPr/>
            </a:p>
          </p:txBody>
        </p:sp>
        <p:sp>
          <p:nvSpPr>
            <p:cNvPr id="12" name="Freeform: Shape 4"/>
            <p:cNvSpPr/>
            <p:nvPr/>
          </p:nvSpPr>
          <p:spPr bwMode="auto">
            <a:xfrm>
              <a:off x="4215606" y="3909837"/>
              <a:ext cx="1438275" cy="2328863"/>
            </a:xfrm>
            <a:custGeom>
              <a:avLst/>
              <a:gdLst>
                <a:gd name="T0" fmla="*/ 383 w 383"/>
                <a:gd name="T1" fmla="*/ 512 h 619"/>
                <a:gd name="T2" fmla="*/ 376 w 383"/>
                <a:gd name="T3" fmla="*/ 34 h 619"/>
                <a:gd name="T4" fmla="*/ 339 w 383"/>
                <a:gd name="T5" fmla="*/ 1 h 619"/>
                <a:gd name="T6" fmla="*/ 295 w 383"/>
                <a:gd name="T7" fmla="*/ 5 h 619"/>
                <a:gd name="T8" fmla="*/ 11 w 383"/>
                <a:gd name="T9" fmla="*/ 92 h 619"/>
                <a:gd name="T10" fmla="*/ 5 w 383"/>
                <a:gd name="T11" fmla="*/ 112 h 619"/>
                <a:gd name="T12" fmla="*/ 282 w 383"/>
                <a:gd name="T13" fmla="*/ 614 h 619"/>
                <a:gd name="T14" fmla="*/ 285 w 383"/>
                <a:gd name="T15" fmla="*/ 619 h 619"/>
                <a:gd name="T16" fmla="*/ 374 w 383"/>
                <a:gd name="T17" fmla="*/ 569 h 619"/>
                <a:gd name="T18" fmla="*/ 383 w 383"/>
                <a:gd name="T19" fmla="*/ 512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3" h="619">
                  <a:moveTo>
                    <a:pt x="383" y="512"/>
                  </a:moveTo>
                  <a:cubicBezTo>
                    <a:pt x="377" y="353"/>
                    <a:pt x="378" y="194"/>
                    <a:pt x="376" y="34"/>
                  </a:cubicBezTo>
                  <a:cubicBezTo>
                    <a:pt x="376" y="0"/>
                    <a:pt x="376" y="0"/>
                    <a:pt x="339" y="1"/>
                  </a:cubicBezTo>
                  <a:cubicBezTo>
                    <a:pt x="327" y="0"/>
                    <a:pt x="311" y="3"/>
                    <a:pt x="295" y="5"/>
                  </a:cubicBezTo>
                  <a:cubicBezTo>
                    <a:pt x="195" y="16"/>
                    <a:pt x="100" y="46"/>
                    <a:pt x="11" y="92"/>
                  </a:cubicBezTo>
                  <a:cubicBezTo>
                    <a:pt x="0" y="98"/>
                    <a:pt x="0" y="102"/>
                    <a:pt x="5" y="112"/>
                  </a:cubicBezTo>
                  <a:cubicBezTo>
                    <a:pt x="98" y="279"/>
                    <a:pt x="190" y="446"/>
                    <a:pt x="282" y="614"/>
                  </a:cubicBezTo>
                  <a:cubicBezTo>
                    <a:pt x="283" y="616"/>
                    <a:pt x="284" y="617"/>
                    <a:pt x="285" y="619"/>
                  </a:cubicBezTo>
                  <a:cubicBezTo>
                    <a:pt x="310" y="596"/>
                    <a:pt x="341" y="579"/>
                    <a:pt x="374" y="569"/>
                  </a:cubicBezTo>
                  <a:cubicBezTo>
                    <a:pt x="383" y="555"/>
                    <a:pt x="383" y="535"/>
                    <a:pt x="383" y="512"/>
                  </a:cubicBezTo>
                  <a:close/>
                </a:path>
              </a:pathLst>
            </a:custGeom>
            <a:solidFill>
              <a:srgbClr val="98C9D0"/>
            </a:solidFill>
          </p:spPr>
          <p:style>
            <a:lnRef idx="3">
              <a:schemeClr val="lt1"/>
            </a:lnRef>
            <a:fillRef idx="1">
              <a:schemeClr val="accent1"/>
            </a:fillRef>
            <a:effectRef idx="1">
              <a:schemeClr val="accent1"/>
            </a:effectRef>
            <a:fontRef idx="minor">
              <a:schemeClr val="lt1"/>
            </a:fontRef>
          </p:style>
          <p:txBody>
            <a:bodyPr anchor="ctr"/>
            <a:lstStyle/>
            <a:p>
              <a:pPr algn="ctr"/>
              <a:endParaRPr/>
            </a:p>
          </p:txBody>
        </p:sp>
        <p:sp>
          <p:nvSpPr>
            <p:cNvPr id="13" name="Freeform: Shape 5"/>
            <p:cNvSpPr/>
            <p:nvPr/>
          </p:nvSpPr>
          <p:spPr bwMode="auto">
            <a:xfrm>
              <a:off x="3148806" y="4474987"/>
              <a:ext cx="2076450" cy="2112963"/>
            </a:xfrm>
            <a:custGeom>
              <a:avLst/>
              <a:gdLst>
                <a:gd name="T0" fmla="*/ 549 w 553"/>
                <a:gd name="T1" fmla="*/ 476 h 562"/>
                <a:gd name="T2" fmla="*/ 437 w 553"/>
                <a:gd name="T3" fmla="*/ 282 h 562"/>
                <a:gd name="T4" fmla="*/ 281 w 553"/>
                <a:gd name="T5" fmla="*/ 13 h 562"/>
                <a:gd name="T6" fmla="*/ 270 w 553"/>
                <a:gd name="T7" fmla="*/ 0 h 562"/>
                <a:gd name="T8" fmla="*/ 258 w 553"/>
                <a:gd name="T9" fmla="*/ 7 h 562"/>
                <a:gd name="T10" fmla="*/ 8 w 553"/>
                <a:gd name="T11" fmla="*/ 258 h 562"/>
                <a:gd name="T12" fmla="*/ 14 w 553"/>
                <a:gd name="T13" fmla="*/ 284 h 562"/>
                <a:gd name="T14" fmla="*/ 192 w 553"/>
                <a:gd name="T15" fmla="*/ 384 h 562"/>
                <a:gd name="T16" fmla="*/ 497 w 553"/>
                <a:gd name="T17" fmla="*/ 558 h 562"/>
                <a:gd name="T18" fmla="*/ 507 w 553"/>
                <a:gd name="T19" fmla="*/ 562 h 562"/>
                <a:gd name="T20" fmla="*/ 553 w 553"/>
                <a:gd name="T21" fmla="*/ 485 h 562"/>
                <a:gd name="T22" fmla="*/ 549 w 553"/>
                <a:gd name="T23" fmla="*/ 47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3" h="562">
                  <a:moveTo>
                    <a:pt x="549" y="476"/>
                  </a:moveTo>
                  <a:cubicBezTo>
                    <a:pt x="511" y="412"/>
                    <a:pt x="474" y="347"/>
                    <a:pt x="437" y="282"/>
                  </a:cubicBezTo>
                  <a:cubicBezTo>
                    <a:pt x="385" y="193"/>
                    <a:pt x="333" y="103"/>
                    <a:pt x="281" y="13"/>
                  </a:cubicBezTo>
                  <a:cubicBezTo>
                    <a:pt x="279" y="8"/>
                    <a:pt x="278" y="1"/>
                    <a:pt x="270" y="0"/>
                  </a:cubicBezTo>
                  <a:cubicBezTo>
                    <a:pt x="266" y="2"/>
                    <a:pt x="262" y="5"/>
                    <a:pt x="258" y="7"/>
                  </a:cubicBezTo>
                  <a:cubicBezTo>
                    <a:pt x="155" y="70"/>
                    <a:pt x="72" y="154"/>
                    <a:pt x="8" y="258"/>
                  </a:cubicBezTo>
                  <a:cubicBezTo>
                    <a:pt x="0" y="270"/>
                    <a:pt x="0" y="276"/>
                    <a:pt x="14" y="284"/>
                  </a:cubicBezTo>
                  <a:cubicBezTo>
                    <a:pt x="74" y="317"/>
                    <a:pt x="133" y="351"/>
                    <a:pt x="192" y="384"/>
                  </a:cubicBezTo>
                  <a:cubicBezTo>
                    <a:pt x="294" y="442"/>
                    <a:pt x="396" y="500"/>
                    <a:pt x="497" y="558"/>
                  </a:cubicBezTo>
                  <a:cubicBezTo>
                    <a:pt x="501" y="560"/>
                    <a:pt x="505" y="562"/>
                    <a:pt x="507" y="562"/>
                  </a:cubicBezTo>
                  <a:cubicBezTo>
                    <a:pt x="517" y="533"/>
                    <a:pt x="533" y="507"/>
                    <a:pt x="553" y="485"/>
                  </a:cubicBezTo>
                  <a:cubicBezTo>
                    <a:pt x="552" y="482"/>
                    <a:pt x="551" y="479"/>
                    <a:pt x="549" y="476"/>
                  </a:cubicBezTo>
                  <a:close/>
                </a:path>
              </a:pathLst>
            </a:custGeom>
            <a:solidFill>
              <a:srgbClr val="DAEBEE"/>
            </a:solidFill>
          </p:spPr>
          <p:style>
            <a:lnRef idx="3">
              <a:schemeClr val="lt1"/>
            </a:lnRef>
            <a:fillRef idx="1">
              <a:schemeClr val="accent2"/>
            </a:fillRef>
            <a:effectRef idx="1">
              <a:schemeClr val="accent2"/>
            </a:effectRef>
            <a:fontRef idx="minor">
              <a:schemeClr val="lt1"/>
            </a:fontRef>
          </p:style>
          <p:txBody>
            <a:bodyPr anchor="ctr"/>
            <a:lstStyle/>
            <a:p>
              <a:pPr algn="ctr"/>
              <a:endParaRPr/>
            </a:p>
          </p:txBody>
        </p:sp>
        <p:sp>
          <p:nvSpPr>
            <p:cNvPr id="14" name="Freeform: Shape 6"/>
            <p:cNvSpPr/>
            <p:nvPr/>
          </p:nvSpPr>
          <p:spPr bwMode="auto">
            <a:xfrm>
              <a:off x="3005931" y="5746575"/>
              <a:ext cx="2032000" cy="1109663"/>
            </a:xfrm>
            <a:custGeom>
              <a:avLst/>
              <a:gdLst>
                <a:gd name="T0" fmla="*/ 533 w 541"/>
                <a:gd name="T1" fmla="*/ 295 h 295"/>
                <a:gd name="T2" fmla="*/ 541 w 541"/>
                <a:gd name="T3" fmla="*/ 240 h 295"/>
                <a:gd name="T4" fmla="*/ 531 w 541"/>
                <a:gd name="T5" fmla="*/ 233 h 295"/>
                <a:gd name="T6" fmla="*/ 90 w 541"/>
                <a:gd name="T7" fmla="*/ 8 h 295"/>
                <a:gd name="T8" fmla="*/ 66 w 541"/>
                <a:gd name="T9" fmla="*/ 17 h 295"/>
                <a:gd name="T10" fmla="*/ 0 w 541"/>
                <a:gd name="T11" fmla="*/ 289 h 295"/>
                <a:gd name="T12" fmla="*/ 0 w 541"/>
                <a:gd name="T13" fmla="*/ 295 h 295"/>
                <a:gd name="T14" fmla="*/ 533 w 541"/>
                <a:gd name="T15" fmla="*/ 295 h 2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1" h="295">
                  <a:moveTo>
                    <a:pt x="533" y="295"/>
                  </a:moveTo>
                  <a:cubicBezTo>
                    <a:pt x="533" y="276"/>
                    <a:pt x="536" y="257"/>
                    <a:pt x="541" y="240"/>
                  </a:cubicBezTo>
                  <a:cubicBezTo>
                    <a:pt x="538" y="237"/>
                    <a:pt x="535" y="235"/>
                    <a:pt x="531" y="233"/>
                  </a:cubicBezTo>
                  <a:cubicBezTo>
                    <a:pt x="384" y="159"/>
                    <a:pt x="237" y="84"/>
                    <a:pt x="90" y="8"/>
                  </a:cubicBezTo>
                  <a:cubicBezTo>
                    <a:pt x="76" y="0"/>
                    <a:pt x="72" y="5"/>
                    <a:pt x="66" y="17"/>
                  </a:cubicBezTo>
                  <a:cubicBezTo>
                    <a:pt x="26" y="104"/>
                    <a:pt x="4" y="194"/>
                    <a:pt x="0" y="289"/>
                  </a:cubicBezTo>
                  <a:cubicBezTo>
                    <a:pt x="0" y="291"/>
                    <a:pt x="0" y="293"/>
                    <a:pt x="0" y="295"/>
                  </a:cubicBezTo>
                  <a:lnTo>
                    <a:pt x="533" y="295"/>
                  </a:lnTo>
                  <a:close/>
                </a:path>
              </a:pathLst>
            </a:custGeom>
            <a:solidFill>
              <a:srgbClr val="98C9D0"/>
            </a:solidFill>
          </p:spPr>
          <p:style>
            <a:lnRef idx="3">
              <a:schemeClr val="lt1"/>
            </a:lnRef>
            <a:fillRef idx="1">
              <a:schemeClr val="accent1"/>
            </a:fillRef>
            <a:effectRef idx="1">
              <a:schemeClr val="accent1"/>
            </a:effectRef>
            <a:fontRef idx="minor">
              <a:schemeClr val="lt1"/>
            </a:fontRef>
          </p:style>
          <p:txBody>
            <a:bodyPr anchor="ctr"/>
            <a:lstStyle/>
            <a:p>
              <a:pPr algn="ctr"/>
              <a:endParaRPr/>
            </a:p>
          </p:txBody>
        </p:sp>
        <p:sp>
          <p:nvSpPr>
            <p:cNvPr id="33" name="Freeform: Shape 7"/>
            <p:cNvSpPr/>
            <p:nvPr/>
          </p:nvSpPr>
          <p:spPr bwMode="auto">
            <a:xfrm>
              <a:off x="3358252" y="6290134"/>
              <a:ext cx="209184" cy="230314"/>
            </a:xfrm>
            <a:custGeom>
              <a:avLst/>
              <a:gdLst>
                <a:gd name="T0" fmla="*/ 266 w 343"/>
                <a:gd name="T1" fmla="*/ 153 h 374"/>
                <a:gd name="T2" fmla="*/ 122 w 343"/>
                <a:gd name="T3" fmla="*/ 19 h 374"/>
                <a:gd name="T4" fmla="*/ 82 w 343"/>
                <a:gd name="T5" fmla="*/ 8 h 374"/>
                <a:gd name="T6" fmla="*/ 58 w 343"/>
                <a:gd name="T7" fmla="*/ 43 h 374"/>
                <a:gd name="T8" fmla="*/ 32 w 343"/>
                <a:gd name="T9" fmla="*/ 240 h 374"/>
                <a:gd name="T10" fmla="*/ 20 w 343"/>
                <a:gd name="T11" fmla="*/ 329 h 374"/>
                <a:gd name="T12" fmla="*/ 201 w 343"/>
                <a:gd name="T13" fmla="*/ 341 h 374"/>
                <a:gd name="T14" fmla="*/ 331 w 343"/>
                <a:gd name="T15" fmla="*/ 214 h 374"/>
                <a:gd name="T16" fmla="*/ 266 w 343"/>
                <a:gd name="T17" fmla="*/ 153 h 374"/>
                <a:gd name="T18" fmla="*/ 191 w 343"/>
                <a:gd name="T19" fmla="*/ 315 h 374"/>
                <a:gd name="T20" fmla="*/ 47 w 343"/>
                <a:gd name="T21" fmla="*/ 319 h 374"/>
                <a:gd name="T22" fmla="*/ 161 w 343"/>
                <a:gd name="T23" fmla="*/ 230 h 374"/>
                <a:gd name="T24" fmla="*/ 304 w 343"/>
                <a:gd name="T25" fmla="*/ 224 h 374"/>
                <a:gd name="T26" fmla="*/ 191 w 343"/>
                <a:gd name="T27" fmla="*/ 315 h 374"/>
                <a:gd name="T28" fmla="*/ 166 w 343"/>
                <a:gd name="T29" fmla="*/ 245 h 374"/>
                <a:gd name="T30" fmla="*/ 79 w 343"/>
                <a:gd name="T31" fmla="*/ 293 h 374"/>
                <a:gd name="T32" fmla="*/ 140 w 343"/>
                <a:gd name="T33" fmla="*/ 298 h 374"/>
                <a:gd name="T34" fmla="*/ 182 w 343"/>
                <a:gd name="T35" fmla="*/ 240 h 374"/>
                <a:gd name="T36" fmla="*/ 182 w 343"/>
                <a:gd name="T37" fmla="*/ 240 h 374"/>
                <a:gd name="T38" fmla="*/ 166 w 343"/>
                <a:gd name="T39" fmla="*/ 24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3" h="374">
                  <a:moveTo>
                    <a:pt x="266" y="153"/>
                  </a:moveTo>
                  <a:cubicBezTo>
                    <a:pt x="220" y="55"/>
                    <a:pt x="196" y="18"/>
                    <a:pt x="122" y="19"/>
                  </a:cubicBezTo>
                  <a:cubicBezTo>
                    <a:pt x="95" y="20"/>
                    <a:pt x="102" y="0"/>
                    <a:pt x="82" y="8"/>
                  </a:cubicBezTo>
                  <a:cubicBezTo>
                    <a:pt x="61" y="15"/>
                    <a:pt x="79" y="26"/>
                    <a:pt x="58" y="43"/>
                  </a:cubicBezTo>
                  <a:cubicBezTo>
                    <a:pt x="0" y="91"/>
                    <a:pt x="5" y="135"/>
                    <a:pt x="32" y="240"/>
                  </a:cubicBezTo>
                  <a:cubicBezTo>
                    <a:pt x="44" y="284"/>
                    <a:pt x="5" y="286"/>
                    <a:pt x="20" y="329"/>
                  </a:cubicBezTo>
                  <a:cubicBezTo>
                    <a:pt x="31" y="360"/>
                    <a:pt x="114" y="374"/>
                    <a:pt x="201" y="341"/>
                  </a:cubicBezTo>
                  <a:cubicBezTo>
                    <a:pt x="288" y="309"/>
                    <a:pt x="343" y="245"/>
                    <a:pt x="331" y="214"/>
                  </a:cubicBezTo>
                  <a:cubicBezTo>
                    <a:pt x="316" y="171"/>
                    <a:pt x="285" y="194"/>
                    <a:pt x="266" y="153"/>
                  </a:cubicBezTo>
                  <a:close/>
                  <a:moveTo>
                    <a:pt x="191" y="315"/>
                  </a:moveTo>
                  <a:cubicBezTo>
                    <a:pt x="114" y="344"/>
                    <a:pt x="50" y="327"/>
                    <a:pt x="47" y="319"/>
                  </a:cubicBezTo>
                  <a:cubicBezTo>
                    <a:pt x="42" y="306"/>
                    <a:pt x="72" y="263"/>
                    <a:pt x="161" y="230"/>
                  </a:cubicBezTo>
                  <a:cubicBezTo>
                    <a:pt x="250" y="197"/>
                    <a:pt x="299" y="209"/>
                    <a:pt x="304" y="224"/>
                  </a:cubicBezTo>
                  <a:cubicBezTo>
                    <a:pt x="307" y="232"/>
                    <a:pt x="269" y="286"/>
                    <a:pt x="191" y="315"/>
                  </a:cubicBezTo>
                  <a:close/>
                  <a:moveTo>
                    <a:pt x="166" y="245"/>
                  </a:moveTo>
                  <a:cubicBezTo>
                    <a:pt x="126" y="260"/>
                    <a:pt x="97" y="277"/>
                    <a:pt x="79" y="293"/>
                  </a:cubicBezTo>
                  <a:cubicBezTo>
                    <a:pt x="92" y="304"/>
                    <a:pt x="116" y="307"/>
                    <a:pt x="140" y="298"/>
                  </a:cubicBezTo>
                  <a:cubicBezTo>
                    <a:pt x="171" y="287"/>
                    <a:pt x="189" y="261"/>
                    <a:pt x="182" y="240"/>
                  </a:cubicBezTo>
                  <a:cubicBezTo>
                    <a:pt x="182" y="240"/>
                    <a:pt x="182" y="240"/>
                    <a:pt x="182" y="240"/>
                  </a:cubicBezTo>
                  <a:cubicBezTo>
                    <a:pt x="177" y="241"/>
                    <a:pt x="172" y="243"/>
                    <a:pt x="166" y="245"/>
                  </a:cubicBezTo>
                  <a:close/>
                </a:path>
              </a:pathLst>
            </a:custGeom>
            <a:solidFill>
              <a:schemeClr val="bg2"/>
            </a:solidFill>
            <a:ln>
              <a:noFill/>
            </a:ln>
          </p:spPr>
          <p:txBody>
            <a:bodyPr anchor="ctr"/>
            <a:lstStyle/>
            <a:p>
              <a:pPr algn="ctr"/>
              <a:endParaRPr/>
            </a:p>
          </p:txBody>
        </p:sp>
        <p:sp>
          <p:nvSpPr>
            <p:cNvPr id="34" name="Freeform: Shape 8"/>
            <p:cNvSpPr/>
            <p:nvPr/>
          </p:nvSpPr>
          <p:spPr bwMode="auto">
            <a:xfrm>
              <a:off x="3695608" y="5088503"/>
              <a:ext cx="249329" cy="188055"/>
            </a:xfrm>
            <a:custGeom>
              <a:avLst/>
              <a:gdLst>
                <a:gd name="T0" fmla="*/ 69 w 406"/>
                <a:gd name="T1" fmla="*/ 199 h 306"/>
                <a:gd name="T2" fmla="*/ 129 w 406"/>
                <a:gd name="T3" fmla="*/ 270 h 306"/>
                <a:gd name="T4" fmla="*/ 203 w 406"/>
                <a:gd name="T5" fmla="*/ 306 h 306"/>
                <a:gd name="T6" fmla="*/ 275 w 406"/>
                <a:gd name="T7" fmla="*/ 272 h 306"/>
                <a:gd name="T8" fmla="*/ 313 w 406"/>
                <a:gd name="T9" fmla="*/ 212 h 306"/>
                <a:gd name="T10" fmla="*/ 203 w 406"/>
                <a:gd name="T11" fmla="*/ 266 h 306"/>
                <a:gd name="T12" fmla="*/ 69 w 406"/>
                <a:gd name="T13" fmla="*/ 199 h 306"/>
                <a:gd name="T14" fmla="*/ 393 w 406"/>
                <a:gd name="T15" fmla="*/ 101 h 306"/>
                <a:gd name="T16" fmla="*/ 226 w 406"/>
                <a:gd name="T17" fmla="*/ 7 h 306"/>
                <a:gd name="T18" fmla="*/ 179 w 406"/>
                <a:gd name="T19" fmla="*/ 7 h 306"/>
                <a:gd name="T20" fmla="*/ 13 w 406"/>
                <a:gd name="T21" fmla="*/ 101 h 306"/>
                <a:gd name="T22" fmla="*/ 13 w 406"/>
                <a:gd name="T23" fmla="*/ 127 h 306"/>
                <a:gd name="T24" fmla="*/ 179 w 406"/>
                <a:gd name="T25" fmla="*/ 220 h 306"/>
                <a:gd name="T26" fmla="*/ 226 w 406"/>
                <a:gd name="T27" fmla="*/ 220 h 306"/>
                <a:gd name="T28" fmla="*/ 334 w 406"/>
                <a:gd name="T29" fmla="*/ 160 h 306"/>
                <a:gd name="T30" fmla="*/ 217 w 406"/>
                <a:gd name="T31" fmla="*/ 133 h 306"/>
                <a:gd name="T32" fmla="*/ 203 w 406"/>
                <a:gd name="T33" fmla="*/ 135 h 306"/>
                <a:gd name="T34" fmla="*/ 165 w 406"/>
                <a:gd name="T35" fmla="*/ 112 h 306"/>
                <a:gd name="T36" fmla="*/ 203 w 406"/>
                <a:gd name="T37" fmla="*/ 89 h 306"/>
                <a:gd name="T38" fmla="*/ 238 w 406"/>
                <a:gd name="T39" fmla="*/ 104 h 306"/>
                <a:gd name="T40" fmla="*/ 362 w 406"/>
                <a:gd name="T41" fmla="*/ 145 h 306"/>
                <a:gd name="T42" fmla="*/ 393 w 406"/>
                <a:gd name="T43" fmla="*/ 127 h 306"/>
                <a:gd name="T44" fmla="*/ 393 w 406"/>
                <a:gd name="T45" fmla="*/ 101 h 306"/>
                <a:gd name="T46" fmla="*/ 342 w 406"/>
                <a:gd name="T47" fmla="*/ 277 h 306"/>
                <a:gd name="T48" fmla="*/ 370 w 406"/>
                <a:gd name="T49" fmla="*/ 275 h 306"/>
                <a:gd name="T50" fmla="*/ 362 w 406"/>
                <a:gd name="T51" fmla="*/ 145 h 306"/>
                <a:gd name="T52" fmla="*/ 334 w 406"/>
                <a:gd name="T53" fmla="*/ 160 h 306"/>
                <a:gd name="T54" fmla="*/ 342 w 406"/>
                <a:gd name="T55" fmla="*/ 277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306">
                  <a:moveTo>
                    <a:pt x="69" y="199"/>
                  </a:moveTo>
                  <a:cubicBezTo>
                    <a:pt x="78" y="236"/>
                    <a:pt x="90" y="253"/>
                    <a:pt x="129" y="270"/>
                  </a:cubicBezTo>
                  <a:cubicBezTo>
                    <a:pt x="169" y="287"/>
                    <a:pt x="187" y="306"/>
                    <a:pt x="203" y="306"/>
                  </a:cubicBezTo>
                  <a:cubicBezTo>
                    <a:pt x="218" y="306"/>
                    <a:pt x="236" y="289"/>
                    <a:pt x="275" y="272"/>
                  </a:cubicBezTo>
                  <a:cubicBezTo>
                    <a:pt x="314" y="255"/>
                    <a:pt x="304" y="250"/>
                    <a:pt x="313" y="212"/>
                  </a:cubicBezTo>
                  <a:cubicBezTo>
                    <a:pt x="203" y="266"/>
                    <a:pt x="203" y="266"/>
                    <a:pt x="203" y="266"/>
                  </a:cubicBezTo>
                  <a:lnTo>
                    <a:pt x="69" y="199"/>
                  </a:lnTo>
                  <a:close/>
                  <a:moveTo>
                    <a:pt x="393" y="101"/>
                  </a:moveTo>
                  <a:cubicBezTo>
                    <a:pt x="226" y="7"/>
                    <a:pt x="226" y="7"/>
                    <a:pt x="226" y="7"/>
                  </a:cubicBezTo>
                  <a:cubicBezTo>
                    <a:pt x="213" y="0"/>
                    <a:pt x="192" y="0"/>
                    <a:pt x="179" y="7"/>
                  </a:cubicBezTo>
                  <a:cubicBezTo>
                    <a:pt x="13" y="101"/>
                    <a:pt x="13" y="101"/>
                    <a:pt x="13" y="101"/>
                  </a:cubicBezTo>
                  <a:cubicBezTo>
                    <a:pt x="0" y="108"/>
                    <a:pt x="0" y="120"/>
                    <a:pt x="13" y="127"/>
                  </a:cubicBezTo>
                  <a:cubicBezTo>
                    <a:pt x="179" y="220"/>
                    <a:pt x="179" y="220"/>
                    <a:pt x="179" y="220"/>
                  </a:cubicBezTo>
                  <a:cubicBezTo>
                    <a:pt x="192" y="228"/>
                    <a:pt x="213" y="228"/>
                    <a:pt x="226" y="220"/>
                  </a:cubicBezTo>
                  <a:cubicBezTo>
                    <a:pt x="334" y="160"/>
                    <a:pt x="334" y="160"/>
                    <a:pt x="334" y="160"/>
                  </a:cubicBezTo>
                  <a:cubicBezTo>
                    <a:pt x="217" y="133"/>
                    <a:pt x="217" y="133"/>
                    <a:pt x="217" y="133"/>
                  </a:cubicBezTo>
                  <a:cubicBezTo>
                    <a:pt x="213" y="134"/>
                    <a:pt x="208" y="135"/>
                    <a:pt x="203" y="135"/>
                  </a:cubicBezTo>
                  <a:cubicBezTo>
                    <a:pt x="182" y="135"/>
                    <a:pt x="165" y="124"/>
                    <a:pt x="165" y="112"/>
                  </a:cubicBezTo>
                  <a:cubicBezTo>
                    <a:pt x="165" y="99"/>
                    <a:pt x="182" y="89"/>
                    <a:pt x="203" y="89"/>
                  </a:cubicBezTo>
                  <a:cubicBezTo>
                    <a:pt x="219" y="89"/>
                    <a:pt x="233" y="95"/>
                    <a:pt x="238" y="104"/>
                  </a:cubicBezTo>
                  <a:cubicBezTo>
                    <a:pt x="362" y="145"/>
                    <a:pt x="362" y="145"/>
                    <a:pt x="362" y="145"/>
                  </a:cubicBezTo>
                  <a:cubicBezTo>
                    <a:pt x="393" y="127"/>
                    <a:pt x="393" y="127"/>
                    <a:pt x="393" y="127"/>
                  </a:cubicBezTo>
                  <a:cubicBezTo>
                    <a:pt x="406" y="120"/>
                    <a:pt x="406" y="108"/>
                    <a:pt x="393" y="101"/>
                  </a:cubicBezTo>
                  <a:close/>
                  <a:moveTo>
                    <a:pt x="342" y="277"/>
                  </a:moveTo>
                  <a:cubicBezTo>
                    <a:pt x="341" y="285"/>
                    <a:pt x="368" y="298"/>
                    <a:pt x="370" y="275"/>
                  </a:cubicBezTo>
                  <a:cubicBezTo>
                    <a:pt x="382" y="174"/>
                    <a:pt x="362" y="145"/>
                    <a:pt x="362" y="145"/>
                  </a:cubicBezTo>
                  <a:cubicBezTo>
                    <a:pt x="334" y="160"/>
                    <a:pt x="334" y="160"/>
                    <a:pt x="334" y="160"/>
                  </a:cubicBezTo>
                  <a:cubicBezTo>
                    <a:pt x="334" y="160"/>
                    <a:pt x="358" y="183"/>
                    <a:pt x="342" y="277"/>
                  </a:cubicBezTo>
                  <a:close/>
                </a:path>
              </a:pathLst>
            </a:custGeom>
            <a:solidFill>
              <a:schemeClr val="bg2"/>
            </a:solidFill>
            <a:ln>
              <a:noFill/>
            </a:ln>
          </p:spPr>
          <p:txBody>
            <a:bodyPr anchor="ctr"/>
            <a:lstStyle/>
            <a:p>
              <a:pPr algn="ctr"/>
              <a:endParaRPr/>
            </a:p>
          </p:txBody>
        </p:sp>
        <p:sp>
          <p:nvSpPr>
            <p:cNvPr id="35" name="Freeform: Shape 9"/>
            <p:cNvSpPr/>
            <p:nvPr/>
          </p:nvSpPr>
          <p:spPr bwMode="auto">
            <a:xfrm>
              <a:off x="4864860" y="4241495"/>
              <a:ext cx="247217" cy="232427"/>
            </a:xfrm>
            <a:custGeom>
              <a:avLst/>
              <a:gdLst>
                <a:gd name="T0" fmla="*/ 344 w 402"/>
                <a:gd name="T1" fmla="*/ 125 h 382"/>
                <a:gd name="T2" fmla="*/ 303 w 402"/>
                <a:gd name="T3" fmla="*/ 13 h 382"/>
                <a:gd name="T4" fmla="*/ 284 w 402"/>
                <a:gd name="T5" fmla="*/ 3 h 382"/>
                <a:gd name="T6" fmla="*/ 12 w 402"/>
                <a:gd name="T7" fmla="*/ 102 h 382"/>
                <a:gd name="T8" fmla="*/ 3 w 402"/>
                <a:gd name="T9" fmla="*/ 122 h 382"/>
                <a:gd name="T10" fmla="*/ 46 w 402"/>
                <a:gd name="T11" fmla="*/ 241 h 382"/>
                <a:gd name="T12" fmla="*/ 46 w 402"/>
                <a:gd name="T13" fmla="*/ 177 h 382"/>
                <a:gd name="T14" fmla="*/ 97 w 402"/>
                <a:gd name="T15" fmla="*/ 125 h 382"/>
                <a:gd name="T16" fmla="*/ 169 w 402"/>
                <a:gd name="T17" fmla="*/ 125 h 382"/>
                <a:gd name="T18" fmla="*/ 255 w 402"/>
                <a:gd name="T19" fmla="*/ 65 h 382"/>
                <a:gd name="T20" fmla="*/ 304 w 402"/>
                <a:gd name="T21" fmla="*/ 125 h 382"/>
                <a:gd name="T22" fmla="*/ 344 w 402"/>
                <a:gd name="T23" fmla="*/ 125 h 382"/>
                <a:gd name="T24" fmla="*/ 387 w 402"/>
                <a:gd name="T25" fmla="*/ 161 h 382"/>
                <a:gd name="T26" fmla="*/ 97 w 402"/>
                <a:gd name="T27" fmla="*/ 161 h 382"/>
                <a:gd name="T28" fmla="*/ 82 w 402"/>
                <a:gd name="T29" fmla="*/ 177 h 382"/>
                <a:gd name="T30" fmla="*/ 82 w 402"/>
                <a:gd name="T31" fmla="*/ 366 h 382"/>
                <a:gd name="T32" fmla="*/ 97 w 402"/>
                <a:gd name="T33" fmla="*/ 382 h 382"/>
                <a:gd name="T34" fmla="*/ 387 w 402"/>
                <a:gd name="T35" fmla="*/ 382 h 382"/>
                <a:gd name="T36" fmla="*/ 402 w 402"/>
                <a:gd name="T37" fmla="*/ 366 h 382"/>
                <a:gd name="T38" fmla="*/ 402 w 402"/>
                <a:gd name="T39" fmla="*/ 177 h 382"/>
                <a:gd name="T40" fmla="*/ 387 w 402"/>
                <a:gd name="T41" fmla="*/ 161 h 382"/>
                <a:gd name="T42" fmla="*/ 364 w 402"/>
                <a:gd name="T43" fmla="*/ 342 h 382"/>
                <a:gd name="T44" fmla="*/ 125 w 402"/>
                <a:gd name="T45" fmla="*/ 342 h 382"/>
                <a:gd name="T46" fmla="*/ 125 w 402"/>
                <a:gd name="T47" fmla="*/ 307 h 382"/>
                <a:gd name="T48" fmla="*/ 161 w 402"/>
                <a:gd name="T49" fmla="*/ 222 h 382"/>
                <a:gd name="T50" fmla="*/ 217 w 402"/>
                <a:gd name="T51" fmla="*/ 290 h 382"/>
                <a:gd name="T52" fmla="*/ 269 w 402"/>
                <a:gd name="T53" fmla="*/ 237 h 382"/>
                <a:gd name="T54" fmla="*/ 336 w 402"/>
                <a:gd name="T55" fmla="*/ 213 h 382"/>
                <a:gd name="T56" fmla="*/ 364 w 402"/>
                <a:gd name="T57" fmla="*/ 277 h 382"/>
                <a:gd name="T58" fmla="*/ 364 w 402"/>
                <a:gd name="T59" fmla="*/ 342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2" h="382">
                  <a:moveTo>
                    <a:pt x="344" y="125"/>
                  </a:moveTo>
                  <a:cubicBezTo>
                    <a:pt x="303" y="13"/>
                    <a:pt x="303" y="13"/>
                    <a:pt x="303" y="13"/>
                  </a:cubicBezTo>
                  <a:cubicBezTo>
                    <a:pt x="300" y="4"/>
                    <a:pt x="291" y="0"/>
                    <a:pt x="284" y="3"/>
                  </a:cubicBezTo>
                  <a:cubicBezTo>
                    <a:pt x="12" y="102"/>
                    <a:pt x="12" y="102"/>
                    <a:pt x="12" y="102"/>
                  </a:cubicBezTo>
                  <a:cubicBezTo>
                    <a:pt x="4" y="105"/>
                    <a:pt x="0" y="114"/>
                    <a:pt x="3" y="122"/>
                  </a:cubicBezTo>
                  <a:cubicBezTo>
                    <a:pt x="46" y="241"/>
                    <a:pt x="46" y="241"/>
                    <a:pt x="46" y="241"/>
                  </a:cubicBezTo>
                  <a:cubicBezTo>
                    <a:pt x="46" y="177"/>
                    <a:pt x="46" y="177"/>
                    <a:pt x="46" y="177"/>
                  </a:cubicBezTo>
                  <a:cubicBezTo>
                    <a:pt x="46" y="149"/>
                    <a:pt x="69" y="125"/>
                    <a:pt x="97" y="125"/>
                  </a:cubicBezTo>
                  <a:cubicBezTo>
                    <a:pt x="169" y="125"/>
                    <a:pt x="169" y="125"/>
                    <a:pt x="169" y="125"/>
                  </a:cubicBezTo>
                  <a:cubicBezTo>
                    <a:pt x="255" y="65"/>
                    <a:pt x="255" y="65"/>
                    <a:pt x="255" y="65"/>
                  </a:cubicBezTo>
                  <a:cubicBezTo>
                    <a:pt x="304" y="125"/>
                    <a:pt x="304" y="125"/>
                    <a:pt x="304" y="125"/>
                  </a:cubicBezTo>
                  <a:lnTo>
                    <a:pt x="344" y="125"/>
                  </a:lnTo>
                  <a:close/>
                  <a:moveTo>
                    <a:pt x="387" y="161"/>
                  </a:moveTo>
                  <a:cubicBezTo>
                    <a:pt x="97" y="161"/>
                    <a:pt x="97" y="161"/>
                    <a:pt x="97" y="161"/>
                  </a:cubicBezTo>
                  <a:cubicBezTo>
                    <a:pt x="89" y="161"/>
                    <a:pt x="82" y="169"/>
                    <a:pt x="82" y="177"/>
                  </a:cubicBezTo>
                  <a:cubicBezTo>
                    <a:pt x="82" y="366"/>
                    <a:pt x="82" y="366"/>
                    <a:pt x="82" y="366"/>
                  </a:cubicBezTo>
                  <a:cubicBezTo>
                    <a:pt x="82" y="375"/>
                    <a:pt x="89" y="382"/>
                    <a:pt x="97" y="382"/>
                  </a:cubicBezTo>
                  <a:cubicBezTo>
                    <a:pt x="387" y="382"/>
                    <a:pt x="387" y="382"/>
                    <a:pt x="387" y="382"/>
                  </a:cubicBezTo>
                  <a:cubicBezTo>
                    <a:pt x="395" y="382"/>
                    <a:pt x="402" y="375"/>
                    <a:pt x="402" y="366"/>
                  </a:cubicBezTo>
                  <a:cubicBezTo>
                    <a:pt x="402" y="177"/>
                    <a:pt x="402" y="177"/>
                    <a:pt x="402" y="177"/>
                  </a:cubicBezTo>
                  <a:cubicBezTo>
                    <a:pt x="402" y="169"/>
                    <a:pt x="395" y="161"/>
                    <a:pt x="387" y="161"/>
                  </a:cubicBezTo>
                  <a:close/>
                  <a:moveTo>
                    <a:pt x="364" y="342"/>
                  </a:moveTo>
                  <a:cubicBezTo>
                    <a:pt x="125" y="342"/>
                    <a:pt x="125" y="342"/>
                    <a:pt x="125" y="342"/>
                  </a:cubicBezTo>
                  <a:cubicBezTo>
                    <a:pt x="125" y="307"/>
                    <a:pt x="125" y="307"/>
                    <a:pt x="125" y="307"/>
                  </a:cubicBezTo>
                  <a:cubicBezTo>
                    <a:pt x="161" y="222"/>
                    <a:pt x="161" y="222"/>
                    <a:pt x="161" y="222"/>
                  </a:cubicBezTo>
                  <a:cubicBezTo>
                    <a:pt x="217" y="290"/>
                    <a:pt x="217" y="290"/>
                    <a:pt x="217" y="290"/>
                  </a:cubicBezTo>
                  <a:cubicBezTo>
                    <a:pt x="269" y="237"/>
                    <a:pt x="269" y="237"/>
                    <a:pt x="269" y="237"/>
                  </a:cubicBezTo>
                  <a:cubicBezTo>
                    <a:pt x="336" y="213"/>
                    <a:pt x="336" y="213"/>
                    <a:pt x="336" y="213"/>
                  </a:cubicBezTo>
                  <a:cubicBezTo>
                    <a:pt x="364" y="277"/>
                    <a:pt x="364" y="277"/>
                    <a:pt x="364" y="277"/>
                  </a:cubicBezTo>
                  <a:lnTo>
                    <a:pt x="364" y="342"/>
                  </a:lnTo>
                  <a:close/>
                </a:path>
              </a:pathLst>
            </a:custGeom>
            <a:solidFill>
              <a:schemeClr val="bg2"/>
            </a:solidFill>
            <a:ln>
              <a:noFill/>
            </a:ln>
          </p:spPr>
          <p:txBody>
            <a:bodyPr anchor="ctr"/>
            <a:lstStyle/>
            <a:p>
              <a:pPr algn="ctr"/>
              <a:endParaRPr/>
            </a:p>
          </p:txBody>
        </p:sp>
        <p:sp>
          <p:nvSpPr>
            <p:cNvPr id="36" name="Freeform: Shape 10"/>
            <p:cNvSpPr/>
            <p:nvPr/>
          </p:nvSpPr>
          <p:spPr bwMode="auto">
            <a:xfrm>
              <a:off x="6285985" y="4140280"/>
              <a:ext cx="245104" cy="196506"/>
            </a:xfrm>
            <a:custGeom>
              <a:avLst/>
              <a:gdLst>
                <a:gd name="T0" fmla="*/ 382 w 401"/>
                <a:gd name="T1" fmla="*/ 100 h 320"/>
                <a:gd name="T2" fmla="*/ 19 w 401"/>
                <a:gd name="T3" fmla="*/ 100 h 320"/>
                <a:gd name="T4" fmla="*/ 1 w 401"/>
                <a:gd name="T5" fmla="*/ 120 h 320"/>
                <a:gd name="T6" fmla="*/ 18 w 401"/>
                <a:gd name="T7" fmla="*/ 300 h 320"/>
                <a:gd name="T8" fmla="*/ 40 w 401"/>
                <a:gd name="T9" fmla="*/ 320 h 320"/>
                <a:gd name="T10" fmla="*/ 362 w 401"/>
                <a:gd name="T11" fmla="*/ 320 h 320"/>
                <a:gd name="T12" fmla="*/ 384 w 401"/>
                <a:gd name="T13" fmla="*/ 300 h 320"/>
                <a:gd name="T14" fmla="*/ 400 w 401"/>
                <a:gd name="T15" fmla="*/ 120 h 320"/>
                <a:gd name="T16" fmla="*/ 382 w 401"/>
                <a:gd name="T17" fmla="*/ 100 h 320"/>
                <a:gd name="T18" fmla="*/ 369 w 401"/>
                <a:gd name="T19" fmla="*/ 56 h 320"/>
                <a:gd name="T20" fmla="*/ 345 w 401"/>
                <a:gd name="T21" fmla="*/ 40 h 320"/>
                <a:gd name="T22" fmla="*/ 208 w 401"/>
                <a:gd name="T23" fmla="*/ 40 h 320"/>
                <a:gd name="T24" fmla="*/ 174 w 401"/>
                <a:gd name="T25" fmla="*/ 26 h 320"/>
                <a:gd name="T26" fmla="*/ 162 w 401"/>
                <a:gd name="T27" fmla="*/ 14 h 320"/>
                <a:gd name="T28" fmla="*/ 128 w 401"/>
                <a:gd name="T29" fmla="*/ 0 h 320"/>
                <a:gd name="T30" fmla="*/ 62 w 401"/>
                <a:gd name="T31" fmla="*/ 0 h 320"/>
                <a:gd name="T32" fmla="*/ 40 w 401"/>
                <a:gd name="T33" fmla="*/ 20 h 320"/>
                <a:gd name="T34" fmla="*/ 34 w 401"/>
                <a:gd name="T35" fmla="*/ 72 h 320"/>
                <a:gd name="T36" fmla="*/ 373 w 401"/>
                <a:gd name="T37" fmla="*/ 72 h 320"/>
                <a:gd name="T38" fmla="*/ 369 w 401"/>
                <a:gd name="T39" fmla="*/ 5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01" h="320">
                  <a:moveTo>
                    <a:pt x="382" y="100"/>
                  </a:moveTo>
                  <a:cubicBezTo>
                    <a:pt x="19" y="100"/>
                    <a:pt x="19" y="100"/>
                    <a:pt x="19" y="100"/>
                  </a:cubicBezTo>
                  <a:cubicBezTo>
                    <a:pt x="1" y="100"/>
                    <a:pt x="0" y="109"/>
                    <a:pt x="1" y="120"/>
                  </a:cubicBezTo>
                  <a:cubicBezTo>
                    <a:pt x="18" y="300"/>
                    <a:pt x="18" y="300"/>
                    <a:pt x="18" y="300"/>
                  </a:cubicBezTo>
                  <a:cubicBezTo>
                    <a:pt x="19" y="311"/>
                    <a:pt x="21" y="320"/>
                    <a:pt x="40" y="320"/>
                  </a:cubicBezTo>
                  <a:cubicBezTo>
                    <a:pt x="362" y="320"/>
                    <a:pt x="362" y="320"/>
                    <a:pt x="362" y="320"/>
                  </a:cubicBezTo>
                  <a:cubicBezTo>
                    <a:pt x="381" y="320"/>
                    <a:pt x="383" y="311"/>
                    <a:pt x="384" y="300"/>
                  </a:cubicBezTo>
                  <a:cubicBezTo>
                    <a:pt x="400" y="120"/>
                    <a:pt x="400" y="120"/>
                    <a:pt x="400" y="120"/>
                  </a:cubicBezTo>
                  <a:cubicBezTo>
                    <a:pt x="401" y="109"/>
                    <a:pt x="401" y="100"/>
                    <a:pt x="382" y="100"/>
                  </a:cubicBezTo>
                  <a:close/>
                  <a:moveTo>
                    <a:pt x="369" y="56"/>
                  </a:moveTo>
                  <a:cubicBezTo>
                    <a:pt x="367" y="47"/>
                    <a:pt x="356" y="40"/>
                    <a:pt x="345" y="40"/>
                  </a:cubicBezTo>
                  <a:cubicBezTo>
                    <a:pt x="208" y="40"/>
                    <a:pt x="208" y="40"/>
                    <a:pt x="208" y="40"/>
                  </a:cubicBezTo>
                  <a:cubicBezTo>
                    <a:pt x="197" y="40"/>
                    <a:pt x="182" y="34"/>
                    <a:pt x="174" y="26"/>
                  </a:cubicBezTo>
                  <a:cubicBezTo>
                    <a:pt x="162" y="14"/>
                    <a:pt x="162" y="14"/>
                    <a:pt x="162" y="14"/>
                  </a:cubicBezTo>
                  <a:cubicBezTo>
                    <a:pt x="154" y="6"/>
                    <a:pt x="139" y="0"/>
                    <a:pt x="128" y="0"/>
                  </a:cubicBezTo>
                  <a:cubicBezTo>
                    <a:pt x="62" y="0"/>
                    <a:pt x="62" y="0"/>
                    <a:pt x="62" y="0"/>
                  </a:cubicBezTo>
                  <a:cubicBezTo>
                    <a:pt x="51" y="0"/>
                    <a:pt x="41" y="9"/>
                    <a:pt x="40" y="20"/>
                  </a:cubicBezTo>
                  <a:cubicBezTo>
                    <a:pt x="34" y="72"/>
                    <a:pt x="34" y="72"/>
                    <a:pt x="34" y="72"/>
                  </a:cubicBezTo>
                  <a:cubicBezTo>
                    <a:pt x="373" y="72"/>
                    <a:pt x="373" y="72"/>
                    <a:pt x="373" y="72"/>
                  </a:cubicBezTo>
                  <a:lnTo>
                    <a:pt x="369" y="56"/>
                  </a:lnTo>
                  <a:close/>
                </a:path>
              </a:pathLst>
            </a:custGeom>
            <a:solidFill>
              <a:schemeClr val="bg2"/>
            </a:solidFill>
            <a:ln>
              <a:noFill/>
            </a:ln>
          </p:spPr>
          <p:txBody>
            <a:bodyPr anchor="ctr"/>
            <a:lstStyle/>
            <a:p>
              <a:pPr algn="ctr"/>
              <a:endParaRPr/>
            </a:p>
          </p:txBody>
        </p:sp>
        <p:sp>
          <p:nvSpPr>
            <p:cNvPr id="37" name="Freeform: Shape 11"/>
            <p:cNvSpPr/>
            <p:nvPr/>
          </p:nvSpPr>
          <p:spPr bwMode="auto">
            <a:xfrm>
              <a:off x="8180257" y="5415581"/>
              <a:ext cx="213410" cy="207071"/>
            </a:xfrm>
            <a:custGeom>
              <a:avLst/>
              <a:gdLst>
                <a:gd name="T0" fmla="*/ 336 w 347"/>
                <a:gd name="T1" fmla="*/ 41 h 336"/>
                <a:gd name="T2" fmla="*/ 292 w 347"/>
                <a:gd name="T3" fmla="*/ 7 h 336"/>
                <a:gd name="T4" fmla="*/ 270 w 347"/>
                <a:gd name="T5" fmla="*/ 0 h 336"/>
                <a:gd name="T6" fmla="*/ 78 w 347"/>
                <a:gd name="T7" fmla="*/ 0 h 336"/>
                <a:gd name="T8" fmla="*/ 55 w 347"/>
                <a:gd name="T9" fmla="*/ 7 h 336"/>
                <a:gd name="T10" fmla="*/ 11 w 347"/>
                <a:gd name="T11" fmla="*/ 41 h 336"/>
                <a:gd name="T12" fmla="*/ 2 w 347"/>
                <a:gd name="T13" fmla="*/ 65 h 336"/>
                <a:gd name="T14" fmla="*/ 41 w 347"/>
                <a:gd name="T15" fmla="*/ 325 h 336"/>
                <a:gd name="T16" fmla="*/ 57 w 347"/>
                <a:gd name="T17" fmla="*/ 336 h 336"/>
                <a:gd name="T18" fmla="*/ 291 w 347"/>
                <a:gd name="T19" fmla="*/ 336 h 336"/>
                <a:gd name="T20" fmla="*/ 307 w 347"/>
                <a:gd name="T21" fmla="*/ 325 h 336"/>
                <a:gd name="T22" fmla="*/ 345 w 347"/>
                <a:gd name="T23" fmla="*/ 65 h 336"/>
                <a:gd name="T24" fmla="*/ 336 w 347"/>
                <a:gd name="T25" fmla="*/ 41 h 336"/>
                <a:gd name="T26" fmla="*/ 174 w 347"/>
                <a:gd name="T27" fmla="*/ 215 h 336"/>
                <a:gd name="T28" fmla="*/ 92 w 347"/>
                <a:gd name="T29" fmla="*/ 104 h 336"/>
                <a:gd name="T30" fmla="*/ 129 w 347"/>
                <a:gd name="T31" fmla="*/ 104 h 336"/>
                <a:gd name="T32" fmla="*/ 174 w 347"/>
                <a:gd name="T33" fmla="*/ 179 h 336"/>
                <a:gd name="T34" fmla="*/ 219 w 347"/>
                <a:gd name="T35" fmla="*/ 104 h 336"/>
                <a:gd name="T36" fmla="*/ 256 w 347"/>
                <a:gd name="T37" fmla="*/ 104 h 336"/>
                <a:gd name="T38" fmla="*/ 174 w 347"/>
                <a:gd name="T39" fmla="*/ 215 h 336"/>
                <a:gd name="T40" fmla="*/ 33 w 347"/>
                <a:gd name="T41" fmla="*/ 68 h 336"/>
                <a:gd name="T42" fmla="*/ 77 w 347"/>
                <a:gd name="T43" fmla="*/ 22 h 336"/>
                <a:gd name="T44" fmla="*/ 270 w 347"/>
                <a:gd name="T45" fmla="*/ 22 h 336"/>
                <a:gd name="T46" fmla="*/ 315 w 347"/>
                <a:gd name="T47" fmla="*/ 68 h 336"/>
                <a:gd name="T48" fmla="*/ 33 w 347"/>
                <a:gd name="T49" fmla="*/ 68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7" h="336">
                  <a:moveTo>
                    <a:pt x="336" y="41"/>
                  </a:moveTo>
                  <a:cubicBezTo>
                    <a:pt x="330" y="36"/>
                    <a:pt x="298" y="12"/>
                    <a:pt x="292" y="7"/>
                  </a:cubicBezTo>
                  <a:cubicBezTo>
                    <a:pt x="286" y="1"/>
                    <a:pt x="277" y="0"/>
                    <a:pt x="270" y="0"/>
                  </a:cubicBezTo>
                  <a:cubicBezTo>
                    <a:pt x="78" y="0"/>
                    <a:pt x="78" y="0"/>
                    <a:pt x="78" y="0"/>
                  </a:cubicBezTo>
                  <a:cubicBezTo>
                    <a:pt x="71" y="0"/>
                    <a:pt x="61" y="1"/>
                    <a:pt x="55" y="7"/>
                  </a:cubicBezTo>
                  <a:cubicBezTo>
                    <a:pt x="49" y="12"/>
                    <a:pt x="17" y="36"/>
                    <a:pt x="11" y="41"/>
                  </a:cubicBezTo>
                  <a:cubicBezTo>
                    <a:pt x="5" y="46"/>
                    <a:pt x="0" y="54"/>
                    <a:pt x="2" y="65"/>
                  </a:cubicBezTo>
                  <a:cubicBezTo>
                    <a:pt x="4" y="76"/>
                    <a:pt x="41" y="325"/>
                    <a:pt x="41" y="325"/>
                  </a:cubicBezTo>
                  <a:cubicBezTo>
                    <a:pt x="43" y="331"/>
                    <a:pt x="50" y="336"/>
                    <a:pt x="57" y="336"/>
                  </a:cubicBezTo>
                  <a:cubicBezTo>
                    <a:pt x="291" y="336"/>
                    <a:pt x="291" y="336"/>
                    <a:pt x="291" y="336"/>
                  </a:cubicBezTo>
                  <a:cubicBezTo>
                    <a:pt x="298" y="336"/>
                    <a:pt x="305" y="331"/>
                    <a:pt x="307" y="325"/>
                  </a:cubicBezTo>
                  <a:cubicBezTo>
                    <a:pt x="307" y="325"/>
                    <a:pt x="344" y="76"/>
                    <a:pt x="345" y="65"/>
                  </a:cubicBezTo>
                  <a:cubicBezTo>
                    <a:pt x="347" y="54"/>
                    <a:pt x="342" y="46"/>
                    <a:pt x="336" y="41"/>
                  </a:cubicBezTo>
                  <a:close/>
                  <a:moveTo>
                    <a:pt x="174" y="215"/>
                  </a:moveTo>
                  <a:cubicBezTo>
                    <a:pt x="109" y="215"/>
                    <a:pt x="95" y="123"/>
                    <a:pt x="92" y="104"/>
                  </a:cubicBezTo>
                  <a:cubicBezTo>
                    <a:pt x="129" y="104"/>
                    <a:pt x="129" y="104"/>
                    <a:pt x="129" y="104"/>
                  </a:cubicBezTo>
                  <a:cubicBezTo>
                    <a:pt x="134" y="132"/>
                    <a:pt x="147" y="179"/>
                    <a:pt x="174" y="179"/>
                  </a:cubicBezTo>
                  <a:cubicBezTo>
                    <a:pt x="201" y="179"/>
                    <a:pt x="213" y="132"/>
                    <a:pt x="219" y="104"/>
                  </a:cubicBezTo>
                  <a:cubicBezTo>
                    <a:pt x="256" y="104"/>
                    <a:pt x="256" y="104"/>
                    <a:pt x="256" y="104"/>
                  </a:cubicBezTo>
                  <a:cubicBezTo>
                    <a:pt x="253" y="123"/>
                    <a:pt x="239" y="215"/>
                    <a:pt x="174" y="215"/>
                  </a:cubicBezTo>
                  <a:close/>
                  <a:moveTo>
                    <a:pt x="33" y="68"/>
                  </a:moveTo>
                  <a:cubicBezTo>
                    <a:pt x="77" y="22"/>
                    <a:pt x="77" y="22"/>
                    <a:pt x="77" y="22"/>
                  </a:cubicBezTo>
                  <a:cubicBezTo>
                    <a:pt x="270" y="22"/>
                    <a:pt x="270" y="22"/>
                    <a:pt x="270" y="22"/>
                  </a:cubicBezTo>
                  <a:cubicBezTo>
                    <a:pt x="315" y="68"/>
                    <a:pt x="315" y="68"/>
                    <a:pt x="315" y="68"/>
                  </a:cubicBezTo>
                  <a:lnTo>
                    <a:pt x="33" y="68"/>
                  </a:lnTo>
                  <a:close/>
                </a:path>
              </a:pathLst>
            </a:custGeom>
            <a:solidFill>
              <a:schemeClr val="bg2"/>
            </a:solidFill>
            <a:ln>
              <a:noFill/>
            </a:ln>
          </p:spPr>
          <p:txBody>
            <a:bodyPr anchor="ctr"/>
            <a:lstStyle/>
            <a:p>
              <a:pPr algn="ctr"/>
              <a:endParaRPr/>
            </a:p>
          </p:txBody>
        </p:sp>
        <p:sp>
          <p:nvSpPr>
            <p:cNvPr id="38" name="TextBox 12"/>
            <p:cNvSpPr txBox="1"/>
            <p:nvPr/>
          </p:nvSpPr>
          <p:spPr>
            <a:xfrm>
              <a:off x="3608515" y="6303507"/>
              <a:ext cx="646331" cy="369332"/>
            </a:xfrm>
            <a:prstGeom prst="rect">
              <a:avLst/>
            </a:prstGeom>
            <a:noFill/>
          </p:spPr>
          <p:txBody>
            <a:bodyPr wrap="none">
              <a:normAutofit fontScale="90000" lnSpcReduction="20000"/>
            </a:bodyPr>
            <a:lstStyle/>
            <a:p>
              <a:r>
                <a:rPr lang="en-US" b="1">
                  <a:solidFill>
                    <a:schemeClr val="bg2"/>
                  </a:solidFill>
                </a:rPr>
                <a:t>15%</a:t>
              </a:r>
            </a:p>
          </p:txBody>
        </p:sp>
        <p:sp>
          <p:nvSpPr>
            <p:cNvPr id="39" name="TextBox 13"/>
            <p:cNvSpPr txBox="1"/>
            <p:nvPr/>
          </p:nvSpPr>
          <p:spPr>
            <a:xfrm>
              <a:off x="3936295" y="5238868"/>
              <a:ext cx="646331" cy="369332"/>
            </a:xfrm>
            <a:prstGeom prst="rect">
              <a:avLst/>
            </a:prstGeom>
            <a:noFill/>
          </p:spPr>
          <p:txBody>
            <a:bodyPr wrap="none">
              <a:normAutofit fontScale="90000" lnSpcReduction="20000"/>
            </a:bodyPr>
            <a:lstStyle/>
            <a:p>
              <a:r>
                <a:rPr lang="en-US" b="1">
                  <a:solidFill>
                    <a:schemeClr val="bg2"/>
                  </a:solidFill>
                </a:rPr>
                <a:t>30%</a:t>
              </a:r>
            </a:p>
          </p:txBody>
        </p:sp>
        <p:sp>
          <p:nvSpPr>
            <p:cNvPr id="40" name="TextBox 14"/>
            <p:cNvSpPr txBox="1"/>
            <p:nvPr/>
          </p:nvSpPr>
          <p:spPr>
            <a:xfrm>
              <a:off x="4890289" y="4553124"/>
              <a:ext cx="646331" cy="369332"/>
            </a:xfrm>
            <a:prstGeom prst="rect">
              <a:avLst/>
            </a:prstGeom>
            <a:noFill/>
          </p:spPr>
          <p:txBody>
            <a:bodyPr wrap="none">
              <a:normAutofit fontScale="90000" lnSpcReduction="20000"/>
            </a:bodyPr>
            <a:lstStyle/>
            <a:p>
              <a:r>
                <a:rPr lang="en-US" b="1">
                  <a:solidFill>
                    <a:schemeClr val="bg2"/>
                  </a:solidFill>
                </a:rPr>
                <a:t>35%</a:t>
              </a:r>
            </a:p>
          </p:txBody>
        </p:sp>
        <p:sp>
          <p:nvSpPr>
            <p:cNvPr id="41" name="TextBox 15"/>
            <p:cNvSpPr txBox="1"/>
            <p:nvPr/>
          </p:nvSpPr>
          <p:spPr>
            <a:xfrm>
              <a:off x="6099964" y="4452416"/>
              <a:ext cx="646331" cy="369332"/>
            </a:xfrm>
            <a:prstGeom prst="rect">
              <a:avLst/>
            </a:prstGeom>
            <a:noFill/>
          </p:spPr>
          <p:txBody>
            <a:bodyPr wrap="none">
              <a:normAutofit fontScale="90000" lnSpcReduction="20000"/>
            </a:bodyPr>
            <a:lstStyle/>
            <a:p>
              <a:r>
                <a:rPr lang="en-US" b="1">
                  <a:solidFill>
                    <a:schemeClr val="bg2"/>
                  </a:solidFill>
                </a:rPr>
                <a:t>45%</a:t>
              </a:r>
            </a:p>
          </p:txBody>
        </p:sp>
        <p:sp>
          <p:nvSpPr>
            <p:cNvPr id="42" name="TextBox 16"/>
            <p:cNvSpPr txBox="1"/>
            <p:nvPr/>
          </p:nvSpPr>
          <p:spPr>
            <a:xfrm>
              <a:off x="7671638" y="5441380"/>
              <a:ext cx="646331" cy="369332"/>
            </a:xfrm>
            <a:prstGeom prst="rect">
              <a:avLst/>
            </a:prstGeom>
            <a:noFill/>
          </p:spPr>
          <p:txBody>
            <a:bodyPr wrap="none">
              <a:normAutofit fontScale="90000" lnSpcReduction="20000"/>
            </a:bodyPr>
            <a:lstStyle/>
            <a:p>
              <a:r>
                <a:rPr lang="en-US" b="1">
                  <a:solidFill>
                    <a:schemeClr val="bg2"/>
                  </a:solidFill>
                </a:rPr>
                <a:t>85%</a:t>
              </a:r>
            </a:p>
          </p:txBody>
        </p:sp>
      </p:grpSp>
      <p:sp>
        <p:nvSpPr>
          <p:cNvPr id="48" name="Subtitle 2"/>
          <p:cNvSpPr txBox="1"/>
          <p:nvPr/>
        </p:nvSpPr>
        <p:spPr bwMode="auto">
          <a:xfrm>
            <a:off x="524657" y="419930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49" name="文本框 48"/>
          <p:cNvSpPr txBox="1"/>
          <p:nvPr/>
        </p:nvSpPr>
        <p:spPr>
          <a:xfrm>
            <a:off x="917575" y="473773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50" name="Subtitle 2"/>
          <p:cNvSpPr txBox="1"/>
          <p:nvPr/>
        </p:nvSpPr>
        <p:spPr bwMode="auto">
          <a:xfrm>
            <a:off x="3646317" y="113225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1" name="文本框 50"/>
          <p:cNvSpPr txBox="1"/>
          <p:nvPr/>
        </p:nvSpPr>
        <p:spPr>
          <a:xfrm>
            <a:off x="4039235" y="167068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52" name="Subtitle 2"/>
          <p:cNvSpPr txBox="1"/>
          <p:nvPr/>
        </p:nvSpPr>
        <p:spPr bwMode="auto">
          <a:xfrm>
            <a:off x="1486047" y="241114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43" name="文本框 42"/>
          <p:cNvSpPr txBox="1"/>
          <p:nvPr/>
        </p:nvSpPr>
        <p:spPr>
          <a:xfrm>
            <a:off x="1878965" y="294957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44" name="Subtitle 2"/>
          <p:cNvSpPr txBox="1"/>
          <p:nvPr/>
        </p:nvSpPr>
        <p:spPr bwMode="auto">
          <a:xfrm>
            <a:off x="6207907" y="97604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5" name="文本框 54"/>
          <p:cNvSpPr txBox="1"/>
          <p:nvPr/>
        </p:nvSpPr>
        <p:spPr>
          <a:xfrm>
            <a:off x="6600825" y="151447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56" name="Subtitle 2"/>
          <p:cNvSpPr txBox="1"/>
          <p:nvPr/>
        </p:nvSpPr>
        <p:spPr bwMode="auto">
          <a:xfrm>
            <a:off x="8752987" y="308170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79" name="文本框 78"/>
          <p:cNvSpPr txBox="1"/>
          <p:nvPr/>
        </p:nvSpPr>
        <p:spPr>
          <a:xfrm>
            <a:off x="9257665" y="364998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0" presetClass="entr" presetSubtype="0"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edge">
                                      <p:cBhvr>
                                        <p:cTn id="13" dur="2000"/>
                                        <p:tgtEl>
                                          <p:spTgt spid="48"/>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edge">
                                      <p:cBhvr>
                                        <p:cTn id="16" dur="2000"/>
                                        <p:tgtEl>
                                          <p:spTgt spid="49"/>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edge">
                                      <p:cBhvr>
                                        <p:cTn id="19" dur="2000"/>
                                        <p:tgtEl>
                                          <p:spTgt spid="50"/>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wedge">
                                      <p:cBhvr>
                                        <p:cTn id="22" dur="2000"/>
                                        <p:tgtEl>
                                          <p:spTgt spid="51"/>
                                        </p:tgtEl>
                                      </p:cBhvr>
                                    </p:animEffect>
                                  </p:childTnLst>
                                </p:cTn>
                              </p:par>
                              <p:par>
                                <p:cTn id="23" presetID="20" presetClass="entr" presetSubtype="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edge">
                                      <p:cBhvr>
                                        <p:cTn id="25" dur="2000"/>
                                        <p:tgtEl>
                                          <p:spTgt spid="52"/>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edge">
                                      <p:cBhvr>
                                        <p:cTn id="28" dur="2000"/>
                                        <p:tgtEl>
                                          <p:spTgt spid="43"/>
                                        </p:tgtEl>
                                      </p:cBhvr>
                                    </p:animEffect>
                                  </p:childTnLst>
                                </p:cTn>
                              </p:par>
                              <p:par>
                                <p:cTn id="29" presetID="20"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edge">
                                      <p:cBhvr>
                                        <p:cTn id="31" dur="2000"/>
                                        <p:tgtEl>
                                          <p:spTgt spid="44"/>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edge">
                                      <p:cBhvr>
                                        <p:cTn id="34" dur="2000"/>
                                        <p:tgtEl>
                                          <p:spTgt spid="55"/>
                                        </p:tgtEl>
                                      </p:cBhvr>
                                    </p:animEffect>
                                  </p:childTnLst>
                                </p:cTn>
                              </p:par>
                              <p:par>
                                <p:cTn id="35" presetID="20" presetClass="entr" presetSubtype="0"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edge">
                                      <p:cBhvr>
                                        <p:cTn id="37" dur="2000"/>
                                        <p:tgtEl>
                                          <p:spTgt spid="56"/>
                                        </p:tgtEl>
                                      </p:cBhvr>
                                    </p:animEffect>
                                  </p:childTnLst>
                                </p:cTn>
                              </p:par>
                              <p:par>
                                <p:cTn id="38" presetID="20" presetClass="entr" presetSubtype="0" fill="hold" grpId="0" nodeType="withEffect">
                                  <p:stCondLst>
                                    <p:cond delay="0"/>
                                  </p:stCondLst>
                                  <p:childTnLst>
                                    <p:set>
                                      <p:cBhvr>
                                        <p:cTn id="39" dur="1" fill="hold">
                                          <p:stCondLst>
                                            <p:cond delay="0"/>
                                          </p:stCondLst>
                                        </p:cTn>
                                        <p:tgtEl>
                                          <p:spTgt spid="79"/>
                                        </p:tgtEl>
                                        <p:attrNameLst>
                                          <p:attrName>style.visibility</p:attrName>
                                        </p:attrNameLst>
                                      </p:cBhvr>
                                      <p:to>
                                        <p:strVal val="visible"/>
                                      </p:to>
                                    </p:set>
                                    <p:animEffect transition="in" filter="wedge">
                                      <p:cBhvr>
                                        <p:cTn id="40" dur="2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P spid="43" grpId="0"/>
      <p:bldP spid="44" grpId="0"/>
      <p:bldP spid="55" grpId="0"/>
      <p:bldP spid="56" grpId="0"/>
      <p:bldP spid="7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01</a:t>
            </a:r>
          </a:p>
        </p:txBody>
      </p:sp>
      <p:sp>
        <p:nvSpPr>
          <p:cNvPr id="41" name="矩形 16"/>
          <p:cNvSpPr/>
          <p:nvPr/>
        </p:nvSpPr>
        <p:spPr>
          <a:xfrm rot="1800000">
            <a:off x="5087150" y="3939235"/>
            <a:ext cx="2388825" cy="1518646"/>
          </a:xfrm>
          <a:custGeom>
            <a:avLst/>
            <a:gdLst>
              <a:gd name="connsiteX0" fmla="*/ 0 w 2894381"/>
              <a:gd name="connsiteY0" fmla="*/ 0 h 1510201"/>
              <a:gd name="connsiteX1" fmla="*/ 2894381 w 2894381"/>
              <a:gd name="connsiteY1" fmla="*/ 0 h 1510201"/>
              <a:gd name="connsiteX2" fmla="*/ 2894381 w 2894381"/>
              <a:gd name="connsiteY2" fmla="*/ 1510201 h 1510201"/>
              <a:gd name="connsiteX3" fmla="*/ 0 w 2894381"/>
              <a:gd name="connsiteY3" fmla="*/ 1510201 h 1510201"/>
              <a:gd name="connsiteX4" fmla="*/ 0 w 2894381"/>
              <a:gd name="connsiteY4" fmla="*/ 0 h 1510201"/>
              <a:gd name="connsiteX0-1" fmla="*/ 0 w 2894381"/>
              <a:gd name="connsiteY0-2" fmla="*/ 8445 h 1518646"/>
              <a:gd name="connsiteX1-3" fmla="*/ 704857 w 2894381"/>
              <a:gd name="connsiteY1-4" fmla="*/ 0 h 1518646"/>
              <a:gd name="connsiteX2-5" fmla="*/ 2894381 w 2894381"/>
              <a:gd name="connsiteY2-6" fmla="*/ 8445 h 1518646"/>
              <a:gd name="connsiteX3-7" fmla="*/ 2894381 w 2894381"/>
              <a:gd name="connsiteY3-8" fmla="*/ 1518646 h 1518646"/>
              <a:gd name="connsiteX4-9" fmla="*/ 0 w 2894381"/>
              <a:gd name="connsiteY4-10" fmla="*/ 1518646 h 1518646"/>
              <a:gd name="connsiteX5" fmla="*/ 0 w 2894381"/>
              <a:gd name="connsiteY5" fmla="*/ 8445 h 1518646"/>
              <a:gd name="connsiteX0-11" fmla="*/ 0 w 2894381"/>
              <a:gd name="connsiteY0-12" fmla="*/ 8445 h 1518646"/>
              <a:gd name="connsiteX1-13" fmla="*/ 704857 w 2894381"/>
              <a:gd name="connsiteY1-14" fmla="*/ 0 h 1518646"/>
              <a:gd name="connsiteX2-15" fmla="*/ 2894381 w 2894381"/>
              <a:gd name="connsiteY2-16" fmla="*/ 8445 h 1518646"/>
              <a:gd name="connsiteX3-17" fmla="*/ 2894381 w 2894381"/>
              <a:gd name="connsiteY3-18" fmla="*/ 1518646 h 1518646"/>
              <a:gd name="connsiteX4-19" fmla="*/ 505556 w 2894381"/>
              <a:gd name="connsiteY4-20" fmla="*/ 1514079 h 1518646"/>
              <a:gd name="connsiteX5-21" fmla="*/ 0 w 2894381"/>
              <a:gd name="connsiteY5-22" fmla="*/ 1518646 h 1518646"/>
              <a:gd name="connsiteX6" fmla="*/ 0 w 2894381"/>
              <a:gd name="connsiteY6" fmla="*/ 8445 h 1518646"/>
              <a:gd name="connsiteX0-23" fmla="*/ 0 w 2894381"/>
              <a:gd name="connsiteY0-24" fmla="*/ 8445 h 1518646"/>
              <a:gd name="connsiteX1-25" fmla="*/ 704857 w 2894381"/>
              <a:gd name="connsiteY1-26" fmla="*/ 0 h 1518646"/>
              <a:gd name="connsiteX2-27" fmla="*/ 2894381 w 2894381"/>
              <a:gd name="connsiteY2-28" fmla="*/ 8445 h 1518646"/>
              <a:gd name="connsiteX3-29" fmla="*/ 2894381 w 2894381"/>
              <a:gd name="connsiteY3-30" fmla="*/ 1518646 h 1518646"/>
              <a:gd name="connsiteX4-31" fmla="*/ 505556 w 2894381"/>
              <a:gd name="connsiteY4-32" fmla="*/ 1514079 h 1518646"/>
              <a:gd name="connsiteX5-33" fmla="*/ 0 w 2894381"/>
              <a:gd name="connsiteY5-34" fmla="*/ 8445 h 1518646"/>
              <a:gd name="connsiteX0-35" fmla="*/ 0 w 2388825"/>
              <a:gd name="connsiteY0-36" fmla="*/ 1514079 h 1518646"/>
              <a:gd name="connsiteX1-37" fmla="*/ 199301 w 2388825"/>
              <a:gd name="connsiteY1-38" fmla="*/ 0 h 1518646"/>
              <a:gd name="connsiteX2-39" fmla="*/ 2388825 w 2388825"/>
              <a:gd name="connsiteY2-40" fmla="*/ 8445 h 1518646"/>
              <a:gd name="connsiteX3-41" fmla="*/ 2388825 w 2388825"/>
              <a:gd name="connsiteY3-42" fmla="*/ 1518646 h 1518646"/>
              <a:gd name="connsiteX4-43" fmla="*/ 0 w 2388825"/>
              <a:gd name="connsiteY4-44" fmla="*/ 1514079 h 151864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388825" h="1518646">
                <a:moveTo>
                  <a:pt x="0" y="1514079"/>
                </a:moveTo>
                <a:lnTo>
                  <a:pt x="199301" y="0"/>
                </a:lnTo>
                <a:lnTo>
                  <a:pt x="2388825" y="8445"/>
                </a:lnTo>
                <a:lnTo>
                  <a:pt x="2388825" y="1518646"/>
                </a:lnTo>
                <a:lnTo>
                  <a:pt x="0" y="1514079"/>
                </a:lnTo>
                <a:close/>
              </a:path>
            </a:pathLst>
          </a:custGeom>
          <a:gradFill flip="none" rotWithShape="0">
            <a:gsLst>
              <a:gs pos="0">
                <a:schemeClr val="bg1">
                  <a:lumMod val="75000"/>
                  <a:alpha val="50000"/>
                </a:schemeClr>
              </a:gs>
              <a:gs pos="61000">
                <a:schemeClr val="bg1">
                  <a:lumMod val="95000"/>
                  <a:alpha val="34000"/>
                </a:schemeClr>
              </a:gs>
              <a:gs pos="100000">
                <a:schemeClr val="bg1">
                  <a:lumMod val="95000"/>
                  <a:alpha val="0"/>
                </a:schemeClr>
              </a:gs>
            </a:gsLst>
            <a:lin ang="4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825"/>
          </a:p>
        </p:txBody>
      </p:sp>
      <p:grpSp>
        <p:nvGrpSpPr>
          <p:cNvPr id="42" name="624f0c3d-cf90-42c4-b532-436e966a8aaa"/>
          <p:cNvGrpSpPr>
            <a:grpSpLocks noChangeAspect="1"/>
          </p:cNvGrpSpPr>
          <p:nvPr/>
        </p:nvGrpSpPr>
        <p:grpSpPr>
          <a:xfrm>
            <a:off x="4867341" y="1926747"/>
            <a:ext cx="2957672" cy="2854011"/>
            <a:chOff x="4593021" y="2013390"/>
            <a:chExt cx="2957672" cy="2854011"/>
          </a:xfrm>
        </p:grpSpPr>
        <p:sp>
          <p:nvSpPr>
            <p:cNvPr id="43" name="泪滴形 42"/>
            <p:cNvSpPr/>
            <p:nvPr/>
          </p:nvSpPr>
          <p:spPr>
            <a:xfrm>
              <a:off x="6247433" y="2013390"/>
              <a:ext cx="1303260" cy="1303260"/>
            </a:xfrm>
            <a:prstGeom prst="teardrop">
              <a:avLst/>
            </a:prstGeom>
            <a:solidFill>
              <a:srgbClr val="98C9D0"/>
            </a:solidFill>
            <a:ln w="12700" cap="rnd">
              <a:noFill/>
              <a:round/>
            </a:ln>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chemeClr val="tx1"/>
                </a:solidFill>
              </a:endParaRPr>
            </a:p>
          </p:txBody>
        </p:sp>
        <p:sp>
          <p:nvSpPr>
            <p:cNvPr id="44" name="泪滴形 43"/>
            <p:cNvSpPr/>
            <p:nvPr/>
          </p:nvSpPr>
          <p:spPr>
            <a:xfrm rot="16200000">
              <a:off x="4593021" y="2013390"/>
              <a:ext cx="1303260" cy="1303260"/>
            </a:xfrm>
            <a:prstGeom prst="teardrop">
              <a:avLst/>
            </a:prstGeom>
            <a:solidFill>
              <a:srgbClr val="98C9D0"/>
            </a:solidFill>
            <a:ln w="12700" cap="rnd">
              <a:noFill/>
              <a:round/>
            </a:ln>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chemeClr val="tx1"/>
                </a:solidFill>
              </a:endParaRPr>
            </a:p>
          </p:txBody>
        </p:sp>
        <p:sp>
          <p:nvSpPr>
            <p:cNvPr id="45" name="泪滴形 44"/>
            <p:cNvSpPr/>
            <p:nvPr/>
          </p:nvSpPr>
          <p:spPr>
            <a:xfrm rot="10800000">
              <a:off x="4593021" y="3564141"/>
              <a:ext cx="1303260" cy="1303260"/>
            </a:xfrm>
            <a:prstGeom prst="teardrop">
              <a:avLst/>
            </a:prstGeom>
            <a:solidFill>
              <a:srgbClr val="98C9D0"/>
            </a:solidFill>
            <a:ln w="12700" cap="rnd">
              <a:noFill/>
              <a:round/>
            </a:ln>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chemeClr val="tx1"/>
                </a:solidFill>
              </a:endParaRPr>
            </a:p>
          </p:txBody>
        </p:sp>
        <p:sp>
          <p:nvSpPr>
            <p:cNvPr id="46" name="任意多边形: 形状 46"/>
            <p:cNvSpPr/>
            <p:nvPr/>
          </p:nvSpPr>
          <p:spPr>
            <a:xfrm>
              <a:off x="5078063" y="2517535"/>
              <a:ext cx="353327" cy="309566"/>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bg1"/>
            </a:solidFill>
            <a:ln w="12700" cap="rnd">
              <a:noFill/>
              <a:round/>
            </a:ln>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p>
          </p:txBody>
        </p:sp>
        <p:sp>
          <p:nvSpPr>
            <p:cNvPr id="47" name="任意多边形: 形状 47"/>
            <p:cNvSpPr/>
            <p:nvPr/>
          </p:nvSpPr>
          <p:spPr>
            <a:xfrm>
              <a:off x="6751895" y="2490890"/>
              <a:ext cx="353330" cy="348260"/>
            </a:xfrm>
            <a:custGeom>
              <a:avLst/>
              <a:gdLst/>
              <a:ahLst/>
              <a:cxnLst/>
              <a:rect l="0" t="0" r="0" b="0"/>
              <a:pathLst>
                <a:path w="120000" h="120000" extrusionOk="0">
                  <a:moveTo>
                    <a:pt x="105647" y="48605"/>
                  </a:moveTo>
                  <a:lnTo>
                    <a:pt x="105647" y="48605"/>
                  </a:lnTo>
                  <a:cubicBezTo>
                    <a:pt x="104252" y="50016"/>
                    <a:pt x="104252" y="58487"/>
                    <a:pt x="114219" y="64134"/>
                  </a:cubicBezTo>
                  <a:cubicBezTo>
                    <a:pt x="114219" y="64134"/>
                    <a:pt x="100066" y="66957"/>
                    <a:pt x="90299" y="54252"/>
                  </a:cubicBezTo>
                  <a:cubicBezTo>
                    <a:pt x="87308" y="54252"/>
                    <a:pt x="84518" y="55663"/>
                    <a:pt x="81727" y="55663"/>
                  </a:cubicBezTo>
                  <a:cubicBezTo>
                    <a:pt x="60598" y="55663"/>
                    <a:pt x="47840" y="42756"/>
                    <a:pt x="47840" y="27226"/>
                  </a:cubicBezTo>
                  <a:cubicBezTo>
                    <a:pt x="47840" y="12907"/>
                    <a:pt x="60598" y="0"/>
                    <a:pt x="81727" y="0"/>
                  </a:cubicBezTo>
                  <a:cubicBezTo>
                    <a:pt x="102857" y="0"/>
                    <a:pt x="119800" y="12907"/>
                    <a:pt x="119800" y="27226"/>
                  </a:cubicBezTo>
                  <a:cubicBezTo>
                    <a:pt x="119800" y="35697"/>
                    <a:pt x="114219" y="44168"/>
                    <a:pt x="105647" y="48605"/>
                  </a:cubicBezTo>
                  <a:close/>
                  <a:moveTo>
                    <a:pt x="40863" y="30050"/>
                  </a:moveTo>
                  <a:lnTo>
                    <a:pt x="40863" y="30050"/>
                  </a:lnTo>
                  <a:cubicBezTo>
                    <a:pt x="42259" y="46991"/>
                    <a:pt x="56411" y="61310"/>
                    <a:pt x="78936" y="62722"/>
                  </a:cubicBezTo>
                  <a:cubicBezTo>
                    <a:pt x="81727" y="62722"/>
                    <a:pt x="84518" y="62722"/>
                    <a:pt x="87308" y="61310"/>
                  </a:cubicBezTo>
                  <a:lnTo>
                    <a:pt x="87308" y="61310"/>
                  </a:lnTo>
                  <a:lnTo>
                    <a:pt x="87308" y="61310"/>
                  </a:lnTo>
                  <a:cubicBezTo>
                    <a:pt x="94485" y="68369"/>
                    <a:pt x="102857" y="69983"/>
                    <a:pt x="107043" y="69983"/>
                  </a:cubicBezTo>
                  <a:cubicBezTo>
                    <a:pt x="102857" y="88537"/>
                    <a:pt x="84518" y="102655"/>
                    <a:pt x="56411" y="102655"/>
                  </a:cubicBezTo>
                  <a:cubicBezTo>
                    <a:pt x="53621" y="102655"/>
                    <a:pt x="49435" y="101243"/>
                    <a:pt x="45049" y="99831"/>
                  </a:cubicBezTo>
                  <a:cubicBezTo>
                    <a:pt x="31096" y="119798"/>
                    <a:pt x="7176" y="115563"/>
                    <a:pt x="7176" y="115563"/>
                  </a:cubicBezTo>
                  <a:cubicBezTo>
                    <a:pt x="23920" y="108302"/>
                    <a:pt x="23920" y="94184"/>
                    <a:pt x="19734" y="92773"/>
                  </a:cubicBezTo>
                  <a:cubicBezTo>
                    <a:pt x="7176" y="85512"/>
                    <a:pt x="0" y="72806"/>
                    <a:pt x="0" y="59899"/>
                  </a:cubicBezTo>
                  <a:cubicBezTo>
                    <a:pt x="0" y="39932"/>
                    <a:pt x="18338" y="22789"/>
                    <a:pt x="43654" y="18554"/>
                  </a:cubicBezTo>
                  <a:cubicBezTo>
                    <a:pt x="42259" y="22789"/>
                    <a:pt x="40863" y="25815"/>
                    <a:pt x="40863" y="30050"/>
                  </a:cubicBezTo>
                  <a:close/>
                </a:path>
              </a:pathLst>
            </a:custGeom>
            <a:solidFill>
              <a:schemeClr val="bg1"/>
            </a:solidFill>
            <a:ln w="12700" cap="rnd">
              <a:noFill/>
              <a:round/>
            </a:ln>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p>
          </p:txBody>
        </p:sp>
        <p:sp>
          <p:nvSpPr>
            <p:cNvPr id="48" name="任意多边形: 形状 48"/>
            <p:cNvSpPr/>
            <p:nvPr/>
          </p:nvSpPr>
          <p:spPr>
            <a:xfrm>
              <a:off x="5101515" y="4040350"/>
              <a:ext cx="286273" cy="350841"/>
            </a:xfrm>
            <a:custGeom>
              <a:avLst/>
              <a:gdLst/>
              <a:ahLst/>
              <a:cxnLst/>
              <a:rect l="0" t="0" r="0" b="0"/>
              <a:pathLst>
                <a:path w="120000" h="120000" extrusionOk="0">
                  <a:moveTo>
                    <a:pt x="112868" y="119800"/>
                  </a:moveTo>
                  <a:lnTo>
                    <a:pt x="112868" y="119800"/>
                  </a:lnTo>
                  <a:cubicBezTo>
                    <a:pt x="6885" y="119800"/>
                    <a:pt x="6885" y="119800"/>
                    <a:pt x="6885" y="119800"/>
                  </a:cubicBezTo>
                  <a:cubicBezTo>
                    <a:pt x="1721" y="119800"/>
                    <a:pt x="0" y="117004"/>
                    <a:pt x="0" y="114209"/>
                  </a:cubicBezTo>
                  <a:cubicBezTo>
                    <a:pt x="0" y="64891"/>
                    <a:pt x="0" y="64891"/>
                    <a:pt x="0" y="64891"/>
                  </a:cubicBezTo>
                  <a:cubicBezTo>
                    <a:pt x="0" y="62096"/>
                    <a:pt x="1721" y="59101"/>
                    <a:pt x="6885" y="59101"/>
                  </a:cubicBezTo>
                  <a:cubicBezTo>
                    <a:pt x="17213" y="59101"/>
                    <a:pt x="17213" y="59101"/>
                    <a:pt x="17213" y="59101"/>
                  </a:cubicBezTo>
                  <a:cubicBezTo>
                    <a:pt x="17213" y="33743"/>
                    <a:pt x="17213" y="33743"/>
                    <a:pt x="17213" y="33743"/>
                  </a:cubicBezTo>
                  <a:cubicBezTo>
                    <a:pt x="17213" y="13976"/>
                    <a:pt x="36393" y="0"/>
                    <a:pt x="59016" y="0"/>
                  </a:cubicBezTo>
                  <a:cubicBezTo>
                    <a:pt x="83360" y="0"/>
                    <a:pt x="100573" y="13976"/>
                    <a:pt x="100573" y="33743"/>
                  </a:cubicBezTo>
                  <a:cubicBezTo>
                    <a:pt x="100573" y="36539"/>
                    <a:pt x="98852" y="39534"/>
                    <a:pt x="93688" y="39534"/>
                  </a:cubicBezTo>
                  <a:cubicBezTo>
                    <a:pt x="90245" y="39534"/>
                    <a:pt x="86803" y="36539"/>
                    <a:pt x="86803" y="33743"/>
                  </a:cubicBezTo>
                  <a:cubicBezTo>
                    <a:pt x="86803" y="21164"/>
                    <a:pt x="74754" y="11181"/>
                    <a:pt x="59016" y="11181"/>
                  </a:cubicBezTo>
                  <a:cubicBezTo>
                    <a:pt x="43278" y="11181"/>
                    <a:pt x="31229" y="21164"/>
                    <a:pt x="31229" y="33743"/>
                  </a:cubicBezTo>
                  <a:cubicBezTo>
                    <a:pt x="31229" y="59101"/>
                    <a:pt x="31229" y="59101"/>
                    <a:pt x="31229" y="59101"/>
                  </a:cubicBezTo>
                  <a:cubicBezTo>
                    <a:pt x="86803" y="59101"/>
                    <a:pt x="86803" y="59101"/>
                    <a:pt x="86803" y="59101"/>
                  </a:cubicBezTo>
                  <a:cubicBezTo>
                    <a:pt x="100573" y="59101"/>
                    <a:pt x="100573" y="59101"/>
                    <a:pt x="100573" y="59101"/>
                  </a:cubicBezTo>
                  <a:cubicBezTo>
                    <a:pt x="112868" y="59101"/>
                    <a:pt x="112868" y="59101"/>
                    <a:pt x="112868" y="59101"/>
                  </a:cubicBezTo>
                  <a:cubicBezTo>
                    <a:pt x="116311" y="59101"/>
                    <a:pt x="119754" y="62096"/>
                    <a:pt x="119754" y="64891"/>
                  </a:cubicBezTo>
                  <a:cubicBezTo>
                    <a:pt x="119754" y="114209"/>
                    <a:pt x="119754" y="114209"/>
                    <a:pt x="119754" y="114209"/>
                  </a:cubicBezTo>
                  <a:cubicBezTo>
                    <a:pt x="119754" y="117004"/>
                    <a:pt x="116311" y="119800"/>
                    <a:pt x="112868" y="119800"/>
                  </a:cubicBezTo>
                  <a:close/>
                  <a:moveTo>
                    <a:pt x="59016" y="70482"/>
                  </a:moveTo>
                  <a:lnTo>
                    <a:pt x="59016" y="70482"/>
                  </a:lnTo>
                  <a:cubicBezTo>
                    <a:pt x="52131" y="70482"/>
                    <a:pt x="45000" y="76073"/>
                    <a:pt x="45000" y="81863"/>
                  </a:cubicBezTo>
                  <a:cubicBezTo>
                    <a:pt x="45000" y="86056"/>
                    <a:pt x="48688" y="90249"/>
                    <a:pt x="52131" y="91647"/>
                  </a:cubicBezTo>
                  <a:cubicBezTo>
                    <a:pt x="52131" y="103028"/>
                    <a:pt x="52131" y="103028"/>
                    <a:pt x="52131" y="103028"/>
                  </a:cubicBezTo>
                  <a:cubicBezTo>
                    <a:pt x="52131" y="105823"/>
                    <a:pt x="55573" y="108618"/>
                    <a:pt x="59016" y="108618"/>
                  </a:cubicBezTo>
                  <a:cubicBezTo>
                    <a:pt x="64180" y="108618"/>
                    <a:pt x="65901" y="105823"/>
                    <a:pt x="65901" y="103028"/>
                  </a:cubicBezTo>
                  <a:cubicBezTo>
                    <a:pt x="65901" y="91647"/>
                    <a:pt x="65901" y="91647"/>
                    <a:pt x="65901" y="91647"/>
                  </a:cubicBezTo>
                  <a:cubicBezTo>
                    <a:pt x="71065" y="90249"/>
                    <a:pt x="72786" y="86056"/>
                    <a:pt x="72786" y="81863"/>
                  </a:cubicBezTo>
                  <a:cubicBezTo>
                    <a:pt x="72786" y="76073"/>
                    <a:pt x="67622" y="70482"/>
                    <a:pt x="59016" y="70482"/>
                  </a:cubicBezTo>
                  <a:close/>
                </a:path>
              </a:pathLst>
            </a:custGeom>
            <a:solidFill>
              <a:schemeClr val="bg1"/>
            </a:solidFill>
            <a:ln w="12700" cap="rnd">
              <a:noFill/>
              <a:round/>
            </a:ln>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p>
          </p:txBody>
        </p:sp>
        <p:sp>
          <p:nvSpPr>
            <p:cNvPr id="49" name="泪滴形 48"/>
            <p:cNvSpPr/>
            <p:nvPr/>
          </p:nvSpPr>
          <p:spPr>
            <a:xfrm rot="5400000">
              <a:off x="6237360" y="3548905"/>
              <a:ext cx="1303260" cy="1303260"/>
            </a:xfrm>
            <a:prstGeom prst="teardrop">
              <a:avLst/>
            </a:prstGeom>
            <a:solidFill>
              <a:srgbClr val="98C9D0"/>
            </a:solidFill>
            <a:ln w="12700" cap="rnd">
              <a:noFill/>
              <a:round/>
            </a:ln>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chemeClr val="tx1"/>
                </a:solidFill>
              </a:endParaRPr>
            </a:p>
          </p:txBody>
        </p:sp>
        <p:sp>
          <p:nvSpPr>
            <p:cNvPr id="50" name="任意多边形: 形状 51"/>
            <p:cNvSpPr/>
            <p:nvPr/>
          </p:nvSpPr>
          <p:spPr>
            <a:xfrm>
              <a:off x="6751898" y="4082547"/>
              <a:ext cx="353327" cy="309566"/>
            </a:xfrm>
            <a:custGeom>
              <a:avLst/>
              <a:gdLst/>
              <a:ahLst/>
              <a:cxnLst/>
              <a:rect l="0" t="0" r="0" b="0"/>
              <a:pathLst>
                <a:path w="120000" h="120000" extrusionOk="0">
                  <a:moveTo>
                    <a:pt x="117009" y="65310"/>
                  </a:moveTo>
                  <a:lnTo>
                    <a:pt x="117009" y="65310"/>
                  </a:lnTo>
                  <a:lnTo>
                    <a:pt x="117009" y="65310"/>
                  </a:lnTo>
                  <a:cubicBezTo>
                    <a:pt x="61993" y="91073"/>
                    <a:pt x="61993" y="91073"/>
                    <a:pt x="61993" y="91073"/>
                  </a:cubicBezTo>
                  <a:lnTo>
                    <a:pt x="61993" y="91073"/>
                  </a:lnTo>
                  <a:lnTo>
                    <a:pt x="61993" y="91073"/>
                  </a:lnTo>
                  <a:lnTo>
                    <a:pt x="61993" y="91073"/>
                  </a:lnTo>
                  <a:cubicBezTo>
                    <a:pt x="61993" y="92655"/>
                    <a:pt x="60598" y="92655"/>
                    <a:pt x="60598" y="92655"/>
                  </a:cubicBezTo>
                  <a:cubicBezTo>
                    <a:pt x="59202" y="92655"/>
                    <a:pt x="59202" y="92655"/>
                    <a:pt x="57807" y="91073"/>
                  </a:cubicBezTo>
                  <a:lnTo>
                    <a:pt x="57807" y="91073"/>
                  </a:lnTo>
                  <a:lnTo>
                    <a:pt x="57807" y="91073"/>
                  </a:lnTo>
                  <a:lnTo>
                    <a:pt x="57807" y="91073"/>
                  </a:lnTo>
                  <a:cubicBezTo>
                    <a:pt x="2990" y="65310"/>
                    <a:pt x="2990" y="65310"/>
                    <a:pt x="2990" y="65310"/>
                  </a:cubicBezTo>
                  <a:lnTo>
                    <a:pt x="2990" y="65310"/>
                  </a:lnTo>
                  <a:cubicBezTo>
                    <a:pt x="1395" y="65310"/>
                    <a:pt x="0" y="62146"/>
                    <a:pt x="0" y="60564"/>
                  </a:cubicBezTo>
                  <a:cubicBezTo>
                    <a:pt x="0" y="55819"/>
                    <a:pt x="2990" y="54237"/>
                    <a:pt x="5780" y="54237"/>
                  </a:cubicBezTo>
                  <a:cubicBezTo>
                    <a:pt x="7176" y="54237"/>
                    <a:pt x="7176" y="54237"/>
                    <a:pt x="8571" y="54237"/>
                  </a:cubicBezTo>
                  <a:lnTo>
                    <a:pt x="8571" y="54237"/>
                  </a:lnTo>
                  <a:lnTo>
                    <a:pt x="8571" y="54237"/>
                  </a:lnTo>
                  <a:lnTo>
                    <a:pt x="8571" y="54237"/>
                  </a:lnTo>
                  <a:cubicBezTo>
                    <a:pt x="60598" y="78192"/>
                    <a:pt x="60598" y="78192"/>
                    <a:pt x="60598" y="78192"/>
                  </a:cubicBezTo>
                  <a:cubicBezTo>
                    <a:pt x="112823" y="54237"/>
                    <a:pt x="112823" y="54237"/>
                    <a:pt x="112823" y="54237"/>
                  </a:cubicBezTo>
                  <a:lnTo>
                    <a:pt x="112823" y="54237"/>
                  </a:lnTo>
                  <a:lnTo>
                    <a:pt x="112823" y="54237"/>
                  </a:lnTo>
                  <a:lnTo>
                    <a:pt x="112823" y="54237"/>
                  </a:lnTo>
                  <a:lnTo>
                    <a:pt x="114219" y="54237"/>
                  </a:lnTo>
                  <a:cubicBezTo>
                    <a:pt x="118405" y="54237"/>
                    <a:pt x="119800" y="55819"/>
                    <a:pt x="119800" y="60564"/>
                  </a:cubicBezTo>
                  <a:cubicBezTo>
                    <a:pt x="119800" y="62146"/>
                    <a:pt x="118405" y="65310"/>
                    <a:pt x="117009" y="65310"/>
                  </a:cubicBezTo>
                  <a:close/>
                  <a:moveTo>
                    <a:pt x="117009" y="38192"/>
                  </a:moveTo>
                  <a:lnTo>
                    <a:pt x="117009" y="38192"/>
                  </a:lnTo>
                  <a:lnTo>
                    <a:pt x="117009" y="38192"/>
                  </a:lnTo>
                  <a:cubicBezTo>
                    <a:pt x="61993" y="63728"/>
                    <a:pt x="61993" y="63728"/>
                    <a:pt x="61993" y="63728"/>
                  </a:cubicBezTo>
                  <a:lnTo>
                    <a:pt x="61993" y="63728"/>
                  </a:lnTo>
                  <a:lnTo>
                    <a:pt x="61993" y="63728"/>
                  </a:lnTo>
                  <a:lnTo>
                    <a:pt x="61993" y="63728"/>
                  </a:lnTo>
                  <a:lnTo>
                    <a:pt x="60598" y="63728"/>
                  </a:lnTo>
                  <a:cubicBezTo>
                    <a:pt x="59202" y="63728"/>
                    <a:pt x="59202" y="63728"/>
                    <a:pt x="57807" y="63728"/>
                  </a:cubicBezTo>
                  <a:lnTo>
                    <a:pt x="57807" y="63728"/>
                  </a:lnTo>
                  <a:lnTo>
                    <a:pt x="57807" y="63728"/>
                  </a:lnTo>
                  <a:lnTo>
                    <a:pt x="57807" y="63728"/>
                  </a:lnTo>
                  <a:cubicBezTo>
                    <a:pt x="2990" y="38192"/>
                    <a:pt x="2990" y="38192"/>
                    <a:pt x="2990" y="38192"/>
                  </a:cubicBezTo>
                  <a:lnTo>
                    <a:pt x="2990" y="38192"/>
                  </a:lnTo>
                  <a:cubicBezTo>
                    <a:pt x="1395" y="36610"/>
                    <a:pt x="0" y="35028"/>
                    <a:pt x="0" y="31864"/>
                  </a:cubicBezTo>
                  <a:cubicBezTo>
                    <a:pt x="0" y="30282"/>
                    <a:pt x="1395" y="27118"/>
                    <a:pt x="2990" y="27118"/>
                  </a:cubicBezTo>
                  <a:lnTo>
                    <a:pt x="2990" y="27118"/>
                  </a:lnTo>
                  <a:cubicBezTo>
                    <a:pt x="57807" y="1581"/>
                    <a:pt x="57807" y="1581"/>
                    <a:pt x="57807" y="1581"/>
                  </a:cubicBezTo>
                  <a:lnTo>
                    <a:pt x="57807" y="1581"/>
                  </a:lnTo>
                  <a:lnTo>
                    <a:pt x="57807" y="1581"/>
                  </a:lnTo>
                  <a:lnTo>
                    <a:pt x="57807" y="1581"/>
                  </a:lnTo>
                  <a:cubicBezTo>
                    <a:pt x="59202" y="0"/>
                    <a:pt x="59202" y="0"/>
                    <a:pt x="60598" y="0"/>
                  </a:cubicBezTo>
                  <a:cubicBezTo>
                    <a:pt x="60598" y="0"/>
                    <a:pt x="61993" y="0"/>
                    <a:pt x="61993" y="1581"/>
                  </a:cubicBezTo>
                  <a:lnTo>
                    <a:pt x="61993" y="1581"/>
                  </a:lnTo>
                  <a:lnTo>
                    <a:pt x="61993" y="1581"/>
                  </a:lnTo>
                  <a:lnTo>
                    <a:pt x="61993" y="1581"/>
                  </a:lnTo>
                  <a:cubicBezTo>
                    <a:pt x="117009" y="27118"/>
                    <a:pt x="117009" y="27118"/>
                    <a:pt x="117009" y="27118"/>
                  </a:cubicBezTo>
                  <a:lnTo>
                    <a:pt x="117009" y="27118"/>
                  </a:lnTo>
                  <a:cubicBezTo>
                    <a:pt x="118405" y="27118"/>
                    <a:pt x="119800" y="30282"/>
                    <a:pt x="119800" y="31864"/>
                  </a:cubicBezTo>
                  <a:cubicBezTo>
                    <a:pt x="119800" y="35028"/>
                    <a:pt x="118405" y="36610"/>
                    <a:pt x="117009" y="38192"/>
                  </a:cubicBezTo>
                  <a:close/>
                  <a:moveTo>
                    <a:pt x="5780" y="81355"/>
                  </a:moveTo>
                  <a:lnTo>
                    <a:pt x="5780" y="81355"/>
                  </a:lnTo>
                  <a:cubicBezTo>
                    <a:pt x="7176" y="81355"/>
                    <a:pt x="7176" y="81355"/>
                    <a:pt x="8571" y="81355"/>
                  </a:cubicBezTo>
                  <a:lnTo>
                    <a:pt x="8571" y="81355"/>
                  </a:lnTo>
                  <a:lnTo>
                    <a:pt x="8571" y="81355"/>
                  </a:lnTo>
                  <a:lnTo>
                    <a:pt x="8571" y="81355"/>
                  </a:lnTo>
                  <a:cubicBezTo>
                    <a:pt x="60598" y="106892"/>
                    <a:pt x="60598" y="106892"/>
                    <a:pt x="60598" y="106892"/>
                  </a:cubicBezTo>
                  <a:cubicBezTo>
                    <a:pt x="112823" y="81355"/>
                    <a:pt x="112823" y="81355"/>
                    <a:pt x="112823" y="81355"/>
                  </a:cubicBezTo>
                  <a:lnTo>
                    <a:pt x="112823" y="81355"/>
                  </a:lnTo>
                  <a:lnTo>
                    <a:pt x="112823" y="81355"/>
                  </a:lnTo>
                  <a:lnTo>
                    <a:pt x="112823" y="81355"/>
                  </a:lnTo>
                  <a:lnTo>
                    <a:pt x="114219" y="81355"/>
                  </a:lnTo>
                  <a:cubicBezTo>
                    <a:pt x="118405" y="81355"/>
                    <a:pt x="119800" y="84519"/>
                    <a:pt x="119800" y="87683"/>
                  </a:cubicBezTo>
                  <a:cubicBezTo>
                    <a:pt x="119800" y="91073"/>
                    <a:pt x="118405" y="92655"/>
                    <a:pt x="117009" y="94237"/>
                  </a:cubicBezTo>
                  <a:lnTo>
                    <a:pt x="117009" y="94237"/>
                  </a:lnTo>
                  <a:cubicBezTo>
                    <a:pt x="61993" y="119774"/>
                    <a:pt x="61993" y="119774"/>
                    <a:pt x="61993" y="119774"/>
                  </a:cubicBezTo>
                  <a:lnTo>
                    <a:pt x="61993" y="119774"/>
                  </a:lnTo>
                  <a:lnTo>
                    <a:pt x="61993" y="119774"/>
                  </a:lnTo>
                  <a:lnTo>
                    <a:pt x="61993" y="119774"/>
                  </a:lnTo>
                  <a:lnTo>
                    <a:pt x="60598" y="119774"/>
                  </a:lnTo>
                  <a:cubicBezTo>
                    <a:pt x="59202" y="119774"/>
                    <a:pt x="59202" y="119774"/>
                    <a:pt x="57807" y="119774"/>
                  </a:cubicBezTo>
                  <a:lnTo>
                    <a:pt x="57807" y="119774"/>
                  </a:lnTo>
                  <a:lnTo>
                    <a:pt x="57807" y="119774"/>
                  </a:lnTo>
                  <a:lnTo>
                    <a:pt x="57807" y="119774"/>
                  </a:lnTo>
                  <a:cubicBezTo>
                    <a:pt x="2990" y="94237"/>
                    <a:pt x="2990" y="94237"/>
                    <a:pt x="2990" y="94237"/>
                  </a:cubicBezTo>
                  <a:lnTo>
                    <a:pt x="2990" y="94237"/>
                  </a:lnTo>
                  <a:cubicBezTo>
                    <a:pt x="1395" y="92655"/>
                    <a:pt x="0" y="91073"/>
                    <a:pt x="0" y="87683"/>
                  </a:cubicBezTo>
                  <a:cubicBezTo>
                    <a:pt x="0" y="84519"/>
                    <a:pt x="2990" y="81355"/>
                    <a:pt x="5780" y="81355"/>
                  </a:cubicBezTo>
                  <a:close/>
                </a:path>
              </a:pathLst>
            </a:custGeom>
            <a:solidFill>
              <a:schemeClr val="bg1"/>
            </a:solidFill>
            <a:ln w="12700" cap="rnd">
              <a:noFill/>
              <a:round/>
            </a:ln>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p>
          </p:txBody>
        </p:sp>
      </p:grpSp>
      <p:sp>
        <p:nvSpPr>
          <p:cNvPr id="51" name="Subtitle 2"/>
          <p:cNvSpPr txBox="1"/>
          <p:nvPr/>
        </p:nvSpPr>
        <p:spPr bwMode="auto">
          <a:xfrm>
            <a:off x="1406672" y="183456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2" name="文本框 51"/>
          <p:cNvSpPr txBox="1"/>
          <p:nvPr/>
        </p:nvSpPr>
        <p:spPr>
          <a:xfrm>
            <a:off x="1799590" y="237299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53" name="Subtitle 2"/>
          <p:cNvSpPr txBox="1"/>
          <p:nvPr/>
        </p:nvSpPr>
        <p:spPr bwMode="auto">
          <a:xfrm>
            <a:off x="8857762" y="1926644"/>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4" name="文本框 53"/>
          <p:cNvSpPr txBox="1"/>
          <p:nvPr/>
        </p:nvSpPr>
        <p:spPr>
          <a:xfrm>
            <a:off x="9250680" y="2465070"/>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55" name="Subtitle 2"/>
          <p:cNvSpPr txBox="1"/>
          <p:nvPr/>
        </p:nvSpPr>
        <p:spPr bwMode="auto">
          <a:xfrm>
            <a:off x="1406672" y="380941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6" name="文本框 55"/>
          <p:cNvSpPr txBox="1"/>
          <p:nvPr/>
        </p:nvSpPr>
        <p:spPr>
          <a:xfrm>
            <a:off x="1799590" y="434784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
        <p:nvSpPr>
          <p:cNvPr id="57" name="Subtitle 2"/>
          <p:cNvSpPr txBox="1"/>
          <p:nvPr/>
        </p:nvSpPr>
        <p:spPr bwMode="auto">
          <a:xfrm>
            <a:off x="8857762" y="3809419"/>
            <a:ext cx="2750331" cy="817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993" tIns="72497" rIns="144993" bIns="72497">
            <a:spAutoFit/>
          </a:bodyPr>
          <a:lstStyle>
            <a:lvl1pPr defTabSz="1087120">
              <a:spcBef>
                <a:spcPct val="20000"/>
              </a:spcBef>
              <a:buChar char="•"/>
              <a:defRPr sz="3200">
                <a:solidFill>
                  <a:schemeClr val="tx1"/>
                </a:solidFill>
                <a:latin typeface="Arial" panose="020B0604020202020204" pitchFamily="34" charset="0"/>
                <a:ea typeface="宋体" panose="02010600030101010101" pitchFamily="2" charset="-122"/>
              </a:defRPr>
            </a:lvl1pPr>
            <a:lvl2pPr marL="1087755" indent="-285750" defTabSz="1087120">
              <a:spcBef>
                <a:spcPct val="20000"/>
              </a:spcBef>
              <a:buChar char="–"/>
              <a:defRPr sz="2800">
                <a:solidFill>
                  <a:schemeClr val="tx1"/>
                </a:solidFill>
                <a:latin typeface="Arial" panose="020B0604020202020204" pitchFamily="34" charset="0"/>
                <a:ea typeface="宋体" panose="02010600030101010101" pitchFamily="2" charset="-122"/>
              </a:defRPr>
            </a:lvl2pPr>
            <a:lvl3pPr marL="2174875" indent="-228600" defTabSz="1087120">
              <a:spcBef>
                <a:spcPct val="20000"/>
              </a:spcBef>
              <a:buChar char="•"/>
              <a:defRPr sz="2400">
                <a:solidFill>
                  <a:schemeClr val="tx1"/>
                </a:solidFill>
                <a:latin typeface="Arial" panose="020B0604020202020204" pitchFamily="34" charset="0"/>
                <a:ea typeface="宋体" panose="02010600030101010101" pitchFamily="2" charset="-122"/>
              </a:defRPr>
            </a:lvl3pPr>
            <a:lvl4pPr marL="326263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4pPr>
            <a:lvl5pPr marL="4349750" indent="-228600" defTabSz="1087120">
              <a:spcBef>
                <a:spcPct val="20000"/>
              </a:spcBef>
              <a:buChar char="»"/>
              <a:defRPr sz="2000">
                <a:solidFill>
                  <a:schemeClr val="tx1"/>
                </a:solidFill>
                <a:latin typeface="Arial" panose="020B0604020202020204" pitchFamily="34" charset="0"/>
                <a:ea typeface="宋体" panose="02010600030101010101" pitchFamily="2" charset="-122"/>
              </a:defRPr>
            </a:lvl5pPr>
            <a:lvl6pPr marL="48069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52641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57213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6178550" indent="-228600" defTabSz="108712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buFontTx/>
              <a:buNone/>
            </a:pPr>
            <a:r>
              <a:rPr lang="zh-CN" altLang="en-US" sz="2400" b="1" dirty="0">
                <a:solidFill>
                  <a:schemeClr val="bg1">
                    <a:lumMod val="50000"/>
                  </a:schemeClr>
                </a:solidFill>
                <a:latin typeface="微软雅黑" panose="020B0503020204020204" charset="-122"/>
                <a:ea typeface="微软雅黑" panose="020B0503020204020204" charset="-122"/>
                <a:cs typeface="Lantinghei SC Demibold" charset="-122"/>
                <a:sym typeface="时尚中黑简体" charset="0"/>
              </a:rPr>
              <a:t>输入你的标题</a:t>
            </a:r>
          </a:p>
          <a:p>
            <a:pPr algn="ctr" eaLnBrk="1" hangingPunct="1">
              <a:lnSpc>
                <a:spcPct val="120000"/>
              </a:lnSpc>
              <a:buFontTx/>
              <a:buNone/>
            </a:pPr>
            <a:endParaRPr lang="en-US" altLang="zh-CN" sz="1065" dirty="0">
              <a:solidFill>
                <a:schemeClr val="bg1">
                  <a:lumMod val="50000"/>
                </a:schemeClr>
              </a:solidFill>
              <a:latin typeface="微软雅黑" panose="020B0503020204020204" charset="-122"/>
              <a:ea typeface="微软雅黑" panose="020B0503020204020204" charset="-122"/>
              <a:cs typeface="Open Sans Light" panose="020B0306030504020204" charset="0"/>
            </a:endParaRPr>
          </a:p>
        </p:txBody>
      </p:sp>
      <p:sp>
        <p:nvSpPr>
          <p:cNvPr id="58" name="文本框 57"/>
          <p:cNvSpPr txBox="1"/>
          <p:nvPr/>
        </p:nvSpPr>
        <p:spPr>
          <a:xfrm>
            <a:off x="9250680" y="4347845"/>
            <a:ext cx="2540000" cy="1087755"/>
          </a:xfrm>
          <a:prstGeom prst="rect">
            <a:avLst/>
          </a:prstGeom>
          <a:noFill/>
        </p:spPr>
        <p:txBody>
          <a:bodyPr wrap="square" rtlCol="0" anchor="t">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p>
          <a:p>
            <a:pPr marL="0" marR="0" lvl="0" indent="0" algn="l" defTabSz="914400" rtl="0" eaLnBrk="1" fontAlgn="auto" latinLnBrk="0" hangingPunct="1">
              <a:lnSpc>
                <a:spcPct val="120000"/>
              </a:lnSpc>
              <a:spcBef>
                <a:spcPts val="0"/>
              </a:spcBef>
              <a:spcAft>
                <a:spcPts val="0"/>
              </a:spcAft>
              <a:buClrTx/>
              <a:buSzTx/>
              <a:buFontTx/>
              <a:buNone/>
              <a:defRPr/>
            </a:pPr>
            <a:r>
              <a:rPr lang="zh-CN" altLang="en-US"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此处填写内容</a:t>
            </a:r>
            <a:endParaRPr lang="zh-CN" altLang="en-US"/>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par>
                          <p:cTn id="13" fill="hold">
                            <p:stCondLst>
                              <p:cond delay="500"/>
                            </p:stCondLst>
                            <p:childTnLst>
                              <p:par>
                                <p:cTn id="14" presetID="55" presetClass="entr" presetSubtype="0"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p:cTn id="16" dur="1000" fill="hold"/>
                                        <p:tgtEl>
                                          <p:spTgt spid="51"/>
                                        </p:tgtEl>
                                        <p:attrNameLst>
                                          <p:attrName>ppt_w</p:attrName>
                                        </p:attrNameLst>
                                      </p:cBhvr>
                                      <p:tavLst>
                                        <p:tav tm="0">
                                          <p:val>
                                            <p:strVal val="#ppt_w*0.70"/>
                                          </p:val>
                                        </p:tav>
                                        <p:tav tm="100000">
                                          <p:val>
                                            <p:strVal val="#ppt_w"/>
                                          </p:val>
                                        </p:tav>
                                      </p:tavLst>
                                    </p:anim>
                                    <p:anim calcmode="lin" valueType="num">
                                      <p:cBhvr>
                                        <p:cTn id="17" dur="1000" fill="hold"/>
                                        <p:tgtEl>
                                          <p:spTgt spid="51"/>
                                        </p:tgtEl>
                                        <p:attrNameLst>
                                          <p:attrName>ppt_h</p:attrName>
                                        </p:attrNameLst>
                                      </p:cBhvr>
                                      <p:tavLst>
                                        <p:tav tm="0">
                                          <p:val>
                                            <p:strVal val="#ppt_h"/>
                                          </p:val>
                                        </p:tav>
                                        <p:tav tm="100000">
                                          <p:val>
                                            <p:strVal val="#ppt_h"/>
                                          </p:val>
                                        </p:tav>
                                      </p:tavLst>
                                    </p:anim>
                                    <p:animEffect transition="in" filter="fade">
                                      <p:cBhvr>
                                        <p:cTn id="18" dur="1000"/>
                                        <p:tgtEl>
                                          <p:spTgt spid="51"/>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p:cTn id="21" dur="1000" fill="hold"/>
                                        <p:tgtEl>
                                          <p:spTgt spid="52"/>
                                        </p:tgtEl>
                                        <p:attrNameLst>
                                          <p:attrName>ppt_w</p:attrName>
                                        </p:attrNameLst>
                                      </p:cBhvr>
                                      <p:tavLst>
                                        <p:tav tm="0">
                                          <p:val>
                                            <p:strVal val="#ppt_w*0.70"/>
                                          </p:val>
                                        </p:tav>
                                        <p:tav tm="100000">
                                          <p:val>
                                            <p:strVal val="#ppt_w"/>
                                          </p:val>
                                        </p:tav>
                                      </p:tavLst>
                                    </p:anim>
                                    <p:anim calcmode="lin" valueType="num">
                                      <p:cBhvr>
                                        <p:cTn id="22" dur="1000" fill="hold"/>
                                        <p:tgtEl>
                                          <p:spTgt spid="52"/>
                                        </p:tgtEl>
                                        <p:attrNameLst>
                                          <p:attrName>ppt_h</p:attrName>
                                        </p:attrNameLst>
                                      </p:cBhvr>
                                      <p:tavLst>
                                        <p:tav tm="0">
                                          <p:val>
                                            <p:strVal val="#ppt_h"/>
                                          </p:val>
                                        </p:tav>
                                        <p:tav tm="100000">
                                          <p:val>
                                            <p:strVal val="#ppt_h"/>
                                          </p:val>
                                        </p:tav>
                                      </p:tavLst>
                                    </p:anim>
                                    <p:animEffect transition="in" filter="fade">
                                      <p:cBhvr>
                                        <p:cTn id="23" dur="1000"/>
                                        <p:tgtEl>
                                          <p:spTgt spid="52"/>
                                        </p:tgtEl>
                                      </p:cBhvr>
                                    </p:animEffect>
                                  </p:childTnLst>
                                </p:cTn>
                              </p:par>
                            </p:childTnLst>
                          </p:cTn>
                        </p:par>
                        <p:par>
                          <p:cTn id="24" fill="hold">
                            <p:stCondLst>
                              <p:cond delay="1500"/>
                            </p:stCondLst>
                            <p:childTnLst>
                              <p:par>
                                <p:cTn id="25" presetID="55" presetClass="entr" presetSubtype="0"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1000" fill="hold"/>
                                        <p:tgtEl>
                                          <p:spTgt spid="53"/>
                                        </p:tgtEl>
                                        <p:attrNameLst>
                                          <p:attrName>ppt_w</p:attrName>
                                        </p:attrNameLst>
                                      </p:cBhvr>
                                      <p:tavLst>
                                        <p:tav tm="0">
                                          <p:val>
                                            <p:strVal val="#ppt_w*0.70"/>
                                          </p:val>
                                        </p:tav>
                                        <p:tav tm="100000">
                                          <p:val>
                                            <p:strVal val="#ppt_w"/>
                                          </p:val>
                                        </p:tav>
                                      </p:tavLst>
                                    </p:anim>
                                    <p:anim calcmode="lin" valueType="num">
                                      <p:cBhvr>
                                        <p:cTn id="28" dur="1000" fill="hold"/>
                                        <p:tgtEl>
                                          <p:spTgt spid="53"/>
                                        </p:tgtEl>
                                        <p:attrNameLst>
                                          <p:attrName>ppt_h</p:attrName>
                                        </p:attrNameLst>
                                      </p:cBhvr>
                                      <p:tavLst>
                                        <p:tav tm="0">
                                          <p:val>
                                            <p:strVal val="#ppt_h"/>
                                          </p:val>
                                        </p:tav>
                                        <p:tav tm="100000">
                                          <p:val>
                                            <p:strVal val="#ppt_h"/>
                                          </p:val>
                                        </p:tav>
                                      </p:tavLst>
                                    </p:anim>
                                    <p:animEffect transition="in" filter="fade">
                                      <p:cBhvr>
                                        <p:cTn id="29" dur="1000"/>
                                        <p:tgtEl>
                                          <p:spTgt spid="53"/>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54"/>
                                        </p:tgtEl>
                                        <p:attrNameLst>
                                          <p:attrName>style.visibility</p:attrName>
                                        </p:attrNameLst>
                                      </p:cBhvr>
                                      <p:to>
                                        <p:strVal val="visible"/>
                                      </p:to>
                                    </p:set>
                                    <p:anim calcmode="lin" valueType="num">
                                      <p:cBhvr>
                                        <p:cTn id="32" dur="1000" fill="hold"/>
                                        <p:tgtEl>
                                          <p:spTgt spid="54"/>
                                        </p:tgtEl>
                                        <p:attrNameLst>
                                          <p:attrName>ppt_w</p:attrName>
                                        </p:attrNameLst>
                                      </p:cBhvr>
                                      <p:tavLst>
                                        <p:tav tm="0">
                                          <p:val>
                                            <p:strVal val="#ppt_w*0.70"/>
                                          </p:val>
                                        </p:tav>
                                        <p:tav tm="100000">
                                          <p:val>
                                            <p:strVal val="#ppt_w"/>
                                          </p:val>
                                        </p:tav>
                                      </p:tavLst>
                                    </p:anim>
                                    <p:anim calcmode="lin" valueType="num">
                                      <p:cBhvr>
                                        <p:cTn id="33" dur="1000" fill="hold"/>
                                        <p:tgtEl>
                                          <p:spTgt spid="54"/>
                                        </p:tgtEl>
                                        <p:attrNameLst>
                                          <p:attrName>ppt_h</p:attrName>
                                        </p:attrNameLst>
                                      </p:cBhvr>
                                      <p:tavLst>
                                        <p:tav tm="0">
                                          <p:val>
                                            <p:strVal val="#ppt_h"/>
                                          </p:val>
                                        </p:tav>
                                        <p:tav tm="100000">
                                          <p:val>
                                            <p:strVal val="#ppt_h"/>
                                          </p:val>
                                        </p:tav>
                                      </p:tavLst>
                                    </p:anim>
                                    <p:animEffect transition="in" filter="fade">
                                      <p:cBhvr>
                                        <p:cTn id="34" dur="1000"/>
                                        <p:tgtEl>
                                          <p:spTgt spid="54"/>
                                        </p:tgtEl>
                                      </p:cBhvr>
                                    </p:animEffect>
                                  </p:childTnLst>
                                </p:cTn>
                              </p:par>
                            </p:childTnLst>
                          </p:cTn>
                        </p:par>
                        <p:par>
                          <p:cTn id="35" fill="hold">
                            <p:stCondLst>
                              <p:cond delay="2500"/>
                            </p:stCondLst>
                            <p:childTnLst>
                              <p:par>
                                <p:cTn id="36" presetID="55" presetClass="entr" presetSubtype="0" fill="hold" grpId="0" nodeType="afterEffect">
                                  <p:stCondLst>
                                    <p:cond delay="0"/>
                                  </p:stCondLst>
                                  <p:childTnLst>
                                    <p:set>
                                      <p:cBhvr>
                                        <p:cTn id="37" dur="1" fill="hold">
                                          <p:stCondLst>
                                            <p:cond delay="0"/>
                                          </p:stCondLst>
                                        </p:cTn>
                                        <p:tgtEl>
                                          <p:spTgt spid="55"/>
                                        </p:tgtEl>
                                        <p:attrNameLst>
                                          <p:attrName>style.visibility</p:attrName>
                                        </p:attrNameLst>
                                      </p:cBhvr>
                                      <p:to>
                                        <p:strVal val="visible"/>
                                      </p:to>
                                    </p:set>
                                    <p:anim calcmode="lin" valueType="num">
                                      <p:cBhvr>
                                        <p:cTn id="38" dur="1000" fill="hold"/>
                                        <p:tgtEl>
                                          <p:spTgt spid="55"/>
                                        </p:tgtEl>
                                        <p:attrNameLst>
                                          <p:attrName>ppt_w</p:attrName>
                                        </p:attrNameLst>
                                      </p:cBhvr>
                                      <p:tavLst>
                                        <p:tav tm="0">
                                          <p:val>
                                            <p:strVal val="#ppt_w*0.70"/>
                                          </p:val>
                                        </p:tav>
                                        <p:tav tm="100000">
                                          <p:val>
                                            <p:strVal val="#ppt_w"/>
                                          </p:val>
                                        </p:tav>
                                      </p:tavLst>
                                    </p:anim>
                                    <p:anim calcmode="lin" valueType="num">
                                      <p:cBhvr>
                                        <p:cTn id="39" dur="1000" fill="hold"/>
                                        <p:tgtEl>
                                          <p:spTgt spid="55"/>
                                        </p:tgtEl>
                                        <p:attrNameLst>
                                          <p:attrName>ppt_h</p:attrName>
                                        </p:attrNameLst>
                                      </p:cBhvr>
                                      <p:tavLst>
                                        <p:tav tm="0">
                                          <p:val>
                                            <p:strVal val="#ppt_h"/>
                                          </p:val>
                                        </p:tav>
                                        <p:tav tm="100000">
                                          <p:val>
                                            <p:strVal val="#ppt_h"/>
                                          </p:val>
                                        </p:tav>
                                      </p:tavLst>
                                    </p:anim>
                                    <p:animEffect transition="in" filter="fade">
                                      <p:cBhvr>
                                        <p:cTn id="40" dur="1000"/>
                                        <p:tgtEl>
                                          <p:spTgt spid="55"/>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56"/>
                                        </p:tgtEl>
                                        <p:attrNameLst>
                                          <p:attrName>style.visibility</p:attrName>
                                        </p:attrNameLst>
                                      </p:cBhvr>
                                      <p:to>
                                        <p:strVal val="visible"/>
                                      </p:to>
                                    </p:set>
                                    <p:anim calcmode="lin" valueType="num">
                                      <p:cBhvr>
                                        <p:cTn id="43" dur="1000" fill="hold"/>
                                        <p:tgtEl>
                                          <p:spTgt spid="56"/>
                                        </p:tgtEl>
                                        <p:attrNameLst>
                                          <p:attrName>ppt_w</p:attrName>
                                        </p:attrNameLst>
                                      </p:cBhvr>
                                      <p:tavLst>
                                        <p:tav tm="0">
                                          <p:val>
                                            <p:strVal val="#ppt_w*0.70"/>
                                          </p:val>
                                        </p:tav>
                                        <p:tav tm="100000">
                                          <p:val>
                                            <p:strVal val="#ppt_w"/>
                                          </p:val>
                                        </p:tav>
                                      </p:tavLst>
                                    </p:anim>
                                    <p:anim calcmode="lin" valueType="num">
                                      <p:cBhvr>
                                        <p:cTn id="44" dur="1000" fill="hold"/>
                                        <p:tgtEl>
                                          <p:spTgt spid="56"/>
                                        </p:tgtEl>
                                        <p:attrNameLst>
                                          <p:attrName>ppt_h</p:attrName>
                                        </p:attrNameLst>
                                      </p:cBhvr>
                                      <p:tavLst>
                                        <p:tav tm="0">
                                          <p:val>
                                            <p:strVal val="#ppt_h"/>
                                          </p:val>
                                        </p:tav>
                                        <p:tav tm="100000">
                                          <p:val>
                                            <p:strVal val="#ppt_h"/>
                                          </p:val>
                                        </p:tav>
                                      </p:tavLst>
                                    </p:anim>
                                    <p:animEffect transition="in" filter="fade">
                                      <p:cBhvr>
                                        <p:cTn id="45" dur="1000"/>
                                        <p:tgtEl>
                                          <p:spTgt spid="56"/>
                                        </p:tgtEl>
                                      </p:cBhvr>
                                    </p:animEffect>
                                  </p:childTnLst>
                                </p:cTn>
                              </p:par>
                            </p:childTnLst>
                          </p:cTn>
                        </p:par>
                        <p:par>
                          <p:cTn id="46" fill="hold">
                            <p:stCondLst>
                              <p:cond delay="3500"/>
                            </p:stCondLst>
                            <p:childTnLst>
                              <p:par>
                                <p:cTn id="47" presetID="55" presetClass="entr" presetSubtype="0" fill="hold" grpId="0" nodeType="after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p:cTn id="49" dur="1000" fill="hold"/>
                                        <p:tgtEl>
                                          <p:spTgt spid="57"/>
                                        </p:tgtEl>
                                        <p:attrNameLst>
                                          <p:attrName>ppt_w</p:attrName>
                                        </p:attrNameLst>
                                      </p:cBhvr>
                                      <p:tavLst>
                                        <p:tav tm="0">
                                          <p:val>
                                            <p:strVal val="#ppt_w*0.70"/>
                                          </p:val>
                                        </p:tav>
                                        <p:tav tm="100000">
                                          <p:val>
                                            <p:strVal val="#ppt_w"/>
                                          </p:val>
                                        </p:tav>
                                      </p:tavLst>
                                    </p:anim>
                                    <p:anim calcmode="lin" valueType="num">
                                      <p:cBhvr>
                                        <p:cTn id="50" dur="1000" fill="hold"/>
                                        <p:tgtEl>
                                          <p:spTgt spid="57"/>
                                        </p:tgtEl>
                                        <p:attrNameLst>
                                          <p:attrName>ppt_h</p:attrName>
                                        </p:attrNameLst>
                                      </p:cBhvr>
                                      <p:tavLst>
                                        <p:tav tm="0">
                                          <p:val>
                                            <p:strVal val="#ppt_h"/>
                                          </p:val>
                                        </p:tav>
                                        <p:tav tm="100000">
                                          <p:val>
                                            <p:strVal val="#ppt_h"/>
                                          </p:val>
                                        </p:tav>
                                      </p:tavLst>
                                    </p:anim>
                                    <p:animEffect transition="in" filter="fade">
                                      <p:cBhvr>
                                        <p:cTn id="51" dur="1000"/>
                                        <p:tgtEl>
                                          <p:spTgt spid="57"/>
                                        </p:tgtEl>
                                      </p:cBhvr>
                                    </p:animEffect>
                                  </p:childTnLst>
                                </p:cTn>
                              </p:par>
                              <p:par>
                                <p:cTn id="52" presetID="55" presetClass="entr" presetSubtype="0" fill="hold" grpId="0" nodeType="withEffect">
                                  <p:stCondLst>
                                    <p:cond delay="0"/>
                                  </p:stCondLst>
                                  <p:childTnLst>
                                    <p:set>
                                      <p:cBhvr>
                                        <p:cTn id="53" dur="1" fill="hold">
                                          <p:stCondLst>
                                            <p:cond delay="0"/>
                                          </p:stCondLst>
                                        </p:cTn>
                                        <p:tgtEl>
                                          <p:spTgt spid="58"/>
                                        </p:tgtEl>
                                        <p:attrNameLst>
                                          <p:attrName>style.visibility</p:attrName>
                                        </p:attrNameLst>
                                      </p:cBhvr>
                                      <p:to>
                                        <p:strVal val="visible"/>
                                      </p:to>
                                    </p:set>
                                    <p:anim calcmode="lin" valueType="num">
                                      <p:cBhvr>
                                        <p:cTn id="54" dur="1000" fill="hold"/>
                                        <p:tgtEl>
                                          <p:spTgt spid="58"/>
                                        </p:tgtEl>
                                        <p:attrNameLst>
                                          <p:attrName>ppt_w</p:attrName>
                                        </p:attrNameLst>
                                      </p:cBhvr>
                                      <p:tavLst>
                                        <p:tav tm="0">
                                          <p:val>
                                            <p:strVal val="#ppt_w*0.70"/>
                                          </p:val>
                                        </p:tav>
                                        <p:tav tm="100000">
                                          <p:val>
                                            <p:strVal val="#ppt_w"/>
                                          </p:val>
                                        </p:tav>
                                      </p:tavLst>
                                    </p:anim>
                                    <p:anim calcmode="lin" valueType="num">
                                      <p:cBhvr>
                                        <p:cTn id="55" dur="1000" fill="hold"/>
                                        <p:tgtEl>
                                          <p:spTgt spid="58"/>
                                        </p:tgtEl>
                                        <p:attrNameLst>
                                          <p:attrName>ppt_h</p:attrName>
                                        </p:attrNameLst>
                                      </p:cBhvr>
                                      <p:tavLst>
                                        <p:tav tm="0">
                                          <p:val>
                                            <p:strVal val="#ppt_h"/>
                                          </p:val>
                                        </p:tav>
                                        <p:tav tm="100000">
                                          <p:val>
                                            <p:strVal val="#ppt_h"/>
                                          </p:val>
                                        </p:tav>
                                      </p:tavLst>
                                    </p:anim>
                                    <p:animEffect transition="in" filter="fade">
                                      <p:cBhvr>
                                        <p:cTn id="56" dur="1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ldLvl="0" animBg="1"/>
      <p:bldP spid="51" grpId="0"/>
      <p:bldP spid="52" grpId="0"/>
      <p:bldP spid="53" grpId="0"/>
      <p:bldP spid="54" grpId="0"/>
      <p:bldP spid="55" grpId="0"/>
      <p:bldP spid="56" grpId="0"/>
      <p:bldP spid="57" grpId="0"/>
      <p:bldP spid="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500305957"/>
          <p:cNvPicPr>
            <a:picLocks noChangeAspect="1"/>
          </p:cNvPicPr>
          <p:nvPr/>
        </p:nvPicPr>
        <p:blipFill>
          <a:blip r:embed="rId2"/>
          <a:stretch>
            <a:fillRect/>
          </a:stretch>
        </p:blipFill>
        <p:spPr>
          <a:xfrm>
            <a:off x="-44450" y="-69215"/>
            <a:ext cx="12280265" cy="6997065"/>
          </a:xfrm>
          <a:prstGeom prst="rect">
            <a:avLst/>
          </a:prstGeom>
        </p:spPr>
      </p:pic>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53" name="矩形 52"/>
          <p:cNvSpPr/>
          <p:nvPr/>
        </p:nvSpPr>
        <p:spPr bwMode="auto">
          <a:xfrm>
            <a:off x="3114469" y="3263179"/>
            <a:ext cx="5972904" cy="1080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pPr>
            <a:r>
              <a:rPr lang="zh-CN" altLang="en-US" sz="3600" b="1" dirty="0">
                <a:solidFill>
                  <a:schemeClr val="tx1">
                    <a:lumMod val="50000"/>
                    <a:lumOff val="50000"/>
                  </a:schemeClr>
                </a:solidFill>
                <a:latin typeface="微软雅黑" panose="020B0503020204020204" charset="-122"/>
                <a:ea typeface="微软雅黑" panose="020B0503020204020204" charset="-122"/>
              </a:rPr>
              <a:t>项目展示</a:t>
            </a:r>
          </a:p>
        </p:txBody>
      </p:sp>
      <p:sp>
        <p:nvSpPr>
          <p:cNvPr id="54" name="_14"/>
          <p:cNvSpPr txBox="1">
            <a:spLocks noChangeArrowheads="1"/>
          </p:cNvSpPr>
          <p:nvPr/>
        </p:nvSpPr>
        <p:spPr bwMode="auto">
          <a:xfrm>
            <a:off x="4455966" y="2613995"/>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z="4400" spc="600" dirty="0">
                <a:solidFill>
                  <a:schemeClr val="bg1"/>
                </a:solidFill>
                <a:latin typeface="叶根友刀锋黑草" panose="02010601030101010101" pitchFamily="2" charset="-122"/>
                <a:ea typeface="叶根友刀锋黑草" panose="02010601030101010101" pitchFamily="2" charset="-122"/>
              </a:rPr>
              <a:t>PART/</a:t>
            </a:r>
            <a:r>
              <a:rPr lang="en-US" altLang="zh-CN" sz="4400" spc="600" dirty="0">
                <a:solidFill>
                  <a:schemeClr val="bg1"/>
                </a:solidFill>
                <a:latin typeface="叶根友刀锋黑草" panose="02010601030101010101" pitchFamily="2" charset="-122"/>
                <a:ea typeface="叶根友刀锋黑草" panose="02010601030101010101" pitchFamily="2" charset="-122"/>
              </a:rPr>
              <a:t>02</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2000"/>
                                        <p:tgtEl>
                                          <p:spTgt spid="53"/>
                                        </p:tgtEl>
                                      </p:cBhvr>
                                    </p:animEffect>
                                    <p:anim calcmode="lin" valueType="num">
                                      <p:cBhvr>
                                        <p:cTn id="8" dur="2000" fill="hold"/>
                                        <p:tgtEl>
                                          <p:spTgt spid="53"/>
                                        </p:tgtEl>
                                        <p:attrNameLst>
                                          <p:attrName>style.rotation</p:attrName>
                                        </p:attrNameLst>
                                      </p:cBhvr>
                                      <p:tavLst>
                                        <p:tav tm="0">
                                          <p:val>
                                            <p:fltVal val="720"/>
                                          </p:val>
                                        </p:tav>
                                        <p:tav tm="100000">
                                          <p:val>
                                            <p:fltVal val="0"/>
                                          </p:val>
                                        </p:tav>
                                      </p:tavLst>
                                    </p:anim>
                                    <p:anim calcmode="lin" valueType="num">
                                      <p:cBhvr>
                                        <p:cTn id="9" dur="2000" fill="hold"/>
                                        <p:tgtEl>
                                          <p:spTgt spid="53"/>
                                        </p:tgtEl>
                                        <p:attrNameLst>
                                          <p:attrName>ppt_h</p:attrName>
                                        </p:attrNameLst>
                                      </p:cBhvr>
                                      <p:tavLst>
                                        <p:tav tm="0">
                                          <p:val>
                                            <p:fltVal val="0"/>
                                          </p:val>
                                        </p:tav>
                                        <p:tav tm="100000">
                                          <p:val>
                                            <p:strVal val="#ppt_h"/>
                                          </p:val>
                                        </p:tav>
                                      </p:tavLst>
                                    </p:anim>
                                    <p:anim calcmode="lin" valueType="num">
                                      <p:cBhvr>
                                        <p:cTn id="10" dur="2000" fill="hold"/>
                                        <p:tgtEl>
                                          <p:spTgt spid="5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2000"/>
                                        <p:tgtEl>
                                          <p:spTgt spid="54"/>
                                        </p:tgtEl>
                                      </p:cBhvr>
                                    </p:animEffect>
                                    <p:anim calcmode="lin" valueType="num">
                                      <p:cBhvr>
                                        <p:cTn id="14" dur="2000" fill="hold"/>
                                        <p:tgtEl>
                                          <p:spTgt spid="54"/>
                                        </p:tgtEl>
                                        <p:attrNameLst>
                                          <p:attrName>style.rotation</p:attrName>
                                        </p:attrNameLst>
                                      </p:cBhvr>
                                      <p:tavLst>
                                        <p:tav tm="0">
                                          <p:val>
                                            <p:fltVal val="720"/>
                                          </p:val>
                                        </p:tav>
                                        <p:tav tm="100000">
                                          <p:val>
                                            <p:fltVal val="0"/>
                                          </p:val>
                                        </p:tav>
                                      </p:tavLst>
                                    </p:anim>
                                    <p:anim calcmode="lin" valueType="num">
                                      <p:cBhvr>
                                        <p:cTn id="15" dur="2000" fill="hold"/>
                                        <p:tgtEl>
                                          <p:spTgt spid="54"/>
                                        </p:tgtEl>
                                        <p:attrNameLst>
                                          <p:attrName>ppt_h</p:attrName>
                                        </p:attrNameLst>
                                      </p:cBhvr>
                                      <p:tavLst>
                                        <p:tav tm="0">
                                          <p:val>
                                            <p:fltVal val="0"/>
                                          </p:val>
                                        </p:tav>
                                        <p:tav tm="100000">
                                          <p:val>
                                            <p:strVal val="#ppt_h"/>
                                          </p:val>
                                        </p:tav>
                                      </p:tavLst>
                                    </p:anim>
                                    <p:anim calcmode="lin" valueType="num">
                                      <p:cBhvr>
                                        <p:cTn id="16" dur="2000" fill="hold"/>
                                        <p:tgtEl>
                                          <p:spTgt spid="5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54"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flipH="1">
            <a:off x="191135" y="247650"/>
            <a:ext cx="7717155" cy="2592705"/>
            <a:chOff x="6599" y="434"/>
            <a:chExt cx="12153" cy="4083"/>
          </a:xfrm>
        </p:grpSpPr>
        <p:grpSp>
          <p:nvGrpSpPr>
            <p:cNvPr id="10" name="组合 9"/>
            <p:cNvGrpSpPr/>
            <p:nvPr/>
          </p:nvGrpSpPr>
          <p:grpSpPr>
            <a:xfrm>
              <a:off x="6599" y="435"/>
              <a:ext cx="12152" cy="4082"/>
              <a:chOff x="6578" y="580"/>
              <a:chExt cx="12152" cy="4082"/>
            </a:xfrm>
          </p:grpSpPr>
          <p:sp>
            <p:nvSpPr>
              <p:cNvPr id="8" name="椭圆 7"/>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8"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17054" y="434"/>
              <a:ext cx="1698" cy="1610"/>
              <a:chOff x="17054" y="434"/>
              <a:chExt cx="1698" cy="1610"/>
            </a:xfrm>
          </p:grpSpPr>
          <p:sp>
            <p:nvSpPr>
              <p:cNvPr id="17" name="矩形 16"/>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V="1">
            <a:off x="3876675" y="3897630"/>
            <a:ext cx="7717155" cy="2592705"/>
            <a:chOff x="6599" y="434"/>
            <a:chExt cx="12153" cy="4083"/>
          </a:xfrm>
        </p:grpSpPr>
        <p:grpSp>
          <p:nvGrpSpPr>
            <p:cNvPr id="21" name="组合 20"/>
            <p:cNvGrpSpPr/>
            <p:nvPr/>
          </p:nvGrpSpPr>
          <p:grpSpPr>
            <a:xfrm>
              <a:off x="6599" y="435"/>
              <a:ext cx="12152" cy="4082"/>
              <a:chOff x="6578" y="580"/>
              <a:chExt cx="12152" cy="4082"/>
            </a:xfrm>
          </p:grpSpPr>
          <p:sp>
            <p:nvSpPr>
              <p:cNvPr id="22" name="椭圆 21"/>
              <p:cNvSpPr/>
              <p:nvPr/>
            </p:nvSpPr>
            <p:spPr>
              <a:xfrm>
                <a:off x="6578" y="580"/>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6"/>
              </p:cNvCxnSpPr>
              <p:nvPr/>
            </p:nvCxnSpPr>
            <p:spPr>
              <a:xfrm>
                <a:off x="6758" y="670"/>
                <a:ext cx="11881" cy="1"/>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8640" y="670"/>
                <a:ext cx="1" cy="38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椭圆 24"/>
              <p:cNvSpPr/>
              <p:nvPr/>
            </p:nvSpPr>
            <p:spPr>
              <a:xfrm>
                <a:off x="18550" y="4482"/>
                <a:ext cx="180" cy="18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6" name="组合 25"/>
            <p:cNvGrpSpPr/>
            <p:nvPr/>
          </p:nvGrpSpPr>
          <p:grpSpPr>
            <a:xfrm>
              <a:off x="17054" y="434"/>
              <a:ext cx="1698" cy="1610"/>
              <a:chOff x="17054" y="434"/>
              <a:chExt cx="1698" cy="1610"/>
            </a:xfrm>
          </p:grpSpPr>
          <p:sp>
            <p:nvSpPr>
              <p:cNvPr id="28" name="矩形 27"/>
              <p:cNvSpPr/>
              <p:nvPr/>
            </p:nvSpPr>
            <p:spPr>
              <a:xfrm>
                <a:off x="17054" y="434"/>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rot="5400000">
                <a:off x="17857" y="1149"/>
                <a:ext cx="1609" cy="180"/>
              </a:xfrm>
              <a:prstGeom prst="rect">
                <a:avLst/>
              </a:prstGeom>
              <a:solidFill>
                <a:srgbClr val="DA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1" name="直接连接符 30"/>
            <p:cNvCxnSpPr/>
            <p:nvPr/>
          </p:nvCxnSpPr>
          <p:spPr>
            <a:xfrm>
              <a:off x="15073" y="435"/>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5400000">
              <a:off x="17724" y="3314"/>
              <a:ext cx="169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4" name="_14"/>
          <p:cNvSpPr txBox="1">
            <a:spLocks noChangeArrowheads="1"/>
          </p:cNvSpPr>
          <p:nvPr/>
        </p:nvSpPr>
        <p:spPr bwMode="auto">
          <a:xfrm>
            <a:off x="247821" y="6010610"/>
            <a:ext cx="3452470" cy="8425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a:r>
              <a:rPr lang="en-US" spc="600" dirty="0">
                <a:solidFill>
                  <a:srgbClr val="98C9D0"/>
                </a:solidFill>
                <a:latin typeface="微软雅黑" panose="020B0503020204020204" charset="-122"/>
                <a:ea typeface="微软雅黑" panose="020B0503020204020204" charset="-122"/>
              </a:rPr>
              <a:t>PART/</a:t>
            </a:r>
            <a:r>
              <a:rPr lang="en-US" altLang="zh-CN" spc="600" dirty="0">
                <a:solidFill>
                  <a:srgbClr val="98C9D0"/>
                </a:solidFill>
                <a:latin typeface="微软雅黑" panose="020B0503020204020204" charset="-122"/>
                <a:ea typeface="微软雅黑" panose="020B0503020204020204" charset="-122"/>
              </a:rPr>
              <a:t>02</a:t>
            </a:r>
          </a:p>
        </p:txBody>
      </p:sp>
      <p:sp>
        <p:nvSpPr>
          <p:cNvPr id="12" name="26"/>
          <p:cNvSpPr>
            <a:spLocks noEditPoints="1"/>
          </p:cNvSpPr>
          <p:nvPr>
            <p:custDataLst>
              <p:tags r:id="rId1"/>
            </p:custDataLst>
          </p:nvPr>
        </p:nvSpPr>
        <p:spPr bwMode="auto">
          <a:xfrm>
            <a:off x="1253827" y="1533838"/>
            <a:ext cx="381240" cy="381808"/>
          </a:xfrm>
          <a:custGeom>
            <a:avLst/>
            <a:gdLst>
              <a:gd name="T0" fmla="*/ 3433 w 282"/>
              <a:gd name="T1" fmla="*/ 352 h 282"/>
              <a:gd name="T2" fmla="*/ 2202 w 282"/>
              <a:gd name="T3" fmla="*/ 352 h 282"/>
              <a:gd name="T4" fmla="*/ 0 w 282"/>
              <a:gd name="T5" fmla="*/ 2560 h 282"/>
              <a:gd name="T6" fmla="*/ 1235 w 282"/>
              <a:gd name="T7" fmla="*/ 3800 h 282"/>
              <a:gd name="T8" fmla="*/ 3433 w 282"/>
              <a:gd name="T9" fmla="*/ 1601 h 282"/>
              <a:gd name="T10" fmla="*/ 3433 w 282"/>
              <a:gd name="T11" fmla="*/ 352 h 282"/>
              <a:gd name="T12" fmla="*/ 739 w 282"/>
              <a:gd name="T13" fmla="*/ 2586 h 282"/>
              <a:gd name="T14" fmla="*/ 592 w 282"/>
              <a:gd name="T15" fmla="*/ 2441 h 282"/>
              <a:gd name="T16" fmla="*/ 2457 w 282"/>
              <a:gd name="T17" fmla="*/ 566 h 282"/>
              <a:gd name="T18" fmla="*/ 2602 w 282"/>
              <a:gd name="T19" fmla="*/ 566 h 282"/>
              <a:gd name="T20" fmla="*/ 2602 w 282"/>
              <a:gd name="T21" fmla="*/ 714 h 282"/>
              <a:gd name="T22" fmla="*/ 739 w 282"/>
              <a:gd name="T23" fmla="*/ 2586 h 282"/>
              <a:gd name="T24" fmla="*/ 1045 w 282"/>
              <a:gd name="T25" fmla="*/ 2898 h 282"/>
              <a:gd name="T26" fmla="*/ 898 w 282"/>
              <a:gd name="T27" fmla="*/ 2746 h 282"/>
              <a:gd name="T28" fmla="*/ 2913 w 282"/>
              <a:gd name="T29" fmla="*/ 726 h 282"/>
              <a:gd name="T30" fmla="*/ 3060 w 282"/>
              <a:gd name="T31" fmla="*/ 726 h 282"/>
              <a:gd name="T32" fmla="*/ 3060 w 282"/>
              <a:gd name="T33" fmla="*/ 878 h 282"/>
              <a:gd name="T34" fmla="*/ 1045 w 282"/>
              <a:gd name="T35" fmla="*/ 2898 h 282"/>
              <a:gd name="T36" fmla="*/ 1354 w 282"/>
              <a:gd name="T37" fmla="*/ 3205 h 282"/>
              <a:gd name="T38" fmla="*/ 1207 w 282"/>
              <a:gd name="T39" fmla="*/ 3058 h 282"/>
              <a:gd name="T40" fmla="*/ 3070 w 282"/>
              <a:gd name="T41" fmla="*/ 1183 h 282"/>
              <a:gd name="T42" fmla="*/ 3217 w 282"/>
              <a:gd name="T43" fmla="*/ 1183 h 282"/>
              <a:gd name="T44" fmla="*/ 3217 w 282"/>
              <a:gd name="T45" fmla="*/ 1337 h 282"/>
              <a:gd name="T46" fmla="*/ 1354 w 282"/>
              <a:gd name="T47" fmla="*/ 3205 h 28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82" h="282">
                <a:moveTo>
                  <a:pt x="256" y="26"/>
                </a:moveTo>
                <a:cubicBezTo>
                  <a:pt x="231" y="0"/>
                  <a:pt x="189" y="0"/>
                  <a:pt x="164" y="26"/>
                </a:cubicBezTo>
                <a:cubicBezTo>
                  <a:pt x="0" y="190"/>
                  <a:pt x="0" y="190"/>
                  <a:pt x="0" y="190"/>
                </a:cubicBezTo>
                <a:cubicBezTo>
                  <a:pt x="92" y="282"/>
                  <a:pt x="92" y="282"/>
                  <a:pt x="92" y="282"/>
                </a:cubicBezTo>
                <a:cubicBezTo>
                  <a:pt x="256" y="119"/>
                  <a:pt x="256" y="119"/>
                  <a:pt x="256" y="119"/>
                </a:cubicBezTo>
                <a:cubicBezTo>
                  <a:pt x="282" y="93"/>
                  <a:pt x="282" y="52"/>
                  <a:pt x="256" y="26"/>
                </a:cubicBezTo>
                <a:close/>
                <a:moveTo>
                  <a:pt x="55" y="192"/>
                </a:moveTo>
                <a:cubicBezTo>
                  <a:pt x="44" y="181"/>
                  <a:pt x="44" y="181"/>
                  <a:pt x="44" y="181"/>
                </a:cubicBezTo>
                <a:cubicBezTo>
                  <a:pt x="183" y="42"/>
                  <a:pt x="183" y="42"/>
                  <a:pt x="183" y="42"/>
                </a:cubicBezTo>
                <a:cubicBezTo>
                  <a:pt x="186" y="39"/>
                  <a:pt x="191" y="39"/>
                  <a:pt x="194" y="42"/>
                </a:cubicBezTo>
                <a:cubicBezTo>
                  <a:pt x="197" y="45"/>
                  <a:pt x="197" y="50"/>
                  <a:pt x="194" y="53"/>
                </a:cubicBezTo>
                <a:lnTo>
                  <a:pt x="55" y="192"/>
                </a:lnTo>
                <a:close/>
                <a:moveTo>
                  <a:pt x="78" y="215"/>
                </a:moveTo>
                <a:cubicBezTo>
                  <a:pt x="67" y="204"/>
                  <a:pt x="67" y="204"/>
                  <a:pt x="67" y="204"/>
                </a:cubicBezTo>
                <a:cubicBezTo>
                  <a:pt x="217" y="54"/>
                  <a:pt x="217" y="54"/>
                  <a:pt x="217" y="54"/>
                </a:cubicBezTo>
                <a:cubicBezTo>
                  <a:pt x="220" y="51"/>
                  <a:pt x="225" y="51"/>
                  <a:pt x="228" y="54"/>
                </a:cubicBezTo>
                <a:cubicBezTo>
                  <a:pt x="231" y="57"/>
                  <a:pt x="231" y="62"/>
                  <a:pt x="228" y="65"/>
                </a:cubicBezTo>
                <a:lnTo>
                  <a:pt x="78" y="215"/>
                </a:lnTo>
                <a:close/>
                <a:moveTo>
                  <a:pt x="101" y="238"/>
                </a:moveTo>
                <a:cubicBezTo>
                  <a:pt x="90" y="227"/>
                  <a:pt x="90" y="227"/>
                  <a:pt x="90" y="227"/>
                </a:cubicBezTo>
                <a:cubicBezTo>
                  <a:pt x="229" y="88"/>
                  <a:pt x="229" y="88"/>
                  <a:pt x="229" y="88"/>
                </a:cubicBezTo>
                <a:cubicBezTo>
                  <a:pt x="232" y="85"/>
                  <a:pt x="237" y="85"/>
                  <a:pt x="240" y="88"/>
                </a:cubicBezTo>
                <a:cubicBezTo>
                  <a:pt x="243" y="91"/>
                  <a:pt x="243" y="96"/>
                  <a:pt x="240" y="99"/>
                </a:cubicBezTo>
                <a:lnTo>
                  <a:pt x="101" y="238"/>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3" name="27"/>
          <p:cNvSpPr/>
          <p:nvPr>
            <p:custDataLst>
              <p:tags r:id="rId2"/>
            </p:custDataLst>
          </p:nvPr>
        </p:nvSpPr>
        <p:spPr bwMode="auto">
          <a:xfrm>
            <a:off x="1042723" y="1859883"/>
            <a:ext cx="263454" cy="264022"/>
          </a:xfrm>
          <a:custGeom>
            <a:avLst/>
            <a:gdLst>
              <a:gd name="T0" fmla="*/ 299 w 463"/>
              <a:gd name="T1" fmla="*/ 276 h 464"/>
              <a:gd name="T2" fmla="*/ 280 w 463"/>
              <a:gd name="T3" fmla="*/ 255 h 464"/>
              <a:gd name="T4" fmla="*/ 463 w 463"/>
              <a:gd name="T5" fmla="*/ 71 h 464"/>
              <a:gd name="T6" fmla="*/ 390 w 463"/>
              <a:gd name="T7" fmla="*/ 0 h 464"/>
              <a:gd name="T8" fmla="*/ 206 w 463"/>
              <a:gd name="T9" fmla="*/ 183 h 464"/>
              <a:gd name="T10" fmla="*/ 187 w 463"/>
              <a:gd name="T11" fmla="*/ 164 h 464"/>
              <a:gd name="T12" fmla="*/ 145 w 463"/>
              <a:gd name="T13" fmla="*/ 186 h 464"/>
              <a:gd name="T14" fmla="*/ 0 w 463"/>
              <a:gd name="T15" fmla="*/ 419 h 464"/>
              <a:gd name="T16" fmla="*/ 42 w 463"/>
              <a:gd name="T17" fmla="*/ 464 h 464"/>
              <a:gd name="T18" fmla="*/ 275 w 463"/>
              <a:gd name="T19" fmla="*/ 319 h 464"/>
              <a:gd name="T20" fmla="*/ 299 w 463"/>
              <a:gd name="T21" fmla="*/ 276 h 4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63" h="464">
                <a:moveTo>
                  <a:pt x="299" y="276"/>
                </a:moveTo>
                <a:lnTo>
                  <a:pt x="280" y="255"/>
                </a:lnTo>
                <a:lnTo>
                  <a:pt x="463" y="71"/>
                </a:lnTo>
                <a:lnTo>
                  <a:pt x="390" y="0"/>
                </a:lnTo>
                <a:lnTo>
                  <a:pt x="206" y="183"/>
                </a:lnTo>
                <a:lnTo>
                  <a:pt x="187" y="164"/>
                </a:lnTo>
                <a:lnTo>
                  <a:pt x="145" y="186"/>
                </a:lnTo>
                <a:lnTo>
                  <a:pt x="0" y="419"/>
                </a:lnTo>
                <a:lnTo>
                  <a:pt x="42" y="464"/>
                </a:lnTo>
                <a:lnTo>
                  <a:pt x="275" y="319"/>
                </a:lnTo>
                <a:lnTo>
                  <a:pt x="299" y="276"/>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4" name="品 28"/>
          <p:cNvSpPr/>
          <p:nvPr>
            <p:custDataLst>
              <p:tags r:id="rId3"/>
            </p:custDataLst>
          </p:nvPr>
        </p:nvSpPr>
        <p:spPr bwMode="auto">
          <a:xfrm>
            <a:off x="997771" y="1538959"/>
            <a:ext cx="278817" cy="280524"/>
          </a:xfrm>
          <a:custGeom>
            <a:avLst/>
            <a:gdLst>
              <a:gd name="T0" fmla="*/ 1387 w 206"/>
              <a:gd name="T1" fmla="*/ 0 h 207"/>
              <a:gd name="T2" fmla="*/ 1035 w 206"/>
              <a:gd name="T3" fmla="*/ 40 h 207"/>
              <a:gd name="T4" fmla="*/ 1075 w 206"/>
              <a:gd name="T5" fmla="*/ 69 h 207"/>
              <a:gd name="T6" fmla="*/ 1572 w 206"/>
              <a:gd name="T7" fmla="*/ 579 h 207"/>
              <a:gd name="T8" fmla="*/ 1572 w 206"/>
              <a:gd name="T9" fmla="*/ 1515 h 207"/>
              <a:gd name="T10" fmla="*/ 645 w 206"/>
              <a:gd name="T11" fmla="*/ 1515 h 207"/>
              <a:gd name="T12" fmla="*/ 147 w 206"/>
              <a:gd name="T13" fmla="*/ 998 h 207"/>
              <a:gd name="T14" fmla="*/ 78 w 206"/>
              <a:gd name="T15" fmla="*/ 919 h 207"/>
              <a:gd name="T16" fmla="*/ 0 w 206"/>
              <a:gd name="T17" fmla="*/ 1391 h 207"/>
              <a:gd name="T18" fmla="*/ 1387 w 206"/>
              <a:gd name="T19" fmla="*/ 2796 h 207"/>
              <a:gd name="T20" fmla="*/ 2773 w 206"/>
              <a:gd name="T21" fmla="*/ 1391 h 207"/>
              <a:gd name="T22" fmla="*/ 1387 w 206"/>
              <a:gd name="T23" fmla="*/ 0 h 20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6" h="207">
                <a:moveTo>
                  <a:pt x="103" y="0"/>
                </a:moveTo>
                <a:cubicBezTo>
                  <a:pt x="94" y="0"/>
                  <a:pt x="86" y="1"/>
                  <a:pt x="77" y="3"/>
                </a:cubicBezTo>
                <a:cubicBezTo>
                  <a:pt x="78" y="4"/>
                  <a:pt x="79" y="5"/>
                  <a:pt x="80" y="5"/>
                </a:cubicBezTo>
                <a:cubicBezTo>
                  <a:pt x="117" y="43"/>
                  <a:pt x="117" y="43"/>
                  <a:pt x="117" y="43"/>
                </a:cubicBezTo>
                <a:cubicBezTo>
                  <a:pt x="136" y="62"/>
                  <a:pt x="136" y="93"/>
                  <a:pt x="117" y="112"/>
                </a:cubicBezTo>
                <a:cubicBezTo>
                  <a:pt x="98" y="131"/>
                  <a:pt x="67" y="131"/>
                  <a:pt x="48" y="112"/>
                </a:cubicBezTo>
                <a:cubicBezTo>
                  <a:pt x="11" y="74"/>
                  <a:pt x="11" y="74"/>
                  <a:pt x="11" y="74"/>
                </a:cubicBezTo>
                <a:cubicBezTo>
                  <a:pt x="9" y="72"/>
                  <a:pt x="7" y="70"/>
                  <a:pt x="6" y="68"/>
                </a:cubicBezTo>
                <a:cubicBezTo>
                  <a:pt x="2" y="79"/>
                  <a:pt x="0" y="91"/>
                  <a:pt x="0" y="103"/>
                </a:cubicBezTo>
                <a:cubicBezTo>
                  <a:pt x="0" y="161"/>
                  <a:pt x="46" y="207"/>
                  <a:pt x="103" y="207"/>
                </a:cubicBezTo>
                <a:cubicBezTo>
                  <a:pt x="160" y="207"/>
                  <a:pt x="206" y="161"/>
                  <a:pt x="206" y="103"/>
                </a:cubicBezTo>
                <a:cubicBezTo>
                  <a:pt x="206" y="46"/>
                  <a:pt x="160" y="0"/>
                  <a:pt x="103" y="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2" name="品 29"/>
          <p:cNvSpPr>
            <a:spLocks noEditPoints="1"/>
          </p:cNvSpPr>
          <p:nvPr>
            <p:custDataLst>
              <p:tags r:id="rId4"/>
            </p:custDataLst>
          </p:nvPr>
        </p:nvSpPr>
        <p:spPr bwMode="auto">
          <a:xfrm>
            <a:off x="1343163" y="1870694"/>
            <a:ext cx="252642" cy="253211"/>
          </a:xfrm>
          <a:custGeom>
            <a:avLst/>
            <a:gdLst>
              <a:gd name="T0" fmla="*/ 2194 w 187"/>
              <a:gd name="T1" fmla="*/ 2208 h 187"/>
              <a:gd name="T2" fmla="*/ 2194 w 187"/>
              <a:gd name="T3" fmla="*/ 1121 h 187"/>
              <a:gd name="T4" fmla="*/ 1083 w 187"/>
              <a:gd name="T5" fmla="*/ 0 h 187"/>
              <a:gd name="T6" fmla="*/ 0 w 187"/>
              <a:gd name="T7" fmla="*/ 1092 h 187"/>
              <a:gd name="T8" fmla="*/ 1111 w 187"/>
              <a:gd name="T9" fmla="*/ 2208 h 187"/>
              <a:gd name="T10" fmla="*/ 2194 w 187"/>
              <a:gd name="T11" fmla="*/ 2208 h 187"/>
              <a:gd name="T12" fmla="*/ 1460 w 187"/>
              <a:gd name="T13" fmla="*/ 1466 h 187"/>
              <a:gd name="T14" fmla="*/ 1916 w 187"/>
              <a:gd name="T15" fmla="*/ 1466 h 187"/>
              <a:gd name="T16" fmla="*/ 1916 w 187"/>
              <a:gd name="T17" fmla="*/ 1925 h 187"/>
              <a:gd name="T18" fmla="*/ 1460 w 187"/>
              <a:gd name="T19" fmla="*/ 1925 h 187"/>
              <a:gd name="T20" fmla="*/ 1460 w 187"/>
              <a:gd name="T21" fmla="*/ 1466 h 1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7" h="187">
                <a:moveTo>
                  <a:pt x="164" y="164"/>
                </a:moveTo>
                <a:cubicBezTo>
                  <a:pt x="187" y="142"/>
                  <a:pt x="187" y="105"/>
                  <a:pt x="164" y="83"/>
                </a:cubicBezTo>
                <a:cubicBezTo>
                  <a:pt x="81" y="0"/>
                  <a:pt x="81" y="0"/>
                  <a:pt x="81" y="0"/>
                </a:cubicBezTo>
                <a:cubicBezTo>
                  <a:pt x="0" y="81"/>
                  <a:pt x="0" y="81"/>
                  <a:pt x="0" y="81"/>
                </a:cubicBezTo>
                <a:cubicBezTo>
                  <a:pt x="83" y="164"/>
                  <a:pt x="83" y="164"/>
                  <a:pt x="83" y="164"/>
                </a:cubicBezTo>
                <a:cubicBezTo>
                  <a:pt x="105" y="187"/>
                  <a:pt x="142" y="187"/>
                  <a:pt x="164" y="164"/>
                </a:cubicBezTo>
                <a:close/>
                <a:moveTo>
                  <a:pt x="109" y="109"/>
                </a:moveTo>
                <a:cubicBezTo>
                  <a:pt x="118" y="100"/>
                  <a:pt x="133" y="100"/>
                  <a:pt x="143" y="109"/>
                </a:cubicBezTo>
                <a:cubicBezTo>
                  <a:pt x="152" y="118"/>
                  <a:pt x="152" y="133"/>
                  <a:pt x="143" y="143"/>
                </a:cubicBezTo>
                <a:cubicBezTo>
                  <a:pt x="133" y="152"/>
                  <a:pt x="118" y="152"/>
                  <a:pt x="109" y="143"/>
                </a:cubicBezTo>
                <a:cubicBezTo>
                  <a:pt x="100" y="133"/>
                  <a:pt x="100" y="118"/>
                  <a:pt x="109" y="109"/>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 name="14"/>
          <p:cNvSpPr/>
          <p:nvPr>
            <p:custDataLst>
              <p:tags r:id="rId5"/>
            </p:custDataLst>
          </p:nvPr>
        </p:nvSpPr>
        <p:spPr bwMode="auto">
          <a:xfrm>
            <a:off x="1034572" y="2445606"/>
            <a:ext cx="563694" cy="158100"/>
          </a:xfrm>
          <a:custGeom>
            <a:avLst/>
            <a:gdLst>
              <a:gd name="T0" fmla="*/ 4742 w 351"/>
              <a:gd name="T1" fmla="*/ 555 h 110"/>
              <a:gd name="T2" fmla="*/ 3970 w 351"/>
              <a:gd name="T3" fmla="*/ 69 h 110"/>
              <a:gd name="T4" fmla="*/ 555 w 351"/>
              <a:gd name="T5" fmla="*/ 743 h 110"/>
              <a:gd name="T6" fmla="*/ 29 w 351"/>
              <a:gd name="T7" fmla="*/ 1486 h 110"/>
              <a:gd name="T8" fmla="*/ 4742 w 351"/>
              <a:gd name="T9" fmla="*/ 555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51" h="110">
                <a:moveTo>
                  <a:pt x="351" y="41"/>
                </a:moveTo>
                <a:cubicBezTo>
                  <a:pt x="343" y="16"/>
                  <a:pt x="319" y="0"/>
                  <a:pt x="294" y="5"/>
                </a:cubicBezTo>
                <a:cubicBezTo>
                  <a:pt x="41" y="55"/>
                  <a:pt x="41" y="55"/>
                  <a:pt x="41" y="55"/>
                </a:cubicBezTo>
                <a:cubicBezTo>
                  <a:pt x="17" y="60"/>
                  <a:pt x="0" y="84"/>
                  <a:pt x="2" y="110"/>
                </a:cubicBezTo>
                <a:lnTo>
                  <a:pt x="351" y="41"/>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5" name="品 15"/>
          <p:cNvSpPr/>
          <p:nvPr>
            <p:custDataLst>
              <p:tags r:id="rId6"/>
            </p:custDataLst>
          </p:nvPr>
        </p:nvSpPr>
        <p:spPr bwMode="auto">
          <a:xfrm>
            <a:off x="1243598" y="2445606"/>
            <a:ext cx="113953" cy="42844"/>
          </a:xfrm>
          <a:custGeom>
            <a:avLst/>
            <a:gdLst>
              <a:gd name="T0" fmla="*/ 957 w 71"/>
              <a:gd name="T1" fmla="*/ 225 h 30"/>
              <a:gd name="T2" fmla="*/ 957 w 71"/>
              <a:gd name="T3" fmla="*/ 213 h 30"/>
              <a:gd name="T4" fmla="*/ 743 w 71"/>
              <a:gd name="T5" fmla="*/ 28 h 30"/>
              <a:gd name="T6" fmla="*/ 148 w 71"/>
              <a:gd name="T7" fmla="*/ 135 h 30"/>
              <a:gd name="T8" fmla="*/ 29 w 71"/>
              <a:gd name="T9" fmla="*/ 386 h 30"/>
              <a:gd name="T10" fmla="*/ 29 w 71"/>
              <a:gd name="T11" fmla="*/ 398 h 30"/>
              <a:gd name="T12" fmla="*/ 957 w 71"/>
              <a:gd name="T13" fmla="*/ 225 h 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1" h="30">
                <a:moveTo>
                  <a:pt x="71" y="17"/>
                </a:moveTo>
                <a:cubicBezTo>
                  <a:pt x="71" y="16"/>
                  <a:pt x="71" y="16"/>
                  <a:pt x="71" y="16"/>
                </a:cubicBezTo>
                <a:cubicBezTo>
                  <a:pt x="69" y="7"/>
                  <a:pt x="62" y="0"/>
                  <a:pt x="55" y="2"/>
                </a:cubicBezTo>
                <a:cubicBezTo>
                  <a:pt x="11" y="10"/>
                  <a:pt x="11" y="10"/>
                  <a:pt x="11" y="10"/>
                </a:cubicBezTo>
                <a:cubicBezTo>
                  <a:pt x="4" y="12"/>
                  <a:pt x="0" y="20"/>
                  <a:pt x="2" y="29"/>
                </a:cubicBezTo>
                <a:cubicBezTo>
                  <a:pt x="2" y="30"/>
                  <a:pt x="2" y="30"/>
                  <a:pt x="2" y="30"/>
                </a:cubicBezTo>
                <a:lnTo>
                  <a:pt x="71" y="17"/>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6" name="品 16"/>
          <p:cNvSpPr>
            <a:spLocks noEditPoints="1"/>
          </p:cNvSpPr>
          <p:nvPr>
            <p:custDataLst>
              <p:tags r:id="rId7"/>
            </p:custDataLst>
          </p:nvPr>
        </p:nvSpPr>
        <p:spPr bwMode="auto">
          <a:xfrm>
            <a:off x="1023784" y="2616378"/>
            <a:ext cx="604825" cy="502058"/>
          </a:xfrm>
          <a:custGeom>
            <a:avLst/>
            <a:gdLst>
              <a:gd name="T0" fmla="*/ 0 w 377"/>
              <a:gd name="T1" fmla="*/ 254 h 350"/>
              <a:gd name="T2" fmla="*/ 928 w 377"/>
              <a:gd name="T3" fmla="*/ 4215 h 350"/>
              <a:gd name="T4" fmla="*/ 4109 w 377"/>
              <a:gd name="T5" fmla="*/ 4702 h 350"/>
              <a:gd name="T6" fmla="*/ 4756 w 377"/>
              <a:gd name="T7" fmla="*/ 509 h 350"/>
              <a:gd name="T8" fmla="*/ 4823 w 377"/>
              <a:gd name="T9" fmla="*/ 0 h 350"/>
              <a:gd name="T10" fmla="*/ 2072 w 377"/>
              <a:gd name="T11" fmla="*/ 1022 h 350"/>
              <a:gd name="T12" fmla="*/ 2208 w 377"/>
              <a:gd name="T13" fmla="*/ 1022 h 350"/>
              <a:gd name="T14" fmla="*/ 2774 w 377"/>
              <a:gd name="T15" fmla="*/ 1034 h 350"/>
              <a:gd name="T16" fmla="*/ 2158 w 377"/>
              <a:gd name="T17" fmla="*/ 1802 h 350"/>
              <a:gd name="T18" fmla="*/ 2020 w 377"/>
              <a:gd name="T19" fmla="*/ 1921 h 350"/>
              <a:gd name="T20" fmla="*/ 1630 w 377"/>
              <a:gd name="T21" fmla="*/ 1559 h 350"/>
              <a:gd name="T22" fmla="*/ 1592 w 377"/>
              <a:gd name="T23" fmla="*/ 2056 h 350"/>
              <a:gd name="T24" fmla="*/ 2032 w 377"/>
              <a:gd name="T25" fmla="*/ 2380 h 350"/>
              <a:gd name="T26" fmla="*/ 2129 w 377"/>
              <a:gd name="T27" fmla="*/ 2565 h 350"/>
              <a:gd name="T28" fmla="*/ 2011 w 377"/>
              <a:gd name="T29" fmla="*/ 2553 h 350"/>
              <a:gd name="T30" fmla="*/ 1806 w 377"/>
              <a:gd name="T31" fmla="*/ 2741 h 350"/>
              <a:gd name="T32" fmla="*/ 1268 w 377"/>
              <a:gd name="T33" fmla="*/ 2646 h 350"/>
              <a:gd name="T34" fmla="*/ 1309 w 377"/>
              <a:gd name="T35" fmla="*/ 2187 h 350"/>
              <a:gd name="T36" fmla="*/ 2372 w 377"/>
              <a:gd name="T37" fmla="*/ 3357 h 350"/>
              <a:gd name="T38" fmla="*/ 1563 w 377"/>
              <a:gd name="T39" fmla="*/ 3345 h 350"/>
              <a:gd name="T40" fmla="*/ 1228 w 377"/>
              <a:gd name="T41" fmla="*/ 2769 h 350"/>
              <a:gd name="T42" fmla="*/ 1252 w 377"/>
              <a:gd name="T43" fmla="*/ 2791 h 350"/>
              <a:gd name="T44" fmla="*/ 2303 w 377"/>
              <a:gd name="T45" fmla="*/ 2898 h 350"/>
              <a:gd name="T46" fmla="*/ 2667 w 377"/>
              <a:gd name="T47" fmla="*/ 1909 h 350"/>
              <a:gd name="T48" fmla="*/ 2451 w 377"/>
              <a:gd name="T49" fmla="*/ 1864 h 350"/>
              <a:gd name="T50" fmla="*/ 2548 w 377"/>
              <a:gd name="T51" fmla="*/ 1785 h 350"/>
              <a:gd name="T52" fmla="*/ 2532 w 377"/>
              <a:gd name="T53" fmla="*/ 1628 h 350"/>
              <a:gd name="T54" fmla="*/ 2532 w 377"/>
              <a:gd name="T55" fmla="*/ 1502 h 350"/>
              <a:gd name="T56" fmla="*/ 3046 w 377"/>
              <a:gd name="T57" fmla="*/ 1288 h 350"/>
              <a:gd name="T58" fmla="*/ 3300 w 377"/>
              <a:gd name="T59" fmla="*/ 1357 h 350"/>
              <a:gd name="T60" fmla="*/ 3181 w 377"/>
              <a:gd name="T61" fmla="*/ 1707 h 350"/>
              <a:gd name="T62" fmla="*/ 2667 w 377"/>
              <a:gd name="T63" fmla="*/ 1909 h 350"/>
              <a:gd name="T64" fmla="*/ 3233 w 377"/>
              <a:gd name="T65" fmla="*/ 3316 h 350"/>
              <a:gd name="T66" fmla="*/ 3086 w 377"/>
              <a:gd name="T67" fmla="*/ 3521 h 350"/>
              <a:gd name="T68" fmla="*/ 2815 w 377"/>
              <a:gd name="T69" fmla="*/ 3278 h 350"/>
              <a:gd name="T70" fmla="*/ 2831 w 377"/>
              <a:gd name="T71" fmla="*/ 2729 h 350"/>
              <a:gd name="T72" fmla="*/ 2910 w 377"/>
              <a:gd name="T73" fmla="*/ 2527 h 350"/>
              <a:gd name="T74" fmla="*/ 2979 w 377"/>
              <a:gd name="T75" fmla="*/ 2646 h 350"/>
              <a:gd name="T76" fmla="*/ 3086 w 377"/>
              <a:gd name="T77" fmla="*/ 2712 h 350"/>
              <a:gd name="T78" fmla="*/ 3205 w 377"/>
              <a:gd name="T79" fmla="*/ 2700 h 350"/>
              <a:gd name="T80" fmla="*/ 3436 w 377"/>
              <a:gd name="T81" fmla="*/ 3197 h 350"/>
              <a:gd name="T82" fmla="*/ 3838 w 377"/>
              <a:gd name="T83" fmla="*/ 2634 h 350"/>
              <a:gd name="T84" fmla="*/ 3595 w 377"/>
              <a:gd name="T85" fmla="*/ 3114 h 350"/>
              <a:gd name="T86" fmla="*/ 3136 w 377"/>
              <a:gd name="T87" fmla="*/ 2254 h 350"/>
              <a:gd name="T88" fmla="*/ 3419 w 377"/>
              <a:gd name="T89" fmla="*/ 1883 h 350"/>
              <a:gd name="T90" fmla="*/ 3878 w 377"/>
              <a:gd name="T91" fmla="*/ 2536 h 3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77" h="350">
                <a:moveTo>
                  <a:pt x="358" y="0"/>
                </a:moveTo>
                <a:cubicBezTo>
                  <a:pt x="19" y="0"/>
                  <a:pt x="19" y="0"/>
                  <a:pt x="19" y="0"/>
                </a:cubicBezTo>
                <a:cubicBezTo>
                  <a:pt x="9" y="0"/>
                  <a:pt x="0" y="8"/>
                  <a:pt x="0" y="19"/>
                </a:cubicBezTo>
                <a:cubicBezTo>
                  <a:pt x="0" y="29"/>
                  <a:pt x="9" y="38"/>
                  <a:pt x="19" y="38"/>
                </a:cubicBezTo>
                <a:cubicBezTo>
                  <a:pt x="24" y="38"/>
                  <a:pt x="24" y="38"/>
                  <a:pt x="24" y="38"/>
                </a:cubicBezTo>
                <a:cubicBezTo>
                  <a:pt x="69" y="314"/>
                  <a:pt x="69" y="314"/>
                  <a:pt x="69" y="314"/>
                </a:cubicBezTo>
                <a:cubicBezTo>
                  <a:pt x="61" y="315"/>
                  <a:pt x="54" y="323"/>
                  <a:pt x="54" y="332"/>
                </a:cubicBezTo>
                <a:cubicBezTo>
                  <a:pt x="54" y="342"/>
                  <a:pt x="62" y="350"/>
                  <a:pt x="72" y="350"/>
                </a:cubicBezTo>
                <a:cubicBezTo>
                  <a:pt x="305" y="350"/>
                  <a:pt x="305" y="350"/>
                  <a:pt x="305" y="350"/>
                </a:cubicBezTo>
                <a:cubicBezTo>
                  <a:pt x="315" y="350"/>
                  <a:pt x="323" y="342"/>
                  <a:pt x="323" y="332"/>
                </a:cubicBezTo>
                <a:cubicBezTo>
                  <a:pt x="323" y="323"/>
                  <a:pt x="317" y="315"/>
                  <a:pt x="308" y="314"/>
                </a:cubicBezTo>
                <a:cubicBezTo>
                  <a:pt x="353" y="38"/>
                  <a:pt x="353" y="38"/>
                  <a:pt x="353" y="38"/>
                </a:cubicBezTo>
                <a:cubicBezTo>
                  <a:pt x="358" y="38"/>
                  <a:pt x="358" y="38"/>
                  <a:pt x="358" y="38"/>
                </a:cubicBezTo>
                <a:cubicBezTo>
                  <a:pt x="369" y="38"/>
                  <a:pt x="377" y="29"/>
                  <a:pt x="377" y="19"/>
                </a:cubicBezTo>
                <a:cubicBezTo>
                  <a:pt x="377" y="8"/>
                  <a:pt x="369" y="0"/>
                  <a:pt x="358" y="0"/>
                </a:cubicBezTo>
                <a:close/>
                <a:moveTo>
                  <a:pt x="121" y="116"/>
                </a:moveTo>
                <a:cubicBezTo>
                  <a:pt x="141" y="86"/>
                  <a:pt x="141" y="86"/>
                  <a:pt x="141" y="86"/>
                </a:cubicBezTo>
                <a:cubicBezTo>
                  <a:pt x="148" y="76"/>
                  <a:pt x="154" y="76"/>
                  <a:pt x="154" y="76"/>
                </a:cubicBezTo>
                <a:cubicBezTo>
                  <a:pt x="155" y="76"/>
                  <a:pt x="155" y="76"/>
                  <a:pt x="155" y="76"/>
                </a:cubicBezTo>
                <a:cubicBezTo>
                  <a:pt x="156" y="76"/>
                  <a:pt x="157" y="76"/>
                  <a:pt x="157" y="76"/>
                </a:cubicBezTo>
                <a:cubicBezTo>
                  <a:pt x="159" y="76"/>
                  <a:pt x="162" y="76"/>
                  <a:pt x="164" y="76"/>
                </a:cubicBezTo>
                <a:cubicBezTo>
                  <a:pt x="165" y="76"/>
                  <a:pt x="165" y="76"/>
                  <a:pt x="165" y="76"/>
                </a:cubicBezTo>
                <a:cubicBezTo>
                  <a:pt x="207" y="77"/>
                  <a:pt x="207" y="77"/>
                  <a:pt x="207" y="77"/>
                </a:cubicBezTo>
                <a:cubicBezTo>
                  <a:pt x="207" y="77"/>
                  <a:pt x="206" y="77"/>
                  <a:pt x="206" y="77"/>
                </a:cubicBezTo>
                <a:cubicBezTo>
                  <a:pt x="205" y="77"/>
                  <a:pt x="205" y="77"/>
                  <a:pt x="205" y="78"/>
                </a:cubicBezTo>
                <a:cubicBezTo>
                  <a:pt x="205" y="78"/>
                  <a:pt x="204" y="78"/>
                  <a:pt x="204" y="78"/>
                </a:cubicBezTo>
                <a:cubicBezTo>
                  <a:pt x="191" y="83"/>
                  <a:pt x="171" y="115"/>
                  <a:pt x="160" y="134"/>
                </a:cubicBezTo>
                <a:cubicBezTo>
                  <a:pt x="160" y="134"/>
                  <a:pt x="160" y="134"/>
                  <a:pt x="160" y="134"/>
                </a:cubicBezTo>
                <a:cubicBezTo>
                  <a:pt x="158" y="137"/>
                  <a:pt x="157" y="140"/>
                  <a:pt x="157" y="140"/>
                </a:cubicBezTo>
                <a:cubicBezTo>
                  <a:pt x="155" y="142"/>
                  <a:pt x="153" y="143"/>
                  <a:pt x="150" y="143"/>
                </a:cubicBezTo>
                <a:cubicBezTo>
                  <a:pt x="148" y="144"/>
                  <a:pt x="146" y="144"/>
                  <a:pt x="144" y="142"/>
                </a:cubicBezTo>
                <a:cubicBezTo>
                  <a:pt x="123" y="127"/>
                  <a:pt x="123" y="127"/>
                  <a:pt x="123" y="127"/>
                </a:cubicBezTo>
                <a:cubicBezTo>
                  <a:pt x="119" y="124"/>
                  <a:pt x="118" y="119"/>
                  <a:pt x="121" y="116"/>
                </a:cubicBezTo>
                <a:close/>
                <a:moveTo>
                  <a:pt x="92" y="156"/>
                </a:moveTo>
                <a:cubicBezTo>
                  <a:pt x="108" y="154"/>
                  <a:pt x="108" y="154"/>
                  <a:pt x="108" y="154"/>
                </a:cubicBezTo>
                <a:cubicBezTo>
                  <a:pt x="118" y="153"/>
                  <a:pt x="118" y="153"/>
                  <a:pt x="118" y="153"/>
                </a:cubicBezTo>
                <a:cubicBezTo>
                  <a:pt x="130" y="152"/>
                  <a:pt x="130" y="152"/>
                  <a:pt x="130" y="152"/>
                </a:cubicBezTo>
                <a:cubicBezTo>
                  <a:pt x="133" y="151"/>
                  <a:pt x="137" y="153"/>
                  <a:pt x="138" y="155"/>
                </a:cubicBezTo>
                <a:cubicBezTo>
                  <a:pt x="151" y="177"/>
                  <a:pt x="151" y="177"/>
                  <a:pt x="151" y="177"/>
                </a:cubicBezTo>
                <a:cubicBezTo>
                  <a:pt x="151" y="177"/>
                  <a:pt x="151" y="177"/>
                  <a:pt x="151" y="177"/>
                </a:cubicBezTo>
                <a:cubicBezTo>
                  <a:pt x="155" y="185"/>
                  <a:pt x="155" y="185"/>
                  <a:pt x="155" y="185"/>
                </a:cubicBezTo>
                <a:cubicBezTo>
                  <a:pt x="158" y="191"/>
                  <a:pt x="158" y="191"/>
                  <a:pt x="158" y="191"/>
                </a:cubicBezTo>
                <a:cubicBezTo>
                  <a:pt x="160" y="193"/>
                  <a:pt x="159" y="194"/>
                  <a:pt x="156" y="193"/>
                </a:cubicBezTo>
                <a:cubicBezTo>
                  <a:pt x="151" y="191"/>
                  <a:pt x="151" y="191"/>
                  <a:pt x="151" y="191"/>
                </a:cubicBezTo>
                <a:cubicBezTo>
                  <a:pt x="149" y="190"/>
                  <a:pt x="149" y="190"/>
                  <a:pt x="149" y="190"/>
                </a:cubicBezTo>
                <a:cubicBezTo>
                  <a:pt x="148" y="189"/>
                  <a:pt x="148" y="189"/>
                  <a:pt x="148" y="189"/>
                </a:cubicBezTo>
                <a:cubicBezTo>
                  <a:pt x="145" y="188"/>
                  <a:pt x="142" y="190"/>
                  <a:pt x="140" y="192"/>
                </a:cubicBezTo>
                <a:cubicBezTo>
                  <a:pt x="134" y="204"/>
                  <a:pt x="134" y="204"/>
                  <a:pt x="134" y="204"/>
                </a:cubicBezTo>
                <a:cubicBezTo>
                  <a:pt x="134" y="204"/>
                  <a:pt x="133" y="206"/>
                  <a:pt x="129" y="205"/>
                </a:cubicBezTo>
                <a:cubicBezTo>
                  <a:pt x="129" y="205"/>
                  <a:pt x="103" y="205"/>
                  <a:pt x="95" y="198"/>
                </a:cubicBezTo>
                <a:cubicBezTo>
                  <a:pt x="95" y="198"/>
                  <a:pt x="94" y="198"/>
                  <a:pt x="94" y="197"/>
                </a:cubicBezTo>
                <a:cubicBezTo>
                  <a:pt x="94" y="197"/>
                  <a:pt x="90" y="192"/>
                  <a:pt x="95" y="180"/>
                </a:cubicBezTo>
                <a:cubicBezTo>
                  <a:pt x="100" y="171"/>
                  <a:pt x="100" y="171"/>
                  <a:pt x="100" y="171"/>
                </a:cubicBezTo>
                <a:cubicBezTo>
                  <a:pt x="101" y="168"/>
                  <a:pt x="100" y="165"/>
                  <a:pt x="97" y="163"/>
                </a:cubicBezTo>
                <a:cubicBezTo>
                  <a:pt x="91" y="159"/>
                  <a:pt x="91" y="159"/>
                  <a:pt x="91" y="159"/>
                </a:cubicBezTo>
                <a:cubicBezTo>
                  <a:pt x="88" y="157"/>
                  <a:pt x="89" y="156"/>
                  <a:pt x="92" y="156"/>
                </a:cubicBezTo>
                <a:close/>
                <a:moveTo>
                  <a:pt x="176" y="250"/>
                </a:moveTo>
                <a:cubicBezTo>
                  <a:pt x="175" y="254"/>
                  <a:pt x="172" y="258"/>
                  <a:pt x="167" y="257"/>
                </a:cubicBezTo>
                <a:cubicBezTo>
                  <a:pt x="132" y="255"/>
                  <a:pt x="132" y="255"/>
                  <a:pt x="132" y="255"/>
                </a:cubicBezTo>
                <a:cubicBezTo>
                  <a:pt x="120" y="255"/>
                  <a:pt x="116" y="249"/>
                  <a:pt x="116" y="249"/>
                </a:cubicBezTo>
                <a:cubicBezTo>
                  <a:pt x="115" y="248"/>
                  <a:pt x="114" y="245"/>
                  <a:pt x="112" y="243"/>
                </a:cubicBezTo>
                <a:cubicBezTo>
                  <a:pt x="112" y="243"/>
                  <a:pt x="112" y="243"/>
                  <a:pt x="112" y="243"/>
                </a:cubicBezTo>
                <a:cubicBezTo>
                  <a:pt x="91" y="206"/>
                  <a:pt x="91" y="206"/>
                  <a:pt x="91" y="206"/>
                </a:cubicBezTo>
                <a:cubicBezTo>
                  <a:pt x="91" y="206"/>
                  <a:pt x="92" y="207"/>
                  <a:pt x="92" y="207"/>
                </a:cubicBezTo>
                <a:cubicBezTo>
                  <a:pt x="92" y="207"/>
                  <a:pt x="93" y="208"/>
                  <a:pt x="93" y="208"/>
                </a:cubicBezTo>
                <a:cubicBezTo>
                  <a:pt x="93" y="208"/>
                  <a:pt x="93" y="208"/>
                  <a:pt x="93" y="208"/>
                </a:cubicBezTo>
                <a:cubicBezTo>
                  <a:pt x="105" y="217"/>
                  <a:pt x="143" y="217"/>
                  <a:pt x="164" y="217"/>
                </a:cubicBezTo>
                <a:cubicBezTo>
                  <a:pt x="164" y="217"/>
                  <a:pt x="164" y="217"/>
                  <a:pt x="164" y="217"/>
                </a:cubicBezTo>
                <a:cubicBezTo>
                  <a:pt x="168" y="217"/>
                  <a:pt x="171" y="216"/>
                  <a:pt x="171" y="216"/>
                </a:cubicBezTo>
                <a:cubicBezTo>
                  <a:pt x="175" y="216"/>
                  <a:pt x="178" y="219"/>
                  <a:pt x="178" y="224"/>
                </a:cubicBezTo>
                <a:lnTo>
                  <a:pt x="176" y="250"/>
                </a:lnTo>
                <a:close/>
                <a:moveTo>
                  <a:pt x="198" y="142"/>
                </a:moveTo>
                <a:cubicBezTo>
                  <a:pt x="189" y="142"/>
                  <a:pt x="189" y="142"/>
                  <a:pt x="189" y="142"/>
                </a:cubicBezTo>
                <a:cubicBezTo>
                  <a:pt x="183" y="142"/>
                  <a:pt x="183" y="142"/>
                  <a:pt x="183" y="142"/>
                </a:cubicBezTo>
                <a:cubicBezTo>
                  <a:pt x="180" y="142"/>
                  <a:pt x="179" y="140"/>
                  <a:pt x="182" y="139"/>
                </a:cubicBezTo>
                <a:cubicBezTo>
                  <a:pt x="186" y="135"/>
                  <a:pt x="186" y="135"/>
                  <a:pt x="186" y="135"/>
                </a:cubicBezTo>
                <a:cubicBezTo>
                  <a:pt x="188" y="134"/>
                  <a:pt x="188" y="134"/>
                  <a:pt x="188" y="134"/>
                </a:cubicBezTo>
                <a:cubicBezTo>
                  <a:pt x="189" y="133"/>
                  <a:pt x="189" y="133"/>
                  <a:pt x="189" y="133"/>
                </a:cubicBezTo>
                <a:cubicBezTo>
                  <a:pt x="192" y="131"/>
                  <a:pt x="192" y="128"/>
                  <a:pt x="191" y="126"/>
                </a:cubicBezTo>
                <a:cubicBezTo>
                  <a:pt x="190" y="125"/>
                  <a:pt x="190" y="125"/>
                  <a:pt x="190" y="125"/>
                </a:cubicBezTo>
                <a:cubicBezTo>
                  <a:pt x="188" y="121"/>
                  <a:pt x="188" y="121"/>
                  <a:pt x="188" y="121"/>
                </a:cubicBezTo>
                <a:cubicBezTo>
                  <a:pt x="188" y="121"/>
                  <a:pt x="188" y="121"/>
                  <a:pt x="188" y="121"/>
                </a:cubicBezTo>
                <a:cubicBezTo>
                  <a:pt x="186" y="117"/>
                  <a:pt x="186" y="117"/>
                  <a:pt x="186" y="117"/>
                </a:cubicBezTo>
                <a:cubicBezTo>
                  <a:pt x="186" y="117"/>
                  <a:pt x="185" y="115"/>
                  <a:pt x="188" y="112"/>
                </a:cubicBezTo>
                <a:cubicBezTo>
                  <a:pt x="188" y="112"/>
                  <a:pt x="201" y="90"/>
                  <a:pt x="211" y="87"/>
                </a:cubicBezTo>
                <a:cubicBezTo>
                  <a:pt x="212" y="86"/>
                  <a:pt x="212" y="86"/>
                  <a:pt x="213" y="86"/>
                </a:cubicBezTo>
                <a:cubicBezTo>
                  <a:pt x="213" y="86"/>
                  <a:pt x="219" y="86"/>
                  <a:pt x="226" y="96"/>
                </a:cubicBezTo>
                <a:cubicBezTo>
                  <a:pt x="230" y="102"/>
                  <a:pt x="230" y="102"/>
                  <a:pt x="230" y="102"/>
                </a:cubicBezTo>
                <a:cubicBezTo>
                  <a:pt x="232" y="104"/>
                  <a:pt x="235" y="105"/>
                  <a:pt x="238" y="104"/>
                </a:cubicBezTo>
                <a:cubicBezTo>
                  <a:pt x="245" y="101"/>
                  <a:pt x="245" y="101"/>
                  <a:pt x="245" y="101"/>
                </a:cubicBezTo>
                <a:cubicBezTo>
                  <a:pt x="248" y="99"/>
                  <a:pt x="249" y="100"/>
                  <a:pt x="247" y="103"/>
                </a:cubicBezTo>
                <a:cubicBezTo>
                  <a:pt x="240" y="118"/>
                  <a:pt x="240" y="118"/>
                  <a:pt x="240" y="118"/>
                </a:cubicBezTo>
                <a:cubicBezTo>
                  <a:pt x="236" y="127"/>
                  <a:pt x="236" y="127"/>
                  <a:pt x="236" y="127"/>
                </a:cubicBezTo>
                <a:cubicBezTo>
                  <a:pt x="231" y="138"/>
                  <a:pt x="231" y="138"/>
                  <a:pt x="231" y="138"/>
                </a:cubicBezTo>
                <a:cubicBezTo>
                  <a:pt x="229" y="141"/>
                  <a:pt x="226" y="143"/>
                  <a:pt x="223" y="143"/>
                </a:cubicBezTo>
                <a:cubicBezTo>
                  <a:pt x="198" y="142"/>
                  <a:pt x="198" y="142"/>
                  <a:pt x="198" y="142"/>
                </a:cubicBezTo>
                <a:cubicBezTo>
                  <a:pt x="198" y="142"/>
                  <a:pt x="198" y="142"/>
                  <a:pt x="198" y="142"/>
                </a:cubicBezTo>
                <a:close/>
                <a:moveTo>
                  <a:pt x="255" y="238"/>
                </a:moveTo>
                <a:cubicBezTo>
                  <a:pt x="255" y="238"/>
                  <a:pt x="253" y="244"/>
                  <a:pt x="240" y="247"/>
                </a:cubicBezTo>
                <a:cubicBezTo>
                  <a:pt x="234" y="248"/>
                  <a:pt x="234" y="248"/>
                  <a:pt x="234" y="248"/>
                </a:cubicBezTo>
                <a:cubicBezTo>
                  <a:pt x="231" y="249"/>
                  <a:pt x="229" y="251"/>
                  <a:pt x="229" y="254"/>
                </a:cubicBezTo>
                <a:cubicBezTo>
                  <a:pt x="229" y="262"/>
                  <a:pt x="229" y="262"/>
                  <a:pt x="229" y="262"/>
                </a:cubicBezTo>
                <a:cubicBezTo>
                  <a:pt x="229" y="265"/>
                  <a:pt x="228" y="266"/>
                  <a:pt x="226" y="263"/>
                </a:cubicBezTo>
                <a:cubicBezTo>
                  <a:pt x="215" y="251"/>
                  <a:pt x="215" y="251"/>
                  <a:pt x="215" y="251"/>
                </a:cubicBezTo>
                <a:cubicBezTo>
                  <a:pt x="209" y="244"/>
                  <a:pt x="209" y="244"/>
                  <a:pt x="209" y="244"/>
                </a:cubicBezTo>
                <a:cubicBezTo>
                  <a:pt x="200" y="234"/>
                  <a:pt x="200" y="234"/>
                  <a:pt x="200" y="234"/>
                </a:cubicBezTo>
                <a:cubicBezTo>
                  <a:pt x="198" y="232"/>
                  <a:pt x="198" y="228"/>
                  <a:pt x="199" y="225"/>
                </a:cubicBezTo>
                <a:cubicBezTo>
                  <a:pt x="210" y="203"/>
                  <a:pt x="210" y="203"/>
                  <a:pt x="210" y="203"/>
                </a:cubicBezTo>
                <a:cubicBezTo>
                  <a:pt x="210" y="203"/>
                  <a:pt x="210" y="203"/>
                  <a:pt x="210" y="203"/>
                </a:cubicBezTo>
                <a:cubicBezTo>
                  <a:pt x="213" y="195"/>
                  <a:pt x="213" y="195"/>
                  <a:pt x="213" y="195"/>
                </a:cubicBezTo>
                <a:cubicBezTo>
                  <a:pt x="216" y="188"/>
                  <a:pt x="216" y="188"/>
                  <a:pt x="216" y="188"/>
                </a:cubicBezTo>
                <a:cubicBezTo>
                  <a:pt x="217" y="186"/>
                  <a:pt x="219" y="186"/>
                  <a:pt x="219" y="189"/>
                </a:cubicBezTo>
                <a:cubicBezTo>
                  <a:pt x="221" y="195"/>
                  <a:pt x="221" y="195"/>
                  <a:pt x="221" y="195"/>
                </a:cubicBezTo>
                <a:cubicBezTo>
                  <a:pt x="221" y="197"/>
                  <a:pt x="221" y="197"/>
                  <a:pt x="221" y="197"/>
                </a:cubicBezTo>
                <a:cubicBezTo>
                  <a:pt x="221" y="198"/>
                  <a:pt x="221" y="198"/>
                  <a:pt x="221" y="198"/>
                </a:cubicBezTo>
                <a:cubicBezTo>
                  <a:pt x="222" y="201"/>
                  <a:pt x="225" y="203"/>
                  <a:pt x="228" y="202"/>
                </a:cubicBezTo>
                <a:cubicBezTo>
                  <a:pt x="229" y="202"/>
                  <a:pt x="229" y="202"/>
                  <a:pt x="229" y="202"/>
                </a:cubicBezTo>
                <a:cubicBezTo>
                  <a:pt x="233" y="202"/>
                  <a:pt x="233" y="202"/>
                  <a:pt x="233" y="202"/>
                </a:cubicBezTo>
                <a:cubicBezTo>
                  <a:pt x="233" y="202"/>
                  <a:pt x="233" y="202"/>
                  <a:pt x="233" y="202"/>
                </a:cubicBezTo>
                <a:cubicBezTo>
                  <a:pt x="238" y="201"/>
                  <a:pt x="238" y="201"/>
                  <a:pt x="238" y="201"/>
                </a:cubicBezTo>
                <a:cubicBezTo>
                  <a:pt x="238" y="201"/>
                  <a:pt x="240" y="201"/>
                  <a:pt x="242" y="205"/>
                </a:cubicBezTo>
                <a:cubicBezTo>
                  <a:pt x="242" y="205"/>
                  <a:pt x="256" y="226"/>
                  <a:pt x="255" y="236"/>
                </a:cubicBezTo>
                <a:cubicBezTo>
                  <a:pt x="255" y="237"/>
                  <a:pt x="255" y="238"/>
                  <a:pt x="255" y="238"/>
                </a:cubicBezTo>
                <a:close/>
                <a:moveTo>
                  <a:pt x="288" y="189"/>
                </a:moveTo>
                <a:cubicBezTo>
                  <a:pt x="287" y="191"/>
                  <a:pt x="286" y="193"/>
                  <a:pt x="285" y="196"/>
                </a:cubicBezTo>
                <a:cubicBezTo>
                  <a:pt x="285" y="196"/>
                  <a:pt x="285" y="196"/>
                  <a:pt x="285" y="196"/>
                </a:cubicBezTo>
                <a:cubicBezTo>
                  <a:pt x="267" y="234"/>
                  <a:pt x="267" y="234"/>
                  <a:pt x="267" y="234"/>
                </a:cubicBezTo>
                <a:cubicBezTo>
                  <a:pt x="267" y="234"/>
                  <a:pt x="267" y="233"/>
                  <a:pt x="267" y="233"/>
                </a:cubicBezTo>
                <a:cubicBezTo>
                  <a:pt x="267" y="232"/>
                  <a:pt x="267" y="232"/>
                  <a:pt x="267" y="232"/>
                </a:cubicBezTo>
                <a:cubicBezTo>
                  <a:pt x="267" y="232"/>
                  <a:pt x="267" y="232"/>
                  <a:pt x="267" y="232"/>
                </a:cubicBezTo>
                <a:cubicBezTo>
                  <a:pt x="268" y="217"/>
                  <a:pt x="246" y="185"/>
                  <a:pt x="233" y="168"/>
                </a:cubicBezTo>
                <a:cubicBezTo>
                  <a:pt x="233" y="168"/>
                  <a:pt x="233" y="168"/>
                  <a:pt x="233" y="168"/>
                </a:cubicBezTo>
                <a:cubicBezTo>
                  <a:pt x="231" y="165"/>
                  <a:pt x="229" y="163"/>
                  <a:pt x="229" y="163"/>
                </a:cubicBezTo>
                <a:cubicBezTo>
                  <a:pt x="227" y="160"/>
                  <a:pt x="227" y="155"/>
                  <a:pt x="231" y="153"/>
                </a:cubicBezTo>
                <a:cubicBezTo>
                  <a:pt x="254" y="140"/>
                  <a:pt x="254" y="140"/>
                  <a:pt x="254" y="140"/>
                </a:cubicBezTo>
                <a:cubicBezTo>
                  <a:pt x="257" y="138"/>
                  <a:pt x="262" y="139"/>
                  <a:pt x="265" y="142"/>
                </a:cubicBezTo>
                <a:cubicBezTo>
                  <a:pt x="284" y="173"/>
                  <a:pt x="284" y="173"/>
                  <a:pt x="284" y="173"/>
                </a:cubicBezTo>
                <a:cubicBezTo>
                  <a:pt x="290" y="183"/>
                  <a:pt x="288" y="189"/>
                  <a:pt x="288" y="189"/>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11" name="94"/>
          <p:cNvSpPr/>
          <p:nvPr>
            <p:custDataLst>
              <p:tags r:id="rId8"/>
            </p:custDataLst>
          </p:nvPr>
        </p:nvSpPr>
        <p:spPr bwMode="auto">
          <a:xfrm>
            <a:off x="1048741" y="3801050"/>
            <a:ext cx="89216" cy="48710"/>
          </a:xfrm>
          <a:custGeom>
            <a:avLst/>
            <a:gdLst>
              <a:gd name="T0" fmla="*/ 989 w 73"/>
              <a:gd name="T1" fmla="*/ 271 h 40"/>
              <a:gd name="T2" fmla="*/ 715 w 73"/>
              <a:gd name="T3" fmla="*/ 537 h 40"/>
              <a:gd name="T4" fmla="*/ 272 w 73"/>
              <a:gd name="T5" fmla="*/ 537 h 40"/>
              <a:gd name="T6" fmla="*/ 0 w 73"/>
              <a:gd name="T7" fmla="*/ 271 h 40"/>
              <a:gd name="T8" fmla="*/ 0 w 73"/>
              <a:gd name="T9" fmla="*/ 271 h 40"/>
              <a:gd name="T10" fmla="*/ 272 w 73"/>
              <a:gd name="T11" fmla="*/ 0 h 40"/>
              <a:gd name="T12" fmla="*/ 715 w 73"/>
              <a:gd name="T13" fmla="*/ 0 h 40"/>
              <a:gd name="T14" fmla="*/ 989 w 73"/>
              <a:gd name="T15" fmla="*/ 271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3" name="品 95"/>
          <p:cNvSpPr/>
          <p:nvPr>
            <p:custDataLst>
              <p:tags r:id="rId9"/>
            </p:custDataLst>
          </p:nvPr>
        </p:nvSpPr>
        <p:spPr bwMode="auto">
          <a:xfrm>
            <a:off x="1048741" y="3907186"/>
            <a:ext cx="89216" cy="48710"/>
          </a:xfrm>
          <a:custGeom>
            <a:avLst/>
            <a:gdLst>
              <a:gd name="T0" fmla="*/ 989 w 73"/>
              <a:gd name="T1" fmla="*/ 271 h 40"/>
              <a:gd name="T2" fmla="*/ 715 w 73"/>
              <a:gd name="T3" fmla="*/ 537 h 40"/>
              <a:gd name="T4" fmla="*/ 272 w 73"/>
              <a:gd name="T5" fmla="*/ 537 h 40"/>
              <a:gd name="T6" fmla="*/ 0 w 73"/>
              <a:gd name="T7" fmla="*/ 271 h 40"/>
              <a:gd name="T8" fmla="*/ 0 w 73"/>
              <a:gd name="T9" fmla="*/ 271 h 40"/>
              <a:gd name="T10" fmla="*/ 272 w 73"/>
              <a:gd name="T11" fmla="*/ 0 h 40"/>
              <a:gd name="T12" fmla="*/ 715 w 73"/>
              <a:gd name="T13" fmla="*/ 0 h 40"/>
              <a:gd name="T14" fmla="*/ 989 w 73"/>
              <a:gd name="T15" fmla="*/ 271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4" name="出品 96"/>
          <p:cNvSpPr/>
          <p:nvPr>
            <p:custDataLst>
              <p:tags r:id="rId10"/>
            </p:custDataLst>
          </p:nvPr>
        </p:nvSpPr>
        <p:spPr bwMode="auto">
          <a:xfrm>
            <a:off x="1048741" y="4011784"/>
            <a:ext cx="89216" cy="49223"/>
          </a:xfrm>
          <a:custGeom>
            <a:avLst/>
            <a:gdLst>
              <a:gd name="T0" fmla="*/ 989 w 73"/>
              <a:gd name="T1" fmla="*/ 276 h 40"/>
              <a:gd name="T2" fmla="*/ 715 w 73"/>
              <a:gd name="T3" fmla="*/ 552 h 40"/>
              <a:gd name="T4" fmla="*/ 272 w 73"/>
              <a:gd name="T5" fmla="*/ 552 h 40"/>
              <a:gd name="T6" fmla="*/ 0 w 73"/>
              <a:gd name="T7" fmla="*/ 276 h 40"/>
              <a:gd name="T8" fmla="*/ 0 w 73"/>
              <a:gd name="T9" fmla="*/ 276 h 40"/>
              <a:gd name="T10" fmla="*/ 272 w 73"/>
              <a:gd name="T11" fmla="*/ 0 h 40"/>
              <a:gd name="T12" fmla="*/ 715 w 73"/>
              <a:gd name="T13" fmla="*/ 0 h 40"/>
              <a:gd name="T14" fmla="*/ 989 w 73"/>
              <a:gd name="T15" fmla="*/ 276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5" name="品 97"/>
          <p:cNvSpPr/>
          <p:nvPr>
            <p:custDataLst>
              <p:tags r:id="rId11"/>
            </p:custDataLst>
          </p:nvPr>
        </p:nvSpPr>
        <p:spPr bwMode="auto">
          <a:xfrm>
            <a:off x="1048741" y="4117920"/>
            <a:ext cx="89216" cy="48710"/>
          </a:xfrm>
          <a:custGeom>
            <a:avLst/>
            <a:gdLst>
              <a:gd name="T0" fmla="*/ 989 w 73"/>
              <a:gd name="T1" fmla="*/ 271 h 40"/>
              <a:gd name="T2" fmla="*/ 715 w 73"/>
              <a:gd name="T3" fmla="*/ 537 h 40"/>
              <a:gd name="T4" fmla="*/ 272 w 73"/>
              <a:gd name="T5" fmla="*/ 537 h 40"/>
              <a:gd name="T6" fmla="*/ 0 w 73"/>
              <a:gd name="T7" fmla="*/ 271 h 40"/>
              <a:gd name="T8" fmla="*/ 0 w 73"/>
              <a:gd name="T9" fmla="*/ 271 h 40"/>
              <a:gd name="T10" fmla="*/ 272 w 73"/>
              <a:gd name="T11" fmla="*/ 0 h 40"/>
              <a:gd name="T12" fmla="*/ 715 w 73"/>
              <a:gd name="T13" fmla="*/ 0 h 40"/>
              <a:gd name="T14" fmla="*/ 989 w 73"/>
              <a:gd name="T15" fmla="*/ 271 h 4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40">
                <a:moveTo>
                  <a:pt x="73" y="20"/>
                </a:moveTo>
                <a:cubicBezTo>
                  <a:pt x="73" y="31"/>
                  <a:pt x="64" y="40"/>
                  <a:pt x="53" y="40"/>
                </a:cubicBezTo>
                <a:cubicBezTo>
                  <a:pt x="20" y="40"/>
                  <a:pt x="20" y="40"/>
                  <a:pt x="20" y="40"/>
                </a:cubicBezTo>
                <a:cubicBezTo>
                  <a:pt x="9" y="40"/>
                  <a:pt x="0" y="31"/>
                  <a:pt x="0" y="20"/>
                </a:cubicBezTo>
                <a:cubicBezTo>
                  <a:pt x="0" y="20"/>
                  <a:pt x="0" y="20"/>
                  <a:pt x="0" y="20"/>
                </a:cubicBezTo>
                <a:cubicBezTo>
                  <a:pt x="0" y="9"/>
                  <a:pt x="9" y="0"/>
                  <a:pt x="20" y="0"/>
                </a:cubicBezTo>
                <a:cubicBezTo>
                  <a:pt x="53" y="0"/>
                  <a:pt x="53" y="0"/>
                  <a:pt x="53" y="0"/>
                </a:cubicBezTo>
                <a:cubicBezTo>
                  <a:pt x="64" y="0"/>
                  <a:pt x="73" y="9"/>
                  <a:pt x="73"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6" name="98"/>
          <p:cNvSpPr/>
          <p:nvPr>
            <p:custDataLst>
              <p:tags r:id="rId12"/>
            </p:custDataLst>
          </p:nvPr>
        </p:nvSpPr>
        <p:spPr bwMode="auto">
          <a:xfrm>
            <a:off x="1583011" y="3753365"/>
            <a:ext cx="37430" cy="104085"/>
          </a:xfrm>
          <a:custGeom>
            <a:avLst/>
            <a:gdLst>
              <a:gd name="T0" fmla="*/ 78 w 31"/>
              <a:gd name="T1" fmla="*/ 0 h 85"/>
              <a:gd name="T2" fmla="*/ 0 w 31"/>
              <a:gd name="T3" fmla="*/ 12 h 85"/>
              <a:gd name="T4" fmla="*/ 0 w 31"/>
              <a:gd name="T5" fmla="*/ 1146 h 85"/>
              <a:gd name="T6" fmla="*/ 78 w 31"/>
              <a:gd name="T7" fmla="*/ 1158 h 85"/>
              <a:gd name="T8" fmla="*/ 405 w 31"/>
              <a:gd name="T9" fmla="*/ 817 h 85"/>
              <a:gd name="T10" fmla="*/ 405 w 31"/>
              <a:gd name="T11" fmla="*/ 353 h 85"/>
              <a:gd name="T12" fmla="*/ 78 w 31"/>
              <a:gd name="T13" fmla="*/ 0 h 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5">
                <a:moveTo>
                  <a:pt x="6" y="0"/>
                </a:moveTo>
                <a:cubicBezTo>
                  <a:pt x="4" y="0"/>
                  <a:pt x="2" y="1"/>
                  <a:pt x="0" y="1"/>
                </a:cubicBezTo>
                <a:cubicBezTo>
                  <a:pt x="0" y="84"/>
                  <a:pt x="0" y="84"/>
                  <a:pt x="0" y="84"/>
                </a:cubicBezTo>
                <a:cubicBezTo>
                  <a:pt x="2" y="85"/>
                  <a:pt x="4" y="85"/>
                  <a:pt x="6" y="85"/>
                </a:cubicBezTo>
                <a:cubicBezTo>
                  <a:pt x="20" y="85"/>
                  <a:pt x="31" y="74"/>
                  <a:pt x="31" y="60"/>
                </a:cubicBezTo>
                <a:cubicBezTo>
                  <a:pt x="31" y="26"/>
                  <a:pt x="31" y="26"/>
                  <a:pt x="31" y="26"/>
                </a:cubicBezTo>
                <a:cubicBezTo>
                  <a:pt x="31" y="12"/>
                  <a:pt x="20" y="0"/>
                  <a:pt x="6" y="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7" name="99"/>
          <p:cNvSpPr/>
          <p:nvPr>
            <p:custDataLst>
              <p:tags r:id="rId13"/>
            </p:custDataLst>
          </p:nvPr>
        </p:nvSpPr>
        <p:spPr bwMode="auto">
          <a:xfrm>
            <a:off x="1583011" y="3862065"/>
            <a:ext cx="37430" cy="102547"/>
          </a:xfrm>
          <a:custGeom>
            <a:avLst/>
            <a:gdLst>
              <a:gd name="T0" fmla="*/ 78 w 31"/>
              <a:gd name="T1" fmla="*/ 0 h 84"/>
              <a:gd name="T2" fmla="*/ 0 w 31"/>
              <a:gd name="T3" fmla="*/ 12 h 84"/>
              <a:gd name="T4" fmla="*/ 0 w 31"/>
              <a:gd name="T5" fmla="*/ 1133 h 84"/>
              <a:gd name="T6" fmla="*/ 78 w 31"/>
              <a:gd name="T7" fmla="*/ 1133 h 84"/>
              <a:gd name="T8" fmla="*/ 405 w 31"/>
              <a:gd name="T9" fmla="*/ 793 h 84"/>
              <a:gd name="T10" fmla="*/ 405 w 31"/>
              <a:gd name="T11" fmla="*/ 340 h 84"/>
              <a:gd name="T12" fmla="*/ 78 w 31"/>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4">
                <a:moveTo>
                  <a:pt x="6" y="0"/>
                </a:moveTo>
                <a:cubicBezTo>
                  <a:pt x="4" y="0"/>
                  <a:pt x="2" y="0"/>
                  <a:pt x="0" y="1"/>
                </a:cubicBezTo>
                <a:cubicBezTo>
                  <a:pt x="0" y="84"/>
                  <a:pt x="0" y="84"/>
                  <a:pt x="0" y="84"/>
                </a:cubicBezTo>
                <a:cubicBezTo>
                  <a:pt x="2" y="84"/>
                  <a:pt x="4" y="84"/>
                  <a:pt x="6" y="84"/>
                </a:cubicBezTo>
                <a:cubicBezTo>
                  <a:pt x="20" y="84"/>
                  <a:pt x="31" y="73"/>
                  <a:pt x="31" y="59"/>
                </a:cubicBezTo>
                <a:cubicBezTo>
                  <a:pt x="31" y="25"/>
                  <a:pt x="31" y="25"/>
                  <a:pt x="31" y="25"/>
                </a:cubicBezTo>
                <a:cubicBezTo>
                  <a:pt x="31" y="11"/>
                  <a:pt x="20" y="0"/>
                  <a:pt x="6" y="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8" name="100"/>
          <p:cNvSpPr/>
          <p:nvPr>
            <p:custDataLst>
              <p:tags r:id="rId14"/>
            </p:custDataLst>
          </p:nvPr>
        </p:nvSpPr>
        <p:spPr bwMode="auto">
          <a:xfrm>
            <a:off x="1583011" y="3969227"/>
            <a:ext cx="37430" cy="103573"/>
          </a:xfrm>
          <a:custGeom>
            <a:avLst/>
            <a:gdLst>
              <a:gd name="T0" fmla="*/ 78 w 31"/>
              <a:gd name="T1" fmla="*/ 0 h 85"/>
              <a:gd name="T2" fmla="*/ 0 w 31"/>
              <a:gd name="T3" fmla="*/ 12 h 85"/>
              <a:gd name="T4" fmla="*/ 0 w 31"/>
              <a:gd name="T5" fmla="*/ 1129 h 85"/>
              <a:gd name="T6" fmla="*/ 78 w 31"/>
              <a:gd name="T7" fmla="*/ 1141 h 85"/>
              <a:gd name="T8" fmla="*/ 405 w 31"/>
              <a:gd name="T9" fmla="*/ 808 h 85"/>
              <a:gd name="T10" fmla="*/ 405 w 31"/>
              <a:gd name="T11" fmla="*/ 349 h 85"/>
              <a:gd name="T12" fmla="*/ 78 w 31"/>
              <a:gd name="T13" fmla="*/ 0 h 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 h="85">
                <a:moveTo>
                  <a:pt x="6" y="0"/>
                </a:moveTo>
                <a:cubicBezTo>
                  <a:pt x="4" y="0"/>
                  <a:pt x="2" y="1"/>
                  <a:pt x="0" y="1"/>
                </a:cubicBezTo>
                <a:cubicBezTo>
                  <a:pt x="0" y="84"/>
                  <a:pt x="0" y="84"/>
                  <a:pt x="0" y="84"/>
                </a:cubicBezTo>
                <a:cubicBezTo>
                  <a:pt x="2" y="85"/>
                  <a:pt x="4" y="85"/>
                  <a:pt x="6" y="85"/>
                </a:cubicBezTo>
                <a:cubicBezTo>
                  <a:pt x="20" y="85"/>
                  <a:pt x="31" y="74"/>
                  <a:pt x="31" y="60"/>
                </a:cubicBezTo>
                <a:cubicBezTo>
                  <a:pt x="31" y="26"/>
                  <a:pt x="31" y="26"/>
                  <a:pt x="31" y="26"/>
                </a:cubicBezTo>
                <a:cubicBezTo>
                  <a:pt x="31" y="12"/>
                  <a:pt x="20" y="0"/>
                  <a:pt x="6" y="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39" name="101"/>
          <p:cNvSpPr>
            <a:spLocks noEditPoints="1"/>
          </p:cNvSpPr>
          <p:nvPr>
            <p:custDataLst>
              <p:tags r:id="rId15"/>
            </p:custDataLst>
          </p:nvPr>
        </p:nvSpPr>
        <p:spPr bwMode="auto">
          <a:xfrm>
            <a:off x="1085145" y="3707219"/>
            <a:ext cx="486586" cy="553242"/>
          </a:xfrm>
          <a:custGeom>
            <a:avLst/>
            <a:gdLst>
              <a:gd name="T0" fmla="*/ 4814 w 399"/>
              <a:gd name="T1" fmla="*/ 0 h 454"/>
              <a:gd name="T2" fmla="*/ 554 w 399"/>
              <a:gd name="T3" fmla="*/ 0 h 454"/>
              <a:gd name="T4" fmla="*/ 0 w 399"/>
              <a:gd name="T5" fmla="*/ 549 h 454"/>
              <a:gd name="T6" fmla="*/ 0 w 399"/>
              <a:gd name="T7" fmla="*/ 870 h 454"/>
              <a:gd name="T8" fmla="*/ 312 w 399"/>
              <a:gd name="T9" fmla="*/ 870 h 454"/>
              <a:gd name="T10" fmla="*/ 742 w 399"/>
              <a:gd name="T11" fmla="*/ 1305 h 454"/>
              <a:gd name="T12" fmla="*/ 312 w 399"/>
              <a:gd name="T13" fmla="*/ 1744 h 454"/>
              <a:gd name="T14" fmla="*/ 0 w 399"/>
              <a:gd name="T15" fmla="*/ 1744 h 454"/>
              <a:gd name="T16" fmla="*/ 0 w 399"/>
              <a:gd name="T17" fmla="*/ 2039 h 454"/>
              <a:gd name="T18" fmla="*/ 312 w 399"/>
              <a:gd name="T19" fmla="*/ 2039 h 454"/>
              <a:gd name="T20" fmla="*/ 742 w 399"/>
              <a:gd name="T21" fmla="*/ 2469 h 454"/>
              <a:gd name="T22" fmla="*/ 312 w 399"/>
              <a:gd name="T23" fmla="*/ 2897 h 454"/>
              <a:gd name="T24" fmla="*/ 0 w 399"/>
              <a:gd name="T25" fmla="*/ 2897 h 454"/>
              <a:gd name="T26" fmla="*/ 0 w 399"/>
              <a:gd name="T27" fmla="*/ 3197 h 454"/>
              <a:gd name="T28" fmla="*/ 312 w 399"/>
              <a:gd name="T29" fmla="*/ 3197 h 454"/>
              <a:gd name="T30" fmla="*/ 742 w 399"/>
              <a:gd name="T31" fmla="*/ 3627 h 454"/>
              <a:gd name="T32" fmla="*/ 312 w 399"/>
              <a:gd name="T33" fmla="*/ 4055 h 454"/>
              <a:gd name="T34" fmla="*/ 0 w 399"/>
              <a:gd name="T35" fmla="*/ 4055 h 454"/>
              <a:gd name="T36" fmla="*/ 0 w 399"/>
              <a:gd name="T37" fmla="*/ 4361 h 454"/>
              <a:gd name="T38" fmla="*/ 312 w 399"/>
              <a:gd name="T39" fmla="*/ 4361 h 454"/>
              <a:gd name="T40" fmla="*/ 742 w 399"/>
              <a:gd name="T41" fmla="*/ 4789 h 454"/>
              <a:gd name="T42" fmla="*/ 312 w 399"/>
              <a:gd name="T43" fmla="*/ 5224 h 454"/>
              <a:gd name="T44" fmla="*/ 0 w 399"/>
              <a:gd name="T45" fmla="*/ 5224 h 454"/>
              <a:gd name="T46" fmla="*/ 0 w 399"/>
              <a:gd name="T47" fmla="*/ 5547 h 454"/>
              <a:gd name="T48" fmla="*/ 554 w 399"/>
              <a:gd name="T49" fmla="*/ 6094 h 454"/>
              <a:gd name="T50" fmla="*/ 4814 w 399"/>
              <a:gd name="T51" fmla="*/ 6094 h 454"/>
              <a:gd name="T52" fmla="*/ 5368 w 399"/>
              <a:gd name="T53" fmla="*/ 5547 h 454"/>
              <a:gd name="T54" fmla="*/ 5368 w 399"/>
              <a:gd name="T55" fmla="*/ 549 h 454"/>
              <a:gd name="T56" fmla="*/ 4814 w 399"/>
              <a:gd name="T57" fmla="*/ 0 h 454"/>
              <a:gd name="T58" fmla="*/ 1979 w 399"/>
              <a:gd name="T59" fmla="*/ 780 h 454"/>
              <a:gd name="T60" fmla="*/ 2462 w 399"/>
              <a:gd name="T61" fmla="*/ 1005 h 454"/>
              <a:gd name="T62" fmla="*/ 2676 w 399"/>
              <a:gd name="T63" fmla="*/ 1580 h 454"/>
              <a:gd name="T64" fmla="*/ 2450 w 399"/>
              <a:gd name="T65" fmla="*/ 2068 h 454"/>
              <a:gd name="T66" fmla="*/ 2421 w 399"/>
              <a:gd name="T67" fmla="*/ 2080 h 454"/>
              <a:gd name="T68" fmla="*/ 1962 w 399"/>
              <a:gd name="T69" fmla="*/ 791 h 454"/>
              <a:gd name="T70" fmla="*/ 1979 w 399"/>
              <a:gd name="T71" fmla="*/ 780 h 454"/>
              <a:gd name="T72" fmla="*/ 3094 w 399"/>
              <a:gd name="T73" fmla="*/ 5157 h 454"/>
              <a:gd name="T74" fmla="*/ 1855 w 399"/>
              <a:gd name="T75" fmla="*/ 3677 h 454"/>
              <a:gd name="T76" fmla="*/ 1280 w 399"/>
              <a:gd name="T77" fmla="*/ 1842 h 454"/>
              <a:gd name="T78" fmla="*/ 1827 w 399"/>
              <a:gd name="T79" fmla="*/ 846 h 454"/>
              <a:gd name="T80" fmla="*/ 2274 w 399"/>
              <a:gd name="T81" fmla="*/ 2096 h 454"/>
              <a:gd name="T82" fmla="*/ 2245 w 399"/>
              <a:gd name="T83" fmla="*/ 2096 h 454"/>
              <a:gd name="T84" fmla="*/ 2462 w 399"/>
              <a:gd name="T85" fmla="*/ 3327 h 454"/>
              <a:gd name="T86" fmla="*/ 2462 w 399"/>
              <a:gd name="T87" fmla="*/ 3327 h 454"/>
              <a:gd name="T88" fmla="*/ 2478 w 399"/>
              <a:gd name="T89" fmla="*/ 3344 h 454"/>
              <a:gd name="T90" fmla="*/ 2478 w 399"/>
              <a:gd name="T91" fmla="*/ 3344 h 454"/>
              <a:gd name="T92" fmla="*/ 2478 w 399"/>
              <a:gd name="T93" fmla="*/ 3344 h 454"/>
              <a:gd name="T94" fmla="*/ 3406 w 399"/>
              <a:gd name="T95" fmla="*/ 4202 h 454"/>
              <a:gd name="T96" fmla="*/ 3418 w 399"/>
              <a:gd name="T97" fmla="*/ 4190 h 454"/>
              <a:gd name="T98" fmla="*/ 4226 w 399"/>
              <a:gd name="T99" fmla="*/ 5224 h 454"/>
              <a:gd name="T100" fmla="*/ 3094 w 399"/>
              <a:gd name="T101" fmla="*/ 5157 h 454"/>
              <a:gd name="T102" fmla="*/ 4362 w 399"/>
              <a:gd name="T103" fmla="*/ 5141 h 454"/>
              <a:gd name="T104" fmla="*/ 4345 w 399"/>
              <a:gd name="T105" fmla="*/ 5157 h 454"/>
              <a:gd name="T106" fmla="*/ 3513 w 399"/>
              <a:gd name="T107" fmla="*/ 4066 h 454"/>
              <a:gd name="T108" fmla="*/ 3525 w 399"/>
              <a:gd name="T109" fmla="*/ 4038 h 454"/>
              <a:gd name="T110" fmla="*/ 4062 w 399"/>
              <a:gd name="T111" fmla="*/ 4123 h 454"/>
              <a:gd name="T112" fmla="*/ 4441 w 399"/>
              <a:gd name="T113" fmla="*/ 4604 h 454"/>
              <a:gd name="T114" fmla="*/ 4362 w 399"/>
              <a:gd name="T115" fmla="*/ 5141 h 4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399" h="454">
                <a:moveTo>
                  <a:pt x="358" y="0"/>
                </a:moveTo>
                <a:cubicBezTo>
                  <a:pt x="41" y="0"/>
                  <a:pt x="41" y="0"/>
                  <a:pt x="41" y="0"/>
                </a:cubicBezTo>
                <a:cubicBezTo>
                  <a:pt x="19" y="0"/>
                  <a:pt x="0" y="18"/>
                  <a:pt x="0" y="41"/>
                </a:cubicBezTo>
                <a:cubicBezTo>
                  <a:pt x="0" y="65"/>
                  <a:pt x="0" y="65"/>
                  <a:pt x="0" y="65"/>
                </a:cubicBezTo>
                <a:cubicBezTo>
                  <a:pt x="23" y="65"/>
                  <a:pt x="23" y="65"/>
                  <a:pt x="23" y="65"/>
                </a:cubicBezTo>
                <a:cubicBezTo>
                  <a:pt x="40" y="65"/>
                  <a:pt x="55" y="80"/>
                  <a:pt x="55" y="97"/>
                </a:cubicBezTo>
                <a:cubicBezTo>
                  <a:pt x="55" y="115"/>
                  <a:pt x="40" y="129"/>
                  <a:pt x="23" y="130"/>
                </a:cubicBezTo>
                <a:cubicBezTo>
                  <a:pt x="0" y="130"/>
                  <a:pt x="0" y="130"/>
                  <a:pt x="0" y="130"/>
                </a:cubicBezTo>
                <a:cubicBezTo>
                  <a:pt x="0" y="152"/>
                  <a:pt x="0" y="152"/>
                  <a:pt x="0" y="152"/>
                </a:cubicBezTo>
                <a:cubicBezTo>
                  <a:pt x="23" y="152"/>
                  <a:pt x="23" y="152"/>
                  <a:pt x="23" y="152"/>
                </a:cubicBezTo>
                <a:cubicBezTo>
                  <a:pt x="40" y="152"/>
                  <a:pt x="55" y="166"/>
                  <a:pt x="55" y="184"/>
                </a:cubicBezTo>
                <a:cubicBezTo>
                  <a:pt x="55" y="202"/>
                  <a:pt x="40" y="216"/>
                  <a:pt x="23" y="216"/>
                </a:cubicBezTo>
                <a:cubicBezTo>
                  <a:pt x="0" y="216"/>
                  <a:pt x="0" y="216"/>
                  <a:pt x="0" y="216"/>
                </a:cubicBezTo>
                <a:cubicBezTo>
                  <a:pt x="0" y="238"/>
                  <a:pt x="0" y="238"/>
                  <a:pt x="0" y="238"/>
                </a:cubicBezTo>
                <a:cubicBezTo>
                  <a:pt x="23" y="238"/>
                  <a:pt x="23" y="238"/>
                  <a:pt x="23" y="238"/>
                </a:cubicBezTo>
                <a:cubicBezTo>
                  <a:pt x="40" y="238"/>
                  <a:pt x="55" y="253"/>
                  <a:pt x="55" y="270"/>
                </a:cubicBezTo>
                <a:cubicBezTo>
                  <a:pt x="55" y="288"/>
                  <a:pt x="40" y="302"/>
                  <a:pt x="23" y="302"/>
                </a:cubicBezTo>
                <a:cubicBezTo>
                  <a:pt x="0" y="302"/>
                  <a:pt x="0" y="302"/>
                  <a:pt x="0" y="302"/>
                </a:cubicBezTo>
                <a:cubicBezTo>
                  <a:pt x="0" y="325"/>
                  <a:pt x="0" y="325"/>
                  <a:pt x="0" y="325"/>
                </a:cubicBezTo>
                <a:cubicBezTo>
                  <a:pt x="23" y="325"/>
                  <a:pt x="23" y="325"/>
                  <a:pt x="23" y="325"/>
                </a:cubicBezTo>
                <a:cubicBezTo>
                  <a:pt x="40" y="325"/>
                  <a:pt x="55" y="339"/>
                  <a:pt x="55" y="357"/>
                </a:cubicBezTo>
                <a:cubicBezTo>
                  <a:pt x="55" y="375"/>
                  <a:pt x="40" y="389"/>
                  <a:pt x="23" y="389"/>
                </a:cubicBezTo>
                <a:cubicBezTo>
                  <a:pt x="0" y="389"/>
                  <a:pt x="0" y="389"/>
                  <a:pt x="0" y="389"/>
                </a:cubicBezTo>
                <a:cubicBezTo>
                  <a:pt x="0" y="413"/>
                  <a:pt x="0" y="413"/>
                  <a:pt x="0" y="413"/>
                </a:cubicBezTo>
                <a:cubicBezTo>
                  <a:pt x="0" y="436"/>
                  <a:pt x="19" y="454"/>
                  <a:pt x="41" y="454"/>
                </a:cubicBezTo>
                <a:cubicBezTo>
                  <a:pt x="358" y="454"/>
                  <a:pt x="358" y="454"/>
                  <a:pt x="358" y="454"/>
                </a:cubicBezTo>
                <a:cubicBezTo>
                  <a:pt x="381" y="454"/>
                  <a:pt x="399" y="436"/>
                  <a:pt x="399" y="413"/>
                </a:cubicBezTo>
                <a:cubicBezTo>
                  <a:pt x="399" y="41"/>
                  <a:pt x="399" y="41"/>
                  <a:pt x="399" y="41"/>
                </a:cubicBezTo>
                <a:cubicBezTo>
                  <a:pt x="399" y="18"/>
                  <a:pt x="381" y="0"/>
                  <a:pt x="358" y="0"/>
                </a:cubicBezTo>
                <a:close/>
                <a:moveTo>
                  <a:pt x="147" y="58"/>
                </a:moveTo>
                <a:cubicBezTo>
                  <a:pt x="161" y="53"/>
                  <a:pt x="178" y="60"/>
                  <a:pt x="183" y="75"/>
                </a:cubicBezTo>
                <a:cubicBezTo>
                  <a:pt x="199" y="118"/>
                  <a:pt x="199" y="118"/>
                  <a:pt x="199" y="118"/>
                </a:cubicBezTo>
                <a:cubicBezTo>
                  <a:pt x="204" y="133"/>
                  <a:pt x="197" y="149"/>
                  <a:pt x="182" y="154"/>
                </a:cubicBezTo>
                <a:cubicBezTo>
                  <a:pt x="182" y="155"/>
                  <a:pt x="181" y="155"/>
                  <a:pt x="180" y="155"/>
                </a:cubicBezTo>
                <a:cubicBezTo>
                  <a:pt x="163" y="123"/>
                  <a:pt x="152" y="85"/>
                  <a:pt x="146" y="59"/>
                </a:cubicBezTo>
                <a:cubicBezTo>
                  <a:pt x="146" y="58"/>
                  <a:pt x="146" y="58"/>
                  <a:pt x="147" y="58"/>
                </a:cubicBezTo>
                <a:close/>
                <a:moveTo>
                  <a:pt x="230" y="384"/>
                </a:moveTo>
                <a:cubicBezTo>
                  <a:pt x="182" y="357"/>
                  <a:pt x="142" y="280"/>
                  <a:pt x="138" y="274"/>
                </a:cubicBezTo>
                <a:cubicBezTo>
                  <a:pt x="135" y="267"/>
                  <a:pt x="92" y="192"/>
                  <a:pt x="95" y="137"/>
                </a:cubicBezTo>
                <a:cubicBezTo>
                  <a:pt x="97" y="93"/>
                  <a:pt x="123" y="72"/>
                  <a:pt x="136" y="63"/>
                </a:cubicBezTo>
                <a:cubicBezTo>
                  <a:pt x="142" y="89"/>
                  <a:pt x="153" y="124"/>
                  <a:pt x="169" y="156"/>
                </a:cubicBezTo>
                <a:cubicBezTo>
                  <a:pt x="168" y="156"/>
                  <a:pt x="168" y="156"/>
                  <a:pt x="167" y="156"/>
                </a:cubicBezTo>
                <a:cubicBezTo>
                  <a:pt x="139" y="172"/>
                  <a:pt x="178" y="240"/>
                  <a:pt x="183" y="248"/>
                </a:cubicBezTo>
                <a:cubicBezTo>
                  <a:pt x="183" y="248"/>
                  <a:pt x="183" y="248"/>
                  <a:pt x="183" y="248"/>
                </a:cubicBezTo>
                <a:cubicBezTo>
                  <a:pt x="183" y="248"/>
                  <a:pt x="184" y="249"/>
                  <a:pt x="184" y="249"/>
                </a:cubicBezTo>
                <a:cubicBezTo>
                  <a:pt x="184" y="249"/>
                  <a:pt x="184" y="249"/>
                  <a:pt x="184" y="249"/>
                </a:cubicBezTo>
                <a:cubicBezTo>
                  <a:pt x="184" y="249"/>
                  <a:pt x="184" y="249"/>
                  <a:pt x="184" y="249"/>
                </a:cubicBezTo>
                <a:cubicBezTo>
                  <a:pt x="188" y="258"/>
                  <a:pt x="224" y="328"/>
                  <a:pt x="253" y="313"/>
                </a:cubicBezTo>
                <a:cubicBezTo>
                  <a:pt x="253" y="312"/>
                  <a:pt x="254" y="312"/>
                  <a:pt x="254" y="312"/>
                </a:cubicBezTo>
                <a:cubicBezTo>
                  <a:pt x="272" y="343"/>
                  <a:pt x="296" y="370"/>
                  <a:pt x="314" y="389"/>
                </a:cubicBezTo>
                <a:cubicBezTo>
                  <a:pt x="300" y="396"/>
                  <a:pt x="268" y="406"/>
                  <a:pt x="230" y="384"/>
                </a:cubicBezTo>
                <a:close/>
                <a:moveTo>
                  <a:pt x="324" y="383"/>
                </a:moveTo>
                <a:cubicBezTo>
                  <a:pt x="324" y="383"/>
                  <a:pt x="324" y="383"/>
                  <a:pt x="323" y="384"/>
                </a:cubicBezTo>
                <a:cubicBezTo>
                  <a:pt x="304" y="364"/>
                  <a:pt x="279" y="335"/>
                  <a:pt x="261" y="303"/>
                </a:cubicBezTo>
                <a:cubicBezTo>
                  <a:pt x="261" y="302"/>
                  <a:pt x="262" y="302"/>
                  <a:pt x="262" y="301"/>
                </a:cubicBezTo>
                <a:cubicBezTo>
                  <a:pt x="275" y="292"/>
                  <a:pt x="292" y="294"/>
                  <a:pt x="302" y="307"/>
                </a:cubicBezTo>
                <a:cubicBezTo>
                  <a:pt x="330" y="343"/>
                  <a:pt x="330" y="343"/>
                  <a:pt x="330" y="343"/>
                </a:cubicBezTo>
                <a:cubicBezTo>
                  <a:pt x="339" y="356"/>
                  <a:pt x="337" y="374"/>
                  <a:pt x="324" y="383"/>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0" name="14"/>
          <p:cNvSpPr>
            <a:spLocks noEditPoints="1"/>
          </p:cNvSpPr>
          <p:nvPr>
            <p:custDataLst>
              <p:tags r:id="rId16"/>
            </p:custDataLst>
          </p:nvPr>
        </p:nvSpPr>
        <p:spPr bwMode="auto">
          <a:xfrm>
            <a:off x="1266588" y="4753754"/>
            <a:ext cx="169183" cy="170164"/>
          </a:xfrm>
          <a:custGeom>
            <a:avLst/>
            <a:gdLst>
              <a:gd name="T0" fmla="*/ 2147483646 w 145"/>
              <a:gd name="T1" fmla="*/ 1281214459 h 146"/>
              <a:gd name="T2" fmla="*/ 2147483646 w 145"/>
              <a:gd name="T3" fmla="*/ 2147483646 h 146"/>
              <a:gd name="T4" fmla="*/ 2147483646 w 145"/>
              <a:gd name="T5" fmla="*/ 2147483646 h 146"/>
              <a:gd name="T6" fmla="*/ 2147483646 w 145"/>
              <a:gd name="T7" fmla="*/ 2147483646 h 146"/>
              <a:gd name="T8" fmla="*/ 2147483646 w 145"/>
              <a:gd name="T9" fmla="*/ 2147483646 h 146"/>
              <a:gd name="T10" fmla="*/ 2147483646 w 145"/>
              <a:gd name="T11" fmla="*/ 2147483646 h 146"/>
              <a:gd name="T12" fmla="*/ 2147483646 w 145"/>
              <a:gd name="T13" fmla="*/ 1010737444 h 146"/>
              <a:gd name="T14" fmla="*/ 2147483646 w 145"/>
              <a:gd name="T15" fmla="*/ 569429068 h 146"/>
              <a:gd name="T16" fmla="*/ 1226957098 w 145"/>
              <a:gd name="T17" fmla="*/ 1110386871 h 146"/>
              <a:gd name="T18" fmla="*/ 684813967 w 145"/>
              <a:gd name="T19" fmla="*/ 2147483646 h 146"/>
              <a:gd name="T20" fmla="*/ 1184154336 w 145"/>
              <a:gd name="T21" fmla="*/ 2147483646 h 146"/>
              <a:gd name="T22" fmla="*/ 2147483646 w 145"/>
              <a:gd name="T23" fmla="*/ 2147483646 h 146"/>
              <a:gd name="T24" fmla="*/ 2147483646 w 145"/>
              <a:gd name="T25" fmla="*/ 2147483646 h 146"/>
              <a:gd name="T26" fmla="*/ 2147483646 w 145"/>
              <a:gd name="T27" fmla="*/ 2147483646 h 146"/>
              <a:gd name="T28" fmla="*/ 2147483646 w 145"/>
              <a:gd name="T29" fmla="*/ 2147483646 h 146"/>
              <a:gd name="T30" fmla="*/ 713346623 w 145"/>
              <a:gd name="T31" fmla="*/ 2147483646 h 146"/>
              <a:gd name="T32" fmla="*/ 0 w 145"/>
              <a:gd name="T33" fmla="*/ 2147483646 h 146"/>
              <a:gd name="T34" fmla="*/ 741879279 w 145"/>
              <a:gd name="T35" fmla="*/ 711785392 h 146"/>
              <a:gd name="T36" fmla="*/ 2147483646 w 145"/>
              <a:gd name="T37" fmla="*/ 0 h 146"/>
              <a:gd name="T38" fmla="*/ 2147483646 w 145"/>
              <a:gd name="T39" fmla="*/ 640607230 h 146"/>
              <a:gd name="T40" fmla="*/ 2147483646 w 145"/>
              <a:gd name="T41" fmla="*/ 2135359948 h 146"/>
              <a:gd name="T42" fmla="*/ 2147483646 w 145"/>
              <a:gd name="T43" fmla="*/ 2147483646 h 146"/>
              <a:gd name="T44" fmla="*/ 2147483646 w 145"/>
              <a:gd name="T45" fmla="*/ 2147483646 h 146"/>
              <a:gd name="T46" fmla="*/ 2147483646 w 145"/>
              <a:gd name="T47" fmla="*/ 2147483646 h 146"/>
              <a:gd name="T48" fmla="*/ 2147483646 w 145"/>
              <a:gd name="T49" fmla="*/ 2147483646 h 146"/>
              <a:gd name="T50" fmla="*/ 1597896737 w 145"/>
              <a:gd name="T51" fmla="*/ 2147483646 h 146"/>
              <a:gd name="T52" fmla="*/ 1284022410 w 145"/>
              <a:gd name="T53" fmla="*/ 2147483646 h 146"/>
              <a:gd name="T54" fmla="*/ 1626429393 w 145"/>
              <a:gd name="T55" fmla="*/ 1622873409 h 146"/>
              <a:gd name="T56" fmla="*/ 2147483646 w 145"/>
              <a:gd name="T57" fmla="*/ 1252743195 h 146"/>
              <a:gd name="T58" fmla="*/ 2147483646 w 145"/>
              <a:gd name="T59" fmla="*/ 1452045821 h 146"/>
              <a:gd name="T60" fmla="*/ 2147483646 w 145"/>
              <a:gd name="T61" fmla="*/ 1281214459 h 146"/>
              <a:gd name="T62" fmla="*/ 2147483646 w 145"/>
              <a:gd name="T63" fmla="*/ 1281214459 h 146"/>
              <a:gd name="T64" fmla="*/ 2147483646 w 145"/>
              <a:gd name="T65" fmla="*/ 2147483646 h 146"/>
              <a:gd name="T66" fmla="*/ 2147483646 w 145"/>
              <a:gd name="T67" fmla="*/ 2147483646 h 146"/>
              <a:gd name="T68" fmla="*/ 2147483646 w 145"/>
              <a:gd name="T69" fmla="*/ 2147483646 h 146"/>
              <a:gd name="T70" fmla="*/ 2147483646 w 145"/>
              <a:gd name="T71" fmla="*/ 2035710521 h 146"/>
              <a:gd name="T72" fmla="*/ 2147483646 w 145"/>
              <a:gd name="T73" fmla="*/ 1893354197 h 146"/>
              <a:gd name="T74" fmla="*/ 2111503435 w 145"/>
              <a:gd name="T75" fmla="*/ 2092653050 h 146"/>
              <a:gd name="T76" fmla="*/ 1968836377 w 145"/>
              <a:gd name="T77" fmla="*/ 2147483646 h 146"/>
              <a:gd name="T78" fmla="*/ 2068704451 w 145"/>
              <a:gd name="T79" fmla="*/ 2147483646 h 146"/>
              <a:gd name="T80" fmla="*/ 2147483646 w 145"/>
              <a:gd name="T81" fmla="*/ 2147483646 h 1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5" h="146">
                <a:moveTo>
                  <a:pt x="108" y="38"/>
                </a:moveTo>
                <a:cubicBezTo>
                  <a:pt x="102" y="84"/>
                  <a:pt x="102" y="84"/>
                  <a:pt x="102" y="84"/>
                </a:cubicBezTo>
                <a:cubicBezTo>
                  <a:pt x="102" y="87"/>
                  <a:pt x="102" y="89"/>
                  <a:pt x="102" y="92"/>
                </a:cubicBezTo>
                <a:cubicBezTo>
                  <a:pt x="102" y="94"/>
                  <a:pt x="103" y="96"/>
                  <a:pt x="106" y="96"/>
                </a:cubicBezTo>
                <a:cubicBezTo>
                  <a:pt x="110" y="96"/>
                  <a:pt x="115" y="93"/>
                  <a:pt x="120" y="87"/>
                </a:cubicBezTo>
                <a:cubicBezTo>
                  <a:pt x="124" y="81"/>
                  <a:pt x="126" y="73"/>
                  <a:pt x="126" y="64"/>
                </a:cubicBezTo>
                <a:cubicBezTo>
                  <a:pt x="126" y="50"/>
                  <a:pt x="121" y="39"/>
                  <a:pt x="112" y="30"/>
                </a:cubicBezTo>
                <a:cubicBezTo>
                  <a:pt x="102" y="21"/>
                  <a:pt x="90" y="17"/>
                  <a:pt x="75" y="17"/>
                </a:cubicBezTo>
                <a:cubicBezTo>
                  <a:pt x="60" y="17"/>
                  <a:pt x="47" y="22"/>
                  <a:pt x="36" y="33"/>
                </a:cubicBezTo>
                <a:cubicBezTo>
                  <a:pt x="26" y="44"/>
                  <a:pt x="20" y="57"/>
                  <a:pt x="20" y="73"/>
                </a:cubicBezTo>
                <a:cubicBezTo>
                  <a:pt x="20" y="88"/>
                  <a:pt x="25" y="101"/>
                  <a:pt x="35" y="112"/>
                </a:cubicBezTo>
                <a:cubicBezTo>
                  <a:pt x="45" y="123"/>
                  <a:pt x="59" y="129"/>
                  <a:pt x="77" y="129"/>
                </a:cubicBezTo>
                <a:cubicBezTo>
                  <a:pt x="91" y="129"/>
                  <a:pt x="106" y="125"/>
                  <a:pt x="121" y="117"/>
                </a:cubicBezTo>
                <a:cubicBezTo>
                  <a:pt x="127" y="134"/>
                  <a:pt x="127" y="134"/>
                  <a:pt x="127" y="134"/>
                </a:cubicBezTo>
                <a:cubicBezTo>
                  <a:pt x="111" y="142"/>
                  <a:pt x="94" y="146"/>
                  <a:pt x="77" y="146"/>
                </a:cubicBezTo>
                <a:cubicBezTo>
                  <a:pt x="54" y="146"/>
                  <a:pt x="35" y="139"/>
                  <a:pt x="21" y="125"/>
                </a:cubicBezTo>
                <a:cubicBezTo>
                  <a:pt x="7" y="110"/>
                  <a:pt x="0" y="93"/>
                  <a:pt x="0" y="73"/>
                </a:cubicBezTo>
                <a:cubicBezTo>
                  <a:pt x="0" y="53"/>
                  <a:pt x="7" y="35"/>
                  <a:pt x="22" y="21"/>
                </a:cubicBezTo>
                <a:cubicBezTo>
                  <a:pt x="37" y="7"/>
                  <a:pt x="54" y="0"/>
                  <a:pt x="75" y="0"/>
                </a:cubicBezTo>
                <a:cubicBezTo>
                  <a:pt x="95" y="0"/>
                  <a:pt x="112" y="6"/>
                  <a:pt x="125" y="19"/>
                </a:cubicBezTo>
                <a:cubicBezTo>
                  <a:pt x="138" y="31"/>
                  <a:pt x="145" y="46"/>
                  <a:pt x="145" y="63"/>
                </a:cubicBezTo>
                <a:cubicBezTo>
                  <a:pt x="145" y="77"/>
                  <a:pt x="141" y="89"/>
                  <a:pt x="133" y="98"/>
                </a:cubicBezTo>
                <a:cubicBezTo>
                  <a:pt x="125" y="108"/>
                  <a:pt x="115" y="113"/>
                  <a:pt x="104" y="113"/>
                </a:cubicBezTo>
                <a:cubicBezTo>
                  <a:pt x="96" y="113"/>
                  <a:pt x="90" y="110"/>
                  <a:pt x="86" y="104"/>
                </a:cubicBezTo>
                <a:cubicBezTo>
                  <a:pt x="81" y="110"/>
                  <a:pt x="75" y="113"/>
                  <a:pt x="68" y="113"/>
                </a:cubicBezTo>
                <a:cubicBezTo>
                  <a:pt x="60" y="113"/>
                  <a:pt x="53" y="110"/>
                  <a:pt x="47" y="103"/>
                </a:cubicBezTo>
                <a:cubicBezTo>
                  <a:pt x="41" y="96"/>
                  <a:pt x="38" y="87"/>
                  <a:pt x="38" y="76"/>
                </a:cubicBezTo>
                <a:cubicBezTo>
                  <a:pt x="38" y="64"/>
                  <a:pt x="41" y="55"/>
                  <a:pt x="48" y="48"/>
                </a:cubicBezTo>
                <a:cubicBezTo>
                  <a:pt x="54" y="40"/>
                  <a:pt x="62" y="37"/>
                  <a:pt x="71" y="37"/>
                </a:cubicBezTo>
                <a:cubicBezTo>
                  <a:pt x="77" y="37"/>
                  <a:pt x="83" y="39"/>
                  <a:pt x="87" y="43"/>
                </a:cubicBezTo>
                <a:cubicBezTo>
                  <a:pt x="89" y="38"/>
                  <a:pt x="89" y="38"/>
                  <a:pt x="89" y="38"/>
                </a:cubicBezTo>
                <a:lnTo>
                  <a:pt x="108" y="38"/>
                </a:lnTo>
                <a:close/>
                <a:moveTo>
                  <a:pt x="69" y="94"/>
                </a:moveTo>
                <a:cubicBezTo>
                  <a:pt x="74" y="94"/>
                  <a:pt x="78" y="92"/>
                  <a:pt x="81" y="87"/>
                </a:cubicBezTo>
                <a:cubicBezTo>
                  <a:pt x="84" y="83"/>
                  <a:pt x="86" y="77"/>
                  <a:pt x="86" y="72"/>
                </a:cubicBezTo>
                <a:cubicBezTo>
                  <a:pt x="86" y="67"/>
                  <a:pt x="85" y="63"/>
                  <a:pt x="82" y="60"/>
                </a:cubicBezTo>
                <a:cubicBezTo>
                  <a:pt x="79" y="57"/>
                  <a:pt x="76" y="56"/>
                  <a:pt x="73" y="56"/>
                </a:cubicBezTo>
                <a:cubicBezTo>
                  <a:pt x="68" y="56"/>
                  <a:pt x="65" y="58"/>
                  <a:pt x="62" y="62"/>
                </a:cubicBezTo>
                <a:cubicBezTo>
                  <a:pt x="60" y="65"/>
                  <a:pt x="58" y="70"/>
                  <a:pt x="58" y="77"/>
                </a:cubicBezTo>
                <a:cubicBezTo>
                  <a:pt x="58" y="82"/>
                  <a:pt x="59" y="86"/>
                  <a:pt x="61" y="89"/>
                </a:cubicBezTo>
                <a:cubicBezTo>
                  <a:pt x="63" y="92"/>
                  <a:pt x="66" y="94"/>
                  <a:pt x="69" y="94"/>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1" name="15"/>
          <p:cNvSpPr/>
          <p:nvPr>
            <p:custDataLst>
              <p:tags r:id="rId17"/>
            </p:custDataLst>
          </p:nvPr>
        </p:nvSpPr>
        <p:spPr bwMode="auto">
          <a:xfrm>
            <a:off x="1101328" y="4794456"/>
            <a:ext cx="30404" cy="44135"/>
          </a:xfrm>
          <a:custGeom>
            <a:avLst/>
            <a:gdLst>
              <a:gd name="T0" fmla="*/ 0 w 26"/>
              <a:gd name="T1" fmla="*/ 664421388 h 38"/>
              <a:gd name="T2" fmla="*/ 888497617 w 26"/>
              <a:gd name="T3" fmla="*/ 1272294355 h 38"/>
              <a:gd name="T4" fmla="*/ 888497617 w 26"/>
              <a:gd name="T5" fmla="*/ 0 h 38"/>
              <a:gd name="T6" fmla="*/ 0 w 26"/>
              <a:gd name="T7" fmla="*/ 66442138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38">
                <a:moveTo>
                  <a:pt x="0" y="20"/>
                </a:moveTo>
                <a:cubicBezTo>
                  <a:pt x="6" y="29"/>
                  <a:pt x="15" y="36"/>
                  <a:pt x="26" y="38"/>
                </a:cubicBezTo>
                <a:cubicBezTo>
                  <a:pt x="26" y="0"/>
                  <a:pt x="26" y="0"/>
                  <a:pt x="26" y="0"/>
                </a:cubicBezTo>
                <a:lnTo>
                  <a:pt x="0" y="20"/>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2" name="16"/>
          <p:cNvSpPr/>
          <p:nvPr>
            <p:custDataLst>
              <p:tags r:id="rId18"/>
            </p:custDataLst>
          </p:nvPr>
        </p:nvSpPr>
        <p:spPr bwMode="auto">
          <a:xfrm>
            <a:off x="1299444" y="4619879"/>
            <a:ext cx="103472" cy="35798"/>
          </a:xfrm>
          <a:custGeom>
            <a:avLst/>
            <a:gdLst>
              <a:gd name="T0" fmla="*/ 2011415179 w 89"/>
              <a:gd name="T1" fmla="*/ 223598359 h 31"/>
              <a:gd name="T2" fmla="*/ 977376870 w 89"/>
              <a:gd name="T3" fmla="*/ 223598359 h 31"/>
              <a:gd name="T4" fmla="*/ 0 w 89"/>
              <a:gd name="T5" fmla="*/ 1020160738 h 31"/>
              <a:gd name="T6" fmla="*/ 2147483646 w 89"/>
              <a:gd name="T7" fmla="*/ 1020160738 h 31"/>
              <a:gd name="T8" fmla="*/ 2011415179 w 89"/>
              <a:gd name="T9" fmla="*/ 223598359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31">
                <a:moveTo>
                  <a:pt x="60" y="7"/>
                </a:moveTo>
                <a:cubicBezTo>
                  <a:pt x="52" y="0"/>
                  <a:pt x="37" y="0"/>
                  <a:pt x="29" y="7"/>
                </a:cubicBezTo>
                <a:cubicBezTo>
                  <a:pt x="0" y="31"/>
                  <a:pt x="0" y="31"/>
                  <a:pt x="0" y="31"/>
                </a:cubicBezTo>
                <a:cubicBezTo>
                  <a:pt x="89" y="31"/>
                  <a:pt x="89" y="31"/>
                  <a:pt x="89" y="31"/>
                </a:cubicBezTo>
                <a:lnTo>
                  <a:pt x="60" y="7"/>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3" name="17"/>
          <p:cNvSpPr/>
          <p:nvPr>
            <p:custDataLst>
              <p:tags r:id="rId19"/>
            </p:custDataLst>
          </p:nvPr>
        </p:nvSpPr>
        <p:spPr bwMode="auto">
          <a:xfrm>
            <a:off x="1571118" y="4794456"/>
            <a:ext cx="29914" cy="44135"/>
          </a:xfrm>
          <a:custGeom>
            <a:avLst/>
            <a:gdLst>
              <a:gd name="T0" fmla="*/ 846203965 w 26"/>
              <a:gd name="T1" fmla="*/ 664421388 h 38"/>
              <a:gd name="T2" fmla="*/ 0 w 26"/>
              <a:gd name="T3" fmla="*/ 0 h 38"/>
              <a:gd name="T4" fmla="*/ 0 w 26"/>
              <a:gd name="T5" fmla="*/ 1272294355 h 38"/>
              <a:gd name="T6" fmla="*/ 846203965 w 26"/>
              <a:gd name="T7" fmla="*/ 664421388 h 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38">
                <a:moveTo>
                  <a:pt x="26" y="20"/>
                </a:moveTo>
                <a:cubicBezTo>
                  <a:pt x="0" y="0"/>
                  <a:pt x="0" y="0"/>
                  <a:pt x="0" y="0"/>
                </a:cubicBezTo>
                <a:cubicBezTo>
                  <a:pt x="0" y="38"/>
                  <a:pt x="0" y="38"/>
                  <a:pt x="0" y="38"/>
                </a:cubicBezTo>
                <a:cubicBezTo>
                  <a:pt x="11" y="36"/>
                  <a:pt x="20" y="29"/>
                  <a:pt x="26" y="20"/>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4" name="品 18"/>
          <p:cNvSpPr/>
          <p:nvPr>
            <p:custDataLst>
              <p:tags r:id="rId20"/>
            </p:custDataLst>
          </p:nvPr>
        </p:nvSpPr>
        <p:spPr bwMode="auto">
          <a:xfrm>
            <a:off x="1131732" y="4655677"/>
            <a:ext cx="439386" cy="363376"/>
          </a:xfrm>
          <a:custGeom>
            <a:avLst/>
            <a:gdLst>
              <a:gd name="T0" fmla="*/ 711754623 w 377"/>
              <a:gd name="T1" fmla="*/ 2147483646 h 312"/>
              <a:gd name="T2" fmla="*/ 711754623 w 377"/>
              <a:gd name="T3" fmla="*/ 1691614079 h 312"/>
              <a:gd name="T4" fmla="*/ 1010692545 w 377"/>
              <a:gd name="T5" fmla="*/ 1009282065 h 312"/>
              <a:gd name="T6" fmla="*/ 1765153125 w 377"/>
              <a:gd name="T7" fmla="*/ 710763929 h 312"/>
              <a:gd name="T8" fmla="*/ 2147483646 w 377"/>
              <a:gd name="T9" fmla="*/ 710763929 h 312"/>
              <a:gd name="T10" fmla="*/ 2147483646 w 377"/>
              <a:gd name="T11" fmla="*/ 1009282065 h 312"/>
              <a:gd name="T12" fmla="*/ 2147483646 w 377"/>
              <a:gd name="T13" fmla="*/ 1691614079 h 312"/>
              <a:gd name="T14" fmla="*/ 2147483646 w 377"/>
              <a:gd name="T15" fmla="*/ 2147483646 h 312"/>
              <a:gd name="T16" fmla="*/ 2147483646 w 377"/>
              <a:gd name="T17" fmla="*/ 2147483646 h 312"/>
              <a:gd name="T18" fmla="*/ 2147483646 w 377"/>
              <a:gd name="T19" fmla="*/ 1691614079 h 312"/>
              <a:gd name="T20" fmla="*/ 2147483646 w 377"/>
              <a:gd name="T21" fmla="*/ 0 h 312"/>
              <a:gd name="T22" fmla="*/ 1765153125 w 377"/>
              <a:gd name="T23" fmla="*/ 0 h 312"/>
              <a:gd name="T24" fmla="*/ 0 w 377"/>
              <a:gd name="T25" fmla="*/ 1691614079 h 312"/>
              <a:gd name="T26" fmla="*/ 0 w 377"/>
              <a:gd name="T27" fmla="*/ 2147483646 h 312"/>
              <a:gd name="T28" fmla="*/ 711754623 w 377"/>
              <a:gd name="T29" fmla="*/ 2147483646 h 3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77" h="312">
                <a:moveTo>
                  <a:pt x="21" y="312"/>
                </a:moveTo>
                <a:cubicBezTo>
                  <a:pt x="21" y="50"/>
                  <a:pt x="21" y="50"/>
                  <a:pt x="21" y="50"/>
                </a:cubicBezTo>
                <a:cubicBezTo>
                  <a:pt x="21" y="42"/>
                  <a:pt x="24" y="35"/>
                  <a:pt x="30" y="30"/>
                </a:cubicBezTo>
                <a:cubicBezTo>
                  <a:pt x="35" y="24"/>
                  <a:pt x="43" y="21"/>
                  <a:pt x="52" y="21"/>
                </a:cubicBezTo>
                <a:cubicBezTo>
                  <a:pt x="325" y="21"/>
                  <a:pt x="325" y="21"/>
                  <a:pt x="325" y="21"/>
                </a:cubicBezTo>
                <a:cubicBezTo>
                  <a:pt x="334" y="21"/>
                  <a:pt x="342" y="24"/>
                  <a:pt x="347" y="30"/>
                </a:cubicBezTo>
                <a:cubicBezTo>
                  <a:pt x="353" y="35"/>
                  <a:pt x="356" y="42"/>
                  <a:pt x="356" y="50"/>
                </a:cubicBezTo>
                <a:cubicBezTo>
                  <a:pt x="356" y="312"/>
                  <a:pt x="356" y="312"/>
                  <a:pt x="356" y="312"/>
                </a:cubicBezTo>
                <a:cubicBezTo>
                  <a:pt x="377" y="312"/>
                  <a:pt x="377" y="312"/>
                  <a:pt x="377" y="312"/>
                </a:cubicBezTo>
                <a:cubicBezTo>
                  <a:pt x="377" y="50"/>
                  <a:pt x="377" y="50"/>
                  <a:pt x="377" y="50"/>
                </a:cubicBezTo>
                <a:cubicBezTo>
                  <a:pt x="377" y="22"/>
                  <a:pt x="353" y="0"/>
                  <a:pt x="325" y="0"/>
                </a:cubicBezTo>
                <a:cubicBezTo>
                  <a:pt x="52" y="0"/>
                  <a:pt x="52" y="0"/>
                  <a:pt x="52" y="0"/>
                </a:cubicBezTo>
                <a:cubicBezTo>
                  <a:pt x="24" y="0"/>
                  <a:pt x="0" y="22"/>
                  <a:pt x="0" y="50"/>
                </a:cubicBezTo>
                <a:cubicBezTo>
                  <a:pt x="0" y="312"/>
                  <a:pt x="0" y="312"/>
                  <a:pt x="0" y="312"/>
                </a:cubicBezTo>
                <a:lnTo>
                  <a:pt x="21" y="312"/>
                </a:ln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5" name="出品 19"/>
          <p:cNvSpPr>
            <a:spLocks noEditPoints="1"/>
          </p:cNvSpPr>
          <p:nvPr>
            <p:custDataLst>
              <p:tags r:id="rId21"/>
            </p:custDataLst>
          </p:nvPr>
        </p:nvSpPr>
        <p:spPr bwMode="auto">
          <a:xfrm>
            <a:off x="1085145" y="4834178"/>
            <a:ext cx="531088" cy="327087"/>
          </a:xfrm>
          <a:custGeom>
            <a:avLst/>
            <a:gdLst>
              <a:gd name="T0" fmla="*/ 2147483646 w 456"/>
              <a:gd name="T1" fmla="*/ 0 h 281"/>
              <a:gd name="T2" fmla="*/ 2147483646 w 456"/>
              <a:gd name="T3" fmla="*/ 2147483646 h 281"/>
              <a:gd name="T4" fmla="*/ 2147483646 w 456"/>
              <a:gd name="T5" fmla="*/ 2147483646 h 281"/>
              <a:gd name="T6" fmla="*/ 241658250 w 456"/>
              <a:gd name="T7" fmla="*/ 0 h 281"/>
              <a:gd name="T8" fmla="*/ 0 w 456"/>
              <a:gd name="T9" fmla="*/ 738362183 h 281"/>
              <a:gd name="T10" fmla="*/ 0 w 456"/>
              <a:gd name="T11" fmla="*/ 2147483646 h 281"/>
              <a:gd name="T12" fmla="*/ 1449957040 w 456"/>
              <a:gd name="T13" fmla="*/ 2147483646 h 281"/>
              <a:gd name="T14" fmla="*/ 2147483646 w 456"/>
              <a:gd name="T15" fmla="*/ 2147483646 h 281"/>
              <a:gd name="T16" fmla="*/ 2147483646 w 456"/>
              <a:gd name="T17" fmla="*/ 2147483646 h 281"/>
              <a:gd name="T18" fmla="*/ 2147483646 w 456"/>
              <a:gd name="T19" fmla="*/ 738362183 h 281"/>
              <a:gd name="T20" fmla="*/ 2147483646 w 456"/>
              <a:gd name="T21" fmla="*/ 0 h 281"/>
              <a:gd name="T22" fmla="*/ 2147483646 w 456"/>
              <a:gd name="T23" fmla="*/ 2147483646 h 281"/>
              <a:gd name="T24" fmla="*/ 1521034992 w 456"/>
              <a:gd name="T25" fmla="*/ 2147483646 h 281"/>
              <a:gd name="T26" fmla="*/ 1108788904 w 456"/>
              <a:gd name="T27" fmla="*/ 2147483646 h 281"/>
              <a:gd name="T28" fmla="*/ 1222512873 w 456"/>
              <a:gd name="T29" fmla="*/ 2147483646 h 281"/>
              <a:gd name="T30" fmla="*/ 2147483646 w 456"/>
              <a:gd name="T31" fmla="*/ 2147483646 h 281"/>
              <a:gd name="T32" fmla="*/ 2147483646 w 456"/>
              <a:gd name="T33" fmla="*/ 2147483646 h 281"/>
              <a:gd name="T34" fmla="*/ 2147483646 w 456"/>
              <a:gd name="T35" fmla="*/ 2147483646 h 281"/>
              <a:gd name="T36" fmla="*/ 2147483646 w 456"/>
              <a:gd name="T37" fmla="*/ 2147483646 h 281"/>
              <a:gd name="T38" fmla="*/ 2147483646 w 456"/>
              <a:gd name="T39" fmla="*/ 2147483646 h 281"/>
              <a:gd name="T40" fmla="*/ 2147483646 w 456"/>
              <a:gd name="T41" fmla="*/ 2147483646 h 281"/>
              <a:gd name="T42" fmla="*/ 2147483646 w 456"/>
              <a:gd name="T43" fmla="*/ 2147483646 h 281"/>
              <a:gd name="T44" fmla="*/ 2147483646 w 456"/>
              <a:gd name="T45" fmla="*/ 2147483646 h 281"/>
              <a:gd name="T46" fmla="*/ 2147483646 w 456"/>
              <a:gd name="T47" fmla="*/ 2147483646 h 281"/>
              <a:gd name="T48" fmla="*/ 2147483646 w 456"/>
              <a:gd name="T49" fmla="*/ 2147483646 h 28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56" h="281">
                <a:moveTo>
                  <a:pt x="450" y="0"/>
                </a:moveTo>
                <a:cubicBezTo>
                  <a:pt x="245" y="169"/>
                  <a:pt x="245" y="169"/>
                  <a:pt x="245" y="169"/>
                </a:cubicBezTo>
                <a:cubicBezTo>
                  <a:pt x="236" y="176"/>
                  <a:pt x="221" y="176"/>
                  <a:pt x="212" y="169"/>
                </a:cubicBezTo>
                <a:cubicBezTo>
                  <a:pt x="7" y="0"/>
                  <a:pt x="7" y="0"/>
                  <a:pt x="7" y="0"/>
                </a:cubicBezTo>
                <a:cubicBezTo>
                  <a:pt x="3" y="7"/>
                  <a:pt x="0" y="14"/>
                  <a:pt x="0" y="22"/>
                </a:cubicBezTo>
                <a:cubicBezTo>
                  <a:pt x="0" y="239"/>
                  <a:pt x="0" y="239"/>
                  <a:pt x="0" y="239"/>
                </a:cubicBezTo>
                <a:cubicBezTo>
                  <a:pt x="0" y="262"/>
                  <a:pt x="19" y="281"/>
                  <a:pt x="43" y="281"/>
                </a:cubicBezTo>
                <a:cubicBezTo>
                  <a:pt x="414" y="281"/>
                  <a:pt x="414" y="281"/>
                  <a:pt x="414" y="281"/>
                </a:cubicBezTo>
                <a:cubicBezTo>
                  <a:pt x="437" y="281"/>
                  <a:pt x="456" y="262"/>
                  <a:pt x="456" y="239"/>
                </a:cubicBezTo>
                <a:cubicBezTo>
                  <a:pt x="456" y="22"/>
                  <a:pt x="456" y="22"/>
                  <a:pt x="456" y="22"/>
                </a:cubicBezTo>
                <a:cubicBezTo>
                  <a:pt x="456" y="14"/>
                  <a:pt x="454" y="7"/>
                  <a:pt x="450" y="0"/>
                </a:cubicBezTo>
                <a:close/>
                <a:moveTo>
                  <a:pt x="151" y="182"/>
                </a:moveTo>
                <a:cubicBezTo>
                  <a:pt x="45" y="248"/>
                  <a:pt x="45" y="248"/>
                  <a:pt x="45" y="248"/>
                </a:cubicBezTo>
                <a:cubicBezTo>
                  <a:pt x="41" y="250"/>
                  <a:pt x="35" y="249"/>
                  <a:pt x="33" y="245"/>
                </a:cubicBezTo>
                <a:cubicBezTo>
                  <a:pt x="30" y="241"/>
                  <a:pt x="31" y="235"/>
                  <a:pt x="36" y="233"/>
                </a:cubicBezTo>
                <a:cubicBezTo>
                  <a:pt x="142" y="167"/>
                  <a:pt x="142" y="167"/>
                  <a:pt x="142" y="167"/>
                </a:cubicBezTo>
                <a:cubicBezTo>
                  <a:pt x="146" y="165"/>
                  <a:pt x="151" y="166"/>
                  <a:pt x="154" y="170"/>
                </a:cubicBezTo>
                <a:cubicBezTo>
                  <a:pt x="156" y="174"/>
                  <a:pt x="155" y="180"/>
                  <a:pt x="151" y="182"/>
                </a:cubicBezTo>
                <a:close/>
                <a:moveTo>
                  <a:pt x="424" y="245"/>
                </a:moveTo>
                <a:cubicBezTo>
                  <a:pt x="422" y="249"/>
                  <a:pt x="416" y="250"/>
                  <a:pt x="412" y="248"/>
                </a:cubicBezTo>
                <a:cubicBezTo>
                  <a:pt x="306" y="182"/>
                  <a:pt x="306" y="182"/>
                  <a:pt x="306" y="182"/>
                </a:cubicBezTo>
                <a:cubicBezTo>
                  <a:pt x="302" y="180"/>
                  <a:pt x="301" y="174"/>
                  <a:pt x="303" y="170"/>
                </a:cubicBezTo>
                <a:cubicBezTo>
                  <a:pt x="306" y="166"/>
                  <a:pt x="311" y="165"/>
                  <a:pt x="315" y="167"/>
                </a:cubicBezTo>
                <a:cubicBezTo>
                  <a:pt x="421" y="233"/>
                  <a:pt x="421" y="233"/>
                  <a:pt x="421" y="233"/>
                </a:cubicBezTo>
                <a:cubicBezTo>
                  <a:pt x="426" y="235"/>
                  <a:pt x="427" y="241"/>
                  <a:pt x="424" y="245"/>
                </a:cubicBezTo>
                <a:close/>
              </a:path>
            </a:pathLst>
          </a:custGeom>
          <a:solidFill>
            <a:srgbClr val="1983B7"/>
          </a:solidFill>
          <a:ln>
            <a:noFill/>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endParaRPr>
          </a:p>
        </p:txBody>
      </p:sp>
      <p:sp>
        <p:nvSpPr>
          <p:cNvPr id="46" name="品 26"/>
          <p:cNvSpPr/>
          <p:nvPr>
            <p:custDataLst>
              <p:tags r:id="rId22"/>
            </p:custDataLst>
          </p:nvPr>
        </p:nvSpPr>
        <p:spPr>
          <a:xfrm>
            <a:off x="2151662" y="1539004"/>
            <a:ext cx="4138530" cy="579736"/>
          </a:xfrm>
          <a:prstGeom prst="roundRect">
            <a:avLst>
              <a:gd name="adj" fmla="val 12912"/>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7" name="27"/>
          <p:cNvSpPr/>
          <p:nvPr>
            <p:custDataLst>
              <p:tags r:id="rId23"/>
            </p:custDataLst>
          </p:nvPr>
        </p:nvSpPr>
        <p:spPr>
          <a:xfrm>
            <a:off x="2151661" y="2555750"/>
            <a:ext cx="4136616" cy="579736"/>
          </a:xfrm>
          <a:prstGeom prst="roundRect">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8" name="品 28"/>
          <p:cNvSpPr/>
          <p:nvPr>
            <p:custDataLst>
              <p:tags r:id="rId24"/>
            </p:custDataLst>
          </p:nvPr>
        </p:nvSpPr>
        <p:spPr>
          <a:xfrm>
            <a:off x="2151661" y="3634432"/>
            <a:ext cx="4138531" cy="579736"/>
          </a:xfrm>
          <a:prstGeom prst="roundRect">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9" name="PA_圆品 29"/>
          <p:cNvSpPr/>
          <p:nvPr>
            <p:custDataLst>
              <p:tags r:id="rId25"/>
            </p:custDataLst>
          </p:nvPr>
        </p:nvSpPr>
        <p:spPr>
          <a:xfrm>
            <a:off x="2151661" y="4619879"/>
            <a:ext cx="4136616" cy="579736"/>
          </a:xfrm>
          <a:prstGeom prst="roundRect">
            <a:avLst/>
          </a:prstGeom>
          <a:solidFill>
            <a:sysClr val="window" lastClr="FFFFFF">
              <a:lumMod val="85000"/>
              <a:alpha val="6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0" name="34"/>
          <p:cNvSpPr/>
          <p:nvPr>
            <p:custDataLst>
              <p:tags r:id="rId26"/>
            </p:custDataLst>
          </p:nvPr>
        </p:nvSpPr>
        <p:spPr>
          <a:xfrm>
            <a:off x="2151661" y="1539004"/>
            <a:ext cx="3606085" cy="579736"/>
          </a:xfrm>
          <a:prstGeom prst="roundRect">
            <a:avLst/>
          </a:prstGeom>
          <a:solidFill>
            <a:srgbClr val="98C9D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1" name="品 35"/>
          <p:cNvSpPr txBox="1"/>
          <p:nvPr>
            <p:custDataLst>
              <p:tags r:id="rId27"/>
            </p:custDataLst>
          </p:nvPr>
        </p:nvSpPr>
        <p:spPr>
          <a:xfrm>
            <a:off x="4972964" y="1675217"/>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rPr>
              <a:t>95%</a:t>
            </a: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sp>
        <p:nvSpPr>
          <p:cNvPr id="52" name="36"/>
          <p:cNvSpPr/>
          <p:nvPr>
            <p:custDataLst>
              <p:tags r:id="rId28"/>
            </p:custDataLst>
          </p:nvPr>
        </p:nvSpPr>
        <p:spPr>
          <a:xfrm>
            <a:off x="2151660" y="2552795"/>
            <a:ext cx="2640171" cy="579736"/>
          </a:xfrm>
          <a:prstGeom prst="roundRect">
            <a:avLst/>
          </a:prstGeom>
          <a:solidFill>
            <a:srgbClr val="98C9D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3" name="37"/>
          <p:cNvSpPr txBox="1"/>
          <p:nvPr>
            <p:custDataLst>
              <p:tags r:id="rId29"/>
            </p:custDataLst>
          </p:nvPr>
        </p:nvSpPr>
        <p:spPr>
          <a:xfrm>
            <a:off x="4047310" y="2691920"/>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rPr>
              <a:t>75%</a:t>
            </a: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sp>
        <p:nvSpPr>
          <p:cNvPr id="54" name="品 38"/>
          <p:cNvSpPr/>
          <p:nvPr>
            <p:custDataLst>
              <p:tags r:id="rId30"/>
            </p:custDataLst>
          </p:nvPr>
        </p:nvSpPr>
        <p:spPr>
          <a:xfrm>
            <a:off x="2151661" y="3641673"/>
            <a:ext cx="2060622" cy="579736"/>
          </a:xfrm>
          <a:prstGeom prst="roundRect">
            <a:avLst/>
          </a:prstGeom>
          <a:solidFill>
            <a:srgbClr val="98C9D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5" name="39"/>
          <p:cNvSpPr txBox="1"/>
          <p:nvPr>
            <p:custDataLst>
              <p:tags r:id="rId31"/>
            </p:custDataLst>
          </p:nvPr>
        </p:nvSpPr>
        <p:spPr>
          <a:xfrm>
            <a:off x="3467761" y="3779946"/>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rPr>
              <a:t>55%</a:t>
            </a: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sp>
        <p:nvSpPr>
          <p:cNvPr id="56" name="品 40"/>
          <p:cNvSpPr/>
          <p:nvPr>
            <p:custDataLst>
              <p:tags r:id="rId32"/>
            </p:custDataLst>
          </p:nvPr>
        </p:nvSpPr>
        <p:spPr>
          <a:xfrm>
            <a:off x="2151660" y="4626922"/>
            <a:ext cx="1423341" cy="579736"/>
          </a:xfrm>
          <a:prstGeom prst="roundRect">
            <a:avLst/>
          </a:prstGeom>
          <a:solidFill>
            <a:srgbClr val="98C9D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7" name="41"/>
          <p:cNvSpPr txBox="1"/>
          <p:nvPr>
            <p:custDataLst>
              <p:tags r:id="rId33"/>
            </p:custDataLst>
          </p:nvPr>
        </p:nvSpPr>
        <p:spPr>
          <a:xfrm>
            <a:off x="2845355" y="4753754"/>
            <a:ext cx="74452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1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rPr>
              <a:t>25%</a:t>
            </a:r>
            <a:endParaRPr kumimoji="0" lang="zh-CN" altLang="en-US" sz="1800" b="0" i="0" u="none" strike="noStrike" kern="0" cap="none" spc="0" normalizeH="0" baseline="0" noProof="0" dirty="0">
              <a:ln>
                <a:noFill/>
              </a:ln>
              <a:solidFill>
                <a:sysClr val="window" lastClr="FFFFFF"/>
              </a:solidFill>
              <a:effectLst/>
              <a:uLnTx/>
              <a:uFillTx/>
              <a:latin typeface="微软雅黑" panose="020B0503020204020204" charset="-122"/>
              <a:ea typeface="微软雅黑" panose="020B0503020204020204" charset="-122"/>
            </a:endParaRPr>
          </a:p>
        </p:txBody>
      </p:sp>
      <p:pic>
        <p:nvPicPr>
          <p:cNvPr id="58" name="图片 57"/>
          <p:cNvPicPr>
            <a:picLocks noChangeAspect="1"/>
          </p:cNvPicPr>
          <p:nvPr/>
        </p:nvPicPr>
        <p:blipFill>
          <a:blip r:embed="rId35"/>
          <a:stretch>
            <a:fillRect/>
          </a:stretch>
        </p:blipFill>
        <p:spPr>
          <a:xfrm>
            <a:off x="6769100" y="1214120"/>
            <a:ext cx="3947160" cy="3947160"/>
          </a:xfrm>
          <a:prstGeom prst="rect">
            <a:avLst/>
          </a:prstGeom>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20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40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60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10" presetClass="entr" presetSubtype="0" fill="hold" grpId="0" nodeType="withEffect">
                                  <p:stCondLst>
                                    <p:cond delay="80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par>
                                <p:cTn id="20" presetID="10" presetClass="entr" presetSubtype="0" fill="hold" grpId="0" nodeType="withEffect">
                                  <p:stCondLst>
                                    <p:cond delay="100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grpId="0" nodeType="withEffect">
                                  <p:stCondLst>
                                    <p:cond delay="12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grpId="0" nodeType="withEffect">
                                  <p:stCondLst>
                                    <p:cond delay="140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grpId="0" nodeType="withEffect">
                                  <p:stCondLst>
                                    <p:cond delay="160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par>
                                <p:cTn id="32" presetID="10" presetClass="entr" presetSubtype="0" fill="hold" grpId="0" nodeType="withEffect">
                                  <p:stCondLst>
                                    <p:cond delay="180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500"/>
                                        <p:tgtEl>
                                          <p:spTgt spid="34"/>
                                        </p:tgtEl>
                                      </p:cBhvr>
                                    </p:animEffect>
                                  </p:childTnLst>
                                </p:cTn>
                              </p:par>
                              <p:par>
                                <p:cTn id="35" presetID="10" presetClass="entr" presetSubtype="0" fill="hold" grpId="0" nodeType="withEffect">
                                  <p:stCondLst>
                                    <p:cond delay="200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500"/>
                                        <p:tgtEl>
                                          <p:spTgt spid="35"/>
                                        </p:tgtEl>
                                      </p:cBhvr>
                                    </p:animEffect>
                                  </p:childTnLst>
                                </p:cTn>
                              </p:par>
                              <p:par>
                                <p:cTn id="38" presetID="10" presetClass="entr" presetSubtype="0" fill="hold" grpId="0" nodeType="withEffect">
                                  <p:stCondLst>
                                    <p:cond delay="220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par>
                                <p:cTn id="41" presetID="10" presetClass="entr" presetSubtype="0" fill="hold" grpId="0" nodeType="withEffect">
                                  <p:stCondLst>
                                    <p:cond delay="240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par>
                                <p:cTn id="44" presetID="10" presetClass="entr" presetSubtype="0" fill="hold" grpId="0" nodeType="withEffect">
                                  <p:stCondLst>
                                    <p:cond delay="2600"/>
                                  </p:stCondLst>
                                  <p:childTnLst>
                                    <p:set>
                                      <p:cBhvr>
                                        <p:cTn id="45" dur="1" fill="hold">
                                          <p:stCondLst>
                                            <p:cond delay="0"/>
                                          </p:stCondLst>
                                        </p:cTn>
                                        <p:tgtEl>
                                          <p:spTgt spid="38"/>
                                        </p:tgtEl>
                                        <p:attrNameLst>
                                          <p:attrName>style.visibility</p:attrName>
                                        </p:attrNameLst>
                                      </p:cBhvr>
                                      <p:to>
                                        <p:strVal val="visible"/>
                                      </p:to>
                                    </p:set>
                                    <p:animEffect transition="in" filter="fade">
                                      <p:cBhvr>
                                        <p:cTn id="46" dur="500"/>
                                        <p:tgtEl>
                                          <p:spTgt spid="38"/>
                                        </p:tgtEl>
                                      </p:cBhvr>
                                    </p:animEffect>
                                  </p:childTnLst>
                                </p:cTn>
                              </p:par>
                              <p:par>
                                <p:cTn id="47" presetID="10" presetClass="entr" presetSubtype="0" fill="hold" grpId="0" nodeType="withEffect">
                                  <p:stCondLst>
                                    <p:cond delay="280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500"/>
                                        <p:tgtEl>
                                          <p:spTgt spid="39"/>
                                        </p:tgtEl>
                                      </p:cBhvr>
                                    </p:animEffect>
                                  </p:childTnLst>
                                </p:cTn>
                              </p:par>
                              <p:par>
                                <p:cTn id="50" presetID="10" presetClass="entr" presetSubtype="0" fill="hold" grpId="0" nodeType="withEffect">
                                  <p:stCondLst>
                                    <p:cond delay="3000"/>
                                  </p:stCondLst>
                                  <p:childTnLst>
                                    <p:set>
                                      <p:cBhvr>
                                        <p:cTn id="51" dur="1" fill="hold">
                                          <p:stCondLst>
                                            <p:cond delay="0"/>
                                          </p:stCondLst>
                                        </p:cTn>
                                        <p:tgtEl>
                                          <p:spTgt spid="40"/>
                                        </p:tgtEl>
                                        <p:attrNameLst>
                                          <p:attrName>style.visibility</p:attrName>
                                        </p:attrNameLst>
                                      </p:cBhvr>
                                      <p:to>
                                        <p:strVal val="visible"/>
                                      </p:to>
                                    </p:set>
                                    <p:animEffect transition="in" filter="fade">
                                      <p:cBhvr>
                                        <p:cTn id="52" dur="500"/>
                                        <p:tgtEl>
                                          <p:spTgt spid="40"/>
                                        </p:tgtEl>
                                      </p:cBhvr>
                                    </p:animEffect>
                                  </p:childTnLst>
                                </p:cTn>
                              </p:par>
                              <p:par>
                                <p:cTn id="53" presetID="10" presetClass="entr" presetSubtype="0" fill="hold" grpId="0" nodeType="withEffect">
                                  <p:stCondLst>
                                    <p:cond delay="3200"/>
                                  </p:stCondLst>
                                  <p:childTnLst>
                                    <p:set>
                                      <p:cBhvr>
                                        <p:cTn id="54" dur="1" fill="hold">
                                          <p:stCondLst>
                                            <p:cond delay="0"/>
                                          </p:stCondLst>
                                        </p:cTn>
                                        <p:tgtEl>
                                          <p:spTgt spid="41"/>
                                        </p:tgtEl>
                                        <p:attrNameLst>
                                          <p:attrName>style.visibility</p:attrName>
                                        </p:attrNameLst>
                                      </p:cBhvr>
                                      <p:to>
                                        <p:strVal val="visible"/>
                                      </p:to>
                                    </p:set>
                                    <p:animEffect transition="in" filter="fade">
                                      <p:cBhvr>
                                        <p:cTn id="55" dur="500"/>
                                        <p:tgtEl>
                                          <p:spTgt spid="41"/>
                                        </p:tgtEl>
                                      </p:cBhvr>
                                    </p:animEffect>
                                  </p:childTnLst>
                                </p:cTn>
                              </p:par>
                              <p:par>
                                <p:cTn id="56" presetID="10" presetClass="entr" presetSubtype="0" fill="hold" grpId="0" nodeType="withEffect">
                                  <p:stCondLst>
                                    <p:cond delay="3400"/>
                                  </p:stCondLst>
                                  <p:childTnLst>
                                    <p:set>
                                      <p:cBhvr>
                                        <p:cTn id="57" dur="1" fill="hold">
                                          <p:stCondLst>
                                            <p:cond delay="0"/>
                                          </p:stCondLst>
                                        </p:cTn>
                                        <p:tgtEl>
                                          <p:spTgt spid="42"/>
                                        </p:tgtEl>
                                        <p:attrNameLst>
                                          <p:attrName>style.visibility</p:attrName>
                                        </p:attrNameLst>
                                      </p:cBhvr>
                                      <p:to>
                                        <p:strVal val="visible"/>
                                      </p:to>
                                    </p:set>
                                    <p:animEffect transition="in" filter="fade">
                                      <p:cBhvr>
                                        <p:cTn id="58" dur="500"/>
                                        <p:tgtEl>
                                          <p:spTgt spid="42"/>
                                        </p:tgtEl>
                                      </p:cBhvr>
                                    </p:animEffect>
                                  </p:childTnLst>
                                </p:cTn>
                              </p:par>
                              <p:par>
                                <p:cTn id="59" presetID="10" presetClass="entr" presetSubtype="0" fill="hold" grpId="0" nodeType="withEffect">
                                  <p:stCondLst>
                                    <p:cond delay="360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500"/>
                                        <p:tgtEl>
                                          <p:spTgt spid="43"/>
                                        </p:tgtEl>
                                      </p:cBhvr>
                                    </p:animEffect>
                                  </p:childTnLst>
                                </p:cTn>
                              </p:par>
                              <p:par>
                                <p:cTn id="62" presetID="10" presetClass="entr" presetSubtype="0" fill="hold" grpId="0" nodeType="withEffect">
                                  <p:stCondLst>
                                    <p:cond delay="3800"/>
                                  </p:stCondLst>
                                  <p:childTnLst>
                                    <p:set>
                                      <p:cBhvr>
                                        <p:cTn id="63" dur="1" fill="hold">
                                          <p:stCondLst>
                                            <p:cond delay="0"/>
                                          </p:stCondLst>
                                        </p:cTn>
                                        <p:tgtEl>
                                          <p:spTgt spid="44"/>
                                        </p:tgtEl>
                                        <p:attrNameLst>
                                          <p:attrName>style.visibility</p:attrName>
                                        </p:attrNameLst>
                                      </p:cBhvr>
                                      <p:to>
                                        <p:strVal val="visible"/>
                                      </p:to>
                                    </p:set>
                                    <p:animEffect transition="in" filter="fade">
                                      <p:cBhvr>
                                        <p:cTn id="64" dur="500"/>
                                        <p:tgtEl>
                                          <p:spTgt spid="44"/>
                                        </p:tgtEl>
                                      </p:cBhvr>
                                    </p:animEffect>
                                  </p:childTnLst>
                                </p:cTn>
                              </p:par>
                              <p:par>
                                <p:cTn id="65" presetID="10" presetClass="entr" presetSubtype="0" fill="hold" grpId="0" nodeType="withEffect">
                                  <p:stCondLst>
                                    <p:cond delay="4000"/>
                                  </p:stCondLst>
                                  <p:childTnLst>
                                    <p:set>
                                      <p:cBhvr>
                                        <p:cTn id="66" dur="1" fill="hold">
                                          <p:stCondLst>
                                            <p:cond delay="0"/>
                                          </p:stCondLst>
                                        </p:cTn>
                                        <p:tgtEl>
                                          <p:spTgt spid="45"/>
                                        </p:tgtEl>
                                        <p:attrNameLst>
                                          <p:attrName>style.visibility</p:attrName>
                                        </p:attrNameLst>
                                      </p:cBhvr>
                                      <p:to>
                                        <p:strVal val="visible"/>
                                      </p:to>
                                    </p:set>
                                    <p:animEffect transition="in" filter="fade">
                                      <p:cBhvr>
                                        <p:cTn id="67" dur="500"/>
                                        <p:tgtEl>
                                          <p:spTgt spid="45"/>
                                        </p:tgtEl>
                                      </p:cBhvr>
                                    </p:animEffect>
                                  </p:childTnLst>
                                </p:cTn>
                              </p:par>
                              <p:par>
                                <p:cTn id="68" presetID="10" presetClass="entr" presetSubtype="0" fill="hold" grpId="0" nodeType="withEffect">
                                  <p:stCondLst>
                                    <p:cond delay="4200"/>
                                  </p:stCondLst>
                                  <p:childTnLst>
                                    <p:set>
                                      <p:cBhvr>
                                        <p:cTn id="69" dur="1" fill="hold">
                                          <p:stCondLst>
                                            <p:cond delay="0"/>
                                          </p:stCondLst>
                                        </p:cTn>
                                        <p:tgtEl>
                                          <p:spTgt spid="46"/>
                                        </p:tgtEl>
                                        <p:attrNameLst>
                                          <p:attrName>style.visibility</p:attrName>
                                        </p:attrNameLst>
                                      </p:cBhvr>
                                      <p:to>
                                        <p:strVal val="visible"/>
                                      </p:to>
                                    </p:set>
                                    <p:animEffect transition="in" filter="fade">
                                      <p:cBhvr>
                                        <p:cTn id="70" dur="500"/>
                                        <p:tgtEl>
                                          <p:spTgt spid="46"/>
                                        </p:tgtEl>
                                      </p:cBhvr>
                                    </p:animEffect>
                                  </p:childTnLst>
                                </p:cTn>
                              </p:par>
                              <p:par>
                                <p:cTn id="71" presetID="10" presetClass="entr" presetSubtype="0" fill="hold" grpId="0" nodeType="withEffect">
                                  <p:stCondLst>
                                    <p:cond delay="4400"/>
                                  </p:stCondLst>
                                  <p:childTnLst>
                                    <p:set>
                                      <p:cBhvr>
                                        <p:cTn id="72" dur="1" fill="hold">
                                          <p:stCondLst>
                                            <p:cond delay="0"/>
                                          </p:stCondLst>
                                        </p:cTn>
                                        <p:tgtEl>
                                          <p:spTgt spid="47"/>
                                        </p:tgtEl>
                                        <p:attrNameLst>
                                          <p:attrName>style.visibility</p:attrName>
                                        </p:attrNameLst>
                                      </p:cBhvr>
                                      <p:to>
                                        <p:strVal val="visible"/>
                                      </p:to>
                                    </p:set>
                                    <p:animEffect transition="in" filter="fade">
                                      <p:cBhvr>
                                        <p:cTn id="73" dur="500"/>
                                        <p:tgtEl>
                                          <p:spTgt spid="47"/>
                                        </p:tgtEl>
                                      </p:cBhvr>
                                    </p:animEffect>
                                  </p:childTnLst>
                                </p:cTn>
                              </p:par>
                              <p:par>
                                <p:cTn id="74" presetID="10" presetClass="entr" presetSubtype="0" fill="hold" grpId="0" nodeType="withEffect">
                                  <p:stCondLst>
                                    <p:cond delay="460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500"/>
                                        <p:tgtEl>
                                          <p:spTgt spid="48"/>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9"/>
                                        </p:tgtEl>
                                        <p:attrNameLst>
                                          <p:attrName>style.visibility</p:attrName>
                                        </p:attrNameLst>
                                      </p:cBhvr>
                                      <p:to>
                                        <p:strVal val="visible"/>
                                      </p:to>
                                    </p:set>
                                    <p:animEffect transition="in" filter="fade">
                                      <p:cBhvr>
                                        <p:cTn id="81" dur="500"/>
                                        <p:tgtEl>
                                          <p:spTgt spid="49"/>
                                        </p:tgtEl>
                                      </p:cBhvr>
                                    </p:animEffect>
                                  </p:childTnLst>
                                </p:cTn>
                              </p:par>
                              <p:par>
                                <p:cTn id="82" presetID="10" presetClass="entr" presetSubtype="0" fill="hold" grpId="0" nodeType="withEffect">
                                  <p:stCondLst>
                                    <p:cond delay="400"/>
                                  </p:stCondLst>
                                  <p:childTnLst>
                                    <p:set>
                                      <p:cBhvr>
                                        <p:cTn id="83" dur="1" fill="hold">
                                          <p:stCondLst>
                                            <p:cond delay="0"/>
                                          </p:stCondLst>
                                        </p:cTn>
                                        <p:tgtEl>
                                          <p:spTgt spid="50"/>
                                        </p:tgtEl>
                                        <p:attrNameLst>
                                          <p:attrName>style.visibility</p:attrName>
                                        </p:attrNameLst>
                                      </p:cBhvr>
                                      <p:to>
                                        <p:strVal val="visible"/>
                                      </p:to>
                                    </p:set>
                                    <p:animEffect transition="in" filter="fade">
                                      <p:cBhvr>
                                        <p:cTn id="84" dur="500"/>
                                        <p:tgtEl>
                                          <p:spTgt spid="50"/>
                                        </p:tgtEl>
                                      </p:cBhvr>
                                    </p:animEffect>
                                  </p:childTnLst>
                                </p:cTn>
                              </p:par>
                              <p:par>
                                <p:cTn id="85" presetID="10" presetClass="entr" presetSubtype="0" fill="hold" grpId="0" nodeType="withEffect">
                                  <p:stCondLst>
                                    <p:cond delay="600"/>
                                  </p:stCondLst>
                                  <p:childTnLst>
                                    <p:set>
                                      <p:cBhvr>
                                        <p:cTn id="86" dur="1" fill="hold">
                                          <p:stCondLst>
                                            <p:cond delay="0"/>
                                          </p:stCondLst>
                                        </p:cTn>
                                        <p:tgtEl>
                                          <p:spTgt spid="51"/>
                                        </p:tgtEl>
                                        <p:attrNameLst>
                                          <p:attrName>style.visibility</p:attrName>
                                        </p:attrNameLst>
                                      </p:cBhvr>
                                      <p:to>
                                        <p:strVal val="visible"/>
                                      </p:to>
                                    </p:set>
                                    <p:animEffect transition="in" filter="fade">
                                      <p:cBhvr>
                                        <p:cTn id="87" dur="500"/>
                                        <p:tgtEl>
                                          <p:spTgt spid="51"/>
                                        </p:tgtEl>
                                      </p:cBhvr>
                                    </p:animEffect>
                                  </p:childTnLst>
                                </p:cTn>
                              </p:par>
                              <p:par>
                                <p:cTn id="88" presetID="10" presetClass="entr" presetSubtype="0" fill="hold" grpId="0" nodeType="withEffect">
                                  <p:stCondLst>
                                    <p:cond delay="800"/>
                                  </p:stCondLst>
                                  <p:childTnLst>
                                    <p:set>
                                      <p:cBhvr>
                                        <p:cTn id="89" dur="1" fill="hold">
                                          <p:stCondLst>
                                            <p:cond delay="0"/>
                                          </p:stCondLst>
                                        </p:cTn>
                                        <p:tgtEl>
                                          <p:spTgt spid="52"/>
                                        </p:tgtEl>
                                        <p:attrNameLst>
                                          <p:attrName>style.visibility</p:attrName>
                                        </p:attrNameLst>
                                      </p:cBhvr>
                                      <p:to>
                                        <p:strVal val="visible"/>
                                      </p:to>
                                    </p:set>
                                    <p:animEffect transition="in" filter="fade">
                                      <p:cBhvr>
                                        <p:cTn id="90" dur="500"/>
                                        <p:tgtEl>
                                          <p:spTgt spid="52"/>
                                        </p:tgtEl>
                                      </p:cBhvr>
                                    </p:animEffect>
                                  </p:childTnLst>
                                </p:cTn>
                              </p:par>
                              <p:par>
                                <p:cTn id="91" presetID="10" presetClass="entr" presetSubtype="0" fill="hold" grpId="0" nodeType="withEffect">
                                  <p:stCondLst>
                                    <p:cond delay="1000"/>
                                  </p:stCondLst>
                                  <p:childTnLst>
                                    <p:set>
                                      <p:cBhvr>
                                        <p:cTn id="92" dur="1" fill="hold">
                                          <p:stCondLst>
                                            <p:cond delay="0"/>
                                          </p:stCondLst>
                                        </p:cTn>
                                        <p:tgtEl>
                                          <p:spTgt spid="53"/>
                                        </p:tgtEl>
                                        <p:attrNameLst>
                                          <p:attrName>style.visibility</p:attrName>
                                        </p:attrNameLst>
                                      </p:cBhvr>
                                      <p:to>
                                        <p:strVal val="visible"/>
                                      </p:to>
                                    </p:set>
                                    <p:animEffect transition="in" filter="fade">
                                      <p:cBhvr>
                                        <p:cTn id="93" dur="500"/>
                                        <p:tgtEl>
                                          <p:spTgt spid="53"/>
                                        </p:tgtEl>
                                      </p:cBhvr>
                                    </p:animEffect>
                                  </p:childTnLst>
                                </p:cTn>
                              </p:par>
                              <p:par>
                                <p:cTn id="94" presetID="10" presetClass="entr" presetSubtype="0" fill="hold" grpId="0" nodeType="withEffect">
                                  <p:stCondLst>
                                    <p:cond delay="1200"/>
                                  </p:stCondLst>
                                  <p:childTnLst>
                                    <p:set>
                                      <p:cBhvr>
                                        <p:cTn id="95" dur="1" fill="hold">
                                          <p:stCondLst>
                                            <p:cond delay="0"/>
                                          </p:stCondLst>
                                        </p:cTn>
                                        <p:tgtEl>
                                          <p:spTgt spid="54"/>
                                        </p:tgtEl>
                                        <p:attrNameLst>
                                          <p:attrName>style.visibility</p:attrName>
                                        </p:attrNameLst>
                                      </p:cBhvr>
                                      <p:to>
                                        <p:strVal val="visible"/>
                                      </p:to>
                                    </p:set>
                                    <p:animEffect transition="in" filter="fade">
                                      <p:cBhvr>
                                        <p:cTn id="96" dur="500"/>
                                        <p:tgtEl>
                                          <p:spTgt spid="54"/>
                                        </p:tgtEl>
                                      </p:cBhvr>
                                    </p:animEffect>
                                  </p:childTnLst>
                                </p:cTn>
                              </p:par>
                              <p:par>
                                <p:cTn id="97" presetID="10" presetClass="entr" presetSubtype="0" fill="hold" grpId="0" nodeType="withEffect">
                                  <p:stCondLst>
                                    <p:cond delay="1400"/>
                                  </p:stCondLst>
                                  <p:childTnLst>
                                    <p:set>
                                      <p:cBhvr>
                                        <p:cTn id="98" dur="1" fill="hold">
                                          <p:stCondLst>
                                            <p:cond delay="0"/>
                                          </p:stCondLst>
                                        </p:cTn>
                                        <p:tgtEl>
                                          <p:spTgt spid="55"/>
                                        </p:tgtEl>
                                        <p:attrNameLst>
                                          <p:attrName>style.visibility</p:attrName>
                                        </p:attrNameLst>
                                      </p:cBhvr>
                                      <p:to>
                                        <p:strVal val="visible"/>
                                      </p:to>
                                    </p:set>
                                    <p:animEffect transition="in" filter="fade">
                                      <p:cBhvr>
                                        <p:cTn id="99" dur="500"/>
                                        <p:tgtEl>
                                          <p:spTgt spid="55"/>
                                        </p:tgtEl>
                                      </p:cBhvr>
                                    </p:animEffect>
                                  </p:childTnLst>
                                </p:cTn>
                              </p:par>
                              <p:par>
                                <p:cTn id="100" presetID="10" presetClass="entr" presetSubtype="0" fill="hold" grpId="0" nodeType="withEffect">
                                  <p:stCondLst>
                                    <p:cond delay="1600"/>
                                  </p:stCondLst>
                                  <p:childTnLst>
                                    <p:set>
                                      <p:cBhvr>
                                        <p:cTn id="101" dur="1" fill="hold">
                                          <p:stCondLst>
                                            <p:cond delay="0"/>
                                          </p:stCondLst>
                                        </p:cTn>
                                        <p:tgtEl>
                                          <p:spTgt spid="56"/>
                                        </p:tgtEl>
                                        <p:attrNameLst>
                                          <p:attrName>style.visibility</p:attrName>
                                        </p:attrNameLst>
                                      </p:cBhvr>
                                      <p:to>
                                        <p:strVal val="visible"/>
                                      </p:to>
                                    </p:set>
                                    <p:animEffect transition="in" filter="fade">
                                      <p:cBhvr>
                                        <p:cTn id="102" dur="500"/>
                                        <p:tgtEl>
                                          <p:spTgt spid="56"/>
                                        </p:tgtEl>
                                      </p:cBhvr>
                                    </p:animEffect>
                                  </p:childTnLst>
                                </p:cTn>
                              </p:par>
                              <p:par>
                                <p:cTn id="103" presetID="10" presetClass="entr" presetSubtype="0" fill="hold" grpId="0" nodeType="withEffect">
                                  <p:stCondLst>
                                    <p:cond delay="1800"/>
                                  </p:stCondLst>
                                  <p:childTnLst>
                                    <p:set>
                                      <p:cBhvr>
                                        <p:cTn id="104" dur="1" fill="hold">
                                          <p:stCondLst>
                                            <p:cond delay="0"/>
                                          </p:stCondLst>
                                        </p:cTn>
                                        <p:tgtEl>
                                          <p:spTgt spid="57"/>
                                        </p:tgtEl>
                                        <p:attrNameLst>
                                          <p:attrName>style.visibility</p:attrName>
                                        </p:attrNameLst>
                                      </p:cBhvr>
                                      <p:to>
                                        <p:strVal val="visible"/>
                                      </p:to>
                                    </p:set>
                                    <p:animEffect transition="in" filter="fade">
                                      <p:cBhvr>
                                        <p:cTn id="105" dur="500"/>
                                        <p:tgtEl>
                                          <p:spTgt spid="57"/>
                                        </p:tgtEl>
                                      </p:cBhvr>
                                    </p:animEffect>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nodeType="clickEffect">
                                  <p:stCondLst>
                                    <p:cond delay="0"/>
                                  </p:stCondLst>
                                  <p:childTnLst>
                                    <p:set>
                                      <p:cBhvr>
                                        <p:cTn id="109" dur="1" fill="hold">
                                          <p:stCondLst>
                                            <p:cond delay="0"/>
                                          </p:stCondLst>
                                        </p:cTn>
                                        <p:tgtEl>
                                          <p:spTgt spid="58"/>
                                        </p:tgtEl>
                                        <p:attrNameLst>
                                          <p:attrName>style.visibility</p:attrName>
                                        </p:attrNameLst>
                                      </p:cBhvr>
                                      <p:to>
                                        <p:strVal val="visible"/>
                                      </p:to>
                                    </p:set>
                                    <p:animEffect transition="in" filter="fade">
                                      <p:cBhvr>
                                        <p:cTn id="110" dur="1000"/>
                                        <p:tgtEl>
                                          <p:spTgt spid="58"/>
                                        </p:tgtEl>
                                      </p:cBhvr>
                                    </p:animEffect>
                                    <p:anim calcmode="lin" valueType="num">
                                      <p:cBhvr>
                                        <p:cTn id="111" dur="1000" fill="hold"/>
                                        <p:tgtEl>
                                          <p:spTgt spid="58"/>
                                        </p:tgtEl>
                                        <p:attrNameLst>
                                          <p:attrName>ppt_x</p:attrName>
                                        </p:attrNameLst>
                                      </p:cBhvr>
                                      <p:tavLst>
                                        <p:tav tm="0">
                                          <p:val>
                                            <p:strVal val="#ppt_x"/>
                                          </p:val>
                                        </p:tav>
                                        <p:tav tm="100000">
                                          <p:val>
                                            <p:strVal val="#ppt_x"/>
                                          </p:val>
                                        </p:tav>
                                      </p:tavLst>
                                    </p:anim>
                                    <p:anim calcmode="lin" valueType="num">
                                      <p:cBhvr>
                                        <p:cTn id="112"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autoUpdateAnimBg="0"/>
      <p:bldP spid="13" grpId="0" bldLvl="0" animBg="1" autoUpdateAnimBg="0"/>
      <p:bldP spid="14" grpId="0" bldLvl="0" animBg="1"/>
      <p:bldP spid="2" grpId="0" bldLvl="0" animBg="1"/>
      <p:bldP spid="3" grpId="0" bldLvl="0" animBg="1"/>
      <p:bldP spid="5" grpId="0" bldLvl="0" animBg="1"/>
      <p:bldP spid="6" grpId="0" bldLvl="0" animBg="1"/>
      <p:bldP spid="11" grpId="0" bldLvl="0" animBg="1" autoUpdateAnimBg="0"/>
      <p:bldP spid="33" grpId="0" bldLvl="0" animBg="1" autoUpdateAnimBg="0"/>
      <p:bldP spid="34" grpId="0" bldLvl="0" animBg="1"/>
      <p:bldP spid="35" grpId="0" bldLvl="0" animBg="1" autoUpdateAnimBg="0"/>
      <p:bldP spid="36" grpId="0" bldLvl="0" animBg="1" autoUpdateAnimBg="0"/>
      <p:bldP spid="37" grpId="0" bldLvl="0" animBg="1"/>
      <p:bldP spid="38" grpId="0" bldLvl="0" animBg="1" autoUpdateAnimBg="0"/>
      <p:bldP spid="39" grpId="0" bldLvl="0" animBg="1" autoUpdateAnimBg="0"/>
      <p:bldP spid="40" grpId="0" bldLvl="0" animBg="1"/>
      <p:bldP spid="41" grpId="0" bldLvl="0" animBg="1" autoUpdateAnimBg="0"/>
      <p:bldP spid="42" grpId="0" bldLvl="0" animBg="1" autoUpdateAnimBg="0"/>
      <p:bldP spid="43" grpId="0" bldLvl="0" animBg="1" autoUpdateAnimBg="0"/>
      <p:bldP spid="44" grpId="0" bldLvl="0" animBg="1" autoUpdateAnimBg="0"/>
      <p:bldP spid="45" grpId="0" bldLvl="0" animBg="1" autoUpdateAnimBg="0"/>
      <p:bldP spid="46" grpId="0" bldLvl="0" animBg="1" autoUpdateAnimBg="0"/>
      <p:bldP spid="47" grpId="0" bldLvl="0" animBg="1" autoUpdateAnimBg="0"/>
      <p:bldP spid="48" grpId="0" bldLvl="0" animBg="1" autoUpdateAnimBg="0"/>
      <p:bldP spid="49" grpId="0" bldLvl="0" animBg="1" autoUpdateAnimBg="0"/>
      <p:bldP spid="50" grpId="0" bldLvl="0" animBg="1"/>
      <p:bldP spid="51" grpId="0"/>
      <p:bldP spid="52" grpId="0" bldLvl="0" animBg="1"/>
      <p:bldP spid="53" grpId="0"/>
      <p:bldP spid="54" grpId="0" bldLvl="0" animBg="1"/>
      <p:bldP spid="55" grpId="0" animBg="1" autoUpdateAnimBg="0"/>
      <p:bldP spid="56" grpId="0" bldLvl="0" animBg="1" autoUpdateAnimBg="0"/>
      <p:bldP spid="57"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3.2.0"/>
</p:tagLst>
</file>

<file path=ppt/tags/tag10.xml><?xml version="1.0" encoding="utf-8"?>
<p:tagLst xmlns:a="http://schemas.openxmlformats.org/drawingml/2006/main" xmlns:r="http://schemas.openxmlformats.org/officeDocument/2006/relationships" xmlns:p="http://schemas.openxmlformats.org/presentationml/2006/main">
  <p:tag name="PA" val="v3.0.1"/>
</p:tagLst>
</file>

<file path=ppt/tags/tag11.xml><?xml version="1.0" encoding="utf-8"?>
<p:tagLst xmlns:a="http://schemas.openxmlformats.org/drawingml/2006/main" xmlns:r="http://schemas.openxmlformats.org/officeDocument/2006/relationships" xmlns:p="http://schemas.openxmlformats.org/presentationml/2006/main">
  <p:tag name="PA" val="v3.0.1"/>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15.xml><?xml version="1.0" encoding="utf-8"?>
<p:tagLst xmlns:a="http://schemas.openxmlformats.org/drawingml/2006/main" xmlns:r="http://schemas.openxmlformats.org/officeDocument/2006/relationships" xmlns:p="http://schemas.openxmlformats.org/presentationml/2006/main">
  <p:tag name="PA" val="v3.0.1"/>
</p:tagLst>
</file>

<file path=ppt/tags/tag16.xml><?xml version="1.0" encoding="utf-8"?>
<p:tagLst xmlns:a="http://schemas.openxmlformats.org/drawingml/2006/main" xmlns:r="http://schemas.openxmlformats.org/officeDocument/2006/relationships" xmlns:p="http://schemas.openxmlformats.org/presentationml/2006/main">
  <p:tag name="PA" val="v3.0.1"/>
</p:tagLst>
</file>

<file path=ppt/tags/tag17.xml><?xml version="1.0" encoding="utf-8"?>
<p:tagLst xmlns:a="http://schemas.openxmlformats.org/drawingml/2006/main" xmlns:r="http://schemas.openxmlformats.org/officeDocument/2006/relationships" xmlns:p="http://schemas.openxmlformats.org/presentationml/2006/main">
  <p:tag name="PA" val="v3.0.1"/>
</p:tagLst>
</file>

<file path=ppt/tags/tag18.xml><?xml version="1.0" encoding="utf-8"?>
<p:tagLst xmlns:a="http://schemas.openxmlformats.org/drawingml/2006/main" xmlns:r="http://schemas.openxmlformats.org/officeDocument/2006/relationships" xmlns:p="http://schemas.openxmlformats.org/presentationml/2006/main">
  <p:tag name="PA" val="v3.0.1"/>
</p:tagLst>
</file>

<file path=ppt/tags/tag19.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2.0"/>
</p:tagLst>
</file>

<file path=ppt/tags/tag20.xml><?xml version="1.0" encoding="utf-8"?>
<p:tagLst xmlns:a="http://schemas.openxmlformats.org/drawingml/2006/main" xmlns:r="http://schemas.openxmlformats.org/officeDocument/2006/relationships" xmlns:p="http://schemas.openxmlformats.org/presentationml/2006/main">
  <p:tag name="PA" val="v3.0.1"/>
</p:tagLst>
</file>

<file path=ppt/tags/tag21.xml><?xml version="1.0" encoding="utf-8"?>
<p:tagLst xmlns:a="http://schemas.openxmlformats.org/drawingml/2006/main" xmlns:r="http://schemas.openxmlformats.org/officeDocument/2006/relationships" xmlns:p="http://schemas.openxmlformats.org/presentationml/2006/main">
  <p:tag name="PA" val="v3.0.1"/>
</p:tagLst>
</file>

<file path=ppt/tags/tag22.xml><?xml version="1.0" encoding="utf-8"?>
<p:tagLst xmlns:a="http://schemas.openxmlformats.org/drawingml/2006/main" xmlns:r="http://schemas.openxmlformats.org/officeDocument/2006/relationships" xmlns:p="http://schemas.openxmlformats.org/presentationml/2006/main">
  <p:tag name="PA" val="v3.0.1"/>
</p:tagLst>
</file>

<file path=ppt/tags/tag23.xml><?xml version="1.0" encoding="utf-8"?>
<p:tagLst xmlns:a="http://schemas.openxmlformats.org/drawingml/2006/main" xmlns:r="http://schemas.openxmlformats.org/officeDocument/2006/relationships" xmlns:p="http://schemas.openxmlformats.org/presentationml/2006/main">
  <p:tag name="PA" val="v3.0.1"/>
</p:tagLst>
</file>

<file path=ppt/tags/tag24.xml><?xml version="1.0" encoding="utf-8"?>
<p:tagLst xmlns:a="http://schemas.openxmlformats.org/drawingml/2006/main" xmlns:r="http://schemas.openxmlformats.org/officeDocument/2006/relationships" xmlns:p="http://schemas.openxmlformats.org/presentationml/2006/main">
  <p:tag name="PA" val="v3.0.1"/>
</p:tagLst>
</file>

<file path=ppt/tags/tag25.xml><?xml version="1.0" encoding="utf-8"?>
<p:tagLst xmlns:a="http://schemas.openxmlformats.org/drawingml/2006/main" xmlns:r="http://schemas.openxmlformats.org/officeDocument/2006/relationships" xmlns:p="http://schemas.openxmlformats.org/presentationml/2006/main">
  <p:tag name="PA" val="v3.0.1"/>
</p:tagLst>
</file>

<file path=ppt/tags/tag26.xml><?xml version="1.0" encoding="utf-8"?>
<p:tagLst xmlns:a="http://schemas.openxmlformats.org/drawingml/2006/main" xmlns:r="http://schemas.openxmlformats.org/officeDocument/2006/relationships" xmlns:p="http://schemas.openxmlformats.org/presentationml/2006/main">
  <p:tag name="PA" val="v3.0.1"/>
</p:tagLst>
</file>

<file path=ppt/tags/tag27.xml><?xml version="1.0" encoding="utf-8"?>
<p:tagLst xmlns:a="http://schemas.openxmlformats.org/drawingml/2006/main" xmlns:r="http://schemas.openxmlformats.org/officeDocument/2006/relationships" xmlns:p="http://schemas.openxmlformats.org/presentationml/2006/main">
  <p:tag name="PA" val="v3.0.1"/>
</p:tagLst>
</file>

<file path=ppt/tags/tag28.xml><?xml version="1.0" encoding="utf-8"?>
<p:tagLst xmlns:a="http://schemas.openxmlformats.org/drawingml/2006/main" xmlns:r="http://schemas.openxmlformats.org/officeDocument/2006/relationships" xmlns:p="http://schemas.openxmlformats.org/presentationml/2006/main">
  <p:tag name="PA" val="v3.0.1"/>
</p:tagLst>
</file>

<file path=ppt/tags/tag29.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2.0"/>
</p:tagLst>
</file>

<file path=ppt/tags/tag30.xml><?xml version="1.0" encoding="utf-8"?>
<p:tagLst xmlns:a="http://schemas.openxmlformats.org/drawingml/2006/main" xmlns:r="http://schemas.openxmlformats.org/officeDocument/2006/relationships" xmlns:p="http://schemas.openxmlformats.org/presentationml/2006/main">
  <p:tag name="PA" val="v3.0.1"/>
</p:tagLst>
</file>

<file path=ppt/tags/tag31.xml><?xml version="1.0" encoding="utf-8"?>
<p:tagLst xmlns:a="http://schemas.openxmlformats.org/drawingml/2006/main" xmlns:r="http://schemas.openxmlformats.org/officeDocument/2006/relationships" xmlns:p="http://schemas.openxmlformats.org/presentationml/2006/main">
  <p:tag name="PA" val="v3.0.1"/>
</p:tagLst>
</file>

<file path=ppt/tags/tag32.xml><?xml version="1.0" encoding="utf-8"?>
<p:tagLst xmlns:a="http://schemas.openxmlformats.org/drawingml/2006/main" xmlns:r="http://schemas.openxmlformats.org/officeDocument/2006/relationships" xmlns:p="http://schemas.openxmlformats.org/presentationml/2006/main">
  <p:tag name="PA" val="v3.0.1"/>
</p:tagLst>
</file>

<file path=ppt/tags/tag33.xml><?xml version="1.0" encoding="utf-8"?>
<p:tagLst xmlns:a="http://schemas.openxmlformats.org/drawingml/2006/main" xmlns:r="http://schemas.openxmlformats.org/officeDocument/2006/relationships" xmlns:p="http://schemas.openxmlformats.org/presentationml/2006/main">
  <p:tag name="PA" val="v3.0.1"/>
</p:tagLst>
</file>

<file path=ppt/tags/tag34.xml><?xml version="1.0" encoding="utf-8"?>
<p:tagLst xmlns:a="http://schemas.openxmlformats.org/drawingml/2006/main" xmlns:r="http://schemas.openxmlformats.org/officeDocument/2006/relationships" xmlns:p="http://schemas.openxmlformats.org/presentationml/2006/main">
  <p:tag name="PA" val="v3.0.1"/>
</p:tagLst>
</file>

<file path=ppt/tags/tag35.xml><?xml version="1.0" encoding="utf-8"?>
<p:tagLst xmlns:a="http://schemas.openxmlformats.org/drawingml/2006/main" xmlns:r="http://schemas.openxmlformats.org/officeDocument/2006/relationships" xmlns:p="http://schemas.openxmlformats.org/presentationml/2006/main">
  <p:tag name="PA" val="v3.0.1"/>
</p:tagLst>
</file>

<file path=ppt/tags/tag36.xml><?xml version="1.0" encoding="utf-8"?>
<p:tagLst xmlns:a="http://schemas.openxmlformats.org/drawingml/2006/main" xmlns:r="http://schemas.openxmlformats.org/officeDocument/2006/relationships" xmlns:p="http://schemas.openxmlformats.org/presentationml/2006/main">
  <p:tag name="PA" val="v3.0.1"/>
</p:tagLst>
</file>

<file path=ppt/tags/tag37.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1"/>
</p:tagLst>
</file>

<file path=ppt/tags/tag38.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2"/>
</p:tagLst>
</file>

<file path=ppt/tags/tag39.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3"/>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40.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4"/>
</p:tagLst>
</file>

<file path=ppt/tags/tag41.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5"/>
</p:tagLst>
</file>

<file path=ppt/tags/tag42.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6"/>
</p:tagLst>
</file>

<file path=ppt/tags/tag43.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7"/>
</p:tagLst>
</file>

<file path=ppt/tags/tag44.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8"/>
</p:tagLst>
</file>

<file path=ppt/tags/tag45.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9"/>
</p:tagLst>
</file>

<file path=ppt/tags/tag46.xml><?xml version="1.0" encoding="utf-8"?>
<p:tagLst xmlns:a="http://schemas.openxmlformats.org/drawingml/2006/main" xmlns:r="http://schemas.openxmlformats.org/officeDocument/2006/relationships" xmlns:p="http://schemas.openxmlformats.org/presentationml/2006/main">
  <p:tag name="MH" val="20160615114644"/>
  <p:tag name="MH_LIBRARY" val="GRAPHIC"/>
  <p:tag name="MH_TYPE" val="Other"/>
  <p:tag name="MH_ORDER" val="10"/>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1080</Words>
  <Application>Microsoft Office PowerPoint</Application>
  <PresentationFormat>宽屏</PresentationFormat>
  <Paragraphs>242</Paragraphs>
  <Slides>24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Kontrapunkt Bob</vt:lpstr>
      <vt:lpstr>方正姚体</vt:lpstr>
      <vt:lpstr>微软雅黑</vt:lpstr>
      <vt:lpstr>兮妞-中黑体</vt:lpstr>
      <vt:lpstr>叶根友刀锋黑草</vt:lpstr>
      <vt:lpstr>Arial</vt:lpstr>
      <vt:lpstr>Calibri</vt:lpstr>
      <vt:lpstr>Calibri Light</vt:lpstr>
      <vt:lpstr>Impact</vt:lpstr>
      <vt:lpstr>Kartika</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6</cp:revision>
  <dcterms:created xsi:type="dcterms:W3CDTF">2017-10-11T13:31:00Z</dcterms:created>
  <dcterms:modified xsi:type="dcterms:W3CDTF">2021-01-06T03:12:28Z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