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2" r:id="rId4"/>
    <p:sldId id="259" r:id="rId5"/>
    <p:sldId id="289" r:id="rId6"/>
    <p:sldId id="290" r:id="rId7"/>
    <p:sldId id="284" r:id="rId8"/>
    <p:sldId id="291" r:id="rId9"/>
    <p:sldId id="292" r:id="rId10"/>
    <p:sldId id="293" r:id="rId11"/>
    <p:sldId id="286" r:id="rId12"/>
    <p:sldId id="294" r:id="rId13"/>
    <p:sldId id="295" r:id="rId14"/>
    <p:sldId id="296" r:id="rId15"/>
    <p:sldId id="287" r:id="rId16"/>
    <p:sldId id="297" r:id="rId17"/>
    <p:sldId id="298" r:id="rId18"/>
    <p:sldId id="299" r:id="rId19"/>
    <p:sldId id="288" r:id="rId20"/>
    <p:sldId id="300" r:id="rId21"/>
    <p:sldId id="301" r:id="rId22"/>
    <p:sldId id="302" r:id="rId23"/>
    <p:sldId id="303" r:id="rId24"/>
    <p:sldId id="28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5A3"/>
    <a:srgbClr val="328273"/>
    <a:srgbClr val="50C8AE"/>
    <a:srgbClr val="07C9C4"/>
    <a:srgbClr val="40A693"/>
    <a:srgbClr val="4276AA"/>
    <a:srgbClr val="5E7280"/>
    <a:srgbClr val="516D82"/>
    <a:srgbClr val="0CB692"/>
    <a:srgbClr val="1A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3178-B0D2-4D18-A1A6-149F71C6059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C706-B552-48CF-B615-B4F29AB3EE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 userDrawn="1"/>
        </p:nvSpPr>
        <p:spPr>
          <a:xfrm>
            <a:off x="2034745" y="428412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8" name="KSO_FD"/>
          <p:cNvSpPr>
            <a:spLocks noGrp="1"/>
          </p:cNvSpPr>
          <p:nvPr/>
        </p:nvSpPr>
        <p:spPr>
          <a:xfrm>
            <a:off x="83814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12CF1-F9F4-4F7B-AD53-1A88622A8C7B}" type="datetimeFigureOut">
              <a:rPr lang="zh-CN" altLang="en-US" smtClean="0">
                <a:cs typeface="+mn-ea"/>
                <a:sym typeface="+mn-lt"/>
              </a:rPr>
              <a:t>2021/1/6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KSO_FN"/>
          <p:cNvSpPr>
            <a:spLocks noGrp="1"/>
          </p:cNvSpPr>
          <p:nvPr/>
        </p:nvSpPr>
        <p:spPr>
          <a:xfrm>
            <a:off x="861054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BB862-31F9-4E79-AD8F-15F270DE74C8}" type="slidenum">
              <a:rPr lang="zh-CN" altLang="en-US" smtClean="0">
                <a:cs typeface="+mn-ea"/>
                <a:sym typeface="+mn-lt"/>
              </a:rPr>
              <a:t>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301133" y="2331052"/>
            <a:ext cx="76009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0CB692"/>
                </a:solidFill>
                <a:cs typeface="+mn-ea"/>
                <a:sym typeface="+mn-lt"/>
              </a:rPr>
              <a:t>工作总结报告</a:t>
            </a:r>
            <a:r>
              <a:rPr lang="en-US" altLang="zh-CN" sz="5000" b="1" dirty="0">
                <a:solidFill>
                  <a:srgbClr val="0CB692"/>
                </a:solidFill>
                <a:cs typeface="+mn-ea"/>
                <a:sym typeface="+mn-lt"/>
              </a:rPr>
              <a:t>PPT</a:t>
            </a:r>
            <a:r>
              <a:rPr lang="zh-CN" altLang="en-US" sz="5000" b="1" dirty="0">
                <a:solidFill>
                  <a:srgbClr val="0CB692"/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38" name="TextBox 33"/>
          <p:cNvSpPr txBox="1"/>
          <p:nvPr/>
        </p:nvSpPr>
        <p:spPr>
          <a:xfrm>
            <a:off x="4957778" y="5681663"/>
            <a:ext cx="633670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xiazaii                    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时间：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20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年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月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日</a:t>
            </a:r>
            <a:endParaRPr lang="zh-CN" altLang="en-US" sz="1600" dirty="0">
              <a:solidFill>
                <a:srgbClr val="516D82"/>
              </a:solidFill>
              <a:cs typeface="+mn-ea"/>
              <a:sym typeface="+mn-lt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5376233" y="3721711"/>
            <a:ext cx="492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商务总结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工作总结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工作计划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zh-CN" sz="2000" dirty="0">
                <a:solidFill>
                  <a:srgbClr val="516D82"/>
                </a:solidFill>
                <a:cs typeface="+mn-ea"/>
                <a:sym typeface="+mn-lt"/>
              </a:rPr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工作完成情况三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6577" y="2331114"/>
            <a:ext cx="9765563" cy="3941632"/>
            <a:chOff x="2360761" y="1978107"/>
            <a:chExt cx="7795129" cy="3146314"/>
          </a:xfrm>
        </p:grpSpPr>
        <p:sp>
          <p:nvSpPr>
            <p:cNvPr id="20" name="椭圆 19"/>
            <p:cNvSpPr/>
            <p:nvPr/>
          </p:nvSpPr>
          <p:spPr>
            <a:xfrm>
              <a:off x="2360761" y="1978107"/>
              <a:ext cx="1312292" cy="1312292"/>
            </a:xfrm>
            <a:prstGeom prst="ellipse">
              <a:avLst/>
            </a:prstGeom>
            <a:solidFill>
              <a:srgbClr val="50C8A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STEP 1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357727" y="2403449"/>
              <a:ext cx="1312292" cy="1312292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STEP 2</a:t>
              </a: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354692" y="1978107"/>
              <a:ext cx="1312292" cy="1312292"/>
            </a:xfrm>
            <a:prstGeom prst="ellipse">
              <a:avLst/>
            </a:prstGeom>
            <a:solidFill>
              <a:srgbClr val="50C8A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STEP 3</a:t>
              </a: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351658" y="2403449"/>
              <a:ext cx="1312292" cy="1312292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STEP 4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直接连接符 23"/>
            <p:cNvCxnSpPr>
              <a:stCxn id="20" idx="6"/>
              <a:endCxn id="21" idx="2"/>
            </p:cNvCxnSpPr>
            <p:nvPr/>
          </p:nvCxnSpPr>
          <p:spPr>
            <a:xfrm>
              <a:off x="3673053" y="2634254"/>
              <a:ext cx="684674" cy="425341"/>
            </a:xfrm>
            <a:prstGeom prst="line">
              <a:avLst/>
            </a:prstGeom>
            <a:noFill/>
            <a:ln w="6350" cap="flat" cmpd="sng" algn="ctr">
              <a:solidFill>
                <a:srgbClr val="2B2939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5" name="直接连接符 24"/>
            <p:cNvCxnSpPr>
              <a:stCxn id="21" idx="6"/>
              <a:endCxn id="22" idx="2"/>
            </p:cNvCxnSpPr>
            <p:nvPr/>
          </p:nvCxnSpPr>
          <p:spPr>
            <a:xfrm flipV="1">
              <a:off x="5670019" y="2634254"/>
              <a:ext cx="684674" cy="425341"/>
            </a:xfrm>
            <a:prstGeom prst="line">
              <a:avLst/>
            </a:prstGeom>
            <a:noFill/>
            <a:ln w="6350" cap="flat" cmpd="sng" algn="ctr">
              <a:solidFill>
                <a:srgbClr val="2B2939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6" name="直接连接符 25"/>
            <p:cNvCxnSpPr>
              <a:stCxn id="22" idx="6"/>
              <a:endCxn id="23" idx="2"/>
            </p:cNvCxnSpPr>
            <p:nvPr/>
          </p:nvCxnSpPr>
          <p:spPr>
            <a:xfrm>
              <a:off x="7666984" y="2634254"/>
              <a:ext cx="684674" cy="425341"/>
            </a:xfrm>
            <a:prstGeom prst="line">
              <a:avLst/>
            </a:prstGeom>
            <a:noFill/>
            <a:ln w="6350" cap="flat" cmpd="sng" algn="ctr">
              <a:solidFill>
                <a:srgbClr val="2B2939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27" name="TextBox 170"/>
            <p:cNvSpPr txBox="1"/>
            <p:nvPr/>
          </p:nvSpPr>
          <p:spPr>
            <a:xfrm>
              <a:off x="2522709" y="4055634"/>
              <a:ext cx="1825865" cy="31357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71"/>
            <p:cNvSpPr txBox="1"/>
            <p:nvPr/>
          </p:nvSpPr>
          <p:spPr>
            <a:xfrm>
              <a:off x="2522709" y="4383373"/>
              <a:ext cx="1676310" cy="741048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kumimoji="0" lang="en-GB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70"/>
            <p:cNvSpPr txBox="1"/>
            <p:nvPr/>
          </p:nvSpPr>
          <p:spPr>
            <a:xfrm>
              <a:off x="4444168" y="4055634"/>
              <a:ext cx="1825865" cy="31357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71"/>
            <p:cNvSpPr txBox="1"/>
            <p:nvPr/>
          </p:nvSpPr>
          <p:spPr>
            <a:xfrm>
              <a:off x="4444168" y="4383373"/>
              <a:ext cx="1676310" cy="741048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kumimoji="0" lang="en-GB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TextBox 170"/>
            <p:cNvSpPr txBox="1"/>
            <p:nvPr/>
          </p:nvSpPr>
          <p:spPr>
            <a:xfrm>
              <a:off x="6365627" y="4055635"/>
              <a:ext cx="1825865" cy="31357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71"/>
            <p:cNvSpPr txBox="1"/>
            <p:nvPr/>
          </p:nvSpPr>
          <p:spPr>
            <a:xfrm>
              <a:off x="6365627" y="4383373"/>
              <a:ext cx="1676310" cy="741048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kumimoji="0" lang="en-GB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TextBox 170"/>
            <p:cNvSpPr txBox="1"/>
            <p:nvPr/>
          </p:nvSpPr>
          <p:spPr>
            <a:xfrm>
              <a:off x="8330025" y="4055635"/>
              <a:ext cx="1825865" cy="313573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171"/>
            <p:cNvSpPr txBox="1"/>
            <p:nvPr/>
          </p:nvSpPr>
          <p:spPr>
            <a:xfrm>
              <a:off x="8330025" y="4383373"/>
              <a:ext cx="1676310" cy="741048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kumimoji="0" lang="en-GB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成功项目展示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项目一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68281" y="2071726"/>
            <a:ext cx="9655439" cy="3758728"/>
            <a:chOff x="1895613" y="1793849"/>
            <a:chExt cx="8400773" cy="3270304"/>
          </a:xfrm>
        </p:grpSpPr>
        <p:grpSp>
          <p:nvGrpSpPr>
            <p:cNvPr id="20" name="组合 19"/>
            <p:cNvGrpSpPr/>
            <p:nvPr/>
          </p:nvGrpSpPr>
          <p:grpSpPr>
            <a:xfrm>
              <a:off x="6200848" y="1793849"/>
              <a:ext cx="2159216" cy="1645754"/>
              <a:chOff x="6566394" y="2021434"/>
              <a:chExt cx="2873914" cy="2190498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55" name="任意多边形 54"/>
              <p:cNvSpPr/>
              <p:nvPr/>
            </p:nvSpPr>
            <p:spPr>
              <a:xfrm flipH="1">
                <a:off x="6566394" y="2073819"/>
                <a:ext cx="562560" cy="325906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6595750" y="2021434"/>
                <a:ext cx="2844558" cy="2190498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26763"/>
                  <a:gd name="connsiteY0-176" fmla="*/ 1574572 h 1589231"/>
                  <a:gd name="connsiteX1-177" fmla="*/ 947203 w 2026763"/>
                  <a:gd name="connsiteY1-178" fmla="*/ 0 h 1589231"/>
                  <a:gd name="connsiteX2-179" fmla="*/ 1931311 w 2026763"/>
                  <a:gd name="connsiteY2-180" fmla="*/ 24603 h 1589231"/>
                  <a:gd name="connsiteX3-181" fmla="*/ 2026763 w 2026763"/>
                  <a:gd name="connsiteY3-182" fmla="*/ 118448 h 1589231"/>
                  <a:gd name="connsiteX4-183" fmla="*/ 1029212 w 2026763"/>
                  <a:gd name="connsiteY4-184" fmla="*/ 1589231 h 1589231"/>
                  <a:gd name="connsiteX5-185" fmla="*/ 0 w 2026763"/>
                  <a:gd name="connsiteY5-186" fmla="*/ 1574572 h 1589231"/>
                  <a:gd name="connsiteX0-187" fmla="*/ 0 w 2026763"/>
                  <a:gd name="connsiteY0-188" fmla="*/ 1574572 h 1601616"/>
                  <a:gd name="connsiteX1-189" fmla="*/ 947203 w 2026763"/>
                  <a:gd name="connsiteY1-190" fmla="*/ 0 h 1601616"/>
                  <a:gd name="connsiteX2-191" fmla="*/ 1931311 w 2026763"/>
                  <a:gd name="connsiteY2-192" fmla="*/ 24603 h 1601616"/>
                  <a:gd name="connsiteX3-193" fmla="*/ 2026763 w 2026763"/>
                  <a:gd name="connsiteY3-194" fmla="*/ 118448 h 1601616"/>
                  <a:gd name="connsiteX4-195" fmla="*/ 1029212 w 2026763"/>
                  <a:gd name="connsiteY4-196" fmla="*/ 1589231 h 1601616"/>
                  <a:gd name="connsiteX5-197" fmla="*/ 0 w 2026763"/>
                  <a:gd name="connsiteY5-198" fmla="*/ 1574572 h 1601616"/>
                  <a:gd name="connsiteX0-199" fmla="*/ 0 w 2026763"/>
                  <a:gd name="connsiteY0-200" fmla="*/ 1574572 h 1593194"/>
                  <a:gd name="connsiteX1-201" fmla="*/ 947203 w 2026763"/>
                  <a:gd name="connsiteY1-202" fmla="*/ 0 h 1593194"/>
                  <a:gd name="connsiteX2-203" fmla="*/ 1931311 w 2026763"/>
                  <a:gd name="connsiteY2-204" fmla="*/ 24603 h 1593194"/>
                  <a:gd name="connsiteX3-205" fmla="*/ 2026763 w 2026763"/>
                  <a:gd name="connsiteY3-206" fmla="*/ 118448 h 1593194"/>
                  <a:gd name="connsiteX4-207" fmla="*/ 1029212 w 2026763"/>
                  <a:gd name="connsiteY4-208" fmla="*/ 1589231 h 1593194"/>
                  <a:gd name="connsiteX5-209" fmla="*/ 0 w 2026763"/>
                  <a:gd name="connsiteY5-210" fmla="*/ 1574572 h 1593194"/>
                  <a:gd name="connsiteX0-211" fmla="*/ 0 w 2023046"/>
                  <a:gd name="connsiteY0-212" fmla="*/ 1563421 h 1589231"/>
                  <a:gd name="connsiteX1-213" fmla="*/ 943486 w 2023046"/>
                  <a:gd name="connsiteY1-214" fmla="*/ 0 h 1589231"/>
                  <a:gd name="connsiteX2-215" fmla="*/ 1927594 w 2023046"/>
                  <a:gd name="connsiteY2-216" fmla="*/ 24603 h 1589231"/>
                  <a:gd name="connsiteX3-217" fmla="*/ 2023046 w 2023046"/>
                  <a:gd name="connsiteY3-218" fmla="*/ 118448 h 1589231"/>
                  <a:gd name="connsiteX4-219" fmla="*/ 1025495 w 2023046"/>
                  <a:gd name="connsiteY4-220" fmla="*/ 1589231 h 1589231"/>
                  <a:gd name="connsiteX5-221" fmla="*/ 0 w 2023046"/>
                  <a:gd name="connsiteY5-222" fmla="*/ 1563421 h 1589231"/>
                  <a:gd name="connsiteX0-223" fmla="*/ 0 w 2023046"/>
                  <a:gd name="connsiteY0-224" fmla="*/ 1563421 h 1574847"/>
                  <a:gd name="connsiteX1-225" fmla="*/ 943486 w 2023046"/>
                  <a:gd name="connsiteY1-226" fmla="*/ 0 h 1574847"/>
                  <a:gd name="connsiteX2-227" fmla="*/ 1927594 w 2023046"/>
                  <a:gd name="connsiteY2-228" fmla="*/ 24603 h 1574847"/>
                  <a:gd name="connsiteX3-229" fmla="*/ 2023046 w 2023046"/>
                  <a:gd name="connsiteY3-230" fmla="*/ 118448 h 1574847"/>
                  <a:gd name="connsiteX4-231" fmla="*/ 1029212 w 2023046"/>
                  <a:gd name="connsiteY4-232" fmla="*/ 1548343 h 1574847"/>
                  <a:gd name="connsiteX5-233" fmla="*/ 0 w 2023046"/>
                  <a:gd name="connsiteY5-234" fmla="*/ 1563421 h 1574847"/>
                  <a:gd name="connsiteX0-235" fmla="*/ 0 w 2023046"/>
                  <a:gd name="connsiteY0-236" fmla="*/ 1563421 h 1563421"/>
                  <a:gd name="connsiteX1-237" fmla="*/ 943486 w 2023046"/>
                  <a:gd name="connsiteY1-238" fmla="*/ 0 h 1563421"/>
                  <a:gd name="connsiteX2-239" fmla="*/ 1927594 w 2023046"/>
                  <a:gd name="connsiteY2-240" fmla="*/ 24603 h 1563421"/>
                  <a:gd name="connsiteX3-241" fmla="*/ 2023046 w 2023046"/>
                  <a:gd name="connsiteY3-242" fmla="*/ 118448 h 1563421"/>
                  <a:gd name="connsiteX4-243" fmla="*/ 1029212 w 2023046"/>
                  <a:gd name="connsiteY4-244" fmla="*/ 1548343 h 1563421"/>
                  <a:gd name="connsiteX5-245" fmla="*/ 0 w 2023046"/>
                  <a:gd name="connsiteY5-246" fmla="*/ 1563421 h 1563421"/>
                  <a:gd name="connsiteX0-247" fmla="*/ 0 w 2023046"/>
                  <a:gd name="connsiteY0-248" fmla="*/ 1563421 h 1568845"/>
                  <a:gd name="connsiteX1-249" fmla="*/ 943486 w 2023046"/>
                  <a:gd name="connsiteY1-250" fmla="*/ 0 h 1568845"/>
                  <a:gd name="connsiteX2-251" fmla="*/ 1927594 w 2023046"/>
                  <a:gd name="connsiteY2-252" fmla="*/ 24603 h 1568845"/>
                  <a:gd name="connsiteX3-253" fmla="*/ 2023046 w 2023046"/>
                  <a:gd name="connsiteY3-254" fmla="*/ 118448 h 1568845"/>
                  <a:gd name="connsiteX4-255" fmla="*/ 1012811 w 2023046"/>
                  <a:gd name="connsiteY4-256" fmla="*/ 1568845 h 1568845"/>
                  <a:gd name="connsiteX5-257" fmla="*/ 0 w 2023046"/>
                  <a:gd name="connsiteY5-258" fmla="*/ 1563421 h 1568845"/>
                  <a:gd name="connsiteX0-259" fmla="*/ 0 w 2023046"/>
                  <a:gd name="connsiteY0-260" fmla="*/ 1575722 h 1575722"/>
                  <a:gd name="connsiteX1-261" fmla="*/ 943486 w 2023046"/>
                  <a:gd name="connsiteY1-262" fmla="*/ 0 h 1575722"/>
                  <a:gd name="connsiteX2-263" fmla="*/ 1927594 w 2023046"/>
                  <a:gd name="connsiteY2-264" fmla="*/ 24603 h 1575722"/>
                  <a:gd name="connsiteX3-265" fmla="*/ 2023046 w 2023046"/>
                  <a:gd name="connsiteY3-266" fmla="*/ 118448 h 1575722"/>
                  <a:gd name="connsiteX4-267" fmla="*/ 1012811 w 2023046"/>
                  <a:gd name="connsiteY4-268" fmla="*/ 1568845 h 1575722"/>
                  <a:gd name="connsiteX5-269" fmla="*/ 0 w 2023046"/>
                  <a:gd name="connsiteY5-270" fmla="*/ 1575722 h 1575722"/>
                  <a:gd name="connsiteX0-271" fmla="*/ 0 w 2023046"/>
                  <a:gd name="connsiteY0-272" fmla="*/ 1557880 h 1557880"/>
                  <a:gd name="connsiteX1-273" fmla="*/ 947947 w 2023046"/>
                  <a:gd name="connsiteY1-274" fmla="*/ 0 h 1557880"/>
                  <a:gd name="connsiteX2-275" fmla="*/ 1927594 w 2023046"/>
                  <a:gd name="connsiteY2-276" fmla="*/ 6761 h 1557880"/>
                  <a:gd name="connsiteX3-277" fmla="*/ 2023046 w 2023046"/>
                  <a:gd name="connsiteY3-278" fmla="*/ 100606 h 1557880"/>
                  <a:gd name="connsiteX4-279" fmla="*/ 1012811 w 2023046"/>
                  <a:gd name="connsiteY4-280" fmla="*/ 1551003 h 1557880"/>
                  <a:gd name="connsiteX5-281" fmla="*/ 0 w 2023046"/>
                  <a:gd name="connsiteY5-282" fmla="*/ 1557880 h 15578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046" h="1557880">
                    <a:moveTo>
                      <a:pt x="0" y="1557880"/>
                    </a:moveTo>
                    <a:cubicBezTo>
                      <a:pt x="656072" y="163728"/>
                      <a:pt x="648615" y="123013"/>
                      <a:pt x="947947" y="0"/>
                    </a:cubicBezTo>
                    <a:lnTo>
                      <a:pt x="1927594" y="6761"/>
                    </a:lnTo>
                    <a:cubicBezTo>
                      <a:pt x="1981807" y="34055"/>
                      <a:pt x="1994802" y="50814"/>
                      <a:pt x="2023046" y="100606"/>
                    </a:cubicBezTo>
                    <a:cubicBezTo>
                      <a:pt x="1744216" y="-198728"/>
                      <a:pt x="1262938" y="1099954"/>
                      <a:pt x="1012811" y="1551003"/>
                    </a:cubicBezTo>
                    <a:lnTo>
                      <a:pt x="0" y="1557880"/>
                    </a:lnTo>
                    <a:close/>
                  </a:path>
                </a:pathLst>
              </a:custGeom>
              <a:solidFill>
                <a:srgbClr val="50C8A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699033" y="1793849"/>
              <a:ext cx="2151902" cy="1637639"/>
              <a:chOff x="3236480" y="2021433"/>
              <a:chExt cx="2864179" cy="2179697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grpSpPr>
          <p:sp>
            <p:nvSpPr>
              <p:cNvPr id="53" name="任意多边形 52"/>
              <p:cNvSpPr/>
              <p:nvPr/>
            </p:nvSpPr>
            <p:spPr>
              <a:xfrm>
                <a:off x="5538099" y="2073819"/>
                <a:ext cx="562560" cy="325906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236480" y="2021433"/>
                <a:ext cx="2836007" cy="2179697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16965"/>
                  <a:gd name="connsiteY0-176" fmla="*/ 1568040 h 1568040"/>
                  <a:gd name="connsiteX1-177" fmla="*/ 937405 w 2016965"/>
                  <a:gd name="connsiteY1-178" fmla="*/ 0 h 1568040"/>
                  <a:gd name="connsiteX2-179" fmla="*/ 1921513 w 2016965"/>
                  <a:gd name="connsiteY2-180" fmla="*/ 24603 h 1568040"/>
                  <a:gd name="connsiteX3-181" fmla="*/ 2016965 w 2016965"/>
                  <a:gd name="connsiteY3-182" fmla="*/ 118448 h 1568040"/>
                  <a:gd name="connsiteX4-183" fmla="*/ 1019414 w 2016965"/>
                  <a:gd name="connsiteY4-184" fmla="*/ 1566371 h 1568040"/>
                  <a:gd name="connsiteX5-185" fmla="*/ 0 w 2016965"/>
                  <a:gd name="connsiteY5-186" fmla="*/ 1568040 h 1568040"/>
                  <a:gd name="connsiteX0-187" fmla="*/ 0 w 2016965"/>
                  <a:gd name="connsiteY0-188" fmla="*/ 1550198 h 1550198"/>
                  <a:gd name="connsiteX1-189" fmla="*/ 932945 w 2016965"/>
                  <a:gd name="connsiteY1-190" fmla="*/ 0 h 1550198"/>
                  <a:gd name="connsiteX2-191" fmla="*/ 1921513 w 2016965"/>
                  <a:gd name="connsiteY2-192" fmla="*/ 6761 h 1550198"/>
                  <a:gd name="connsiteX3-193" fmla="*/ 2016965 w 2016965"/>
                  <a:gd name="connsiteY3-194" fmla="*/ 100606 h 1550198"/>
                  <a:gd name="connsiteX4-195" fmla="*/ 1019414 w 2016965"/>
                  <a:gd name="connsiteY4-196" fmla="*/ 1548529 h 1550198"/>
                  <a:gd name="connsiteX5-197" fmla="*/ 0 w 2016965"/>
                  <a:gd name="connsiteY5-198" fmla="*/ 1550198 h 15501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solidFill>
                <a:srgbClr val="50C8A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00848" y="3401459"/>
              <a:ext cx="2159692" cy="1615015"/>
              <a:chOff x="6566394" y="4204652"/>
              <a:chExt cx="2874548" cy="2149585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51" name="任意多边形 50"/>
              <p:cNvSpPr/>
              <p:nvPr/>
            </p:nvSpPr>
            <p:spPr>
              <a:xfrm flipH="1" flipV="1">
                <a:off x="6566394" y="5984842"/>
                <a:ext cx="562560" cy="325906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flipH="1" flipV="1">
                <a:off x="6595751" y="4204652"/>
                <a:ext cx="2845191" cy="2149585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1994106"/>
                  <a:gd name="connsiteY0-176" fmla="*/ 1564775 h 1566371"/>
                  <a:gd name="connsiteX1-177" fmla="*/ 914546 w 1994106"/>
                  <a:gd name="connsiteY1-178" fmla="*/ 0 h 1566371"/>
                  <a:gd name="connsiteX2-179" fmla="*/ 1898654 w 1994106"/>
                  <a:gd name="connsiteY2-180" fmla="*/ 24603 h 1566371"/>
                  <a:gd name="connsiteX3-181" fmla="*/ 1994106 w 1994106"/>
                  <a:gd name="connsiteY3-182" fmla="*/ 118448 h 1566371"/>
                  <a:gd name="connsiteX4-183" fmla="*/ 996555 w 1994106"/>
                  <a:gd name="connsiteY4-184" fmla="*/ 1566371 h 1566371"/>
                  <a:gd name="connsiteX5-185" fmla="*/ 0 w 1994106"/>
                  <a:gd name="connsiteY5-186" fmla="*/ 1564775 h 1566371"/>
                  <a:gd name="connsiteX0-187" fmla="*/ 0 w 2010434"/>
                  <a:gd name="connsiteY0-188" fmla="*/ 1564775 h 1566371"/>
                  <a:gd name="connsiteX1-189" fmla="*/ 930874 w 2010434"/>
                  <a:gd name="connsiteY1-190" fmla="*/ 0 h 1566371"/>
                  <a:gd name="connsiteX2-191" fmla="*/ 1914982 w 2010434"/>
                  <a:gd name="connsiteY2-192" fmla="*/ 24603 h 1566371"/>
                  <a:gd name="connsiteX3-193" fmla="*/ 2010434 w 2010434"/>
                  <a:gd name="connsiteY3-194" fmla="*/ 118448 h 1566371"/>
                  <a:gd name="connsiteX4-195" fmla="*/ 1012883 w 2010434"/>
                  <a:gd name="connsiteY4-196" fmla="*/ 1566371 h 1566371"/>
                  <a:gd name="connsiteX5-197" fmla="*/ 0 w 2010434"/>
                  <a:gd name="connsiteY5-198" fmla="*/ 1564775 h 1566371"/>
                  <a:gd name="connsiteX0-199" fmla="*/ 0 w 2023497"/>
                  <a:gd name="connsiteY0-200" fmla="*/ 1519055 h 1566371"/>
                  <a:gd name="connsiteX1-201" fmla="*/ 943937 w 2023497"/>
                  <a:gd name="connsiteY1-202" fmla="*/ 0 h 1566371"/>
                  <a:gd name="connsiteX2-203" fmla="*/ 1928045 w 2023497"/>
                  <a:gd name="connsiteY2-204" fmla="*/ 24603 h 1566371"/>
                  <a:gd name="connsiteX3-205" fmla="*/ 2023497 w 2023497"/>
                  <a:gd name="connsiteY3-206" fmla="*/ 118448 h 1566371"/>
                  <a:gd name="connsiteX4-207" fmla="*/ 1025946 w 2023497"/>
                  <a:gd name="connsiteY4-208" fmla="*/ 1566371 h 1566371"/>
                  <a:gd name="connsiteX5-209" fmla="*/ 0 w 2023497"/>
                  <a:gd name="connsiteY5-210" fmla="*/ 1519055 h 1566371"/>
                  <a:gd name="connsiteX0-211" fmla="*/ 0 w 2023497"/>
                  <a:gd name="connsiteY0-212" fmla="*/ 1519055 h 1519055"/>
                  <a:gd name="connsiteX1-213" fmla="*/ 943937 w 2023497"/>
                  <a:gd name="connsiteY1-214" fmla="*/ 0 h 1519055"/>
                  <a:gd name="connsiteX2-215" fmla="*/ 1928045 w 2023497"/>
                  <a:gd name="connsiteY2-216" fmla="*/ 24603 h 1519055"/>
                  <a:gd name="connsiteX3-217" fmla="*/ 2023497 w 2023497"/>
                  <a:gd name="connsiteY3-218" fmla="*/ 118448 h 1519055"/>
                  <a:gd name="connsiteX4-219" fmla="*/ 1019415 w 2023497"/>
                  <a:gd name="connsiteY4-220" fmla="*/ 1491259 h 1519055"/>
                  <a:gd name="connsiteX5-221" fmla="*/ 0 w 2023497"/>
                  <a:gd name="connsiteY5-222" fmla="*/ 1519055 h 1519055"/>
                  <a:gd name="connsiteX0-223" fmla="*/ 0 w 2023497"/>
                  <a:gd name="connsiteY0-224" fmla="*/ 1519055 h 1519055"/>
                  <a:gd name="connsiteX1-225" fmla="*/ 943937 w 2023497"/>
                  <a:gd name="connsiteY1-226" fmla="*/ 0 h 1519055"/>
                  <a:gd name="connsiteX2-227" fmla="*/ 1928045 w 2023497"/>
                  <a:gd name="connsiteY2-228" fmla="*/ 24603 h 1519055"/>
                  <a:gd name="connsiteX3-229" fmla="*/ 2023497 w 2023497"/>
                  <a:gd name="connsiteY3-230" fmla="*/ 118448 h 1519055"/>
                  <a:gd name="connsiteX4-231" fmla="*/ 1019415 w 2023497"/>
                  <a:gd name="connsiteY4-232" fmla="*/ 1504322 h 1519055"/>
                  <a:gd name="connsiteX5-233" fmla="*/ 0 w 2023497"/>
                  <a:gd name="connsiteY5-234" fmla="*/ 1519055 h 1519055"/>
                  <a:gd name="connsiteX0-235" fmla="*/ 0 w 2023497"/>
                  <a:gd name="connsiteY0-236" fmla="*/ 1519055 h 1519055"/>
                  <a:gd name="connsiteX1-237" fmla="*/ 943937 w 2023497"/>
                  <a:gd name="connsiteY1-238" fmla="*/ 0 h 1519055"/>
                  <a:gd name="connsiteX2-239" fmla="*/ 1928045 w 2023497"/>
                  <a:gd name="connsiteY2-240" fmla="*/ 24603 h 1519055"/>
                  <a:gd name="connsiteX3-241" fmla="*/ 2023497 w 2023497"/>
                  <a:gd name="connsiteY3-242" fmla="*/ 118448 h 1519055"/>
                  <a:gd name="connsiteX4-243" fmla="*/ 1029212 w 2023497"/>
                  <a:gd name="connsiteY4-244" fmla="*/ 1507588 h 1519055"/>
                  <a:gd name="connsiteX5-245" fmla="*/ 0 w 2023497"/>
                  <a:gd name="connsiteY5-246" fmla="*/ 1519055 h 1519055"/>
                  <a:gd name="connsiteX0-247" fmla="*/ 0 w 2023497"/>
                  <a:gd name="connsiteY0-248" fmla="*/ 1519055 h 1548476"/>
                  <a:gd name="connsiteX1-249" fmla="*/ 943937 w 2023497"/>
                  <a:gd name="connsiteY1-250" fmla="*/ 0 h 1548476"/>
                  <a:gd name="connsiteX2-251" fmla="*/ 1928045 w 2023497"/>
                  <a:gd name="connsiteY2-252" fmla="*/ 24603 h 1548476"/>
                  <a:gd name="connsiteX3-253" fmla="*/ 2023497 w 2023497"/>
                  <a:gd name="connsiteY3-254" fmla="*/ 118448 h 1548476"/>
                  <a:gd name="connsiteX4-255" fmla="*/ 1025495 w 2023497"/>
                  <a:gd name="connsiteY4-256" fmla="*/ 1548476 h 1548476"/>
                  <a:gd name="connsiteX5-257" fmla="*/ 0 w 2023497"/>
                  <a:gd name="connsiteY5-258" fmla="*/ 1519055 h 1548476"/>
                  <a:gd name="connsiteX0-259" fmla="*/ 0 w 2023497"/>
                  <a:gd name="connsiteY0-260" fmla="*/ 1537640 h 1548476"/>
                  <a:gd name="connsiteX1-261" fmla="*/ 943937 w 2023497"/>
                  <a:gd name="connsiteY1-262" fmla="*/ 0 h 1548476"/>
                  <a:gd name="connsiteX2-263" fmla="*/ 1928045 w 2023497"/>
                  <a:gd name="connsiteY2-264" fmla="*/ 24603 h 1548476"/>
                  <a:gd name="connsiteX3-265" fmla="*/ 2023497 w 2023497"/>
                  <a:gd name="connsiteY3-266" fmla="*/ 118448 h 1548476"/>
                  <a:gd name="connsiteX4-267" fmla="*/ 1025495 w 2023497"/>
                  <a:gd name="connsiteY4-268" fmla="*/ 1548476 h 1548476"/>
                  <a:gd name="connsiteX5-269" fmla="*/ 0 w 2023497"/>
                  <a:gd name="connsiteY5-270" fmla="*/ 1537640 h 1548476"/>
                  <a:gd name="connsiteX0-271" fmla="*/ 0 w 2023497"/>
                  <a:gd name="connsiteY0-272" fmla="*/ 1545841 h 1548476"/>
                  <a:gd name="connsiteX1-273" fmla="*/ 943937 w 2023497"/>
                  <a:gd name="connsiteY1-274" fmla="*/ 0 h 1548476"/>
                  <a:gd name="connsiteX2-275" fmla="*/ 1928045 w 2023497"/>
                  <a:gd name="connsiteY2-276" fmla="*/ 24603 h 1548476"/>
                  <a:gd name="connsiteX3-277" fmla="*/ 2023497 w 2023497"/>
                  <a:gd name="connsiteY3-278" fmla="*/ 118448 h 1548476"/>
                  <a:gd name="connsiteX4-279" fmla="*/ 1025495 w 2023497"/>
                  <a:gd name="connsiteY4-280" fmla="*/ 1548476 h 1548476"/>
                  <a:gd name="connsiteX5-281" fmla="*/ 0 w 2023497"/>
                  <a:gd name="connsiteY5-282" fmla="*/ 1545841 h 1548476"/>
                  <a:gd name="connsiteX0-283" fmla="*/ 0 w 2023497"/>
                  <a:gd name="connsiteY0-284" fmla="*/ 1545841 h 1560778"/>
                  <a:gd name="connsiteX1-285" fmla="*/ 943937 w 2023497"/>
                  <a:gd name="connsiteY1-286" fmla="*/ 0 h 1560778"/>
                  <a:gd name="connsiteX2-287" fmla="*/ 1928045 w 2023497"/>
                  <a:gd name="connsiteY2-288" fmla="*/ 24603 h 1560778"/>
                  <a:gd name="connsiteX3-289" fmla="*/ 2023497 w 2023497"/>
                  <a:gd name="connsiteY3-290" fmla="*/ 118448 h 1560778"/>
                  <a:gd name="connsiteX4-291" fmla="*/ 1013194 w 2023497"/>
                  <a:gd name="connsiteY4-292" fmla="*/ 1560778 h 1560778"/>
                  <a:gd name="connsiteX5-293" fmla="*/ 0 w 2023497"/>
                  <a:gd name="connsiteY5-294" fmla="*/ 1545841 h 1560778"/>
                  <a:gd name="connsiteX0-295" fmla="*/ 0 w 2023497"/>
                  <a:gd name="connsiteY0-296" fmla="*/ 1545841 h 1545841"/>
                  <a:gd name="connsiteX1-297" fmla="*/ 943937 w 2023497"/>
                  <a:gd name="connsiteY1-298" fmla="*/ 0 h 1545841"/>
                  <a:gd name="connsiteX2-299" fmla="*/ 1928045 w 2023497"/>
                  <a:gd name="connsiteY2-300" fmla="*/ 24603 h 1545841"/>
                  <a:gd name="connsiteX3-301" fmla="*/ 2023497 w 2023497"/>
                  <a:gd name="connsiteY3-302" fmla="*/ 118448 h 1545841"/>
                  <a:gd name="connsiteX4-303" fmla="*/ 1013194 w 2023497"/>
                  <a:gd name="connsiteY4-304" fmla="*/ 1544377 h 1545841"/>
                  <a:gd name="connsiteX5-305" fmla="*/ 0 w 2023497"/>
                  <a:gd name="connsiteY5-306" fmla="*/ 1545841 h 1545841"/>
                  <a:gd name="connsiteX0-307" fmla="*/ 0 w 2023497"/>
                  <a:gd name="connsiteY0-308" fmla="*/ 1545841 h 1552578"/>
                  <a:gd name="connsiteX1-309" fmla="*/ 943937 w 2023497"/>
                  <a:gd name="connsiteY1-310" fmla="*/ 0 h 1552578"/>
                  <a:gd name="connsiteX2-311" fmla="*/ 1928045 w 2023497"/>
                  <a:gd name="connsiteY2-312" fmla="*/ 24603 h 1552578"/>
                  <a:gd name="connsiteX3-313" fmla="*/ 2023497 w 2023497"/>
                  <a:gd name="connsiteY3-314" fmla="*/ 118448 h 1552578"/>
                  <a:gd name="connsiteX4-315" fmla="*/ 1009093 w 2023497"/>
                  <a:gd name="connsiteY4-316" fmla="*/ 1552578 h 1552578"/>
                  <a:gd name="connsiteX5-317" fmla="*/ 0 w 2023497"/>
                  <a:gd name="connsiteY5-318" fmla="*/ 1545841 h 1552578"/>
                  <a:gd name="connsiteX0-319" fmla="*/ 0 w 2023497"/>
                  <a:gd name="connsiteY0-320" fmla="*/ 1522046 h 1528783"/>
                  <a:gd name="connsiteX1-321" fmla="*/ 930340 w 2023497"/>
                  <a:gd name="connsiteY1-322" fmla="*/ 0 h 1528783"/>
                  <a:gd name="connsiteX2-323" fmla="*/ 1928045 w 2023497"/>
                  <a:gd name="connsiteY2-324" fmla="*/ 808 h 1528783"/>
                  <a:gd name="connsiteX3-325" fmla="*/ 2023497 w 2023497"/>
                  <a:gd name="connsiteY3-326" fmla="*/ 94653 h 1528783"/>
                  <a:gd name="connsiteX4-327" fmla="*/ 1009093 w 2023497"/>
                  <a:gd name="connsiteY4-328" fmla="*/ 1528783 h 1528783"/>
                  <a:gd name="connsiteX5-329" fmla="*/ 0 w 2023497"/>
                  <a:gd name="connsiteY5-330" fmla="*/ 1522046 h 15287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695581" y="3419561"/>
              <a:ext cx="2155353" cy="1644592"/>
              <a:chOff x="3231887" y="4185258"/>
              <a:chExt cx="2868772" cy="2188952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grpSpPr>
          <p:sp>
            <p:nvSpPr>
              <p:cNvPr id="49" name="任意多边形 48"/>
              <p:cNvSpPr/>
              <p:nvPr/>
            </p:nvSpPr>
            <p:spPr>
              <a:xfrm flipV="1">
                <a:off x="5538099" y="5984842"/>
                <a:ext cx="562560" cy="325906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-1" fmla="*/ 367678 w 370875"/>
                  <a:gd name="connsiteY0-2" fmla="*/ 232793 h 232793"/>
                  <a:gd name="connsiteX1-3" fmla="*/ 370875 w 370875"/>
                  <a:gd name="connsiteY1-4" fmla="*/ 92116 h 232793"/>
                  <a:gd name="connsiteX2-5" fmla="*/ 0 w 370875"/>
                  <a:gd name="connsiteY2-6" fmla="*/ 226398 h 232793"/>
                  <a:gd name="connsiteX3-7" fmla="*/ 367678 w 370875"/>
                  <a:gd name="connsiteY3-8" fmla="*/ 232793 h 232793"/>
                  <a:gd name="connsiteX0-9" fmla="*/ 367678 w 370875"/>
                  <a:gd name="connsiteY0-10" fmla="*/ 233290 h 233290"/>
                  <a:gd name="connsiteX1-11" fmla="*/ 370875 w 370875"/>
                  <a:gd name="connsiteY1-12" fmla="*/ 92613 h 233290"/>
                  <a:gd name="connsiteX2-13" fmla="*/ 0 w 370875"/>
                  <a:gd name="connsiteY2-14" fmla="*/ 226895 h 233290"/>
                  <a:gd name="connsiteX3-15" fmla="*/ 367678 w 370875"/>
                  <a:gd name="connsiteY3-16" fmla="*/ 233290 h 233290"/>
                  <a:gd name="connsiteX0-17" fmla="*/ 367678 w 370875"/>
                  <a:gd name="connsiteY0-18" fmla="*/ 229170 h 229170"/>
                  <a:gd name="connsiteX1-19" fmla="*/ 370875 w 370875"/>
                  <a:gd name="connsiteY1-20" fmla="*/ 88493 h 229170"/>
                  <a:gd name="connsiteX2-21" fmla="*/ 0 w 370875"/>
                  <a:gd name="connsiteY2-22" fmla="*/ 222775 h 229170"/>
                  <a:gd name="connsiteX3-23" fmla="*/ 367678 w 370875"/>
                  <a:gd name="connsiteY3-24" fmla="*/ 229170 h 229170"/>
                  <a:gd name="connsiteX0-25" fmla="*/ 386861 w 390058"/>
                  <a:gd name="connsiteY0-26" fmla="*/ 227542 h 230739"/>
                  <a:gd name="connsiteX1-27" fmla="*/ 390058 w 390058"/>
                  <a:gd name="connsiteY1-28" fmla="*/ 86865 h 230739"/>
                  <a:gd name="connsiteX2-29" fmla="*/ 0 w 390058"/>
                  <a:gd name="connsiteY2-30" fmla="*/ 230739 h 230739"/>
                  <a:gd name="connsiteX3-31" fmla="*/ 386861 w 390058"/>
                  <a:gd name="connsiteY3-32" fmla="*/ 227542 h 230739"/>
                  <a:gd name="connsiteX0-33" fmla="*/ 386861 w 390058"/>
                  <a:gd name="connsiteY0-34" fmla="*/ 231640 h 234837"/>
                  <a:gd name="connsiteX1-35" fmla="*/ 390058 w 390058"/>
                  <a:gd name="connsiteY1-36" fmla="*/ 90963 h 234837"/>
                  <a:gd name="connsiteX2-37" fmla="*/ 0 w 390058"/>
                  <a:gd name="connsiteY2-38" fmla="*/ 234837 h 234837"/>
                  <a:gd name="connsiteX3-39" fmla="*/ 386861 w 390058"/>
                  <a:gd name="connsiteY3-40" fmla="*/ 231640 h 234837"/>
                  <a:gd name="connsiteX0-41" fmla="*/ 386861 w 397219"/>
                  <a:gd name="connsiteY0-42" fmla="*/ 231640 h 234837"/>
                  <a:gd name="connsiteX1-43" fmla="*/ 390058 w 397219"/>
                  <a:gd name="connsiteY1-44" fmla="*/ 90963 h 234837"/>
                  <a:gd name="connsiteX2-45" fmla="*/ 0 w 397219"/>
                  <a:gd name="connsiteY2-46" fmla="*/ 234837 h 234837"/>
                  <a:gd name="connsiteX3-47" fmla="*/ 386861 w 397219"/>
                  <a:gd name="connsiteY3-48" fmla="*/ 231640 h 234837"/>
                  <a:gd name="connsiteX0-49" fmla="*/ 386861 w 401264"/>
                  <a:gd name="connsiteY0-50" fmla="*/ 231640 h 234837"/>
                  <a:gd name="connsiteX1-51" fmla="*/ 390058 w 401264"/>
                  <a:gd name="connsiteY1-52" fmla="*/ 90963 h 234837"/>
                  <a:gd name="connsiteX2-53" fmla="*/ 0 w 401264"/>
                  <a:gd name="connsiteY2-54" fmla="*/ 234837 h 234837"/>
                  <a:gd name="connsiteX3-55" fmla="*/ 386861 w 401264"/>
                  <a:gd name="connsiteY3-56" fmla="*/ 231640 h 234837"/>
                  <a:gd name="connsiteX0-57" fmla="*/ 386861 w 406990"/>
                  <a:gd name="connsiteY0-58" fmla="*/ 231640 h 234837"/>
                  <a:gd name="connsiteX1-59" fmla="*/ 390058 w 406990"/>
                  <a:gd name="connsiteY1-60" fmla="*/ 90963 h 234837"/>
                  <a:gd name="connsiteX2-61" fmla="*/ 0 w 406990"/>
                  <a:gd name="connsiteY2-62" fmla="*/ 234837 h 234837"/>
                  <a:gd name="connsiteX3-63" fmla="*/ 386861 w 406990"/>
                  <a:gd name="connsiteY3-64" fmla="*/ 231640 h 234837"/>
                  <a:gd name="connsiteX0-65" fmla="*/ 386861 w 400092"/>
                  <a:gd name="connsiteY0-66" fmla="*/ 231640 h 234837"/>
                  <a:gd name="connsiteX1-67" fmla="*/ 390058 w 400092"/>
                  <a:gd name="connsiteY1-68" fmla="*/ 90963 h 234837"/>
                  <a:gd name="connsiteX2-69" fmla="*/ 0 w 400092"/>
                  <a:gd name="connsiteY2-70" fmla="*/ 234837 h 234837"/>
                  <a:gd name="connsiteX3-71" fmla="*/ 386861 w 400092"/>
                  <a:gd name="connsiteY3-72" fmla="*/ 231640 h 234837"/>
                  <a:gd name="connsiteX0-73" fmla="*/ 386861 w 400092"/>
                  <a:gd name="connsiteY0-74" fmla="*/ 231640 h 234837"/>
                  <a:gd name="connsiteX1-75" fmla="*/ 390058 w 400092"/>
                  <a:gd name="connsiteY1-76" fmla="*/ 90963 h 234837"/>
                  <a:gd name="connsiteX2-77" fmla="*/ 0 w 400092"/>
                  <a:gd name="connsiteY2-78" fmla="*/ 234837 h 234837"/>
                  <a:gd name="connsiteX3-79" fmla="*/ 386861 w 400092"/>
                  <a:gd name="connsiteY3-80" fmla="*/ 231640 h 234837"/>
                  <a:gd name="connsiteX0-81" fmla="*/ 386861 w 400092"/>
                  <a:gd name="connsiteY0-82" fmla="*/ 228587 h 231784"/>
                  <a:gd name="connsiteX1-83" fmla="*/ 390058 w 400092"/>
                  <a:gd name="connsiteY1-84" fmla="*/ 87910 h 231784"/>
                  <a:gd name="connsiteX2-85" fmla="*/ 0 w 400092"/>
                  <a:gd name="connsiteY2-86" fmla="*/ 231784 h 231784"/>
                  <a:gd name="connsiteX3-87" fmla="*/ 386861 w 400092"/>
                  <a:gd name="connsiteY3-88" fmla="*/ 228587 h 2317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flipV="1">
                <a:off x="3231887" y="4185258"/>
                <a:ext cx="2840599" cy="2188952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-1" fmla="*/ 0 w 2029722"/>
                  <a:gd name="connsiteY0-2" fmla="*/ 1574572 h 1574572"/>
                  <a:gd name="connsiteX1-3" fmla="*/ 947203 w 2029722"/>
                  <a:gd name="connsiteY1-4" fmla="*/ 0 h 1574572"/>
                  <a:gd name="connsiteX2-5" fmla="*/ 1931311 w 2029722"/>
                  <a:gd name="connsiteY2-6" fmla="*/ 24603 h 1574572"/>
                  <a:gd name="connsiteX3-7" fmla="*/ 2029722 w 2029722"/>
                  <a:gd name="connsiteY3-8" fmla="*/ 106612 h 1574572"/>
                  <a:gd name="connsiteX4-9" fmla="*/ 1008710 w 2029722"/>
                  <a:gd name="connsiteY4-10" fmla="*/ 1570472 h 1574572"/>
                  <a:gd name="connsiteX5-11" fmla="*/ 0 w 2029722"/>
                  <a:gd name="connsiteY5-12" fmla="*/ 1574572 h 1574572"/>
                  <a:gd name="connsiteX0-13" fmla="*/ 0 w 2029722"/>
                  <a:gd name="connsiteY0-14" fmla="*/ 1574572 h 1574572"/>
                  <a:gd name="connsiteX1-15" fmla="*/ 947203 w 2029722"/>
                  <a:gd name="connsiteY1-16" fmla="*/ 0 h 1574572"/>
                  <a:gd name="connsiteX2-17" fmla="*/ 1931311 w 2029722"/>
                  <a:gd name="connsiteY2-18" fmla="*/ 24603 h 1574572"/>
                  <a:gd name="connsiteX3-19" fmla="*/ 2029722 w 2029722"/>
                  <a:gd name="connsiteY3-20" fmla="*/ 106612 h 1574572"/>
                  <a:gd name="connsiteX4-21" fmla="*/ 1008710 w 2029722"/>
                  <a:gd name="connsiteY4-22" fmla="*/ 1570472 h 1574572"/>
                  <a:gd name="connsiteX5-23" fmla="*/ 0 w 2029722"/>
                  <a:gd name="connsiteY5-24" fmla="*/ 1574572 h 1574572"/>
                  <a:gd name="connsiteX0-25" fmla="*/ 0 w 2029722"/>
                  <a:gd name="connsiteY0-26" fmla="*/ 1574572 h 1574572"/>
                  <a:gd name="connsiteX1-27" fmla="*/ 947203 w 2029722"/>
                  <a:gd name="connsiteY1-28" fmla="*/ 0 h 1574572"/>
                  <a:gd name="connsiteX2-29" fmla="*/ 1931311 w 2029722"/>
                  <a:gd name="connsiteY2-30" fmla="*/ 24603 h 1574572"/>
                  <a:gd name="connsiteX3-31" fmla="*/ 2029722 w 2029722"/>
                  <a:gd name="connsiteY3-32" fmla="*/ 106612 h 1574572"/>
                  <a:gd name="connsiteX4-33" fmla="*/ 1008710 w 2029722"/>
                  <a:gd name="connsiteY4-34" fmla="*/ 1570472 h 1574572"/>
                  <a:gd name="connsiteX5-35" fmla="*/ 0 w 2029722"/>
                  <a:gd name="connsiteY5-36" fmla="*/ 1574572 h 1574572"/>
                  <a:gd name="connsiteX0-37" fmla="*/ 0 w 2029722"/>
                  <a:gd name="connsiteY0-38" fmla="*/ 1574572 h 1574572"/>
                  <a:gd name="connsiteX1-39" fmla="*/ 947203 w 2029722"/>
                  <a:gd name="connsiteY1-40" fmla="*/ 0 h 1574572"/>
                  <a:gd name="connsiteX2-41" fmla="*/ 1931311 w 2029722"/>
                  <a:gd name="connsiteY2-42" fmla="*/ 24603 h 1574572"/>
                  <a:gd name="connsiteX3-43" fmla="*/ 2029722 w 2029722"/>
                  <a:gd name="connsiteY3-44" fmla="*/ 106612 h 1574572"/>
                  <a:gd name="connsiteX4-45" fmla="*/ 1008710 w 2029722"/>
                  <a:gd name="connsiteY4-46" fmla="*/ 1570472 h 1574572"/>
                  <a:gd name="connsiteX5-47" fmla="*/ 0 w 2029722"/>
                  <a:gd name="connsiteY5-48" fmla="*/ 1574572 h 1574572"/>
                  <a:gd name="connsiteX0-49" fmla="*/ 0 w 2029722"/>
                  <a:gd name="connsiteY0-50" fmla="*/ 1574572 h 1574572"/>
                  <a:gd name="connsiteX1-51" fmla="*/ 947203 w 2029722"/>
                  <a:gd name="connsiteY1-52" fmla="*/ 0 h 1574572"/>
                  <a:gd name="connsiteX2-53" fmla="*/ 1931311 w 2029722"/>
                  <a:gd name="connsiteY2-54" fmla="*/ 24603 h 1574572"/>
                  <a:gd name="connsiteX3-55" fmla="*/ 2029722 w 2029722"/>
                  <a:gd name="connsiteY3-56" fmla="*/ 106612 h 1574572"/>
                  <a:gd name="connsiteX4-57" fmla="*/ 1008710 w 2029722"/>
                  <a:gd name="connsiteY4-58" fmla="*/ 1570472 h 1574572"/>
                  <a:gd name="connsiteX5-59" fmla="*/ 0 w 2029722"/>
                  <a:gd name="connsiteY5-60" fmla="*/ 1574572 h 1574572"/>
                  <a:gd name="connsiteX0-61" fmla="*/ 0 w 2029722"/>
                  <a:gd name="connsiteY0-62" fmla="*/ 1574572 h 1574572"/>
                  <a:gd name="connsiteX1-63" fmla="*/ 947203 w 2029722"/>
                  <a:gd name="connsiteY1-64" fmla="*/ 0 h 1574572"/>
                  <a:gd name="connsiteX2-65" fmla="*/ 1931311 w 2029722"/>
                  <a:gd name="connsiteY2-66" fmla="*/ 24603 h 1574572"/>
                  <a:gd name="connsiteX3-67" fmla="*/ 2009219 w 2029722"/>
                  <a:gd name="connsiteY3-68" fmla="*/ 57406 h 1574572"/>
                  <a:gd name="connsiteX4-69" fmla="*/ 2029722 w 2029722"/>
                  <a:gd name="connsiteY4-70" fmla="*/ 106612 h 1574572"/>
                  <a:gd name="connsiteX5-71" fmla="*/ 1008710 w 2029722"/>
                  <a:gd name="connsiteY5-72" fmla="*/ 1570472 h 1574572"/>
                  <a:gd name="connsiteX6" fmla="*/ 0 w 2029722"/>
                  <a:gd name="connsiteY6" fmla="*/ 1574572 h 1574572"/>
                  <a:gd name="connsiteX0-73" fmla="*/ 0 w 2029722"/>
                  <a:gd name="connsiteY0-74" fmla="*/ 1574572 h 1574572"/>
                  <a:gd name="connsiteX1-75" fmla="*/ 947203 w 2029722"/>
                  <a:gd name="connsiteY1-76" fmla="*/ 0 h 1574572"/>
                  <a:gd name="connsiteX2-77" fmla="*/ 1931311 w 2029722"/>
                  <a:gd name="connsiteY2-78" fmla="*/ 24603 h 1574572"/>
                  <a:gd name="connsiteX3-79" fmla="*/ 2009219 w 2029722"/>
                  <a:gd name="connsiteY3-80" fmla="*/ 57406 h 1574572"/>
                  <a:gd name="connsiteX4-81" fmla="*/ 2029722 w 2029722"/>
                  <a:gd name="connsiteY4-82" fmla="*/ 106612 h 1574572"/>
                  <a:gd name="connsiteX5-83" fmla="*/ 1008710 w 2029722"/>
                  <a:gd name="connsiteY5-84" fmla="*/ 1570472 h 1574572"/>
                  <a:gd name="connsiteX6-85" fmla="*/ 0 w 2029722"/>
                  <a:gd name="connsiteY6-86" fmla="*/ 1574572 h 1574572"/>
                  <a:gd name="connsiteX0-87" fmla="*/ 0 w 2029722"/>
                  <a:gd name="connsiteY0-88" fmla="*/ 1574572 h 1574572"/>
                  <a:gd name="connsiteX1-89" fmla="*/ 947203 w 2029722"/>
                  <a:gd name="connsiteY1-90" fmla="*/ 0 h 1574572"/>
                  <a:gd name="connsiteX2-91" fmla="*/ 1931311 w 2029722"/>
                  <a:gd name="connsiteY2-92" fmla="*/ 24603 h 1574572"/>
                  <a:gd name="connsiteX3-93" fmla="*/ 2009219 w 2029722"/>
                  <a:gd name="connsiteY3-94" fmla="*/ 57406 h 1574572"/>
                  <a:gd name="connsiteX4-95" fmla="*/ 2029722 w 2029722"/>
                  <a:gd name="connsiteY4-96" fmla="*/ 106612 h 1574572"/>
                  <a:gd name="connsiteX5-97" fmla="*/ 1029212 w 2029722"/>
                  <a:gd name="connsiteY5-98" fmla="*/ 1566371 h 1574572"/>
                  <a:gd name="connsiteX6-99" fmla="*/ 0 w 2029722"/>
                  <a:gd name="connsiteY6-100" fmla="*/ 1574572 h 1574572"/>
                  <a:gd name="connsiteX0-101" fmla="*/ 0 w 2029722"/>
                  <a:gd name="connsiteY0-102" fmla="*/ 1574572 h 1574572"/>
                  <a:gd name="connsiteX1-103" fmla="*/ 947203 w 2029722"/>
                  <a:gd name="connsiteY1-104" fmla="*/ 0 h 1574572"/>
                  <a:gd name="connsiteX2-105" fmla="*/ 1931311 w 2029722"/>
                  <a:gd name="connsiteY2-106" fmla="*/ 24603 h 1574572"/>
                  <a:gd name="connsiteX3-107" fmla="*/ 2009219 w 2029722"/>
                  <a:gd name="connsiteY3-108" fmla="*/ 57406 h 1574572"/>
                  <a:gd name="connsiteX4-109" fmla="*/ 2029722 w 2029722"/>
                  <a:gd name="connsiteY4-110" fmla="*/ 106612 h 1574572"/>
                  <a:gd name="connsiteX5-111" fmla="*/ 1029212 w 2029722"/>
                  <a:gd name="connsiteY5-112" fmla="*/ 1566371 h 1574572"/>
                  <a:gd name="connsiteX6-113" fmla="*/ 0 w 2029722"/>
                  <a:gd name="connsiteY6-114" fmla="*/ 1574572 h 1574572"/>
                  <a:gd name="connsiteX0-115" fmla="*/ 0 w 2112234"/>
                  <a:gd name="connsiteY0-116" fmla="*/ 1602749 h 1602749"/>
                  <a:gd name="connsiteX1-117" fmla="*/ 947203 w 2112234"/>
                  <a:gd name="connsiteY1-118" fmla="*/ 28177 h 1602749"/>
                  <a:gd name="connsiteX2-119" fmla="*/ 1931311 w 2112234"/>
                  <a:gd name="connsiteY2-120" fmla="*/ 52780 h 1602749"/>
                  <a:gd name="connsiteX3-121" fmla="*/ 2029722 w 2112234"/>
                  <a:gd name="connsiteY3-122" fmla="*/ 134789 h 1602749"/>
                  <a:gd name="connsiteX4-123" fmla="*/ 1029212 w 2112234"/>
                  <a:gd name="connsiteY4-124" fmla="*/ 1594548 h 1602749"/>
                  <a:gd name="connsiteX5-125" fmla="*/ 0 w 2112234"/>
                  <a:gd name="connsiteY5-126" fmla="*/ 1602749 h 1602749"/>
                  <a:gd name="connsiteX0-127" fmla="*/ 0 w 2094991"/>
                  <a:gd name="connsiteY0-128" fmla="*/ 1602749 h 1602749"/>
                  <a:gd name="connsiteX1-129" fmla="*/ 947203 w 2094991"/>
                  <a:gd name="connsiteY1-130" fmla="*/ 28177 h 1602749"/>
                  <a:gd name="connsiteX2-131" fmla="*/ 1931311 w 2094991"/>
                  <a:gd name="connsiteY2-132" fmla="*/ 52780 h 1602749"/>
                  <a:gd name="connsiteX3-133" fmla="*/ 2029722 w 2094991"/>
                  <a:gd name="connsiteY3-134" fmla="*/ 134789 h 1602749"/>
                  <a:gd name="connsiteX4-135" fmla="*/ 1029212 w 2094991"/>
                  <a:gd name="connsiteY4-136" fmla="*/ 1594548 h 1602749"/>
                  <a:gd name="connsiteX5-137" fmla="*/ 0 w 2094991"/>
                  <a:gd name="connsiteY5-138" fmla="*/ 1602749 h 1602749"/>
                  <a:gd name="connsiteX0-139" fmla="*/ 0 w 2029722"/>
                  <a:gd name="connsiteY0-140" fmla="*/ 1574572 h 1574572"/>
                  <a:gd name="connsiteX1-141" fmla="*/ 947203 w 2029722"/>
                  <a:gd name="connsiteY1-142" fmla="*/ 0 h 1574572"/>
                  <a:gd name="connsiteX2-143" fmla="*/ 1931311 w 2029722"/>
                  <a:gd name="connsiteY2-144" fmla="*/ 24603 h 1574572"/>
                  <a:gd name="connsiteX3-145" fmla="*/ 2029722 w 2029722"/>
                  <a:gd name="connsiteY3-146" fmla="*/ 106612 h 1574572"/>
                  <a:gd name="connsiteX4-147" fmla="*/ 1029212 w 2029722"/>
                  <a:gd name="connsiteY4-148" fmla="*/ 1566371 h 1574572"/>
                  <a:gd name="connsiteX5-149" fmla="*/ 0 w 2029722"/>
                  <a:gd name="connsiteY5-150" fmla="*/ 1574572 h 1574572"/>
                  <a:gd name="connsiteX0-151" fmla="*/ 0 w 2029722"/>
                  <a:gd name="connsiteY0-152" fmla="*/ 1574572 h 1574572"/>
                  <a:gd name="connsiteX1-153" fmla="*/ 947203 w 2029722"/>
                  <a:gd name="connsiteY1-154" fmla="*/ 0 h 1574572"/>
                  <a:gd name="connsiteX2-155" fmla="*/ 1931311 w 2029722"/>
                  <a:gd name="connsiteY2-156" fmla="*/ 24603 h 1574572"/>
                  <a:gd name="connsiteX3-157" fmla="*/ 2029722 w 2029722"/>
                  <a:gd name="connsiteY3-158" fmla="*/ 106612 h 1574572"/>
                  <a:gd name="connsiteX4-159" fmla="*/ 1029212 w 2029722"/>
                  <a:gd name="connsiteY4-160" fmla="*/ 1566371 h 1574572"/>
                  <a:gd name="connsiteX5-161" fmla="*/ 0 w 2029722"/>
                  <a:gd name="connsiteY5-162" fmla="*/ 1574572 h 1574572"/>
                  <a:gd name="connsiteX0-163" fmla="*/ 0 w 2026763"/>
                  <a:gd name="connsiteY0-164" fmla="*/ 1574572 h 1574572"/>
                  <a:gd name="connsiteX1-165" fmla="*/ 947203 w 2026763"/>
                  <a:gd name="connsiteY1-166" fmla="*/ 0 h 1574572"/>
                  <a:gd name="connsiteX2-167" fmla="*/ 1931311 w 2026763"/>
                  <a:gd name="connsiteY2-168" fmla="*/ 24603 h 1574572"/>
                  <a:gd name="connsiteX3-169" fmla="*/ 2026763 w 2026763"/>
                  <a:gd name="connsiteY3-170" fmla="*/ 118448 h 1574572"/>
                  <a:gd name="connsiteX4-171" fmla="*/ 1029212 w 2026763"/>
                  <a:gd name="connsiteY4-172" fmla="*/ 1566371 h 1574572"/>
                  <a:gd name="connsiteX5-173" fmla="*/ 0 w 2026763"/>
                  <a:gd name="connsiteY5-174" fmla="*/ 1574572 h 1574572"/>
                  <a:gd name="connsiteX0-175" fmla="*/ 0 w 2020231"/>
                  <a:gd name="connsiteY0-176" fmla="*/ 1554978 h 1566371"/>
                  <a:gd name="connsiteX1-177" fmla="*/ 940671 w 2020231"/>
                  <a:gd name="connsiteY1-178" fmla="*/ 0 h 1566371"/>
                  <a:gd name="connsiteX2-179" fmla="*/ 1924779 w 2020231"/>
                  <a:gd name="connsiteY2-180" fmla="*/ 24603 h 1566371"/>
                  <a:gd name="connsiteX3-181" fmla="*/ 2020231 w 2020231"/>
                  <a:gd name="connsiteY3-182" fmla="*/ 118448 h 1566371"/>
                  <a:gd name="connsiteX4-183" fmla="*/ 1022680 w 2020231"/>
                  <a:gd name="connsiteY4-184" fmla="*/ 1566371 h 1566371"/>
                  <a:gd name="connsiteX5-185" fmla="*/ 0 w 2020231"/>
                  <a:gd name="connsiteY5-186" fmla="*/ 1554978 h 1566371"/>
                  <a:gd name="connsiteX0-187" fmla="*/ 0 w 2020231"/>
                  <a:gd name="connsiteY0-188" fmla="*/ 1545387 h 1556780"/>
                  <a:gd name="connsiteX1-189" fmla="*/ 931079 w 2020231"/>
                  <a:gd name="connsiteY1-190" fmla="*/ 0 h 1556780"/>
                  <a:gd name="connsiteX2-191" fmla="*/ 1924779 w 2020231"/>
                  <a:gd name="connsiteY2-192" fmla="*/ 15012 h 1556780"/>
                  <a:gd name="connsiteX3-193" fmla="*/ 2020231 w 2020231"/>
                  <a:gd name="connsiteY3-194" fmla="*/ 108857 h 1556780"/>
                  <a:gd name="connsiteX4-195" fmla="*/ 1022680 w 2020231"/>
                  <a:gd name="connsiteY4-196" fmla="*/ 1556780 h 1556780"/>
                  <a:gd name="connsiteX5-197" fmla="*/ 0 w 2020231"/>
                  <a:gd name="connsiteY5-198" fmla="*/ 1545387 h 155678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20231" h="1556780">
                    <a:moveTo>
                      <a:pt x="0" y="1545387"/>
                    </a:moveTo>
                    <a:cubicBezTo>
                      <a:pt x="656072" y="151235"/>
                      <a:pt x="631747" y="123013"/>
                      <a:pt x="931079" y="0"/>
                    </a:cubicBezTo>
                    <a:lnTo>
                      <a:pt x="1924779" y="15012"/>
                    </a:lnTo>
                    <a:cubicBezTo>
                      <a:pt x="1978992" y="42306"/>
                      <a:pt x="1991987" y="59065"/>
                      <a:pt x="2020231" y="108857"/>
                    </a:cubicBezTo>
                    <a:cubicBezTo>
                      <a:pt x="1741401" y="-190477"/>
                      <a:pt x="1272807" y="1105731"/>
                      <a:pt x="1022680" y="1556780"/>
                    </a:cubicBezTo>
                    <a:lnTo>
                      <a:pt x="0" y="1545387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019649" y="2045919"/>
              <a:ext cx="6196510" cy="2737367"/>
              <a:chOff x="2332224" y="2356940"/>
              <a:chExt cx="8247556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3643436"/>
                <a:chOff x="2433471" y="2356940"/>
                <a:chExt cx="8081289" cy="3643436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2433471" y="2356940"/>
                  <a:ext cx="8081289" cy="64285"/>
                  <a:chOff x="1172471" y="1676076"/>
                  <a:chExt cx="5747404" cy="45719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4024402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" lastClr="FFFFFF">
                          <a:lumMod val="75000"/>
                          <a:alpha val="17000"/>
                        </a:sysClr>
                      </a:gs>
                      <a:gs pos="24000">
                        <a:sysClr val="window" lastClr="FFFFFF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1172471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" lastClr="FFFFFF">
                          <a:lumMod val="75000"/>
                          <a:alpha val="17000"/>
                        </a:sysClr>
                      </a:gs>
                      <a:gs pos="24000">
                        <a:sysClr val="window" lastClr="FFFFFF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2433471" y="5936091"/>
                  <a:ext cx="8081289" cy="64285"/>
                  <a:chOff x="1172471" y="1676076"/>
                  <a:chExt cx="5747404" cy="45719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4024402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" lastClr="FFFFFF">
                          <a:lumMod val="75000"/>
                          <a:alpha val="17000"/>
                        </a:sysClr>
                      </a:gs>
                      <a:gs pos="24000">
                        <a:sysClr val="window" lastClr="FFFFFF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1172471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val="window" lastClr="FFFFFF">
                          <a:lumMod val="75000"/>
                          <a:alpha val="17000"/>
                        </a:sysClr>
                      </a:gs>
                      <a:gs pos="24000">
                        <a:sysClr val="window" lastClr="FFFFFF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41" name="椭圆 40"/>
              <p:cNvSpPr/>
              <p:nvPr/>
            </p:nvSpPr>
            <p:spPr>
              <a:xfrm>
                <a:off x="2332224" y="4162247"/>
                <a:ext cx="2936213" cy="64285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  <a:alpha val="17000"/>
                    </a:sysClr>
                  </a:gs>
                  <a:gs pos="24000">
                    <a:sysClr val="window" lastClr="FFFFFF">
                      <a:lumMod val="95000"/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643567" y="4162247"/>
                <a:ext cx="2936213" cy="64285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  <a:alpha val="17000"/>
                    </a:sysClr>
                  </a:gs>
                  <a:gs pos="24000">
                    <a:sysClr val="window" lastClr="FFFFFF">
                      <a:lumMod val="95000"/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99850" y="2335084"/>
              <a:ext cx="3384782" cy="2112471"/>
              <a:chOff x="4169274" y="2741822"/>
              <a:chExt cx="4505149" cy="2811703"/>
            </a:xfrm>
          </p:grpSpPr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4265623" y="4987662"/>
                <a:ext cx="520311" cy="442192"/>
              </a:xfrm>
              <a:custGeom>
                <a:avLst/>
                <a:gdLst>
                  <a:gd name="T0" fmla="*/ 167 w 299"/>
                  <a:gd name="T1" fmla="*/ 132 h 254"/>
                  <a:gd name="T2" fmla="*/ 178 w 299"/>
                  <a:gd name="T3" fmla="*/ 129 h 254"/>
                  <a:gd name="T4" fmla="*/ 177 w 299"/>
                  <a:gd name="T5" fmla="*/ 69 h 254"/>
                  <a:gd name="T6" fmla="*/ 168 w 299"/>
                  <a:gd name="T7" fmla="*/ 60 h 254"/>
                  <a:gd name="T8" fmla="*/ 168 w 299"/>
                  <a:gd name="T9" fmla="*/ 37 h 254"/>
                  <a:gd name="T10" fmla="*/ 244 w 299"/>
                  <a:gd name="T11" fmla="*/ 37 h 254"/>
                  <a:gd name="T12" fmla="*/ 253 w 299"/>
                  <a:gd name="T13" fmla="*/ 46 h 254"/>
                  <a:gd name="T14" fmla="*/ 253 w 299"/>
                  <a:gd name="T15" fmla="*/ 69 h 254"/>
                  <a:gd name="T16" fmla="*/ 244 w 299"/>
                  <a:gd name="T17" fmla="*/ 127 h 254"/>
                  <a:gd name="T18" fmla="*/ 264 w 299"/>
                  <a:gd name="T19" fmla="*/ 162 h 254"/>
                  <a:gd name="T20" fmla="*/ 295 w 299"/>
                  <a:gd name="T21" fmla="*/ 215 h 254"/>
                  <a:gd name="T22" fmla="*/ 295 w 299"/>
                  <a:gd name="T23" fmla="*/ 243 h 254"/>
                  <a:gd name="T24" fmla="*/ 274 w 299"/>
                  <a:gd name="T25" fmla="*/ 253 h 254"/>
                  <a:gd name="T26" fmla="*/ 211 w 299"/>
                  <a:gd name="T27" fmla="*/ 253 h 254"/>
                  <a:gd name="T28" fmla="*/ 150 w 299"/>
                  <a:gd name="T29" fmla="*/ 253 h 254"/>
                  <a:gd name="T30" fmla="*/ 149 w 299"/>
                  <a:gd name="T31" fmla="*/ 253 h 254"/>
                  <a:gd name="T32" fmla="*/ 37 w 299"/>
                  <a:gd name="T33" fmla="*/ 253 h 254"/>
                  <a:gd name="T34" fmla="*/ 31 w 299"/>
                  <a:gd name="T35" fmla="*/ 251 h 254"/>
                  <a:gd name="T36" fmla="*/ 0 w 299"/>
                  <a:gd name="T37" fmla="*/ 182 h 254"/>
                  <a:gd name="T38" fmla="*/ 50 w 299"/>
                  <a:gd name="T39" fmla="*/ 101 h 254"/>
                  <a:gd name="T40" fmla="*/ 42 w 299"/>
                  <a:gd name="T41" fmla="*/ 50 h 254"/>
                  <a:gd name="T42" fmla="*/ 33 w 299"/>
                  <a:gd name="T43" fmla="*/ 41 h 254"/>
                  <a:gd name="T44" fmla="*/ 33 w 299"/>
                  <a:gd name="T45" fmla="*/ 0 h 254"/>
                  <a:gd name="T46" fmla="*/ 139 w 299"/>
                  <a:gd name="T47" fmla="*/ 0 h 254"/>
                  <a:gd name="T48" fmla="*/ 149 w 299"/>
                  <a:gd name="T49" fmla="*/ 10 h 254"/>
                  <a:gd name="T50" fmla="*/ 149 w 299"/>
                  <a:gd name="T51" fmla="*/ 50 h 254"/>
                  <a:gd name="T52" fmla="*/ 132 w 299"/>
                  <a:gd name="T53" fmla="*/ 50 h 254"/>
                  <a:gd name="T54" fmla="*/ 230 w 299"/>
                  <a:gd name="T55" fmla="*/ 164 h 254"/>
                  <a:gd name="T56" fmla="*/ 265 w 299"/>
                  <a:gd name="T57" fmla="*/ 224 h 254"/>
                  <a:gd name="T58" fmla="*/ 173 w 299"/>
                  <a:gd name="T59" fmla="*/ 224 h 254"/>
                  <a:gd name="T60" fmla="*/ 211 w 299"/>
                  <a:gd name="T61" fmla="*/ 235 h 254"/>
                  <a:gd name="T62" fmla="*/ 275 w 299"/>
                  <a:gd name="T63" fmla="*/ 235 h 254"/>
                  <a:gd name="T64" fmla="*/ 280 w 299"/>
                  <a:gd name="T65" fmla="*/ 233 h 254"/>
                  <a:gd name="T66" fmla="*/ 279 w 299"/>
                  <a:gd name="T67" fmla="*/ 223 h 254"/>
                  <a:gd name="T68" fmla="*/ 248 w 299"/>
                  <a:gd name="T69" fmla="*/ 171 h 254"/>
                  <a:gd name="T70" fmla="*/ 226 w 299"/>
                  <a:gd name="T71" fmla="*/ 132 h 254"/>
                  <a:gd name="T72" fmla="*/ 226 w 299"/>
                  <a:gd name="T73" fmla="*/ 60 h 254"/>
                  <a:gd name="T74" fmla="*/ 196 w 299"/>
                  <a:gd name="T75" fmla="*/ 55 h 254"/>
                  <a:gd name="T76" fmla="*/ 196 w 299"/>
                  <a:gd name="T77" fmla="*/ 131 h 254"/>
                  <a:gd name="T78" fmla="*/ 195 w 299"/>
                  <a:gd name="T79" fmla="*/ 135 h 254"/>
                  <a:gd name="T80" fmla="*/ 183 w 299"/>
                  <a:gd name="T81" fmla="*/ 182 h 254"/>
                  <a:gd name="T82" fmla="*/ 193 w 299"/>
                  <a:gd name="T83" fmla="*/ 164 h 254"/>
                  <a:gd name="T84" fmla="*/ 126 w 299"/>
                  <a:gd name="T85" fmla="*/ 218 h 254"/>
                  <a:gd name="T86" fmla="*/ 146 w 299"/>
                  <a:gd name="T87" fmla="*/ 183 h 254"/>
                  <a:gd name="T88" fmla="*/ 142 w 299"/>
                  <a:gd name="T89" fmla="*/ 164 h 254"/>
                  <a:gd name="T90" fmla="*/ 43 w 299"/>
                  <a:gd name="T91" fmla="*/ 170 h 254"/>
                  <a:gd name="T92" fmla="*/ 45 w 299"/>
                  <a:gd name="T93" fmla="*/ 204 h 254"/>
                  <a:gd name="T94" fmla="*/ 126 w 299"/>
                  <a:gd name="T95" fmla="*/ 218 h 254"/>
                  <a:gd name="T96" fmla="*/ 38 w 299"/>
                  <a:gd name="T97" fmla="*/ 139 h 254"/>
                  <a:gd name="T98" fmla="*/ 151 w 299"/>
                  <a:gd name="T99" fmla="*/ 139 h 254"/>
                  <a:gd name="T100" fmla="*/ 113 w 299"/>
                  <a:gd name="T101" fmla="*/ 112 h 254"/>
                  <a:gd name="T102" fmla="*/ 113 w 299"/>
                  <a:gd name="T103" fmla="*/ 41 h 254"/>
                  <a:gd name="T104" fmla="*/ 123 w 299"/>
                  <a:gd name="T105" fmla="*/ 32 h 254"/>
                  <a:gd name="T106" fmla="*/ 130 w 299"/>
                  <a:gd name="T107" fmla="*/ 19 h 254"/>
                  <a:gd name="T108" fmla="*/ 51 w 299"/>
                  <a:gd name="T109" fmla="*/ 32 h 254"/>
                  <a:gd name="T110" fmla="*/ 68 w 299"/>
                  <a:gd name="T111" fmla="*/ 32 h 254"/>
                  <a:gd name="T112" fmla="*/ 68 w 299"/>
                  <a:gd name="T113" fmla="*/ 107 h 254"/>
                  <a:gd name="T114" fmla="*/ 63 w 299"/>
                  <a:gd name="T115" fmla="*/ 11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9" h="254">
                    <a:moveTo>
                      <a:pt x="132" y="100"/>
                    </a:moveTo>
                    <a:cubicBezTo>
                      <a:pt x="146" y="107"/>
                      <a:pt x="158" y="118"/>
                      <a:pt x="167" y="132"/>
                    </a:cubicBezTo>
                    <a:cubicBezTo>
                      <a:pt x="169" y="134"/>
                      <a:pt x="170" y="136"/>
                      <a:pt x="172" y="139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8" y="60"/>
                      <a:pt x="168" y="60"/>
                      <a:pt x="168" y="60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68" y="37"/>
                      <a:pt x="168" y="37"/>
                      <a:pt x="168" y="37"/>
                    </a:cubicBezTo>
                    <a:cubicBezTo>
                      <a:pt x="177" y="37"/>
                      <a:pt x="177" y="37"/>
                      <a:pt x="177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46"/>
                      <a:pt x="253" y="46"/>
                      <a:pt x="253" y="46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3" y="69"/>
                      <a:pt x="253" y="69"/>
                      <a:pt x="253" y="69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95" y="214"/>
                      <a:pt x="295" y="214"/>
                      <a:pt x="295" y="214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8" y="220"/>
                      <a:pt x="299" y="226"/>
                      <a:pt x="299" y="231"/>
                    </a:cubicBezTo>
                    <a:cubicBezTo>
                      <a:pt x="299" y="235"/>
                      <a:pt x="297" y="239"/>
                      <a:pt x="295" y="243"/>
                    </a:cubicBezTo>
                    <a:cubicBezTo>
                      <a:pt x="293" y="246"/>
                      <a:pt x="290" y="249"/>
                      <a:pt x="287" y="251"/>
                    </a:cubicBezTo>
                    <a:cubicBezTo>
                      <a:pt x="283" y="252"/>
                      <a:pt x="279" y="254"/>
                      <a:pt x="274" y="253"/>
                    </a:cubicBezTo>
                    <a:cubicBezTo>
                      <a:pt x="274" y="253"/>
                      <a:pt x="274" y="253"/>
                      <a:pt x="274" y="253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49" y="253"/>
                    </a:cubicBezTo>
                    <a:cubicBezTo>
                      <a:pt x="149" y="253"/>
                      <a:pt x="149" y="253"/>
                      <a:pt x="149" y="253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4" y="253"/>
                      <a:pt x="34" y="253"/>
                      <a:pt x="34" y="253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2" y="243"/>
                      <a:pt x="14" y="232"/>
                      <a:pt x="8" y="220"/>
                    </a:cubicBezTo>
                    <a:cubicBezTo>
                      <a:pt x="3" y="209"/>
                      <a:pt x="0" y="196"/>
                      <a:pt x="0" y="182"/>
                    </a:cubicBezTo>
                    <a:cubicBezTo>
                      <a:pt x="0" y="164"/>
                      <a:pt x="6" y="147"/>
                      <a:pt x="15" y="132"/>
                    </a:cubicBezTo>
                    <a:cubicBezTo>
                      <a:pt x="24" y="119"/>
                      <a:pt x="36" y="108"/>
                      <a:pt x="50" y="10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100"/>
                      <a:pt x="132" y="100"/>
                      <a:pt x="132" y="100"/>
                    </a:cubicBezTo>
                    <a:close/>
                    <a:moveTo>
                      <a:pt x="230" y="164"/>
                    </a:moveTo>
                    <a:cubicBezTo>
                      <a:pt x="238" y="178"/>
                      <a:pt x="238" y="178"/>
                      <a:pt x="238" y="178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171" y="228"/>
                      <a:pt x="169" y="232"/>
                      <a:pt x="166" y="235"/>
                    </a:cubicBezTo>
                    <a:cubicBezTo>
                      <a:pt x="211" y="235"/>
                      <a:pt x="211" y="235"/>
                      <a:pt x="211" y="235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5" y="235"/>
                      <a:pt x="275" y="235"/>
                      <a:pt x="275" y="235"/>
                    </a:cubicBezTo>
                    <a:cubicBezTo>
                      <a:pt x="276" y="235"/>
                      <a:pt x="277" y="235"/>
                      <a:pt x="278" y="234"/>
                    </a:cubicBezTo>
                    <a:cubicBezTo>
                      <a:pt x="279" y="234"/>
                      <a:pt x="279" y="233"/>
                      <a:pt x="280" y="233"/>
                    </a:cubicBezTo>
                    <a:cubicBezTo>
                      <a:pt x="280" y="232"/>
                      <a:pt x="281" y="231"/>
                      <a:pt x="281" y="230"/>
                    </a:cubicBezTo>
                    <a:cubicBezTo>
                      <a:pt x="281" y="228"/>
                      <a:pt x="280" y="226"/>
                      <a:pt x="279" y="223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27" y="134"/>
                      <a:pt x="227" y="134"/>
                      <a:pt x="227" y="134"/>
                    </a:cubicBezTo>
                    <a:cubicBezTo>
                      <a:pt x="226" y="132"/>
                      <a:pt x="226" y="132"/>
                      <a:pt x="226" y="132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33"/>
                      <a:pt x="196" y="133"/>
                      <a:pt x="196" y="133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80" y="160"/>
                      <a:pt x="180" y="160"/>
                      <a:pt x="180" y="160"/>
                    </a:cubicBezTo>
                    <a:cubicBezTo>
                      <a:pt x="182" y="167"/>
                      <a:pt x="183" y="174"/>
                      <a:pt x="183" y="182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93" y="164"/>
                      <a:pt x="193" y="164"/>
                      <a:pt x="193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lose/>
                    <a:moveTo>
                      <a:pt x="126" y="218"/>
                    </a:moveTo>
                    <a:cubicBezTo>
                      <a:pt x="126" y="217"/>
                      <a:pt x="127" y="217"/>
                      <a:pt x="127" y="216"/>
                    </a:cubicBezTo>
                    <a:cubicBezTo>
                      <a:pt x="146" y="183"/>
                      <a:pt x="146" y="183"/>
                      <a:pt x="146" y="183"/>
                    </a:cubicBezTo>
                    <a:cubicBezTo>
                      <a:pt x="146" y="179"/>
                      <a:pt x="145" y="174"/>
                      <a:pt x="144" y="170"/>
                    </a:cubicBezTo>
                    <a:cubicBezTo>
                      <a:pt x="143" y="168"/>
                      <a:pt x="143" y="166"/>
                      <a:pt x="142" y="164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5" y="166"/>
                      <a:pt x="44" y="168"/>
                      <a:pt x="43" y="170"/>
                    </a:cubicBezTo>
                    <a:cubicBezTo>
                      <a:pt x="42" y="175"/>
                      <a:pt x="41" y="179"/>
                      <a:pt x="41" y="184"/>
                    </a:cubicBezTo>
                    <a:cubicBezTo>
                      <a:pt x="41" y="191"/>
                      <a:pt x="43" y="198"/>
                      <a:pt x="45" y="204"/>
                    </a:cubicBezTo>
                    <a:cubicBezTo>
                      <a:pt x="48" y="209"/>
                      <a:pt x="50" y="214"/>
                      <a:pt x="54" y="218"/>
                    </a:cubicBezTo>
                    <a:cubicBezTo>
                      <a:pt x="126" y="218"/>
                      <a:pt x="126" y="218"/>
                      <a:pt x="126" y="218"/>
                    </a:cubicBezTo>
                    <a:close/>
                    <a:moveTo>
                      <a:pt x="32" y="139"/>
                    </a:moveTo>
                    <a:cubicBezTo>
                      <a:pt x="38" y="139"/>
                      <a:pt x="38" y="139"/>
                      <a:pt x="38" y="139"/>
                    </a:cubicBezTo>
                    <a:cubicBezTo>
                      <a:pt x="149" y="139"/>
                      <a:pt x="149" y="139"/>
                      <a:pt x="149" y="139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43" y="128"/>
                      <a:pt x="132" y="120"/>
                      <a:pt x="119" y="115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51" y="120"/>
                      <a:pt x="40" y="129"/>
                      <a:pt x="32" y="13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8572" tIns="64286" rIns="128572" bIns="6428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8172826" y="4969295"/>
                <a:ext cx="501597" cy="584230"/>
              </a:xfrm>
              <a:custGeom>
                <a:avLst/>
                <a:gdLst>
                  <a:gd name="T0" fmla="*/ 153 w 293"/>
                  <a:gd name="T1" fmla="*/ 41 h 341"/>
                  <a:gd name="T2" fmla="*/ 183 w 293"/>
                  <a:gd name="T3" fmla="*/ 224 h 341"/>
                  <a:gd name="T4" fmla="*/ 29 w 293"/>
                  <a:gd name="T5" fmla="*/ 254 h 341"/>
                  <a:gd name="T6" fmla="*/ 0 w 293"/>
                  <a:gd name="T7" fmla="*/ 70 h 341"/>
                  <a:gd name="T8" fmla="*/ 99 w 293"/>
                  <a:gd name="T9" fmla="*/ 279 h 341"/>
                  <a:gd name="T10" fmla="*/ 110 w 293"/>
                  <a:gd name="T11" fmla="*/ 260 h 341"/>
                  <a:gd name="T12" fmla="*/ 70 w 293"/>
                  <a:gd name="T13" fmla="*/ 279 h 341"/>
                  <a:gd name="T14" fmla="*/ 93 w 293"/>
                  <a:gd name="T15" fmla="*/ 317 h 341"/>
                  <a:gd name="T16" fmla="*/ 148 w 293"/>
                  <a:gd name="T17" fmla="*/ 338 h 341"/>
                  <a:gd name="T18" fmla="*/ 207 w 293"/>
                  <a:gd name="T19" fmla="*/ 288 h 341"/>
                  <a:gd name="T20" fmla="*/ 278 w 293"/>
                  <a:gd name="T21" fmla="*/ 284 h 341"/>
                  <a:gd name="T22" fmla="*/ 239 w 293"/>
                  <a:gd name="T23" fmla="*/ 233 h 341"/>
                  <a:gd name="T24" fmla="*/ 184 w 293"/>
                  <a:gd name="T25" fmla="*/ 291 h 341"/>
                  <a:gd name="T26" fmla="*/ 122 w 293"/>
                  <a:gd name="T27" fmla="*/ 321 h 341"/>
                  <a:gd name="T28" fmla="*/ 99 w 293"/>
                  <a:gd name="T29" fmla="*/ 279 h 341"/>
                  <a:gd name="T30" fmla="*/ 39 w 293"/>
                  <a:gd name="T31" fmla="*/ 11 h 341"/>
                  <a:gd name="T32" fmla="*/ 139 w 293"/>
                  <a:gd name="T33" fmla="*/ 0 h 341"/>
                  <a:gd name="T34" fmla="*/ 140 w 293"/>
                  <a:gd name="T35" fmla="*/ 37 h 341"/>
                  <a:gd name="T36" fmla="*/ 123 w 293"/>
                  <a:gd name="T37" fmla="*/ 17 h 341"/>
                  <a:gd name="T38" fmla="*/ 61 w 293"/>
                  <a:gd name="T39" fmla="*/ 37 h 341"/>
                  <a:gd name="T40" fmla="*/ 21 w 293"/>
                  <a:gd name="T41" fmla="*/ 210 h 341"/>
                  <a:gd name="T42" fmla="*/ 55 w 293"/>
                  <a:gd name="T43" fmla="*/ 217 h 341"/>
                  <a:gd name="T44" fmla="*/ 21 w 293"/>
                  <a:gd name="T45" fmla="*/ 210 h 341"/>
                  <a:gd name="T46" fmla="*/ 21 w 293"/>
                  <a:gd name="T47" fmla="*/ 93 h 341"/>
                  <a:gd name="T48" fmla="*/ 38 w 293"/>
                  <a:gd name="T49" fmla="*/ 90 h 341"/>
                  <a:gd name="T50" fmla="*/ 21 w 293"/>
                  <a:gd name="T51" fmla="*/ 136 h 341"/>
                  <a:gd name="T52" fmla="*/ 38 w 293"/>
                  <a:gd name="T53" fmla="*/ 140 h 341"/>
                  <a:gd name="T54" fmla="*/ 21 w 293"/>
                  <a:gd name="T55" fmla="*/ 136 h 341"/>
                  <a:gd name="T56" fmla="*/ 21 w 293"/>
                  <a:gd name="T57" fmla="*/ 130 h 341"/>
                  <a:gd name="T58" fmla="*/ 38 w 293"/>
                  <a:gd name="T59" fmla="*/ 127 h 341"/>
                  <a:gd name="T60" fmla="*/ 21 w 293"/>
                  <a:gd name="T61" fmla="*/ 118 h 341"/>
                  <a:gd name="T62" fmla="*/ 38 w 293"/>
                  <a:gd name="T63" fmla="*/ 121 h 341"/>
                  <a:gd name="T64" fmla="*/ 21 w 293"/>
                  <a:gd name="T65" fmla="*/ 118 h 341"/>
                  <a:gd name="T66" fmla="*/ 21 w 293"/>
                  <a:gd name="T67" fmla="*/ 112 h 341"/>
                  <a:gd name="T68" fmla="*/ 38 w 293"/>
                  <a:gd name="T69" fmla="*/ 108 h 341"/>
                  <a:gd name="T70" fmla="*/ 21 w 293"/>
                  <a:gd name="T71" fmla="*/ 99 h 341"/>
                  <a:gd name="T72" fmla="*/ 38 w 293"/>
                  <a:gd name="T73" fmla="*/ 103 h 341"/>
                  <a:gd name="T74" fmla="*/ 21 w 293"/>
                  <a:gd name="T75" fmla="*/ 99 h 341"/>
                  <a:gd name="T76" fmla="*/ 21 w 293"/>
                  <a:gd name="T77" fmla="*/ 158 h 341"/>
                  <a:gd name="T78" fmla="*/ 38 w 293"/>
                  <a:gd name="T79" fmla="*/ 155 h 341"/>
                  <a:gd name="T80" fmla="*/ 21 w 293"/>
                  <a:gd name="T81" fmla="*/ 201 h 341"/>
                  <a:gd name="T82" fmla="*/ 38 w 293"/>
                  <a:gd name="T83" fmla="*/ 205 h 341"/>
                  <a:gd name="T84" fmla="*/ 21 w 293"/>
                  <a:gd name="T85" fmla="*/ 201 h 341"/>
                  <a:gd name="T86" fmla="*/ 21 w 293"/>
                  <a:gd name="T87" fmla="*/ 195 h 341"/>
                  <a:gd name="T88" fmla="*/ 38 w 293"/>
                  <a:gd name="T89" fmla="*/ 192 h 341"/>
                  <a:gd name="T90" fmla="*/ 21 w 293"/>
                  <a:gd name="T91" fmla="*/ 183 h 341"/>
                  <a:gd name="T92" fmla="*/ 38 w 293"/>
                  <a:gd name="T93" fmla="*/ 186 h 341"/>
                  <a:gd name="T94" fmla="*/ 21 w 293"/>
                  <a:gd name="T95" fmla="*/ 183 h 341"/>
                  <a:gd name="T96" fmla="*/ 21 w 293"/>
                  <a:gd name="T97" fmla="*/ 177 h 341"/>
                  <a:gd name="T98" fmla="*/ 38 w 293"/>
                  <a:gd name="T99" fmla="*/ 173 h 341"/>
                  <a:gd name="T100" fmla="*/ 21 w 293"/>
                  <a:gd name="T101" fmla="*/ 164 h 341"/>
                  <a:gd name="T102" fmla="*/ 38 w 293"/>
                  <a:gd name="T103" fmla="*/ 168 h 341"/>
                  <a:gd name="T104" fmla="*/ 21 w 293"/>
                  <a:gd name="T105" fmla="*/ 164 h 341"/>
                  <a:gd name="T106" fmla="*/ 21 w 293"/>
                  <a:gd name="T107" fmla="*/ 86 h 341"/>
                  <a:gd name="T108" fmla="*/ 55 w 293"/>
                  <a:gd name="T109" fmla="*/ 80 h 341"/>
                  <a:gd name="T110" fmla="*/ 21 w 293"/>
                  <a:gd name="T111" fmla="*/ 144 h 341"/>
                  <a:gd name="T112" fmla="*/ 55 w 293"/>
                  <a:gd name="T113" fmla="*/ 151 h 341"/>
                  <a:gd name="T114" fmla="*/ 21 w 293"/>
                  <a:gd name="T115" fmla="*/ 144 h 341"/>
                  <a:gd name="T116" fmla="*/ 153 w 293"/>
                  <a:gd name="T117" fmla="*/ 178 h 341"/>
                  <a:gd name="T118" fmla="*/ 67 w 293"/>
                  <a:gd name="T119" fmla="*/ 178 h 341"/>
                  <a:gd name="T120" fmla="*/ 134 w 293"/>
                  <a:gd name="T121" fmla="*/ 15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" h="341">
                    <a:moveTo>
                      <a:pt x="29" y="41"/>
                    </a:moveTo>
                    <a:cubicBezTo>
                      <a:pt x="128" y="41"/>
                      <a:pt x="85" y="41"/>
                      <a:pt x="153" y="41"/>
                    </a:cubicBezTo>
                    <a:cubicBezTo>
                      <a:pt x="169" y="41"/>
                      <a:pt x="183" y="54"/>
                      <a:pt x="183" y="70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40"/>
                      <a:pt x="169" y="254"/>
                      <a:pt x="153" y="254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13" y="254"/>
                      <a:pt x="0" y="240"/>
                      <a:pt x="0" y="2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54"/>
                      <a:pt x="13" y="41"/>
                      <a:pt x="29" y="41"/>
                    </a:cubicBezTo>
                    <a:close/>
                    <a:moveTo>
                      <a:pt x="99" y="279"/>
                    </a:moveTo>
                    <a:cubicBezTo>
                      <a:pt x="110" y="279"/>
                      <a:pt x="110" y="279"/>
                      <a:pt x="110" y="279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0" y="279"/>
                      <a:pt x="70" y="279"/>
                      <a:pt x="70" y="279"/>
                    </a:cubicBezTo>
                    <a:cubicBezTo>
                      <a:pt x="82" y="279"/>
                      <a:pt x="82" y="279"/>
                      <a:pt x="82" y="279"/>
                    </a:cubicBezTo>
                    <a:cubicBezTo>
                      <a:pt x="83" y="294"/>
                      <a:pt x="87" y="307"/>
                      <a:pt x="93" y="317"/>
                    </a:cubicBezTo>
                    <a:cubicBezTo>
                      <a:pt x="99" y="326"/>
                      <a:pt x="107" y="333"/>
                      <a:pt x="116" y="337"/>
                    </a:cubicBezTo>
                    <a:cubicBezTo>
                      <a:pt x="125" y="340"/>
                      <a:pt x="136" y="341"/>
                      <a:pt x="148" y="338"/>
                    </a:cubicBezTo>
                    <a:cubicBezTo>
                      <a:pt x="163" y="333"/>
                      <a:pt x="180" y="322"/>
                      <a:pt x="196" y="302"/>
                    </a:cubicBezTo>
                    <a:cubicBezTo>
                      <a:pt x="200" y="297"/>
                      <a:pt x="204" y="292"/>
                      <a:pt x="207" y="288"/>
                    </a:cubicBezTo>
                    <a:cubicBezTo>
                      <a:pt x="221" y="270"/>
                      <a:pt x="234" y="253"/>
                      <a:pt x="245" y="248"/>
                    </a:cubicBezTo>
                    <a:cubicBezTo>
                      <a:pt x="255" y="245"/>
                      <a:pt x="266" y="253"/>
                      <a:pt x="278" y="284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76" y="235"/>
                      <a:pt x="258" y="226"/>
                      <a:pt x="239" y="233"/>
                    </a:cubicBezTo>
                    <a:cubicBezTo>
                      <a:pt x="224" y="239"/>
                      <a:pt x="209" y="258"/>
                      <a:pt x="194" y="278"/>
                    </a:cubicBezTo>
                    <a:cubicBezTo>
                      <a:pt x="191" y="282"/>
                      <a:pt x="187" y="287"/>
                      <a:pt x="184" y="291"/>
                    </a:cubicBezTo>
                    <a:cubicBezTo>
                      <a:pt x="170" y="309"/>
                      <a:pt x="156" y="318"/>
                      <a:pt x="143" y="322"/>
                    </a:cubicBezTo>
                    <a:cubicBezTo>
                      <a:pt x="135" y="324"/>
                      <a:pt x="128" y="324"/>
                      <a:pt x="122" y="321"/>
                    </a:cubicBezTo>
                    <a:cubicBezTo>
                      <a:pt x="116" y="319"/>
                      <a:pt x="111" y="314"/>
                      <a:pt x="107" y="308"/>
                    </a:cubicBezTo>
                    <a:cubicBezTo>
                      <a:pt x="102" y="301"/>
                      <a:pt x="99" y="291"/>
                      <a:pt x="99" y="279"/>
                    </a:cubicBezTo>
                    <a:close/>
                    <a:moveTo>
                      <a:pt x="45" y="37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45" y="37"/>
                      <a:pt x="45" y="37"/>
                      <a:pt x="45" y="37"/>
                    </a:cubicBezTo>
                    <a:close/>
                    <a:moveTo>
                      <a:pt x="21" y="210"/>
                    </a:moveTo>
                    <a:cubicBezTo>
                      <a:pt x="21" y="217"/>
                      <a:pt x="21" y="217"/>
                      <a:pt x="21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21" y="210"/>
                      <a:pt x="21" y="210"/>
                      <a:pt x="21" y="210"/>
                    </a:cubicBezTo>
                    <a:close/>
                    <a:moveTo>
                      <a:pt x="21" y="90"/>
                    </a:moveTo>
                    <a:cubicBezTo>
                      <a:pt x="21" y="93"/>
                      <a:pt x="21" y="93"/>
                      <a:pt x="21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21" y="90"/>
                      <a:pt x="21" y="90"/>
                      <a:pt x="21" y="90"/>
                    </a:cubicBezTo>
                    <a:close/>
                    <a:moveTo>
                      <a:pt x="21" y="136"/>
                    </a:moveTo>
                    <a:cubicBezTo>
                      <a:pt x="21" y="140"/>
                      <a:pt x="21" y="140"/>
                      <a:pt x="21" y="140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21" y="136"/>
                      <a:pt x="21" y="136"/>
                      <a:pt x="21" y="136"/>
                    </a:cubicBezTo>
                    <a:close/>
                    <a:moveTo>
                      <a:pt x="21" y="127"/>
                    </a:moveTo>
                    <a:cubicBezTo>
                      <a:pt x="21" y="128"/>
                      <a:pt x="21" y="129"/>
                      <a:pt x="21" y="130"/>
                    </a:cubicBezTo>
                    <a:cubicBezTo>
                      <a:pt x="26" y="130"/>
                      <a:pt x="32" y="130"/>
                      <a:pt x="38" y="130"/>
                    </a:cubicBezTo>
                    <a:cubicBezTo>
                      <a:pt x="38" y="129"/>
                      <a:pt x="38" y="128"/>
                      <a:pt x="38" y="127"/>
                    </a:cubicBezTo>
                    <a:cubicBezTo>
                      <a:pt x="32" y="127"/>
                      <a:pt x="26" y="127"/>
                      <a:pt x="21" y="127"/>
                    </a:cubicBezTo>
                    <a:close/>
                    <a:moveTo>
                      <a:pt x="21" y="118"/>
                    </a:moveTo>
                    <a:cubicBezTo>
                      <a:pt x="21" y="119"/>
                      <a:pt x="21" y="120"/>
                      <a:pt x="21" y="121"/>
                    </a:cubicBezTo>
                    <a:cubicBezTo>
                      <a:pt x="26" y="121"/>
                      <a:pt x="32" y="121"/>
                      <a:pt x="38" y="121"/>
                    </a:cubicBezTo>
                    <a:cubicBezTo>
                      <a:pt x="38" y="120"/>
                      <a:pt x="38" y="119"/>
                      <a:pt x="38" y="118"/>
                    </a:cubicBezTo>
                    <a:cubicBezTo>
                      <a:pt x="32" y="118"/>
                      <a:pt x="26" y="118"/>
                      <a:pt x="21" y="118"/>
                    </a:cubicBezTo>
                    <a:close/>
                    <a:moveTo>
                      <a:pt x="21" y="108"/>
                    </a:moveTo>
                    <a:cubicBezTo>
                      <a:pt x="21" y="110"/>
                      <a:pt x="21" y="111"/>
                      <a:pt x="21" y="112"/>
                    </a:cubicBezTo>
                    <a:cubicBezTo>
                      <a:pt x="26" y="112"/>
                      <a:pt x="32" y="112"/>
                      <a:pt x="38" y="112"/>
                    </a:cubicBezTo>
                    <a:cubicBezTo>
                      <a:pt x="38" y="111"/>
                      <a:pt x="38" y="110"/>
                      <a:pt x="38" y="108"/>
                    </a:cubicBezTo>
                    <a:cubicBezTo>
                      <a:pt x="32" y="108"/>
                      <a:pt x="26" y="108"/>
                      <a:pt x="21" y="108"/>
                    </a:cubicBezTo>
                    <a:close/>
                    <a:moveTo>
                      <a:pt x="21" y="99"/>
                    </a:moveTo>
                    <a:cubicBezTo>
                      <a:pt x="21" y="100"/>
                      <a:pt x="21" y="102"/>
                      <a:pt x="21" y="103"/>
                    </a:cubicBezTo>
                    <a:cubicBezTo>
                      <a:pt x="26" y="103"/>
                      <a:pt x="32" y="103"/>
                      <a:pt x="38" y="103"/>
                    </a:cubicBezTo>
                    <a:cubicBezTo>
                      <a:pt x="38" y="102"/>
                      <a:pt x="38" y="100"/>
                      <a:pt x="38" y="99"/>
                    </a:cubicBezTo>
                    <a:cubicBezTo>
                      <a:pt x="32" y="99"/>
                      <a:pt x="26" y="99"/>
                      <a:pt x="21" y="99"/>
                    </a:cubicBezTo>
                    <a:close/>
                    <a:moveTo>
                      <a:pt x="21" y="155"/>
                    </a:moveTo>
                    <a:cubicBezTo>
                      <a:pt x="21" y="158"/>
                      <a:pt x="21" y="158"/>
                      <a:pt x="21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21" y="155"/>
                      <a:pt x="21" y="155"/>
                      <a:pt x="21" y="155"/>
                    </a:cubicBezTo>
                    <a:close/>
                    <a:moveTo>
                      <a:pt x="21" y="201"/>
                    </a:moveTo>
                    <a:cubicBezTo>
                      <a:pt x="21" y="205"/>
                      <a:pt x="21" y="205"/>
                      <a:pt x="21" y="205"/>
                    </a:cubicBezTo>
                    <a:cubicBezTo>
                      <a:pt x="38" y="205"/>
                      <a:pt x="38" y="205"/>
                      <a:pt x="38" y="205"/>
                    </a:cubicBezTo>
                    <a:cubicBezTo>
                      <a:pt x="38" y="201"/>
                      <a:pt x="38" y="201"/>
                      <a:pt x="38" y="201"/>
                    </a:cubicBezTo>
                    <a:cubicBezTo>
                      <a:pt x="21" y="201"/>
                      <a:pt x="21" y="201"/>
                      <a:pt x="21" y="201"/>
                    </a:cubicBezTo>
                    <a:close/>
                    <a:moveTo>
                      <a:pt x="21" y="192"/>
                    </a:moveTo>
                    <a:cubicBezTo>
                      <a:pt x="21" y="193"/>
                      <a:pt x="21" y="194"/>
                      <a:pt x="21" y="195"/>
                    </a:cubicBezTo>
                    <a:cubicBezTo>
                      <a:pt x="26" y="195"/>
                      <a:pt x="32" y="195"/>
                      <a:pt x="38" y="195"/>
                    </a:cubicBezTo>
                    <a:cubicBezTo>
                      <a:pt x="38" y="194"/>
                      <a:pt x="38" y="193"/>
                      <a:pt x="38" y="192"/>
                    </a:cubicBezTo>
                    <a:cubicBezTo>
                      <a:pt x="32" y="192"/>
                      <a:pt x="26" y="192"/>
                      <a:pt x="21" y="192"/>
                    </a:cubicBezTo>
                    <a:close/>
                    <a:moveTo>
                      <a:pt x="21" y="183"/>
                    </a:moveTo>
                    <a:cubicBezTo>
                      <a:pt x="21" y="184"/>
                      <a:pt x="21" y="185"/>
                      <a:pt x="21" y="186"/>
                    </a:cubicBezTo>
                    <a:cubicBezTo>
                      <a:pt x="26" y="186"/>
                      <a:pt x="32" y="186"/>
                      <a:pt x="38" y="186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2" y="183"/>
                      <a:pt x="26" y="183"/>
                      <a:pt x="21" y="183"/>
                    </a:cubicBezTo>
                    <a:close/>
                    <a:moveTo>
                      <a:pt x="21" y="173"/>
                    </a:moveTo>
                    <a:cubicBezTo>
                      <a:pt x="21" y="175"/>
                      <a:pt x="21" y="176"/>
                      <a:pt x="21" y="177"/>
                    </a:cubicBezTo>
                    <a:cubicBezTo>
                      <a:pt x="26" y="177"/>
                      <a:pt x="32" y="177"/>
                      <a:pt x="38" y="177"/>
                    </a:cubicBezTo>
                    <a:cubicBezTo>
                      <a:pt x="38" y="176"/>
                      <a:pt x="38" y="175"/>
                      <a:pt x="38" y="173"/>
                    </a:cubicBezTo>
                    <a:cubicBezTo>
                      <a:pt x="32" y="173"/>
                      <a:pt x="26" y="173"/>
                      <a:pt x="21" y="173"/>
                    </a:cubicBezTo>
                    <a:close/>
                    <a:moveTo>
                      <a:pt x="21" y="164"/>
                    </a:moveTo>
                    <a:cubicBezTo>
                      <a:pt x="21" y="165"/>
                      <a:pt x="21" y="166"/>
                      <a:pt x="21" y="168"/>
                    </a:cubicBezTo>
                    <a:cubicBezTo>
                      <a:pt x="26" y="168"/>
                      <a:pt x="32" y="168"/>
                      <a:pt x="38" y="168"/>
                    </a:cubicBezTo>
                    <a:cubicBezTo>
                      <a:pt x="38" y="166"/>
                      <a:pt x="38" y="165"/>
                      <a:pt x="38" y="164"/>
                    </a:cubicBezTo>
                    <a:cubicBezTo>
                      <a:pt x="32" y="164"/>
                      <a:pt x="26" y="164"/>
                      <a:pt x="21" y="164"/>
                    </a:cubicBezTo>
                    <a:close/>
                    <a:moveTo>
                      <a:pt x="21" y="80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21" y="80"/>
                      <a:pt x="21" y="80"/>
                      <a:pt x="21" y="80"/>
                    </a:cubicBezTo>
                    <a:close/>
                    <a:moveTo>
                      <a:pt x="21" y="144"/>
                    </a:moveTo>
                    <a:cubicBezTo>
                      <a:pt x="21" y="151"/>
                      <a:pt x="21" y="151"/>
                      <a:pt x="2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21" y="144"/>
                      <a:pt x="21" y="144"/>
                      <a:pt x="21" y="144"/>
                    </a:cubicBezTo>
                    <a:close/>
                    <a:moveTo>
                      <a:pt x="67" y="178"/>
                    </a:moveTo>
                    <a:cubicBezTo>
                      <a:pt x="74" y="220"/>
                      <a:pt x="145" y="228"/>
                      <a:pt x="153" y="178"/>
                    </a:cubicBezTo>
                    <a:cubicBezTo>
                      <a:pt x="158" y="143"/>
                      <a:pt x="110" y="84"/>
                      <a:pt x="110" y="84"/>
                    </a:cubicBezTo>
                    <a:cubicBezTo>
                      <a:pt x="110" y="84"/>
                      <a:pt x="60" y="135"/>
                      <a:pt x="67" y="178"/>
                    </a:cubicBezTo>
                    <a:close/>
                    <a:moveTo>
                      <a:pt x="106" y="201"/>
                    </a:moveTo>
                    <a:cubicBezTo>
                      <a:pt x="130" y="203"/>
                      <a:pt x="147" y="187"/>
                      <a:pt x="134" y="150"/>
                    </a:cubicBezTo>
                    <a:lnTo>
                      <a:pt x="106" y="2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8572" tIns="64286" rIns="128572" bIns="6428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" name="Group 14"/>
              <p:cNvGrpSpPr/>
              <p:nvPr/>
            </p:nvGrpSpPr>
            <p:grpSpPr>
              <a:xfrm>
                <a:off x="4169274" y="2796059"/>
                <a:ext cx="571258" cy="484420"/>
                <a:chOff x="4130294" y="1070076"/>
                <a:chExt cx="635754" cy="539115"/>
              </a:xfrm>
              <a:solidFill>
                <a:sysClr val="window" lastClr="FFFFFF"/>
              </a:solidFill>
            </p:grpSpPr>
            <p:sp>
              <p:nvSpPr>
                <p:cNvPr id="38" name="Freeform 15"/>
                <p:cNvSpPr>
                  <a:spLocks noEditPoints="1"/>
                </p:cNvSpPr>
                <p:nvPr/>
              </p:nvSpPr>
              <p:spPr bwMode="black">
                <a:xfrm>
                  <a:off x="4130294" y="1070076"/>
                  <a:ext cx="635754" cy="539115"/>
                </a:xfrm>
                <a:custGeom>
                  <a:avLst/>
                  <a:gdLst/>
                  <a:ahLst/>
                  <a:cxnLst>
                    <a:cxn ang="0">
                      <a:pos x="494" y="0"/>
                    </a:cxn>
                    <a:cxn ang="0">
                      <a:pos x="17" y="0"/>
                    </a:cxn>
                    <a:cxn ang="0">
                      <a:pos x="0" y="16"/>
                    </a:cxn>
                    <a:cxn ang="0">
                      <a:pos x="0" y="361"/>
                    </a:cxn>
                    <a:cxn ang="0">
                      <a:pos x="17" y="377"/>
                    </a:cxn>
                    <a:cxn ang="0">
                      <a:pos x="174" y="377"/>
                    </a:cxn>
                    <a:cxn ang="0">
                      <a:pos x="174" y="402"/>
                    </a:cxn>
                    <a:cxn ang="0">
                      <a:pos x="139" y="435"/>
                    </a:cxn>
                    <a:cxn ang="0">
                      <a:pos x="380" y="435"/>
                    </a:cxn>
                    <a:cxn ang="0">
                      <a:pos x="346" y="402"/>
                    </a:cxn>
                    <a:cxn ang="0">
                      <a:pos x="346" y="377"/>
                    </a:cxn>
                    <a:cxn ang="0">
                      <a:pos x="494" y="377"/>
                    </a:cxn>
                    <a:cxn ang="0">
                      <a:pos x="510" y="361"/>
                    </a:cxn>
                    <a:cxn ang="0">
                      <a:pos x="510" y="16"/>
                    </a:cxn>
                    <a:cxn ang="0">
                      <a:pos x="494" y="0"/>
                    </a:cxn>
                    <a:cxn ang="0">
                      <a:pos x="481" y="335"/>
                    </a:cxn>
                    <a:cxn ang="0">
                      <a:pos x="467" y="349"/>
                    </a:cxn>
                    <a:cxn ang="0">
                      <a:pos x="44" y="349"/>
                    </a:cxn>
                    <a:cxn ang="0">
                      <a:pos x="30" y="335"/>
                    </a:cxn>
                    <a:cxn ang="0">
                      <a:pos x="30" y="42"/>
                    </a:cxn>
                    <a:cxn ang="0">
                      <a:pos x="44" y="28"/>
                    </a:cxn>
                    <a:cxn ang="0">
                      <a:pos x="467" y="28"/>
                    </a:cxn>
                    <a:cxn ang="0">
                      <a:pos x="481" y="42"/>
                    </a:cxn>
                    <a:cxn ang="0">
                      <a:pos x="481" y="335"/>
                    </a:cxn>
                  </a:cxnLst>
                  <a:rect l="0" t="0" r="r" b="b"/>
                  <a:pathLst>
                    <a:path w="510" h="435">
                      <a:moveTo>
                        <a:pt x="494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61"/>
                        <a:pt x="0" y="361"/>
                        <a:pt x="0" y="361"/>
                      </a:cubicBezTo>
                      <a:cubicBezTo>
                        <a:pt x="0" y="370"/>
                        <a:pt x="8" y="377"/>
                        <a:pt x="17" y="377"/>
                      </a:cubicBezTo>
                      <a:cubicBezTo>
                        <a:pt x="174" y="377"/>
                        <a:pt x="174" y="377"/>
                        <a:pt x="174" y="377"/>
                      </a:cubicBezTo>
                      <a:cubicBezTo>
                        <a:pt x="174" y="402"/>
                        <a:pt x="174" y="402"/>
                        <a:pt x="174" y="402"/>
                      </a:cubicBezTo>
                      <a:cubicBezTo>
                        <a:pt x="139" y="435"/>
                        <a:pt x="139" y="435"/>
                        <a:pt x="139" y="435"/>
                      </a:cubicBezTo>
                      <a:cubicBezTo>
                        <a:pt x="380" y="435"/>
                        <a:pt x="380" y="435"/>
                        <a:pt x="380" y="435"/>
                      </a:cubicBezTo>
                      <a:cubicBezTo>
                        <a:pt x="346" y="402"/>
                        <a:pt x="346" y="402"/>
                        <a:pt x="346" y="402"/>
                      </a:cubicBezTo>
                      <a:cubicBezTo>
                        <a:pt x="346" y="377"/>
                        <a:pt x="346" y="377"/>
                        <a:pt x="346" y="377"/>
                      </a:cubicBezTo>
                      <a:cubicBezTo>
                        <a:pt x="494" y="377"/>
                        <a:pt x="494" y="377"/>
                        <a:pt x="494" y="377"/>
                      </a:cubicBezTo>
                      <a:cubicBezTo>
                        <a:pt x="503" y="377"/>
                        <a:pt x="510" y="370"/>
                        <a:pt x="510" y="361"/>
                      </a:cubicBezTo>
                      <a:cubicBezTo>
                        <a:pt x="510" y="16"/>
                        <a:pt x="510" y="16"/>
                        <a:pt x="510" y="16"/>
                      </a:cubicBezTo>
                      <a:cubicBezTo>
                        <a:pt x="510" y="7"/>
                        <a:pt x="503" y="0"/>
                        <a:pt x="494" y="0"/>
                      </a:cubicBezTo>
                      <a:close/>
                      <a:moveTo>
                        <a:pt x="481" y="335"/>
                      </a:moveTo>
                      <a:cubicBezTo>
                        <a:pt x="481" y="343"/>
                        <a:pt x="475" y="349"/>
                        <a:pt x="467" y="349"/>
                      </a:cubicBezTo>
                      <a:cubicBezTo>
                        <a:pt x="44" y="349"/>
                        <a:pt x="44" y="349"/>
                        <a:pt x="44" y="349"/>
                      </a:cubicBezTo>
                      <a:cubicBezTo>
                        <a:pt x="36" y="349"/>
                        <a:pt x="30" y="343"/>
                        <a:pt x="30" y="335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34"/>
                        <a:pt x="36" y="28"/>
                        <a:pt x="44" y="28"/>
                      </a:cubicBezTo>
                      <a:cubicBezTo>
                        <a:pt x="467" y="28"/>
                        <a:pt x="467" y="28"/>
                        <a:pt x="467" y="28"/>
                      </a:cubicBezTo>
                      <a:cubicBezTo>
                        <a:pt x="475" y="28"/>
                        <a:pt x="481" y="34"/>
                        <a:pt x="481" y="42"/>
                      </a:cubicBezTo>
                      <a:lnTo>
                        <a:pt x="481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72" tIns="64286" rIns="128572" bIns="6428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23"/>
                <p:cNvSpPr>
                  <a:spLocks noEditPoints="1"/>
                </p:cNvSpPr>
                <p:nvPr/>
              </p:nvSpPr>
              <p:spPr bwMode="black">
                <a:xfrm>
                  <a:off x="4320559" y="1189182"/>
                  <a:ext cx="255224" cy="255154"/>
                </a:xfrm>
                <a:custGeom>
                  <a:avLst/>
                  <a:gdLst>
                    <a:gd name="T0" fmla="*/ 709 w 709"/>
                    <a:gd name="T1" fmla="*/ 570 h 709"/>
                    <a:gd name="T2" fmla="*/ 373 w 709"/>
                    <a:gd name="T3" fmla="*/ 709 h 709"/>
                    <a:gd name="T4" fmla="*/ 373 w 709"/>
                    <a:gd name="T5" fmla="*/ 294 h 709"/>
                    <a:gd name="T6" fmla="*/ 709 w 709"/>
                    <a:gd name="T7" fmla="*/ 154 h 709"/>
                    <a:gd name="T8" fmla="*/ 709 w 709"/>
                    <a:gd name="T9" fmla="*/ 570 h 709"/>
                    <a:gd name="T10" fmla="*/ 335 w 709"/>
                    <a:gd name="T11" fmla="*/ 294 h 709"/>
                    <a:gd name="T12" fmla="*/ 0 w 709"/>
                    <a:gd name="T13" fmla="*/ 154 h 709"/>
                    <a:gd name="T14" fmla="*/ 0 w 709"/>
                    <a:gd name="T15" fmla="*/ 570 h 709"/>
                    <a:gd name="T16" fmla="*/ 335 w 709"/>
                    <a:gd name="T17" fmla="*/ 709 h 709"/>
                    <a:gd name="T18" fmla="*/ 335 w 709"/>
                    <a:gd name="T19" fmla="*/ 294 h 709"/>
                    <a:gd name="T20" fmla="*/ 354 w 709"/>
                    <a:gd name="T21" fmla="*/ 0 h 709"/>
                    <a:gd name="T22" fmla="*/ 0 w 709"/>
                    <a:gd name="T23" fmla="*/ 126 h 709"/>
                    <a:gd name="T24" fmla="*/ 354 w 709"/>
                    <a:gd name="T25" fmla="*/ 268 h 709"/>
                    <a:gd name="T26" fmla="*/ 709 w 709"/>
                    <a:gd name="T27" fmla="*/ 126 h 709"/>
                    <a:gd name="T28" fmla="*/ 354 w 709"/>
                    <a:gd name="T29" fmla="*/ 0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9" h="709">
                      <a:moveTo>
                        <a:pt x="709" y="570"/>
                      </a:moveTo>
                      <a:lnTo>
                        <a:pt x="373" y="709"/>
                      </a:lnTo>
                      <a:lnTo>
                        <a:pt x="373" y="294"/>
                      </a:lnTo>
                      <a:lnTo>
                        <a:pt x="709" y="154"/>
                      </a:lnTo>
                      <a:lnTo>
                        <a:pt x="709" y="570"/>
                      </a:lnTo>
                      <a:close/>
                      <a:moveTo>
                        <a:pt x="335" y="294"/>
                      </a:moveTo>
                      <a:lnTo>
                        <a:pt x="0" y="154"/>
                      </a:lnTo>
                      <a:lnTo>
                        <a:pt x="0" y="570"/>
                      </a:lnTo>
                      <a:lnTo>
                        <a:pt x="335" y="709"/>
                      </a:lnTo>
                      <a:lnTo>
                        <a:pt x="335" y="294"/>
                      </a:lnTo>
                      <a:close/>
                      <a:moveTo>
                        <a:pt x="354" y="0"/>
                      </a:moveTo>
                      <a:lnTo>
                        <a:pt x="0" y="126"/>
                      </a:lnTo>
                      <a:lnTo>
                        <a:pt x="354" y="268"/>
                      </a:lnTo>
                      <a:lnTo>
                        <a:pt x="709" y="126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72" tIns="64286" rIns="128572" bIns="6428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8018320" y="2741822"/>
                <a:ext cx="425826" cy="574866"/>
              </a:xfrm>
              <a:custGeom>
                <a:avLst/>
                <a:gdLst>
                  <a:gd name="T0" fmla="*/ 94 w 237"/>
                  <a:gd name="T1" fmla="*/ 124 h 320"/>
                  <a:gd name="T2" fmla="*/ 26 w 237"/>
                  <a:gd name="T3" fmla="*/ 197 h 320"/>
                  <a:gd name="T4" fmla="*/ 118 w 237"/>
                  <a:gd name="T5" fmla="*/ 291 h 320"/>
                  <a:gd name="T6" fmla="*/ 26 w 237"/>
                  <a:gd name="T7" fmla="*/ 281 h 320"/>
                  <a:gd name="T8" fmla="*/ 118 w 237"/>
                  <a:gd name="T9" fmla="*/ 291 h 320"/>
                  <a:gd name="T10" fmla="*/ 110 w 237"/>
                  <a:gd name="T11" fmla="*/ 220 h 320"/>
                  <a:gd name="T12" fmla="*/ 26 w 237"/>
                  <a:gd name="T13" fmla="*/ 230 h 320"/>
                  <a:gd name="T14" fmla="*/ 126 w 237"/>
                  <a:gd name="T15" fmla="*/ 250 h 320"/>
                  <a:gd name="T16" fmla="*/ 26 w 237"/>
                  <a:gd name="T17" fmla="*/ 240 h 320"/>
                  <a:gd name="T18" fmla="*/ 126 w 237"/>
                  <a:gd name="T19" fmla="*/ 250 h 320"/>
                  <a:gd name="T20" fmla="*/ 78 w 237"/>
                  <a:gd name="T21" fmla="*/ 261 h 320"/>
                  <a:gd name="T22" fmla="*/ 26 w 237"/>
                  <a:gd name="T23" fmla="*/ 271 h 320"/>
                  <a:gd name="T24" fmla="*/ 125 w 237"/>
                  <a:gd name="T25" fmla="*/ 165 h 320"/>
                  <a:gd name="T26" fmla="*/ 141 w 237"/>
                  <a:gd name="T27" fmla="*/ 152 h 320"/>
                  <a:gd name="T28" fmla="*/ 153 w 237"/>
                  <a:gd name="T29" fmla="*/ 137 h 320"/>
                  <a:gd name="T30" fmla="*/ 141 w 237"/>
                  <a:gd name="T31" fmla="*/ 124 h 320"/>
                  <a:gd name="T32" fmla="*/ 125 w 237"/>
                  <a:gd name="T33" fmla="*/ 137 h 320"/>
                  <a:gd name="T34" fmla="*/ 113 w 237"/>
                  <a:gd name="T35" fmla="*/ 152 h 320"/>
                  <a:gd name="T36" fmla="*/ 125 w 237"/>
                  <a:gd name="T37" fmla="*/ 165 h 320"/>
                  <a:gd name="T38" fmla="*/ 119 w 237"/>
                  <a:gd name="T39" fmla="*/ 95 h 320"/>
                  <a:gd name="T40" fmla="*/ 122 w 237"/>
                  <a:gd name="T41" fmla="*/ 72 h 320"/>
                  <a:gd name="T42" fmla="*/ 119 w 237"/>
                  <a:gd name="T43" fmla="*/ 87 h 320"/>
                  <a:gd name="T44" fmla="*/ 115 w 237"/>
                  <a:gd name="T45" fmla="*/ 84 h 320"/>
                  <a:gd name="T46" fmla="*/ 107 w 237"/>
                  <a:gd name="T47" fmla="*/ 83 h 320"/>
                  <a:gd name="T48" fmla="*/ 29 w 237"/>
                  <a:gd name="T49" fmla="*/ 58 h 320"/>
                  <a:gd name="T50" fmla="*/ 115 w 237"/>
                  <a:gd name="T51" fmla="*/ 3 h 320"/>
                  <a:gd name="T52" fmla="*/ 119 w 237"/>
                  <a:gd name="T53" fmla="*/ 0 h 320"/>
                  <a:gd name="T54" fmla="*/ 122 w 237"/>
                  <a:gd name="T55" fmla="*/ 58 h 320"/>
                  <a:gd name="T56" fmla="*/ 171 w 237"/>
                  <a:gd name="T57" fmla="*/ 320 h 320"/>
                  <a:gd name="T58" fmla="*/ 0 w 237"/>
                  <a:gd name="T59" fmla="*/ 292 h 320"/>
                  <a:gd name="T60" fmla="*/ 60 w 237"/>
                  <a:gd name="T61" fmla="*/ 162 h 320"/>
                  <a:gd name="T62" fmla="*/ 60 w 237"/>
                  <a:gd name="T63" fmla="*/ 138 h 320"/>
                  <a:gd name="T64" fmla="*/ 60 w 237"/>
                  <a:gd name="T65" fmla="*/ 162 h 320"/>
                  <a:gd name="T66" fmla="*/ 88 w 237"/>
                  <a:gd name="T67" fmla="*/ 180 h 320"/>
                  <a:gd name="T68" fmla="*/ 78 w 237"/>
                  <a:gd name="T69" fmla="*/ 191 h 320"/>
                  <a:gd name="T70" fmla="*/ 75 w 237"/>
                  <a:gd name="T71" fmla="*/ 184 h 320"/>
                  <a:gd name="T72" fmla="*/ 45 w 237"/>
                  <a:gd name="T73" fmla="*/ 191 h 320"/>
                  <a:gd name="T74" fmla="*/ 42 w 237"/>
                  <a:gd name="T75" fmla="*/ 184 h 320"/>
                  <a:gd name="T76" fmla="*/ 32 w 237"/>
                  <a:gd name="T77" fmla="*/ 191 h 320"/>
                  <a:gd name="T78" fmla="*/ 47 w 237"/>
                  <a:gd name="T79" fmla="*/ 165 h 320"/>
                  <a:gd name="T80" fmla="*/ 197 w 237"/>
                  <a:gd name="T81" fmla="*/ 58 h 320"/>
                  <a:gd name="T82" fmla="*/ 237 w 237"/>
                  <a:gd name="T83" fmla="*/ 87 h 320"/>
                  <a:gd name="T84" fmla="*/ 209 w 237"/>
                  <a:gd name="T85" fmla="*/ 320 h 320"/>
                  <a:gd name="T86" fmla="*/ 197 w 237"/>
                  <a:gd name="T87" fmla="*/ 5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7" h="320">
                    <a:moveTo>
                      <a:pt x="94" y="197"/>
                    </a:moveTo>
                    <a:cubicBezTo>
                      <a:pt x="94" y="124"/>
                      <a:pt x="94" y="124"/>
                      <a:pt x="9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94" y="197"/>
                      <a:pt x="94" y="197"/>
                      <a:pt x="94" y="197"/>
                    </a:cubicBezTo>
                    <a:close/>
                    <a:moveTo>
                      <a:pt x="118" y="291"/>
                    </a:moveTo>
                    <a:cubicBezTo>
                      <a:pt x="118" y="281"/>
                      <a:pt x="118" y="281"/>
                      <a:pt x="118" y="281"/>
                    </a:cubicBezTo>
                    <a:cubicBezTo>
                      <a:pt x="26" y="281"/>
                      <a:pt x="26" y="281"/>
                      <a:pt x="26" y="281"/>
                    </a:cubicBezTo>
                    <a:cubicBezTo>
                      <a:pt x="26" y="291"/>
                      <a:pt x="26" y="291"/>
                      <a:pt x="26" y="291"/>
                    </a:cubicBezTo>
                    <a:cubicBezTo>
                      <a:pt x="118" y="291"/>
                      <a:pt x="118" y="291"/>
                      <a:pt x="118" y="291"/>
                    </a:cubicBezTo>
                    <a:close/>
                    <a:moveTo>
                      <a:pt x="110" y="230"/>
                    </a:moveTo>
                    <a:cubicBezTo>
                      <a:pt x="110" y="220"/>
                      <a:pt x="110" y="220"/>
                      <a:pt x="110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lose/>
                    <a:moveTo>
                      <a:pt x="126" y="250"/>
                    </a:moveTo>
                    <a:cubicBezTo>
                      <a:pt x="126" y="240"/>
                      <a:pt x="126" y="240"/>
                      <a:pt x="126" y="240"/>
                    </a:cubicBezTo>
                    <a:cubicBezTo>
                      <a:pt x="26" y="240"/>
                      <a:pt x="26" y="240"/>
                      <a:pt x="26" y="24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126" y="250"/>
                      <a:pt x="126" y="250"/>
                      <a:pt x="126" y="250"/>
                    </a:cubicBezTo>
                    <a:close/>
                    <a:moveTo>
                      <a:pt x="78" y="271"/>
                    </a:moveTo>
                    <a:cubicBezTo>
                      <a:pt x="78" y="261"/>
                      <a:pt x="78" y="261"/>
                      <a:pt x="78" y="261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71"/>
                      <a:pt x="26" y="271"/>
                      <a:pt x="26" y="271"/>
                    </a:cubicBezTo>
                    <a:cubicBezTo>
                      <a:pt x="78" y="271"/>
                      <a:pt x="78" y="271"/>
                      <a:pt x="78" y="271"/>
                    </a:cubicBezTo>
                    <a:close/>
                    <a:moveTo>
                      <a:pt x="125" y="165"/>
                    </a:move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52"/>
                      <a:pt x="141" y="152"/>
                      <a:pt x="141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41" y="137"/>
                      <a:pt x="141" y="137"/>
                      <a:pt x="141" y="137"/>
                    </a:cubicBezTo>
                    <a:cubicBezTo>
                      <a:pt x="141" y="124"/>
                      <a:pt x="141" y="124"/>
                      <a:pt x="14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5" y="165"/>
                      <a:pt x="125" y="165"/>
                      <a:pt x="125" y="165"/>
                    </a:cubicBezTo>
                    <a:close/>
                    <a:moveTo>
                      <a:pt x="107" y="83"/>
                    </a:moveTo>
                    <a:cubicBezTo>
                      <a:pt x="107" y="90"/>
                      <a:pt x="112" y="95"/>
                      <a:pt x="119" y="95"/>
                    </a:cubicBezTo>
                    <a:cubicBezTo>
                      <a:pt x="125" y="95"/>
                      <a:pt x="131" y="90"/>
                      <a:pt x="131" y="83"/>
                    </a:cubicBezTo>
                    <a:cubicBezTo>
                      <a:pt x="131" y="78"/>
                      <a:pt x="127" y="73"/>
                      <a:pt x="122" y="7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6"/>
                      <a:pt x="121" y="87"/>
                      <a:pt x="119" y="87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7" y="87"/>
                      <a:pt x="115" y="86"/>
                      <a:pt x="115" y="84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1" y="73"/>
                      <a:pt x="107" y="78"/>
                      <a:pt x="107" y="83"/>
                    </a:cubicBezTo>
                    <a:close/>
                    <a:moveTo>
                      <a:pt x="0" y="87"/>
                    </a:moveTo>
                    <a:cubicBezTo>
                      <a:pt x="0" y="71"/>
                      <a:pt x="13" y="58"/>
                      <a:pt x="29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1"/>
                      <a:pt x="117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2" y="1"/>
                      <a:pt x="122" y="3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320"/>
                      <a:pt x="171" y="320"/>
                      <a:pt x="171" y="320"/>
                    </a:cubicBezTo>
                    <a:cubicBezTo>
                      <a:pt x="29" y="320"/>
                      <a:pt x="29" y="320"/>
                      <a:pt x="29" y="320"/>
                    </a:cubicBezTo>
                    <a:cubicBezTo>
                      <a:pt x="13" y="320"/>
                      <a:pt x="0" y="308"/>
                      <a:pt x="0" y="292"/>
                    </a:cubicBezTo>
                    <a:cubicBezTo>
                      <a:pt x="0" y="87"/>
                      <a:pt x="0" y="87"/>
                      <a:pt x="0" y="87"/>
                    </a:cubicBezTo>
                    <a:close/>
                    <a:moveTo>
                      <a:pt x="60" y="162"/>
                    </a:moveTo>
                    <a:cubicBezTo>
                      <a:pt x="53" y="162"/>
                      <a:pt x="48" y="157"/>
                      <a:pt x="48" y="150"/>
                    </a:cubicBezTo>
                    <a:cubicBezTo>
                      <a:pt x="48" y="144"/>
                      <a:pt x="53" y="138"/>
                      <a:pt x="60" y="138"/>
                    </a:cubicBezTo>
                    <a:cubicBezTo>
                      <a:pt x="66" y="138"/>
                      <a:pt x="72" y="144"/>
                      <a:pt x="72" y="150"/>
                    </a:cubicBezTo>
                    <a:cubicBezTo>
                      <a:pt x="72" y="157"/>
                      <a:pt x="66" y="162"/>
                      <a:pt x="60" y="162"/>
                    </a:cubicBezTo>
                    <a:close/>
                    <a:moveTo>
                      <a:pt x="73" y="165"/>
                    </a:moveTo>
                    <a:cubicBezTo>
                      <a:pt x="81" y="165"/>
                      <a:pt x="88" y="172"/>
                      <a:pt x="88" y="180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78" y="191"/>
                      <a:pt x="78" y="191"/>
                      <a:pt x="78" y="191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75" y="184"/>
                      <a:pt x="75" y="184"/>
                      <a:pt x="75" y="184"/>
                    </a:cubicBezTo>
                    <a:cubicBezTo>
                      <a:pt x="75" y="191"/>
                      <a:pt x="75" y="191"/>
                      <a:pt x="75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84"/>
                      <a:pt x="45" y="184"/>
                      <a:pt x="45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72"/>
                      <a:pt x="39" y="165"/>
                      <a:pt x="47" y="165"/>
                    </a:cubicBezTo>
                    <a:cubicBezTo>
                      <a:pt x="73" y="165"/>
                      <a:pt x="73" y="165"/>
                      <a:pt x="73" y="165"/>
                    </a:cubicBezTo>
                    <a:close/>
                    <a:moveTo>
                      <a:pt x="197" y="58"/>
                    </a:moveTo>
                    <a:cubicBezTo>
                      <a:pt x="209" y="58"/>
                      <a:pt x="209" y="58"/>
                      <a:pt x="209" y="58"/>
                    </a:cubicBezTo>
                    <a:cubicBezTo>
                      <a:pt x="225" y="58"/>
                      <a:pt x="237" y="71"/>
                      <a:pt x="237" y="87"/>
                    </a:cubicBezTo>
                    <a:cubicBezTo>
                      <a:pt x="237" y="292"/>
                      <a:pt x="237" y="292"/>
                      <a:pt x="237" y="292"/>
                    </a:cubicBezTo>
                    <a:cubicBezTo>
                      <a:pt x="237" y="308"/>
                      <a:pt x="225" y="320"/>
                      <a:pt x="209" y="320"/>
                    </a:cubicBezTo>
                    <a:cubicBezTo>
                      <a:pt x="197" y="320"/>
                      <a:pt x="197" y="320"/>
                      <a:pt x="197" y="320"/>
                    </a:cubicBezTo>
                    <a:cubicBezTo>
                      <a:pt x="197" y="58"/>
                      <a:pt x="197" y="58"/>
                      <a:pt x="197" y="5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8572" tIns="64286" rIns="128572" bIns="6428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Box 41"/>
            <p:cNvSpPr txBox="1"/>
            <p:nvPr/>
          </p:nvSpPr>
          <p:spPr>
            <a:xfrm>
              <a:off x="1895613" y="2550640"/>
              <a:ext cx="1992331" cy="717942"/>
            </a:xfrm>
            <a:prstGeom prst="rect">
              <a:avLst/>
            </a:prstGeom>
            <a:noFill/>
          </p:spPr>
          <p:txBody>
            <a:bodyPr wrap="square" lIns="85667" tIns="42834" rIns="85667" bIns="42834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170"/>
            <p:cNvSpPr txBox="1"/>
            <p:nvPr/>
          </p:nvSpPr>
          <p:spPr>
            <a:xfrm>
              <a:off x="1895613" y="2240662"/>
              <a:ext cx="1825866" cy="30965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41"/>
            <p:cNvSpPr txBox="1"/>
            <p:nvPr/>
          </p:nvSpPr>
          <p:spPr>
            <a:xfrm>
              <a:off x="1895613" y="3946113"/>
              <a:ext cx="1992331" cy="717942"/>
            </a:xfrm>
            <a:prstGeom prst="rect">
              <a:avLst/>
            </a:prstGeom>
            <a:noFill/>
          </p:spPr>
          <p:txBody>
            <a:bodyPr wrap="square" lIns="85667" tIns="42834" rIns="85667" bIns="42834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70"/>
            <p:cNvSpPr txBox="1"/>
            <p:nvPr/>
          </p:nvSpPr>
          <p:spPr>
            <a:xfrm>
              <a:off x="1895613" y="3658237"/>
              <a:ext cx="1825866" cy="30965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41"/>
            <p:cNvSpPr txBox="1"/>
            <p:nvPr/>
          </p:nvSpPr>
          <p:spPr>
            <a:xfrm>
              <a:off x="8304055" y="2550640"/>
              <a:ext cx="1992331" cy="717942"/>
            </a:xfrm>
            <a:prstGeom prst="rect">
              <a:avLst/>
            </a:prstGeom>
            <a:noFill/>
          </p:spPr>
          <p:txBody>
            <a:bodyPr wrap="square" lIns="85667" tIns="42834" rIns="85667" bIns="42834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TextBox 170"/>
            <p:cNvSpPr txBox="1"/>
            <p:nvPr/>
          </p:nvSpPr>
          <p:spPr>
            <a:xfrm>
              <a:off x="8304055" y="2240662"/>
              <a:ext cx="1825866" cy="30965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41"/>
            <p:cNvSpPr txBox="1"/>
            <p:nvPr/>
          </p:nvSpPr>
          <p:spPr>
            <a:xfrm>
              <a:off x="8304055" y="3946113"/>
              <a:ext cx="1992331" cy="717942"/>
            </a:xfrm>
            <a:prstGeom prst="rect">
              <a:avLst/>
            </a:prstGeom>
            <a:noFill/>
          </p:spPr>
          <p:txBody>
            <a:bodyPr wrap="square" lIns="85667" tIns="42834" rIns="85667" bIns="42834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TextBox 170"/>
            <p:cNvSpPr txBox="1"/>
            <p:nvPr/>
          </p:nvSpPr>
          <p:spPr>
            <a:xfrm>
              <a:off x="8304055" y="3658237"/>
              <a:ext cx="1825866" cy="30965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项目二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 flipH="1">
            <a:off x="5564144" y="5178866"/>
            <a:ext cx="4445788" cy="0"/>
          </a:xfrm>
          <a:prstGeom prst="line">
            <a:avLst/>
          </a:prstGeom>
          <a:noFill/>
          <a:ln w="9525" cap="rnd">
            <a:solidFill>
              <a:sysClr val="window" lastClr="FFFFFF">
                <a:lumMod val="65000"/>
              </a:sysClr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5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 flipH="1">
            <a:off x="4414703" y="2634651"/>
            <a:ext cx="5595229" cy="0"/>
          </a:xfrm>
          <a:prstGeom prst="line">
            <a:avLst/>
          </a:prstGeom>
          <a:noFill/>
          <a:ln w="9525" cap="rnd">
            <a:solidFill>
              <a:sysClr val="window" lastClr="FFFFFF">
                <a:lumMod val="65000"/>
              </a:sysClr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5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Line 22"/>
          <p:cNvSpPr>
            <a:spLocks noChangeShapeType="1"/>
          </p:cNvSpPr>
          <p:nvPr/>
        </p:nvSpPr>
        <p:spPr bwMode="auto">
          <a:xfrm flipH="1">
            <a:off x="4938764" y="3906759"/>
            <a:ext cx="5071168" cy="0"/>
          </a:xfrm>
          <a:prstGeom prst="line">
            <a:avLst/>
          </a:prstGeom>
          <a:noFill/>
          <a:ln w="9525" cap="rnd">
            <a:solidFill>
              <a:sysClr val="window" lastClr="FFFFFF">
                <a:lumMod val="65000"/>
              </a:sysClr>
            </a:solidFill>
            <a:prstDash val="sysDot"/>
            <a:round/>
            <a:headEnd type="diamond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56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61528" y="5347000"/>
            <a:ext cx="3197355" cy="804831"/>
            <a:chOff x="6809128" y="5347000"/>
            <a:chExt cx="3197355" cy="804831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817042" y="5782499"/>
              <a:ext cx="3189441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6809128" y="5347000"/>
              <a:ext cx="1615827" cy="3323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en-US" altLang="ko-KR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4"/>
          <p:cNvGrpSpPr/>
          <p:nvPr/>
        </p:nvGrpSpPr>
        <p:grpSpPr>
          <a:xfrm>
            <a:off x="1658712" y="4244958"/>
            <a:ext cx="3647142" cy="1867361"/>
            <a:chOff x="1047907" y="3811318"/>
            <a:chExt cx="3673475" cy="1881188"/>
          </a:xfrm>
        </p:grpSpPr>
        <p:grpSp>
          <p:nvGrpSpPr>
            <p:cNvPr id="70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72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567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9"/>
          <p:cNvGrpSpPr/>
          <p:nvPr/>
        </p:nvGrpSpPr>
        <p:grpSpPr>
          <a:xfrm>
            <a:off x="2264919" y="3229790"/>
            <a:ext cx="2466714" cy="1530749"/>
            <a:chOff x="1659095" y="2788969"/>
            <a:chExt cx="2484437" cy="1541462"/>
          </a:xfrm>
        </p:grpSpPr>
        <p:grpSp>
          <p:nvGrpSpPr>
            <p:cNvPr id="66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68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5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just" defTabSz="91567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Freeform 12"/>
          <p:cNvSpPr/>
          <p:nvPr/>
        </p:nvSpPr>
        <p:spPr bwMode="auto">
          <a:xfrm>
            <a:off x="2788115" y="2085155"/>
            <a:ext cx="1420322" cy="1456115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50C8AE"/>
          </a:solidFill>
          <a:ln>
            <a:noFill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567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19"/>
          <p:cNvSpPr>
            <a:spLocks noEditPoints="1"/>
          </p:cNvSpPr>
          <p:nvPr/>
        </p:nvSpPr>
        <p:spPr bwMode="auto">
          <a:xfrm>
            <a:off x="3314358" y="4060659"/>
            <a:ext cx="455417" cy="43942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1"/>
          <p:cNvSpPr>
            <a:spLocks noChangeAspect="1" noEditPoints="1"/>
          </p:cNvSpPr>
          <p:nvPr/>
        </p:nvSpPr>
        <p:spPr bwMode="auto">
          <a:xfrm>
            <a:off x="3262571" y="2812451"/>
            <a:ext cx="475979" cy="47674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1" name="Group 21"/>
          <p:cNvGrpSpPr/>
          <p:nvPr/>
        </p:nvGrpSpPr>
        <p:grpSpPr>
          <a:xfrm>
            <a:off x="3285418" y="5409393"/>
            <a:ext cx="448563" cy="439424"/>
            <a:chOff x="6786562" y="796925"/>
            <a:chExt cx="500063" cy="490538"/>
          </a:xfrm>
          <a:solidFill>
            <a:sysClr val="window" lastClr="FFFFFF"/>
          </a:solidFill>
        </p:grpSpPr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961528" y="2833534"/>
            <a:ext cx="3197355" cy="804831"/>
            <a:chOff x="6809128" y="5347000"/>
            <a:chExt cx="3197355" cy="804831"/>
          </a:xfrm>
        </p:grpSpPr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6817042" y="5782499"/>
              <a:ext cx="3189441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auto">
            <a:xfrm>
              <a:off x="6809128" y="5347000"/>
              <a:ext cx="1615827" cy="3323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en-US" altLang="ko-KR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961528" y="4096618"/>
            <a:ext cx="3197355" cy="804831"/>
            <a:chOff x="6809128" y="5347000"/>
            <a:chExt cx="3197355" cy="804831"/>
          </a:xfrm>
        </p:grpSpPr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6817042" y="5782499"/>
              <a:ext cx="3189441" cy="3693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6809128" y="5347000"/>
              <a:ext cx="1615827" cy="33239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en-US" altLang="ko-KR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 animBg="1"/>
      <p:bldP spid="75" grpId="0" animBg="1"/>
      <p:bldP spid="76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项目三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Shape 1624"/>
          <p:cNvSpPr/>
          <p:nvPr/>
        </p:nvSpPr>
        <p:spPr>
          <a:xfrm>
            <a:off x="3270503" y="2503766"/>
            <a:ext cx="6244834" cy="3497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50C8AE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924728" y="4099135"/>
            <a:ext cx="1432418" cy="2954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 Placeholder 4"/>
          <p:cNvSpPr txBox="1"/>
          <p:nvPr/>
        </p:nvSpPr>
        <p:spPr>
          <a:xfrm>
            <a:off x="1330075" y="4438578"/>
            <a:ext cx="203691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1626"/>
          <p:cNvSpPr/>
          <p:nvPr/>
        </p:nvSpPr>
        <p:spPr>
          <a:xfrm flipV="1">
            <a:off x="3735649" y="4263323"/>
            <a:ext cx="1" cy="125013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1627"/>
          <p:cNvSpPr/>
          <p:nvPr/>
        </p:nvSpPr>
        <p:spPr>
          <a:xfrm flipV="1">
            <a:off x="4932879" y="2898088"/>
            <a:ext cx="1" cy="177539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1628"/>
          <p:cNvSpPr/>
          <p:nvPr/>
        </p:nvSpPr>
        <p:spPr>
          <a:xfrm flipV="1">
            <a:off x="6087155" y="2293150"/>
            <a:ext cx="1" cy="18473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629"/>
          <p:cNvSpPr/>
          <p:nvPr/>
        </p:nvSpPr>
        <p:spPr>
          <a:xfrm flipV="1">
            <a:off x="7704416" y="3638977"/>
            <a:ext cx="1" cy="1226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1630"/>
          <p:cNvSpPr/>
          <p:nvPr/>
        </p:nvSpPr>
        <p:spPr>
          <a:xfrm>
            <a:off x="3545128" y="4074392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2827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36"/>
          <p:cNvSpPr/>
          <p:nvPr/>
        </p:nvSpPr>
        <p:spPr>
          <a:xfrm>
            <a:off x="4739341" y="2690061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0C8AE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42"/>
          <p:cNvSpPr/>
          <p:nvPr/>
        </p:nvSpPr>
        <p:spPr>
          <a:xfrm>
            <a:off x="5899179" y="1935008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A69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648"/>
          <p:cNvSpPr/>
          <p:nvPr/>
        </p:nvSpPr>
        <p:spPr>
          <a:xfrm>
            <a:off x="7512291" y="4711509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7C9C4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1653"/>
          <p:cNvSpPr/>
          <p:nvPr/>
        </p:nvSpPr>
        <p:spPr>
          <a:xfrm>
            <a:off x="3683572" y="5468796"/>
            <a:ext cx="104148" cy="104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654"/>
          <p:cNvSpPr/>
          <p:nvPr/>
        </p:nvSpPr>
        <p:spPr>
          <a:xfrm>
            <a:off x="4851859" y="4594682"/>
            <a:ext cx="162031" cy="162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Shape 1655"/>
          <p:cNvSpPr/>
          <p:nvPr/>
        </p:nvSpPr>
        <p:spPr>
          <a:xfrm>
            <a:off x="5983015" y="4039649"/>
            <a:ext cx="208280" cy="208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Shape 1656"/>
          <p:cNvSpPr/>
          <p:nvPr/>
        </p:nvSpPr>
        <p:spPr>
          <a:xfrm>
            <a:off x="7572824" y="3512748"/>
            <a:ext cx="257564" cy="25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2973146" y="2703957"/>
            <a:ext cx="1545486" cy="2954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 Placeholder 4"/>
          <p:cNvSpPr txBox="1"/>
          <p:nvPr/>
        </p:nvSpPr>
        <p:spPr>
          <a:xfrm>
            <a:off x="2475210" y="3064508"/>
            <a:ext cx="2030737" cy="4985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6468191" y="1962690"/>
            <a:ext cx="1672421" cy="2954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 Placeholder 4"/>
          <p:cNvSpPr txBox="1"/>
          <p:nvPr/>
        </p:nvSpPr>
        <p:spPr>
          <a:xfrm>
            <a:off x="6456034" y="2323779"/>
            <a:ext cx="1684578" cy="4985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3"/>
          <p:cNvSpPr txBox="1"/>
          <p:nvPr/>
        </p:nvSpPr>
        <p:spPr>
          <a:xfrm>
            <a:off x="8083303" y="4699903"/>
            <a:ext cx="1547924" cy="2954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Text Placeholder 4"/>
          <p:cNvSpPr txBox="1"/>
          <p:nvPr/>
        </p:nvSpPr>
        <p:spPr>
          <a:xfrm>
            <a:off x="8104874" y="5092261"/>
            <a:ext cx="2030737" cy="4985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4"/>
          <p:cNvSpPr txBox="1"/>
          <p:nvPr/>
        </p:nvSpPr>
        <p:spPr>
          <a:xfrm>
            <a:off x="3619759" y="4138317"/>
            <a:ext cx="231773" cy="2785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2" name="Text Placeholder 4"/>
          <p:cNvSpPr txBox="1"/>
          <p:nvPr/>
        </p:nvSpPr>
        <p:spPr>
          <a:xfrm>
            <a:off x="4813979" y="2741296"/>
            <a:ext cx="231773" cy="2785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3" name="Text Placeholder 4"/>
          <p:cNvSpPr txBox="1"/>
          <p:nvPr/>
        </p:nvSpPr>
        <p:spPr>
          <a:xfrm>
            <a:off x="5977224" y="1986247"/>
            <a:ext cx="231773" cy="2785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4"/>
          <p:cNvSpPr txBox="1"/>
          <p:nvPr/>
        </p:nvSpPr>
        <p:spPr>
          <a:xfrm>
            <a:off x="7586926" y="4781352"/>
            <a:ext cx="231773" cy="2785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5" name="Shape 1625"/>
          <p:cNvSpPr/>
          <p:nvPr/>
        </p:nvSpPr>
        <p:spPr>
          <a:xfrm>
            <a:off x="9611789" y="2450546"/>
            <a:ext cx="1250137" cy="1250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0C8AE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1657"/>
          <p:cNvSpPr/>
          <p:nvPr/>
        </p:nvSpPr>
        <p:spPr>
          <a:xfrm>
            <a:off x="10050601" y="2618829"/>
            <a:ext cx="372738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3"/>
          <p:cNvSpPr txBox="1"/>
          <p:nvPr/>
        </p:nvSpPr>
        <p:spPr>
          <a:xfrm>
            <a:off x="9769450" y="3051528"/>
            <a:ext cx="919397" cy="3684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工作存在不足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不足之处一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6412" y="1880898"/>
            <a:ext cx="10339177" cy="3775851"/>
            <a:chOff x="1802479" y="1808274"/>
            <a:chExt cx="8587042" cy="3135972"/>
          </a:xfrm>
        </p:grpSpPr>
        <p:grpSp>
          <p:nvGrpSpPr>
            <p:cNvPr id="20" name="组合 19"/>
            <p:cNvGrpSpPr/>
            <p:nvPr/>
          </p:nvGrpSpPr>
          <p:grpSpPr bwMode="auto">
            <a:xfrm>
              <a:off x="1802479" y="3128958"/>
              <a:ext cx="2722238" cy="464541"/>
              <a:chOff x="-1032447" y="0"/>
              <a:chExt cx="2967616" cy="506624"/>
            </a:xfrm>
            <a:solidFill>
              <a:srgbClr val="0D7FD6"/>
            </a:solidFill>
          </p:grpSpPr>
          <p:sp>
            <p:nvSpPr>
              <p:cNvPr id="50" name="圆角矩形 49"/>
              <p:cNvSpPr>
                <a:spLocks noChangeArrowheads="1"/>
              </p:cNvSpPr>
              <p:nvPr/>
            </p:nvSpPr>
            <p:spPr bwMode="auto">
              <a:xfrm>
                <a:off x="-1032447" y="73989"/>
                <a:ext cx="2967616" cy="432635"/>
              </a:xfrm>
              <a:prstGeom prst="roundRect">
                <a:avLst>
                  <a:gd name="adj" fmla="val 16667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等腰三角形 50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150024" y="1923190"/>
              <a:ext cx="972769" cy="972769"/>
            </a:xfrm>
            <a:prstGeom prst="ellipse">
              <a:avLst/>
            </a:prstGeom>
            <a:solidFill>
              <a:srgbClr val="50C8AE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 bwMode="auto">
            <a:xfrm flipV="1">
              <a:off x="4418411" y="3197402"/>
              <a:ext cx="1775159" cy="464542"/>
              <a:chOff x="0" y="0"/>
              <a:chExt cx="1935168" cy="506624"/>
            </a:xfrm>
            <a:solidFill>
              <a:srgbClr val="78C16A"/>
            </a:solidFill>
          </p:grpSpPr>
          <p:sp>
            <p:nvSpPr>
              <p:cNvPr id="48" name="圆角矩形 47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等腰三角形 48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4878582" y="3971477"/>
              <a:ext cx="972769" cy="972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 bwMode="auto">
            <a:xfrm>
              <a:off x="6090177" y="3128958"/>
              <a:ext cx="1776614" cy="464541"/>
              <a:chOff x="0" y="0"/>
              <a:chExt cx="1935168" cy="506624"/>
            </a:xfrm>
            <a:solidFill>
              <a:srgbClr val="0D7FD6"/>
            </a:solidFill>
          </p:grpSpPr>
          <p:sp>
            <p:nvSpPr>
              <p:cNvPr id="46" name="圆角矩形 45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等腰三角形 46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6492097" y="1923190"/>
              <a:ext cx="972769" cy="972769"/>
            </a:xfrm>
            <a:prstGeom prst="ellipse">
              <a:avLst/>
            </a:prstGeom>
            <a:solidFill>
              <a:srgbClr val="50C8AE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8160950" y="3971477"/>
              <a:ext cx="972769" cy="972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46"/>
            <p:cNvSpPr>
              <a:spLocks noChangeArrowheads="1"/>
            </p:cNvSpPr>
            <p:nvPr/>
          </p:nvSpPr>
          <p:spPr bwMode="auto">
            <a:xfrm>
              <a:off x="2845760" y="4156679"/>
              <a:ext cx="1581301" cy="6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47"/>
            <p:cNvSpPr>
              <a:spLocks noChangeArrowheads="1"/>
            </p:cNvSpPr>
            <p:nvPr/>
          </p:nvSpPr>
          <p:spPr bwMode="auto">
            <a:xfrm>
              <a:off x="2772429" y="3849929"/>
              <a:ext cx="1350364" cy="24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9" name="TextBox 50"/>
            <p:cNvSpPr>
              <a:spLocks noChangeArrowheads="1"/>
            </p:cNvSpPr>
            <p:nvPr/>
          </p:nvSpPr>
          <p:spPr bwMode="auto">
            <a:xfrm>
              <a:off x="3079395" y="3310988"/>
              <a:ext cx="1096549" cy="20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  <p:sp>
          <p:nvSpPr>
            <p:cNvPr id="30" name="TextBox 51"/>
            <p:cNvSpPr>
              <a:spLocks noChangeArrowheads="1"/>
            </p:cNvSpPr>
            <p:nvPr/>
          </p:nvSpPr>
          <p:spPr bwMode="auto">
            <a:xfrm>
              <a:off x="4748248" y="3310988"/>
              <a:ext cx="1096549" cy="20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  <p:sp>
          <p:nvSpPr>
            <p:cNvPr id="31" name="TextBox 52"/>
            <p:cNvSpPr>
              <a:spLocks noChangeArrowheads="1"/>
            </p:cNvSpPr>
            <p:nvPr/>
          </p:nvSpPr>
          <p:spPr bwMode="auto">
            <a:xfrm>
              <a:off x="6494280" y="3310988"/>
              <a:ext cx="1095093" cy="20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  <p:grpSp>
          <p:nvGrpSpPr>
            <p:cNvPr id="32" name="组合 31"/>
            <p:cNvGrpSpPr/>
            <p:nvPr/>
          </p:nvGrpSpPr>
          <p:grpSpPr bwMode="auto">
            <a:xfrm flipV="1">
              <a:off x="7759027" y="3197399"/>
              <a:ext cx="2630494" cy="464542"/>
              <a:chOff x="-1" y="0"/>
              <a:chExt cx="2865253" cy="506625"/>
            </a:xfrm>
            <a:solidFill>
              <a:srgbClr val="78C16A"/>
            </a:solidFill>
          </p:grpSpPr>
          <p:sp>
            <p:nvSpPr>
              <p:cNvPr id="44" name="圆角矩形 43"/>
              <p:cNvSpPr>
                <a:spLocks noChangeArrowheads="1"/>
              </p:cNvSpPr>
              <p:nvPr/>
            </p:nvSpPr>
            <p:spPr bwMode="auto">
              <a:xfrm>
                <a:off x="-1" y="73990"/>
                <a:ext cx="2865253" cy="43263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等腰三角形 44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TextBox 56"/>
            <p:cNvSpPr>
              <a:spLocks noChangeArrowheads="1"/>
            </p:cNvSpPr>
            <p:nvPr/>
          </p:nvSpPr>
          <p:spPr bwMode="auto">
            <a:xfrm>
              <a:off x="8029156" y="3310988"/>
              <a:ext cx="1096550" cy="20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</a:p>
          </p:txBody>
        </p:sp>
        <p:sp>
          <p:nvSpPr>
            <p:cNvPr id="34" name="TextBox 57"/>
            <p:cNvSpPr>
              <a:spLocks noChangeArrowheads="1"/>
            </p:cNvSpPr>
            <p:nvPr/>
          </p:nvSpPr>
          <p:spPr bwMode="auto">
            <a:xfrm>
              <a:off x="4454906" y="2108391"/>
              <a:ext cx="1581301" cy="6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58"/>
            <p:cNvSpPr>
              <a:spLocks noChangeArrowheads="1"/>
            </p:cNvSpPr>
            <p:nvPr/>
          </p:nvSpPr>
          <p:spPr bwMode="auto">
            <a:xfrm>
              <a:off x="4391617" y="1808274"/>
              <a:ext cx="1259639" cy="24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6" name="TextBox 59"/>
            <p:cNvSpPr>
              <a:spLocks noChangeArrowheads="1"/>
            </p:cNvSpPr>
            <p:nvPr/>
          </p:nvSpPr>
          <p:spPr bwMode="auto">
            <a:xfrm>
              <a:off x="6187831" y="4156679"/>
              <a:ext cx="1581301" cy="6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62"/>
            <p:cNvSpPr>
              <a:spLocks noChangeArrowheads="1"/>
            </p:cNvSpPr>
            <p:nvPr/>
          </p:nvSpPr>
          <p:spPr bwMode="auto">
            <a:xfrm>
              <a:off x="6101724" y="3848609"/>
              <a:ext cx="1363143" cy="24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8" name="TextBox 63"/>
            <p:cNvSpPr>
              <a:spLocks noChangeArrowheads="1"/>
            </p:cNvSpPr>
            <p:nvPr/>
          </p:nvSpPr>
          <p:spPr bwMode="auto">
            <a:xfrm>
              <a:off x="7796979" y="2108391"/>
              <a:ext cx="1581301" cy="69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66"/>
            <p:cNvSpPr>
              <a:spLocks noChangeArrowheads="1"/>
            </p:cNvSpPr>
            <p:nvPr/>
          </p:nvSpPr>
          <p:spPr bwMode="auto">
            <a:xfrm>
              <a:off x="7749881" y="1808276"/>
              <a:ext cx="1183743" cy="24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40" name="TextBox 67"/>
            <p:cNvSpPr>
              <a:spLocks noChangeArrowheads="1"/>
            </p:cNvSpPr>
            <p:nvPr/>
          </p:nvSpPr>
          <p:spPr bwMode="auto">
            <a:xfrm>
              <a:off x="3350121" y="2228866"/>
              <a:ext cx="572577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41" name="TextBox 68"/>
            <p:cNvSpPr>
              <a:spLocks noChangeArrowheads="1"/>
            </p:cNvSpPr>
            <p:nvPr/>
          </p:nvSpPr>
          <p:spPr bwMode="auto">
            <a:xfrm>
              <a:off x="6692277" y="2228866"/>
              <a:ext cx="570958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42" name="TextBox 70"/>
            <p:cNvSpPr>
              <a:spLocks noChangeArrowheads="1"/>
            </p:cNvSpPr>
            <p:nvPr/>
          </p:nvSpPr>
          <p:spPr bwMode="auto">
            <a:xfrm>
              <a:off x="5078680" y="4277154"/>
              <a:ext cx="572577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43" name="TextBox 72"/>
            <p:cNvSpPr>
              <a:spLocks noChangeArrowheads="1"/>
            </p:cNvSpPr>
            <p:nvPr/>
          </p:nvSpPr>
          <p:spPr bwMode="auto">
            <a:xfrm>
              <a:off x="8361047" y="4277154"/>
              <a:ext cx="572577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57748"/>
            <a:ext cx="5407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不足之处二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c99bb199-d781-4f46-8377-18a9543771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6650" y="2949607"/>
            <a:ext cx="10843838" cy="2652667"/>
            <a:chOff x="676650" y="2864734"/>
            <a:chExt cx="10843838" cy="2652667"/>
          </a:xfrm>
        </p:grpSpPr>
        <p:grpSp>
          <p:nvGrpSpPr>
            <p:cNvPr id="21" name="iṣ1iḍé"/>
            <p:cNvGrpSpPr/>
            <p:nvPr/>
          </p:nvGrpSpPr>
          <p:grpSpPr>
            <a:xfrm>
              <a:off x="676650" y="2864734"/>
              <a:ext cx="3484350" cy="2652667"/>
              <a:chOff x="676650" y="3386332"/>
              <a:chExt cx="3484350" cy="2652667"/>
            </a:xfrm>
          </p:grpSpPr>
          <p:sp>
            <p:nvSpPr>
              <p:cNvPr id="30" name="ísḷïḍé"/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îṩľíḑê"/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  <p:sp>
            <p:nvSpPr>
              <p:cNvPr id="32" name="îSľidè"/>
              <p:cNvSpPr/>
              <p:nvPr/>
            </p:nvSpPr>
            <p:spPr>
              <a:xfrm>
                <a:off x="822158" y="4058999"/>
                <a:ext cx="3262642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05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en-US" altLang="zh-CN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ïṣliďê"/>
            <p:cNvGrpSpPr/>
            <p:nvPr/>
          </p:nvGrpSpPr>
          <p:grpSpPr>
            <a:xfrm>
              <a:off x="4356394" y="2864734"/>
              <a:ext cx="3484350" cy="2652667"/>
              <a:chOff x="676650" y="3386332"/>
              <a:chExt cx="3484350" cy="2652667"/>
            </a:xfrm>
          </p:grpSpPr>
          <p:sp>
            <p:nvSpPr>
              <p:cNvPr id="27" name="î$1îďé"/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 marL="171450" indent="-171450" defTabSz="9144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9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íŝļïḋè"/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  <p:sp>
            <p:nvSpPr>
              <p:cNvPr id="29" name="íšľíḋè"/>
              <p:cNvSpPr/>
              <p:nvPr/>
            </p:nvSpPr>
            <p:spPr>
              <a:xfrm>
                <a:off x="892256" y="4058999"/>
                <a:ext cx="3217944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05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en-US" altLang="zh-CN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îśḷiḋe"/>
            <p:cNvGrpSpPr/>
            <p:nvPr/>
          </p:nvGrpSpPr>
          <p:grpSpPr>
            <a:xfrm>
              <a:off x="8036138" y="2864734"/>
              <a:ext cx="3484350" cy="2652667"/>
              <a:chOff x="676650" y="3386332"/>
              <a:chExt cx="3484350" cy="2652667"/>
            </a:xfrm>
          </p:grpSpPr>
          <p:sp>
            <p:nvSpPr>
              <p:cNvPr id="24" name="ïSḷïḍê"/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1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îṡ1îḑê"/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zh-CN" altLang="en-US" sz="14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</a:p>
            </p:txBody>
          </p:sp>
          <p:sp>
            <p:nvSpPr>
              <p:cNvPr id="26" name="íṡļïďé"/>
              <p:cNvSpPr/>
              <p:nvPr/>
            </p:nvSpPr>
            <p:spPr>
              <a:xfrm>
                <a:off x="920912" y="4058999"/>
                <a:ext cx="318928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05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en-US" altLang="zh-CN" sz="105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57748"/>
            <a:ext cx="5407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不足之处三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7ba89de1-f3e2-479c-97c8-095355a862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47429" y="1767866"/>
            <a:ext cx="10297144" cy="3857390"/>
            <a:chOff x="947436" y="1767866"/>
            <a:chExt cx="10297144" cy="3857390"/>
          </a:xfrm>
        </p:grpSpPr>
        <p:sp>
          <p:nvSpPr>
            <p:cNvPr id="21" name="ïSļíḓè"/>
            <p:cNvSpPr/>
            <p:nvPr/>
          </p:nvSpPr>
          <p:spPr>
            <a:xfrm>
              <a:off x="1186945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222174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ṡḷïḍe"/>
            <p:cNvSpPr/>
            <p:nvPr/>
          </p:nvSpPr>
          <p:spPr>
            <a:xfrm rot="18914935">
              <a:off x="2072812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ṣ1íḋê"/>
            <p:cNvSpPr/>
            <p:nvPr/>
          </p:nvSpPr>
          <p:spPr>
            <a:xfrm rot="2703745">
              <a:off x="2188931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2315330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sḷïḑe"/>
            <p:cNvSpPr/>
            <p:nvPr/>
          </p:nvSpPr>
          <p:spPr bwMode="auto">
            <a:xfrm>
              <a:off x="1468680" y="2318293"/>
              <a:ext cx="1425575" cy="1250951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ṩḻîdé"/>
            <p:cNvSpPr/>
            <p:nvPr/>
          </p:nvSpPr>
          <p:spPr>
            <a:xfrm>
              <a:off x="947436" y="4656782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8" name="îŝḻîḍé"/>
            <p:cNvSpPr/>
            <p:nvPr/>
          </p:nvSpPr>
          <p:spPr>
            <a:xfrm>
              <a:off x="1222200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îṧļiḋê"/>
            <p:cNvSpPr/>
            <p:nvPr/>
          </p:nvSpPr>
          <p:spPr>
            <a:xfrm>
              <a:off x="1231331" y="4045614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30" name="iṩ1îḓe"/>
            <p:cNvSpPr/>
            <p:nvPr/>
          </p:nvSpPr>
          <p:spPr>
            <a:xfrm>
              <a:off x="3860375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3851218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S1îḓe"/>
            <p:cNvSpPr/>
            <p:nvPr/>
          </p:nvSpPr>
          <p:spPr>
            <a:xfrm rot="18914935">
              <a:off x="4701856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sľîḑe"/>
            <p:cNvSpPr/>
            <p:nvPr/>
          </p:nvSpPr>
          <p:spPr>
            <a:xfrm rot="2703745">
              <a:off x="4817975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4944374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í$ľiḋé"/>
            <p:cNvSpPr/>
            <p:nvPr/>
          </p:nvSpPr>
          <p:spPr>
            <a:xfrm>
              <a:off x="3576492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6" name="iślîḑé"/>
            <p:cNvSpPr/>
            <p:nvPr/>
          </p:nvSpPr>
          <p:spPr>
            <a:xfrm>
              <a:off x="3851256" y="3719996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íṥḻïḑe"/>
            <p:cNvSpPr/>
            <p:nvPr/>
          </p:nvSpPr>
          <p:spPr>
            <a:xfrm>
              <a:off x="3860375" y="4045626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38" name="ïSḷïḑê"/>
            <p:cNvSpPr/>
            <p:nvPr/>
          </p:nvSpPr>
          <p:spPr>
            <a:xfrm>
              <a:off x="6489419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6480262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îš1ïďe"/>
            <p:cNvSpPr/>
            <p:nvPr/>
          </p:nvSpPr>
          <p:spPr>
            <a:xfrm rot="18914935">
              <a:off x="7330900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$líḑe"/>
            <p:cNvSpPr/>
            <p:nvPr/>
          </p:nvSpPr>
          <p:spPr>
            <a:xfrm rot="2703745">
              <a:off x="7447019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7573418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íş1íḑè"/>
            <p:cNvSpPr/>
            <p:nvPr/>
          </p:nvSpPr>
          <p:spPr>
            <a:xfrm>
              <a:off x="6205536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4" name="ïṡľíḍe"/>
            <p:cNvSpPr/>
            <p:nvPr/>
          </p:nvSpPr>
          <p:spPr>
            <a:xfrm>
              <a:off x="6480300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5" name="iṧľíḑè"/>
            <p:cNvSpPr/>
            <p:nvPr/>
          </p:nvSpPr>
          <p:spPr>
            <a:xfrm>
              <a:off x="6489419" y="4045625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46" name="îṥļíḓè"/>
            <p:cNvSpPr/>
            <p:nvPr/>
          </p:nvSpPr>
          <p:spPr>
            <a:xfrm>
              <a:off x="9118462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9109305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îsliḑè"/>
            <p:cNvSpPr/>
            <p:nvPr/>
          </p:nvSpPr>
          <p:spPr>
            <a:xfrm rot="18914935">
              <a:off x="9959943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şḻîḍé"/>
            <p:cNvSpPr/>
            <p:nvPr/>
          </p:nvSpPr>
          <p:spPr>
            <a:xfrm rot="2703745">
              <a:off x="10076062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>
              <a:off x="10202461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ṡľiḋe"/>
            <p:cNvSpPr/>
            <p:nvPr/>
          </p:nvSpPr>
          <p:spPr>
            <a:xfrm>
              <a:off x="8834578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52" name="îSľïḓe"/>
            <p:cNvSpPr/>
            <p:nvPr/>
          </p:nvSpPr>
          <p:spPr>
            <a:xfrm>
              <a:off x="9109344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îṣļïďe"/>
            <p:cNvSpPr/>
            <p:nvPr/>
          </p:nvSpPr>
          <p:spPr>
            <a:xfrm>
              <a:off x="9118463" y="4045626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54" name="îslîďè"/>
            <p:cNvSpPr/>
            <p:nvPr/>
          </p:nvSpPr>
          <p:spPr bwMode="auto">
            <a:xfrm>
              <a:off x="4093823" y="2318306"/>
              <a:ext cx="1304829" cy="1247631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ŝḷïḋè"/>
            <p:cNvSpPr/>
            <p:nvPr/>
          </p:nvSpPr>
          <p:spPr bwMode="auto">
            <a:xfrm>
              <a:off x="9473801" y="2282769"/>
              <a:ext cx="1152747" cy="1280400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ṥľïḍe"/>
            <p:cNvSpPr/>
            <p:nvPr/>
          </p:nvSpPr>
          <p:spPr bwMode="auto">
            <a:xfrm>
              <a:off x="6733207" y="2317702"/>
              <a:ext cx="1364399" cy="1245468"/>
            </a:xfrm>
            <a:custGeom>
              <a:avLst/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6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05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明年工作计划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9721696" y="0"/>
            <a:ext cx="2115043" cy="1823314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10450593" y="61686"/>
            <a:ext cx="1744285" cy="1875966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0800000">
            <a:off x="10779218" y="235921"/>
            <a:ext cx="1227337" cy="1058049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10273951" y="1328919"/>
            <a:ext cx="573499" cy="49439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11709944" y="1692585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11096824" y="2237674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11057778" y="1794408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0800000">
            <a:off x="11296518" y="1909024"/>
            <a:ext cx="347721" cy="299759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10800000">
            <a:off x="9959732" y="913594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PA_库_矩形 4"/>
          <p:cNvSpPr/>
          <p:nvPr/>
        </p:nvSpPr>
        <p:spPr bwMode="auto">
          <a:xfrm>
            <a:off x="1325046" y="2466098"/>
            <a:ext cx="6955354" cy="357910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grpSp>
        <p:nvGrpSpPr>
          <p:cNvPr id="56" name="PA_库_组合 1"/>
          <p:cNvGrpSpPr/>
          <p:nvPr/>
        </p:nvGrpSpPr>
        <p:grpSpPr>
          <a:xfrm>
            <a:off x="1315557" y="735793"/>
            <a:ext cx="4470687" cy="1029745"/>
            <a:chOff x="4646351" y="1122630"/>
            <a:chExt cx="4470687" cy="1029745"/>
          </a:xfrm>
        </p:grpSpPr>
        <p:sp>
          <p:nvSpPr>
            <p:cNvPr id="73" name="Rectangle 3"/>
            <p:cNvSpPr/>
            <p:nvPr/>
          </p:nvSpPr>
          <p:spPr>
            <a:xfrm>
              <a:off x="4646351" y="1122630"/>
              <a:ext cx="4470687" cy="9217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50C8AE"/>
                  </a:solidFill>
                </a:rPr>
                <a:t>目录</a:t>
              </a:r>
              <a:r>
                <a:rPr lang="en-US" altLang="zh-CN" sz="3200" b="1" dirty="0">
                  <a:solidFill>
                    <a:srgbClr val="50C8AE"/>
                  </a:solidFill>
                </a:rPr>
                <a:t>CONTENT</a:t>
              </a:r>
            </a:p>
          </p:txBody>
        </p:sp>
        <p:sp>
          <p:nvSpPr>
            <p:cNvPr id="74" name="Rectangle 5"/>
            <p:cNvSpPr/>
            <p:nvPr/>
          </p:nvSpPr>
          <p:spPr bwMode="auto">
            <a:xfrm>
              <a:off x="4646352" y="2044363"/>
              <a:ext cx="972108" cy="108012"/>
            </a:xfrm>
            <a:prstGeom prst="rect">
              <a:avLst/>
            </a:prstGeom>
            <a:solidFill>
              <a:schemeClr val="tx2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</p:grpSp>
      <p:grpSp>
        <p:nvGrpSpPr>
          <p:cNvPr id="57" name="PA_库_组合 1"/>
          <p:cNvGrpSpPr/>
          <p:nvPr/>
        </p:nvGrpSpPr>
        <p:grpSpPr>
          <a:xfrm>
            <a:off x="1792332" y="2815297"/>
            <a:ext cx="4661468" cy="369332"/>
            <a:chOff x="5656526" y="2414734"/>
            <a:chExt cx="4661468" cy="369332"/>
          </a:xfrm>
        </p:grpSpPr>
        <p:sp>
          <p:nvSpPr>
            <p:cNvPr id="70" name="Oval 41"/>
            <p:cNvSpPr/>
            <p:nvPr/>
          </p:nvSpPr>
          <p:spPr bwMode="auto">
            <a:xfrm>
              <a:off x="5656526" y="2491388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50C8AE"/>
                </a:solidFill>
              </a:endParaRPr>
            </a:p>
          </p:txBody>
        </p:sp>
        <p:sp>
          <p:nvSpPr>
            <p:cNvPr id="71" name="Rectangle 51"/>
            <p:cNvSpPr/>
            <p:nvPr/>
          </p:nvSpPr>
          <p:spPr>
            <a:xfrm>
              <a:off x="6537574" y="2414734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0C8AE"/>
                  </a:solidFill>
                </a:rPr>
                <a:t>年度工作概述</a:t>
              </a:r>
            </a:p>
          </p:txBody>
        </p:sp>
        <p:sp>
          <p:nvSpPr>
            <p:cNvPr id="72" name="Rectangle 55"/>
            <p:cNvSpPr/>
            <p:nvPr/>
          </p:nvSpPr>
          <p:spPr>
            <a:xfrm>
              <a:off x="6051318" y="2414734"/>
              <a:ext cx="27283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50C8AE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58" name="PA_库_组合 20"/>
          <p:cNvGrpSpPr/>
          <p:nvPr/>
        </p:nvGrpSpPr>
        <p:grpSpPr>
          <a:xfrm>
            <a:off x="1792332" y="3467879"/>
            <a:ext cx="4661468" cy="369332"/>
            <a:chOff x="5656526" y="3068519"/>
            <a:chExt cx="4661468" cy="369332"/>
          </a:xfrm>
        </p:grpSpPr>
        <p:sp>
          <p:nvSpPr>
            <p:cNvPr id="67" name="Oval 43"/>
            <p:cNvSpPr/>
            <p:nvPr/>
          </p:nvSpPr>
          <p:spPr bwMode="auto">
            <a:xfrm>
              <a:off x="5656526" y="3138454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50C8AE"/>
                </a:solidFill>
              </a:endParaRPr>
            </a:p>
          </p:txBody>
        </p:sp>
        <p:sp>
          <p:nvSpPr>
            <p:cNvPr id="68" name="Rectangle 52"/>
            <p:cNvSpPr/>
            <p:nvPr/>
          </p:nvSpPr>
          <p:spPr>
            <a:xfrm>
              <a:off x="6537574" y="3068519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0C8AE"/>
                  </a:solidFill>
                </a:rPr>
                <a:t>工作完成情况</a:t>
              </a:r>
            </a:p>
          </p:txBody>
        </p:sp>
        <p:sp>
          <p:nvSpPr>
            <p:cNvPr id="69" name="Rectangle 56"/>
            <p:cNvSpPr/>
            <p:nvPr/>
          </p:nvSpPr>
          <p:spPr>
            <a:xfrm>
              <a:off x="6037693" y="3068519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50C8AE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9" name="PA_库_组合 21"/>
          <p:cNvGrpSpPr/>
          <p:nvPr/>
        </p:nvGrpSpPr>
        <p:grpSpPr>
          <a:xfrm>
            <a:off x="1792332" y="4120461"/>
            <a:ext cx="4661468" cy="369332"/>
            <a:chOff x="5656526" y="3716591"/>
            <a:chExt cx="4661468" cy="369332"/>
          </a:xfrm>
        </p:grpSpPr>
        <p:sp>
          <p:nvSpPr>
            <p:cNvPr id="64" name="Oval 44"/>
            <p:cNvSpPr/>
            <p:nvPr/>
          </p:nvSpPr>
          <p:spPr bwMode="auto">
            <a:xfrm>
              <a:off x="5656526" y="3785520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50C8AE"/>
                </a:solidFill>
              </a:endParaRPr>
            </a:p>
          </p:txBody>
        </p:sp>
        <p:sp>
          <p:nvSpPr>
            <p:cNvPr id="65" name="Rectangle 53"/>
            <p:cNvSpPr/>
            <p:nvPr/>
          </p:nvSpPr>
          <p:spPr>
            <a:xfrm>
              <a:off x="6537574" y="3716591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0C8AE"/>
                  </a:solidFill>
                </a:rPr>
                <a:t>成功项目展示</a:t>
              </a:r>
            </a:p>
          </p:txBody>
        </p:sp>
        <p:sp>
          <p:nvSpPr>
            <p:cNvPr id="66" name="Rectangle 57"/>
            <p:cNvSpPr/>
            <p:nvPr/>
          </p:nvSpPr>
          <p:spPr>
            <a:xfrm>
              <a:off x="6034487" y="3716591"/>
              <a:ext cx="306494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50C8AE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60" name="PA_库_组合 22"/>
          <p:cNvGrpSpPr/>
          <p:nvPr/>
        </p:nvGrpSpPr>
        <p:grpSpPr>
          <a:xfrm>
            <a:off x="1792332" y="4773043"/>
            <a:ext cx="4661468" cy="369332"/>
            <a:chOff x="5656526" y="4364663"/>
            <a:chExt cx="4661468" cy="369332"/>
          </a:xfrm>
        </p:grpSpPr>
        <p:sp>
          <p:nvSpPr>
            <p:cNvPr id="61" name="Oval 42"/>
            <p:cNvSpPr/>
            <p:nvPr/>
          </p:nvSpPr>
          <p:spPr bwMode="auto">
            <a:xfrm>
              <a:off x="5656526" y="4432587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50C8AE"/>
                </a:solidFill>
              </a:endParaRPr>
            </a:p>
          </p:txBody>
        </p:sp>
        <p:sp>
          <p:nvSpPr>
            <p:cNvPr id="62" name="Rectangle 54"/>
            <p:cNvSpPr/>
            <p:nvPr/>
          </p:nvSpPr>
          <p:spPr>
            <a:xfrm>
              <a:off x="6537574" y="4364663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0C8AE"/>
                  </a:solidFill>
                </a:rPr>
                <a:t>工作存在不足</a:t>
              </a:r>
            </a:p>
          </p:txBody>
        </p:sp>
        <p:sp>
          <p:nvSpPr>
            <p:cNvPr id="63" name="Rectangle 58"/>
            <p:cNvSpPr/>
            <p:nvPr/>
          </p:nvSpPr>
          <p:spPr>
            <a:xfrm>
              <a:off x="6037693" y="4364663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50C8AE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75" name="PA_库_组合 22"/>
          <p:cNvGrpSpPr/>
          <p:nvPr/>
        </p:nvGrpSpPr>
        <p:grpSpPr>
          <a:xfrm>
            <a:off x="1792332" y="5425626"/>
            <a:ext cx="4661468" cy="369332"/>
            <a:chOff x="5656526" y="4364663"/>
            <a:chExt cx="4661468" cy="369332"/>
          </a:xfrm>
        </p:grpSpPr>
        <p:sp>
          <p:nvSpPr>
            <p:cNvPr id="76" name="Oval 42"/>
            <p:cNvSpPr/>
            <p:nvPr/>
          </p:nvSpPr>
          <p:spPr bwMode="auto">
            <a:xfrm>
              <a:off x="5656526" y="4432587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50C8AE"/>
                </a:solidFill>
              </a:endParaRPr>
            </a:p>
          </p:txBody>
        </p:sp>
        <p:sp>
          <p:nvSpPr>
            <p:cNvPr id="77" name="Rectangle 54"/>
            <p:cNvSpPr/>
            <p:nvPr/>
          </p:nvSpPr>
          <p:spPr>
            <a:xfrm>
              <a:off x="6537574" y="4364663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50C8AE"/>
                  </a:solidFill>
                </a:rPr>
                <a:t>明年工作计划</a:t>
              </a:r>
            </a:p>
          </p:txBody>
        </p:sp>
        <p:sp>
          <p:nvSpPr>
            <p:cNvPr id="78" name="Rectangle 58"/>
            <p:cNvSpPr/>
            <p:nvPr/>
          </p:nvSpPr>
          <p:spPr>
            <a:xfrm>
              <a:off x="6037693" y="4364663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50C8AE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明年工作计划总结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6a01450b-ccf5-4c92-8db3-1b41b04e1d5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36745" y="1275545"/>
            <a:ext cx="10941360" cy="4811643"/>
            <a:chOff x="736745" y="1275545"/>
            <a:chExt cx="10941360" cy="4811643"/>
          </a:xfrm>
        </p:grpSpPr>
        <p:grpSp>
          <p:nvGrpSpPr>
            <p:cNvPr id="21" name="iṣliḑè"/>
            <p:cNvGrpSpPr/>
            <p:nvPr/>
          </p:nvGrpSpPr>
          <p:grpSpPr>
            <a:xfrm>
              <a:off x="736745" y="1356666"/>
              <a:ext cx="1933578" cy="1993257"/>
              <a:chOff x="736745" y="1356666"/>
              <a:chExt cx="1933578" cy="1993257"/>
            </a:xfrm>
          </p:grpSpPr>
          <p:sp>
            <p:nvSpPr>
              <p:cNvPr id="52" name="íšḻiḋé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šlïḑê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54" name="ïşḷîḑê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55" name="ïṥḻïḋé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56" name="íŝļiḓé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22" name="îṧľíḍé"/>
            <p:cNvGrpSpPr/>
            <p:nvPr/>
          </p:nvGrpSpPr>
          <p:grpSpPr>
            <a:xfrm>
              <a:off x="6411000" y="1356666"/>
              <a:ext cx="1933578" cy="1993257"/>
              <a:chOff x="736745" y="1356666"/>
              <a:chExt cx="1933578" cy="1993257"/>
            </a:xfrm>
          </p:grpSpPr>
          <p:sp>
            <p:nvSpPr>
              <p:cNvPr id="47" name="îṥľíde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$lîḋe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9" name="ïSḷïde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50" name="îšľîḓé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51" name="îsḻídè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23" name="ïŝ1íḋe"/>
            <p:cNvGrpSpPr/>
            <p:nvPr/>
          </p:nvGrpSpPr>
          <p:grpSpPr>
            <a:xfrm>
              <a:off x="736745" y="4014000"/>
              <a:ext cx="1933578" cy="1993257"/>
              <a:chOff x="736745" y="1356666"/>
              <a:chExt cx="1933578" cy="1993257"/>
            </a:xfrm>
          </p:grpSpPr>
          <p:sp>
            <p:nvSpPr>
              <p:cNvPr id="42" name="ïṧḻiḓè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ṡ1iḑé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4" name="ïṣļíḋe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45" name="isḻïḓè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46" name="îślïdè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24" name="işḷïḑé"/>
            <p:cNvGrpSpPr/>
            <p:nvPr/>
          </p:nvGrpSpPr>
          <p:grpSpPr>
            <a:xfrm>
              <a:off x="6411000" y="4014000"/>
              <a:ext cx="1933578" cy="1993257"/>
              <a:chOff x="736745" y="1356666"/>
              <a:chExt cx="1933578" cy="1993257"/>
            </a:xfrm>
          </p:grpSpPr>
          <p:sp>
            <p:nvSpPr>
              <p:cNvPr id="37" name="iŝḻiḑé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$ľiḍe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9" name="iŝļíďe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40" name="išľïd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41" name="iṣľïḍé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</p:grpSp>
        <p:grpSp>
          <p:nvGrpSpPr>
            <p:cNvPr id="25" name="ïs1íḑe"/>
            <p:cNvGrpSpPr/>
            <p:nvPr/>
          </p:nvGrpSpPr>
          <p:grpSpPr>
            <a:xfrm>
              <a:off x="2767467" y="1275545"/>
              <a:ext cx="3236383" cy="2075204"/>
              <a:chOff x="2776441" y="1231264"/>
              <a:chExt cx="3236383" cy="2075204"/>
            </a:xfrm>
          </p:grpSpPr>
          <p:sp>
            <p:nvSpPr>
              <p:cNvPr id="35" name="îṥľîḓê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一阶段</a:t>
                </a:r>
                <a:endParaRPr lang="en-US" altLang="zh-CN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isḷîďe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  <a:endParaRPr lang="en-US" altLang="zh-CN" sz="1000" dirty="0"/>
              </a:p>
            </p:txBody>
          </p:sp>
        </p:grpSp>
        <p:grpSp>
          <p:nvGrpSpPr>
            <p:cNvPr id="26" name="iśļiḋê"/>
            <p:cNvGrpSpPr/>
            <p:nvPr/>
          </p:nvGrpSpPr>
          <p:grpSpPr>
            <a:xfrm>
              <a:off x="8441722" y="1275545"/>
              <a:ext cx="3236383" cy="2075204"/>
              <a:chOff x="2776441" y="1231264"/>
              <a:chExt cx="3236383" cy="2075204"/>
            </a:xfrm>
          </p:grpSpPr>
          <p:sp>
            <p:nvSpPr>
              <p:cNvPr id="33" name="íśḷíḍè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</a:rPr>
                  <a:t>二阶段</a:t>
                </a:r>
                <a:endParaRPr lang="en-US" altLang="zh-CN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iSḷîḓê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  <a:endParaRPr lang="en-US" altLang="zh-CN" sz="1000" dirty="0"/>
              </a:p>
            </p:txBody>
          </p:sp>
        </p:grpSp>
        <p:grpSp>
          <p:nvGrpSpPr>
            <p:cNvPr id="27" name="íṥḷîḓe"/>
            <p:cNvGrpSpPr/>
            <p:nvPr/>
          </p:nvGrpSpPr>
          <p:grpSpPr>
            <a:xfrm>
              <a:off x="2767467" y="4011984"/>
              <a:ext cx="3236383" cy="2075204"/>
              <a:chOff x="2776441" y="1231264"/>
              <a:chExt cx="3236383" cy="2075204"/>
            </a:xfrm>
          </p:grpSpPr>
          <p:sp>
            <p:nvSpPr>
              <p:cNvPr id="31" name="ïšlíḓè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3"/>
                    </a:solidFill>
                  </a:rPr>
                  <a:t>三阶段</a:t>
                </a:r>
                <a:endParaRPr lang="en-US" altLang="zh-CN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iślíḍê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  <a:endParaRPr lang="en-US" altLang="zh-CN" sz="1000" dirty="0"/>
              </a:p>
            </p:txBody>
          </p:sp>
        </p:grpSp>
        <p:grpSp>
          <p:nvGrpSpPr>
            <p:cNvPr id="28" name="íśļíḋè"/>
            <p:cNvGrpSpPr/>
            <p:nvPr/>
          </p:nvGrpSpPr>
          <p:grpSpPr>
            <a:xfrm>
              <a:off x="8441722" y="4011984"/>
              <a:ext cx="3236383" cy="2075204"/>
              <a:chOff x="2776441" y="1231264"/>
              <a:chExt cx="3236383" cy="2075204"/>
            </a:xfrm>
          </p:grpSpPr>
          <p:sp>
            <p:nvSpPr>
              <p:cNvPr id="29" name="isľîďè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4"/>
                    </a:solidFill>
                  </a:rPr>
                  <a:t>四阶段</a:t>
                </a:r>
                <a:endParaRPr lang="en-US" altLang="zh-CN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0" name="íṣḻíḋê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00" dirty="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  <a:endParaRPr lang="en-US" altLang="zh-CN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一阶段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03449106-9e8b-4958-a089-b6205adaaf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54842" y="1784010"/>
            <a:ext cx="10682317" cy="3960443"/>
            <a:chOff x="730781" y="1784012"/>
            <a:chExt cx="10682314" cy="3960442"/>
          </a:xfrm>
        </p:grpSpPr>
        <p:grpSp>
          <p:nvGrpSpPr>
            <p:cNvPr id="21" name="ïṥľiḋê"/>
            <p:cNvGrpSpPr/>
            <p:nvPr/>
          </p:nvGrpSpPr>
          <p:grpSpPr>
            <a:xfrm>
              <a:off x="4241162" y="1784012"/>
              <a:ext cx="7171933" cy="3960442"/>
              <a:chOff x="1343471" y="1340768"/>
              <a:chExt cx="9144678" cy="5049817"/>
            </a:xfrm>
          </p:grpSpPr>
          <p:grpSp>
            <p:nvGrpSpPr>
              <p:cNvPr id="27" name="ïṩliḑê"/>
              <p:cNvGrpSpPr>
                <a:grpSpLocks noChangeAspect="1"/>
              </p:cNvGrpSpPr>
              <p:nvPr/>
            </p:nvGrpSpPr>
            <p:grpSpPr bwMode="auto">
              <a:xfrm>
                <a:off x="1343471" y="1340768"/>
                <a:ext cx="9144678" cy="5049817"/>
                <a:chOff x="4097" y="203"/>
                <a:chExt cx="2959" cy="1634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1" name="iślíḓé"/>
                <p:cNvSpPr/>
                <p:nvPr/>
              </p:nvSpPr>
              <p:spPr bwMode="auto">
                <a:xfrm>
                  <a:off x="5345" y="237"/>
                  <a:ext cx="1711" cy="1353"/>
                </a:xfrm>
                <a:custGeom>
                  <a:avLst/>
                  <a:gdLst>
                    <a:gd name="T0" fmla="*/ 996 w 1711"/>
                    <a:gd name="T1" fmla="*/ 0 h 1353"/>
                    <a:gd name="T2" fmla="*/ 1085 w 1711"/>
                    <a:gd name="T3" fmla="*/ 83 h 1353"/>
                    <a:gd name="T4" fmla="*/ 1128 w 1711"/>
                    <a:gd name="T5" fmla="*/ 137 h 1353"/>
                    <a:gd name="T6" fmla="*/ 1204 w 1711"/>
                    <a:gd name="T7" fmla="*/ 138 h 1353"/>
                    <a:gd name="T8" fmla="*/ 1249 w 1711"/>
                    <a:gd name="T9" fmla="*/ 194 h 1353"/>
                    <a:gd name="T10" fmla="*/ 1404 w 1711"/>
                    <a:gd name="T11" fmla="*/ 201 h 1353"/>
                    <a:gd name="T12" fmla="*/ 1478 w 1711"/>
                    <a:gd name="T13" fmla="*/ 244 h 1353"/>
                    <a:gd name="T14" fmla="*/ 1558 w 1711"/>
                    <a:gd name="T15" fmla="*/ 251 h 1353"/>
                    <a:gd name="T16" fmla="*/ 1681 w 1711"/>
                    <a:gd name="T17" fmla="*/ 305 h 1353"/>
                    <a:gd name="T18" fmla="*/ 1667 w 1711"/>
                    <a:gd name="T19" fmla="*/ 338 h 1353"/>
                    <a:gd name="T20" fmla="*/ 1502 w 1711"/>
                    <a:gd name="T21" fmla="*/ 432 h 1353"/>
                    <a:gd name="T22" fmla="*/ 1433 w 1711"/>
                    <a:gd name="T23" fmla="*/ 480 h 1353"/>
                    <a:gd name="T24" fmla="*/ 1274 w 1711"/>
                    <a:gd name="T25" fmla="*/ 503 h 1353"/>
                    <a:gd name="T26" fmla="*/ 1199 w 1711"/>
                    <a:gd name="T27" fmla="*/ 700 h 1353"/>
                    <a:gd name="T28" fmla="*/ 1176 w 1711"/>
                    <a:gd name="T29" fmla="*/ 696 h 1353"/>
                    <a:gd name="T30" fmla="*/ 1139 w 1711"/>
                    <a:gd name="T31" fmla="*/ 749 h 1353"/>
                    <a:gd name="T32" fmla="*/ 1019 w 1711"/>
                    <a:gd name="T33" fmla="*/ 895 h 1353"/>
                    <a:gd name="T34" fmla="*/ 978 w 1711"/>
                    <a:gd name="T35" fmla="*/ 940 h 1353"/>
                    <a:gd name="T36" fmla="*/ 975 w 1711"/>
                    <a:gd name="T37" fmla="*/ 1014 h 1353"/>
                    <a:gd name="T38" fmla="*/ 923 w 1711"/>
                    <a:gd name="T39" fmla="*/ 917 h 1353"/>
                    <a:gd name="T40" fmla="*/ 808 w 1711"/>
                    <a:gd name="T41" fmla="*/ 941 h 1353"/>
                    <a:gd name="T42" fmla="*/ 694 w 1711"/>
                    <a:gd name="T43" fmla="*/ 835 h 1353"/>
                    <a:gd name="T44" fmla="*/ 567 w 1711"/>
                    <a:gd name="T45" fmla="*/ 827 h 1353"/>
                    <a:gd name="T46" fmla="*/ 634 w 1711"/>
                    <a:gd name="T47" fmla="*/ 857 h 1353"/>
                    <a:gd name="T48" fmla="*/ 487 w 1711"/>
                    <a:gd name="T49" fmla="*/ 900 h 1353"/>
                    <a:gd name="T50" fmla="*/ 472 w 1711"/>
                    <a:gd name="T51" fmla="*/ 924 h 1353"/>
                    <a:gd name="T52" fmla="*/ 530 w 1711"/>
                    <a:gd name="T53" fmla="*/ 1028 h 1353"/>
                    <a:gd name="T54" fmla="*/ 431 w 1711"/>
                    <a:gd name="T55" fmla="*/ 1224 h 1353"/>
                    <a:gd name="T56" fmla="*/ 299 w 1711"/>
                    <a:gd name="T57" fmla="*/ 1353 h 1353"/>
                    <a:gd name="T58" fmla="*/ 216 w 1711"/>
                    <a:gd name="T59" fmla="*/ 1056 h 1353"/>
                    <a:gd name="T60" fmla="*/ 118 w 1711"/>
                    <a:gd name="T61" fmla="*/ 1009 h 1353"/>
                    <a:gd name="T62" fmla="*/ 6 w 1711"/>
                    <a:gd name="T63" fmla="*/ 862 h 1353"/>
                    <a:gd name="T64" fmla="*/ 167 w 1711"/>
                    <a:gd name="T65" fmla="*/ 721 h 1353"/>
                    <a:gd name="T66" fmla="*/ 316 w 1711"/>
                    <a:gd name="T67" fmla="*/ 757 h 1353"/>
                    <a:gd name="T68" fmla="*/ 416 w 1711"/>
                    <a:gd name="T69" fmla="*/ 733 h 1353"/>
                    <a:gd name="T70" fmla="*/ 349 w 1711"/>
                    <a:gd name="T71" fmla="*/ 711 h 1353"/>
                    <a:gd name="T72" fmla="*/ 247 w 1711"/>
                    <a:gd name="T73" fmla="*/ 635 h 1353"/>
                    <a:gd name="T74" fmla="*/ 249 w 1711"/>
                    <a:gd name="T75" fmla="*/ 709 h 1353"/>
                    <a:gd name="T76" fmla="*/ 150 w 1711"/>
                    <a:gd name="T77" fmla="*/ 689 h 1353"/>
                    <a:gd name="T78" fmla="*/ 131 w 1711"/>
                    <a:gd name="T79" fmla="*/ 653 h 1353"/>
                    <a:gd name="T80" fmla="*/ 129 w 1711"/>
                    <a:gd name="T81" fmla="*/ 576 h 1353"/>
                    <a:gd name="T82" fmla="*/ 209 w 1711"/>
                    <a:gd name="T83" fmla="*/ 484 h 1353"/>
                    <a:gd name="T84" fmla="*/ 265 w 1711"/>
                    <a:gd name="T85" fmla="*/ 504 h 1353"/>
                    <a:gd name="T86" fmla="*/ 345 w 1711"/>
                    <a:gd name="T87" fmla="*/ 455 h 1353"/>
                    <a:gd name="T88" fmla="*/ 318 w 1711"/>
                    <a:gd name="T89" fmla="*/ 411 h 1353"/>
                    <a:gd name="T90" fmla="*/ 287 w 1711"/>
                    <a:gd name="T91" fmla="*/ 385 h 1353"/>
                    <a:gd name="T92" fmla="*/ 279 w 1711"/>
                    <a:gd name="T93" fmla="*/ 486 h 1353"/>
                    <a:gd name="T94" fmla="*/ 185 w 1711"/>
                    <a:gd name="T95" fmla="*/ 409 h 1353"/>
                    <a:gd name="T96" fmla="*/ 474 w 1711"/>
                    <a:gd name="T97" fmla="*/ 274 h 1353"/>
                    <a:gd name="T98" fmla="*/ 502 w 1711"/>
                    <a:gd name="T99" fmla="*/ 260 h 1353"/>
                    <a:gd name="T100" fmla="*/ 637 w 1711"/>
                    <a:gd name="T101" fmla="*/ 213 h 1353"/>
                    <a:gd name="T102" fmla="*/ 745 w 1711"/>
                    <a:gd name="T103" fmla="*/ 159 h 1353"/>
                    <a:gd name="T104" fmla="*/ 757 w 1711"/>
                    <a:gd name="T105" fmla="*/ 268 h 1353"/>
                    <a:gd name="T106" fmla="*/ 825 w 1711"/>
                    <a:gd name="T107" fmla="*/ 201 h 1353"/>
                    <a:gd name="T108" fmla="*/ 854 w 1711"/>
                    <a:gd name="T109" fmla="*/ 112 h 1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11" h="1353">
                      <a:moveTo>
                        <a:pt x="854" y="112"/>
                      </a:moveTo>
                      <a:lnTo>
                        <a:pt x="882" y="76"/>
                      </a:lnTo>
                      <a:lnTo>
                        <a:pt x="912" y="61"/>
                      </a:lnTo>
                      <a:lnTo>
                        <a:pt x="960" y="50"/>
                      </a:lnTo>
                      <a:lnTo>
                        <a:pt x="996" y="0"/>
                      </a:lnTo>
                      <a:lnTo>
                        <a:pt x="1021" y="10"/>
                      </a:lnTo>
                      <a:lnTo>
                        <a:pt x="1022" y="42"/>
                      </a:lnTo>
                      <a:lnTo>
                        <a:pt x="1049" y="33"/>
                      </a:lnTo>
                      <a:lnTo>
                        <a:pt x="1080" y="51"/>
                      </a:lnTo>
                      <a:lnTo>
                        <a:pt x="1085" y="83"/>
                      </a:lnTo>
                      <a:lnTo>
                        <a:pt x="1022" y="149"/>
                      </a:lnTo>
                      <a:lnTo>
                        <a:pt x="1076" y="122"/>
                      </a:lnTo>
                      <a:lnTo>
                        <a:pt x="1083" y="142"/>
                      </a:lnTo>
                      <a:lnTo>
                        <a:pt x="1101" y="131"/>
                      </a:lnTo>
                      <a:lnTo>
                        <a:pt x="1128" y="137"/>
                      </a:lnTo>
                      <a:lnTo>
                        <a:pt x="1125" y="146"/>
                      </a:lnTo>
                      <a:lnTo>
                        <a:pt x="1164" y="147"/>
                      </a:lnTo>
                      <a:lnTo>
                        <a:pt x="1164" y="130"/>
                      </a:lnTo>
                      <a:lnTo>
                        <a:pt x="1191" y="140"/>
                      </a:lnTo>
                      <a:lnTo>
                        <a:pt x="1204" y="138"/>
                      </a:lnTo>
                      <a:lnTo>
                        <a:pt x="1217" y="169"/>
                      </a:lnTo>
                      <a:lnTo>
                        <a:pt x="1209" y="182"/>
                      </a:lnTo>
                      <a:lnTo>
                        <a:pt x="1228" y="207"/>
                      </a:lnTo>
                      <a:lnTo>
                        <a:pt x="1242" y="179"/>
                      </a:lnTo>
                      <a:lnTo>
                        <a:pt x="1249" y="194"/>
                      </a:lnTo>
                      <a:lnTo>
                        <a:pt x="1298" y="192"/>
                      </a:lnTo>
                      <a:lnTo>
                        <a:pt x="1312" y="156"/>
                      </a:lnTo>
                      <a:lnTo>
                        <a:pt x="1380" y="173"/>
                      </a:lnTo>
                      <a:lnTo>
                        <a:pt x="1386" y="189"/>
                      </a:lnTo>
                      <a:lnTo>
                        <a:pt x="1404" y="201"/>
                      </a:lnTo>
                      <a:lnTo>
                        <a:pt x="1407" y="210"/>
                      </a:lnTo>
                      <a:lnTo>
                        <a:pt x="1458" y="206"/>
                      </a:lnTo>
                      <a:lnTo>
                        <a:pt x="1468" y="225"/>
                      </a:lnTo>
                      <a:lnTo>
                        <a:pt x="1465" y="234"/>
                      </a:lnTo>
                      <a:lnTo>
                        <a:pt x="1478" y="244"/>
                      </a:lnTo>
                      <a:lnTo>
                        <a:pt x="1487" y="236"/>
                      </a:lnTo>
                      <a:lnTo>
                        <a:pt x="1523" y="241"/>
                      </a:lnTo>
                      <a:lnTo>
                        <a:pt x="1532" y="235"/>
                      </a:lnTo>
                      <a:lnTo>
                        <a:pt x="1544" y="254"/>
                      </a:lnTo>
                      <a:lnTo>
                        <a:pt x="1558" y="251"/>
                      </a:lnTo>
                      <a:lnTo>
                        <a:pt x="1554" y="230"/>
                      </a:lnTo>
                      <a:lnTo>
                        <a:pt x="1569" y="234"/>
                      </a:lnTo>
                      <a:lnTo>
                        <a:pt x="1601" y="234"/>
                      </a:lnTo>
                      <a:lnTo>
                        <a:pt x="1676" y="288"/>
                      </a:lnTo>
                      <a:lnTo>
                        <a:pt x="1681" y="305"/>
                      </a:lnTo>
                      <a:lnTo>
                        <a:pt x="1690" y="297"/>
                      </a:lnTo>
                      <a:lnTo>
                        <a:pt x="1711" y="314"/>
                      </a:lnTo>
                      <a:lnTo>
                        <a:pt x="1699" y="334"/>
                      </a:lnTo>
                      <a:lnTo>
                        <a:pt x="1691" y="353"/>
                      </a:lnTo>
                      <a:lnTo>
                        <a:pt x="1667" y="338"/>
                      </a:lnTo>
                      <a:lnTo>
                        <a:pt x="1634" y="337"/>
                      </a:lnTo>
                      <a:lnTo>
                        <a:pt x="1629" y="375"/>
                      </a:lnTo>
                      <a:lnTo>
                        <a:pt x="1625" y="389"/>
                      </a:lnTo>
                      <a:lnTo>
                        <a:pt x="1553" y="429"/>
                      </a:lnTo>
                      <a:lnTo>
                        <a:pt x="1502" y="432"/>
                      </a:lnTo>
                      <a:lnTo>
                        <a:pt x="1494" y="463"/>
                      </a:lnTo>
                      <a:lnTo>
                        <a:pt x="1496" y="488"/>
                      </a:lnTo>
                      <a:lnTo>
                        <a:pt x="1441" y="561"/>
                      </a:lnTo>
                      <a:lnTo>
                        <a:pt x="1428" y="533"/>
                      </a:lnTo>
                      <a:lnTo>
                        <a:pt x="1433" y="480"/>
                      </a:lnTo>
                      <a:lnTo>
                        <a:pt x="1493" y="403"/>
                      </a:lnTo>
                      <a:lnTo>
                        <a:pt x="1466" y="413"/>
                      </a:lnTo>
                      <a:lnTo>
                        <a:pt x="1426" y="443"/>
                      </a:lnTo>
                      <a:lnTo>
                        <a:pt x="1321" y="444"/>
                      </a:lnTo>
                      <a:lnTo>
                        <a:pt x="1274" y="503"/>
                      </a:lnTo>
                      <a:lnTo>
                        <a:pt x="1305" y="523"/>
                      </a:lnTo>
                      <a:lnTo>
                        <a:pt x="1298" y="602"/>
                      </a:lnTo>
                      <a:lnTo>
                        <a:pt x="1253" y="660"/>
                      </a:lnTo>
                      <a:lnTo>
                        <a:pt x="1230" y="663"/>
                      </a:lnTo>
                      <a:lnTo>
                        <a:pt x="1199" y="700"/>
                      </a:lnTo>
                      <a:lnTo>
                        <a:pt x="1223" y="725"/>
                      </a:lnTo>
                      <a:lnTo>
                        <a:pt x="1194" y="758"/>
                      </a:lnTo>
                      <a:lnTo>
                        <a:pt x="1189" y="744"/>
                      </a:lnTo>
                      <a:lnTo>
                        <a:pt x="1187" y="725"/>
                      </a:lnTo>
                      <a:lnTo>
                        <a:pt x="1176" y="696"/>
                      </a:lnTo>
                      <a:lnTo>
                        <a:pt x="1148" y="705"/>
                      </a:lnTo>
                      <a:lnTo>
                        <a:pt x="1147" y="682"/>
                      </a:lnTo>
                      <a:lnTo>
                        <a:pt x="1121" y="711"/>
                      </a:lnTo>
                      <a:lnTo>
                        <a:pt x="1144" y="728"/>
                      </a:lnTo>
                      <a:lnTo>
                        <a:pt x="1139" y="749"/>
                      </a:lnTo>
                      <a:lnTo>
                        <a:pt x="1153" y="782"/>
                      </a:lnTo>
                      <a:lnTo>
                        <a:pt x="1140" y="816"/>
                      </a:lnTo>
                      <a:lnTo>
                        <a:pt x="1091" y="862"/>
                      </a:lnTo>
                      <a:lnTo>
                        <a:pt x="1038" y="876"/>
                      </a:lnTo>
                      <a:lnTo>
                        <a:pt x="1019" y="895"/>
                      </a:lnTo>
                      <a:lnTo>
                        <a:pt x="1047" y="931"/>
                      </a:lnTo>
                      <a:lnTo>
                        <a:pt x="1047" y="957"/>
                      </a:lnTo>
                      <a:lnTo>
                        <a:pt x="1014" y="980"/>
                      </a:lnTo>
                      <a:lnTo>
                        <a:pt x="1001" y="960"/>
                      </a:lnTo>
                      <a:lnTo>
                        <a:pt x="978" y="940"/>
                      </a:lnTo>
                      <a:lnTo>
                        <a:pt x="965" y="966"/>
                      </a:lnTo>
                      <a:lnTo>
                        <a:pt x="984" y="993"/>
                      </a:lnTo>
                      <a:lnTo>
                        <a:pt x="1001" y="1016"/>
                      </a:lnTo>
                      <a:lnTo>
                        <a:pt x="1008" y="1040"/>
                      </a:lnTo>
                      <a:lnTo>
                        <a:pt x="975" y="1014"/>
                      </a:lnTo>
                      <a:lnTo>
                        <a:pt x="973" y="995"/>
                      </a:lnTo>
                      <a:lnTo>
                        <a:pt x="958" y="983"/>
                      </a:lnTo>
                      <a:lnTo>
                        <a:pt x="953" y="913"/>
                      </a:lnTo>
                      <a:lnTo>
                        <a:pt x="932" y="919"/>
                      </a:lnTo>
                      <a:lnTo>
                        <a:pt x="923" y="917"/>
                      </a:lnTo>
                      <a:lnTo>
                        <a:pt x="920" y="893"/>
                      </a:lnTo>
                      <a:lnTo>
                        <a:pt x="903" y="863"/>
                      </a:lnTo>
                      <a:lnTo>
                        <a:pt x="870" y="881"/>
                      </a:lnTo>
                      <a:lnTo>
                        <a:pt x="816" y="915"/>
                      </a:lnTo>
                      <a:lnTo>
                        <a:pt x="808" y="941"/>
                      </a:lnTo>
                      <a:lnTo>
                        <a:pt x="786" y="984"/>
                      </a:lnTo>
                      <a:lnTo>
                        <a:pt x="773" y="965"/>
                      </a:lnTo>
                      <a:lnTo>
                        <a:pt x="745" y="879"/>
                      </a:lnTo>
                      <a:lnTo>
                        <a:pt x="726" y="875"/>
                      </a:lnTo>
                      <a:lnTo>
                        <a:pt x="694" y="835"/>
                      </a:lnTo>
                      <a:lnTo>
                        <a:pt x="619" y="832"/>
                      </a:lnTo>
                      <a:lnTo>
                        <a:pt x="614" y="820"/>
                      </a:lnTo>
                      <a:lnTo>
                        <a:pt x="547" y="791"/>
                      </a:lnTo>
                      <a:lnTo>
                        <a:pt x="547" y="811"/>
                      </a:lnTo>
                      <a:lnTo>
                        <a:pt x="567" y="827"/>
                      </a:lnTo>
                      <a:lnTo>
                        <a:pt x="568" y="841"/>
                      </a:lnTo>
                      <a:lnTo>
                        <a:pt x="594" y="844"/>
                      </a:lnTo>
                      <a:lnTo>
                        <a:pt x="606" y="832"/>
                      </a:lnTo>
                      <a:lnTo>
                        <a:pt x="610" y="839"/>
                      </a:lnTo>
                      <a:lnTo>
                        <a:pt x="634" y="857"/>
                      </a:lnTo>
                      <a:lnTo>
                        <a:pt x="628" y="879"/>
                      </a:lnTo>
                      <a:lnTo>
                        <a:pt x="577" y="915"/>
                      </a:lnTo>
                      <a:lnTo>
                        <a:pt x="515" y="946"/>
                      </a:lnTo>
                      <a:lnTo>
                        <a:pt x="497" y="926"/>
                      </a:lnTo>
                      <a:lnTo>
                        <a:pt x="487" y="900"/>
                      </a:lnTo>
                      <a:lnTo>
                        <a:pt x="455" y="846"/>
                      </a:lnTo>
                      <a:lnTo>
                        <a:pt x="434" y="810"/>
                      </a:lnTo>
                      <a:lnTo>
                        <a:pt x="425" y="824"/>
                      </a:lnTo>
                      <a:lnTo>
                        <a:pt x="452" y="872"/>
                      </a:lnTo>
                      <a:lnTo>
                        <a:pt x="472" y="924"/>
                      </a:lnTo>
                      <a:lnTo>
                        <a:pt x="495" y="941"/>
                      </a:lnTo>
                      <a:lnTo>
                        <a:pt x="512" y="965"/>
                      </a:lnTo>
                      <a:lnTo>
                        <a:pt x="551" y="956"/>
                      </a:lnTo>
                      <a:lnTo>
                        <a:pt x="566" y="966"/>
                      </a:lnTo>
                      <a:lnTo>
                        <a:pt x="530" y="1028"/>
                      </a:lnTo>
                      <a:lnTo>
                        <a:pt x="467" y="1103"/>
                      </a:lnTo>
                      <a:lnTo>
                        <a:pt x="480" y="1138"/>
                      </a:lnTo>
                      <a:lnTo>
                        <a:pt x="481" y="1173"/>
                      </a:lnTo>
                      <a:lnTo>
                        <a:pt x="453" y="1199"/>
                      </a:lnTo>
                      <a:lnTo>
                        <a:pt x="431" y="1224"/>
                      </a:lnTo>
                      <a:lnTo>
                        <a:pt x="436" y="1253"/>
                      </a:lnTo>
                      <a:lnTo>
                        <a:pt x="415" y="1275"/>
                      </a:lnTo>
                      <a:lnTo>
                        <a:pt x="403" y="1303"/>
                      </a:lnTo>
                      <a:lnTo>
                        <a:pt x="356" y="1351"/>
                      </a:lnTo>
                      <a:lnTo>
                        <a:pt x="299" y="1353"/>
                      </a:lnTo>
                      <a:lnTo>
                        <a:pt x="273" y="1293"/>
                      </a:lnTo>
                      <a:lnTo>
                        <a:pt x="263" y="1242"/>
                      </a:lnTo>
                      <a:lnTo>
                        <a:pt x="240" y="1202"/>
                      </a:lnTo>
                      <a:lnTo>
                        <a:pt x="252" y="1120"/>
                      </a:lnTo>
                      <a:lnTo>
                        <a:pt x="216" y="1056"/>
                      </a:lnTo>
                      <a:lnTo>
                        <a:pt x="223" y="1018"/>
                      </a:lnTo>
                      <a:lnTo>
                        <a:pt x="189" y="1012"/>
                      </a:lnTo>
                      <a:lnTo>
                        <a:pt x="179" y="999"/>
                      </a:lnTo>
                      <a:lnTo>
                        <a:pt x="136" y="1016"/>
                      </a:lnTo>
                      <a:lnTo>
                        <a:pt x="118" y="1009"/>
                      </a:lnTo>
                      <a:lnTo>
                        <a:pt x="81" y="1016"/>
                      </a:lnTo>
                      <a:lnTo>
                        <a:pt x="37" y="989"/>
                      </a:lnTo>
                      <a:lnTo>
                        <a:pt x="0" y="928"/>
                      </a:lnTo>
                      <a:lnTo>
                        <a:pt x="8" y="887"/>
                      </a:lnTo>
                      <a:lnTo>
                        <a:pt x="6" y="862"/>
                      </a:lnTo>
                      <a:lnTo>
                        <a:pt x="61" y="795"/>
                      </a:lnTo>
                      <a:lnTo>
                        <a:pt x="89" y="752"/>
                      </a:lnTo>
                      <a:lnTo>
                        <a:pt x="96" y="735"/>
                      </a:lnTo>
                      <a:lnTo>
                        <a:pt x="126" y="742"/>
                      </a:lnTo>
                      <a:lnTo>
                        <a:pt x="167" y="721"/>
                      </a:lnTo>
                      <a:lnTo>
                        <a:pt x="230" y="724"/>
                      </a:lnTo>
                      <a:lnTo>
                        <a:pt x="235" y="745"/>
                      </a:lnTo>
                      <a:lnTo>
                        <a:pt x="269" y="769"/>
                      </a:lnTo>
                      <a:lnTo>
                        <a:pt x="299" y="788"/>
                      </a:lnTo>
                      <a:lnTo>
                        <a:pt x="316" y="757"/>
                      </a:lnTo>
                      <a:lnTo>
                        <a:pt x="351" y="777"/>
                      </a:lnTo>
                      <a:lnTo>
                        <a:pt x="392" y="780"/>
                      </a:lnTo>
                      <a:lnTo>
                        <a:pt x="429" y="775"/>
                      </a:lnTo>
                      <a:lnTo>
                        <a:pt x="440" y="731"/>
                      </a:lnTo>
                      <a:lnTo>
                        <a:pt x="416" y="733"/>
                      </a:lnTo>
                      <a:lnTo>
                        <a:pt x="386" y="730"/>
                      </a:lnTo>
                      <a:lnTo>
                        <a:pt x="368" y="706"/>
                      </a:lnTo>
                      <a:lnTo>
                        <a:pt x="354" y="689"/>
                      </a:lnTo>
                      <a:lnTo>
                        <a:pt x="339" y="688"/>
                      </a:lnTo>
                      <a:lnTo>
                        <a:pt x="349" y="711"/>
                      </a:lnTo>
                      <a:lnTo>
                        <a:pt x="329" y="728"/>
                      </a:lnTo>
                      <a:lnTo>
                        <a:pt x="310" y="697"/>
                      </a:lnTo>
                      <a:lnTo>
                        <a:pt x="304" y="663"/>
                      </a:lnTo>
                      <a:lnTo>
                        <a:pt x="256" y="627"/>
                      </a:lnTo>
                      <a:lnTo>
                        <a:pt x="247" y="635"/>
                      </a:lnTo>
                      <a:lnTo>
                        <a:pt x="285" y="678"/>
                      </a:lnTo>
                      <a:lnTo>
                        <a:pt x="296" y="692"/>
                      </a:lnTo>
                      <a:lnTo>
                        <a:pt x="285" y="700"/>
                      </a:lnTo>
                      <a:lnTo>
                        <a:pt x="269" y="731"/>
                      </a:lnTo>
                      <a:lnTo>
                        <a:pt x="249" y="709"/>
                      </a:lnTo>
                      <a:lnTo>
                        <a:pt x="268" y="688"/>
                      </a:lnTo>
                      <a:lnTo>
                        <a:pt x="227" y="646"/>
                      </a:lnTo>
                      <a:lnTo>
                        <a:pt x="195" y="656"/>
                      </a:lnTo>
                      <a:lnTo>
                        <a:pt x="178" y="651"/>
                      </a:lnTo>
                      <a:lnTo>
                        <a:pt x="150" y="689"/>
                      </a:lnTo>
                      <a:lnTo>
                        <a:pt x="134" y="716"/>
                      </a:lnTo>
                      <a:lnTo>
                        <a:pt x="90" y="721"/>
                      </a:lnTo>
                      <a:lnTo>
                        <a:pt x="74" y="714"/>
                      </a:lnTo>
                      <a:lnTo>
                        <a:pt x="71" y="654"/>
                      </a:lnTo>
                      <a:lnTo>
                        <a:pt x="131" y="653"/>
                      </a:lnTo>
                      <a:lnTo>
                        <a:pt x="129" y="617"/>
                      </a:lnTo>
                      <a:lnTo>
                        <a:pt x="105" y="598"/>
                      </a:lnTo>
                      <a:lnTo>
                        <a:pt x="117" y="588"/>
                      </a:lnTo>
                      <a:lnTo>
                        <a:pt x="132" y="590"/>
                      </a:lnTo>
                      <a:lnTo>
                        <a:pt x="129" y="576"/>
                      </a:lnTo>
                      <a:lnTo>
                        <a:pt x="157" y="570"/>
                      </a:lnTo>
                      <a:lnTo>
                        <a:pt x="179" y="547"/>
                      </a:lnTo>
                      <a:lnTo>
                        <a:pt x="186" y="530"/>
                      </a:lnTo>
                      <a:lnTo>
                        <a:pt x="214" y="522"/>
                      </a:lnTo>
                      <a:lnTo>
                        <a:pt x="209" y="484"/>
                      </a:lnTo>
                      <a:lnTo>
                        <a:pt x="230" y="463"/>
                      </a:lnTo>
                      <a:lnTo>
                        <a:pt x="233" y="485"/>
                      </a:lnTo>
                      <a:lnTo>
                        <a:pt x="222" y="503"/>
                      </a:lnTo>
                      <a:lnTo>
                        <a:pt x="232" y="519"/>
                      </a:lnTo>
                      <a:lnTo>
                        <a:pt x="265" y="504"/>
                      </a:lnTo>
                      <a:lnTo>
                        <a:pt x="269" y="512"/>
                      </a:lnTo>
                      <a:lnTo>
                        <a:pt x="298" y="507"/>
                      </a:lnTo>
                      <a:lnTo>
                        <a:pt x="326" y="461"/>
                      </a:lnTo>
                      <a:lnTo>
                        <a:pt x="337" y="474"/>
                      </a:lnTo>
                      <a:lnTo>
                        <a:pt x="345" y="455"/>
                      </a:lnTo>
                      <a:lnTo>
                        <a:pt x="332" y="443"/>
                      </a:lnTo>
                      <a:lnTo>
                        <a:pt x="377" y="433"/>
                      </a:lnTo>
                      <a:lnTo>
                        <a:pt x="379" y="417"/>
                      </a:lnTo>
                      <a:lnTo>
                        <a:pt x="336" y="427"/>
                      </a:lnTo>
                      <a:lnTo>
                        <a:pt x="318" y="411"/>
                      </a:lnTo>
                      <a:lnTo>
                        <a:pt x="317" y="381"/>
                      </a:lnTo>
                      <a:lnTo>
                        <a:pt x="353" y="329"/>
                      </a:lnTo>
                      <a:lnTo>
                        <a:pt x="326" y="325"/>
                      </a:lnTo>
                      <a:lnTo>
                        <a:pt x="318" y="342"/>
                      </a:lnTo>
                      <a:lnTo>
                        <a:pt x="287" y="385"/>
                      </a:lnTo>
                      <a:lnTo>
                        <a:pt x="277" y="405"/>
                      </a:lnTo>
                      <a:lnTo>
                        <a:pt x="297" y="423"/>
                      </a:lnTo>
                      <a:lnTo>
                        <a:pt x="294" y="442"/>
                      </a:lnTo>
                      <a:lnTo>
                        <a:pt x="279" y="450"/>
                      </a:lnTo>
                      <a:lnTo>
                        <a:pt x="279" y="486"/>
                      </a:lnTo>
                      <a:lnTo>
                        <a:pt x="250" y="495"/>
                      </a:lnTo>
                      <a:lnTo>
                        <a:pt x="241" y="470"/>
                      </a:lnTo>
                      <a:lnTo>
                        <a:pt x="232" y="441"/>
                      </a:lnTo>
                      <a:lnTo>
                        <a:pt x="198" y="458"/>
                      </a:lnTo>
                      <a:lnTo>
                        <a:pt x="185" y="409"/>
                      </a:lnTo>
                      <a:lnTo>
                        <a:pt x="225" y="359"/>
                      </a:lnTo>
                      <a:lnTo>
                        <a:pt x="289" y="226"/>
                      </a:lnTo>
                      <a:lnTo>
                        <a:pt x="401" y="210"/>
                      </a:lnTo>
                      <a:lnTo>
                        <a:pt x="410" y="238"/>
                      </a:lnTo>
                      <a:lnTo>
                        <a:pt x="474" y="274"/>
                      </a:lnTo>
                      <a:lnTo>
                        <a:pt x="485" y="302"/>
                      </a:lnTo>
                      <a:lnTo>
                        <a:pt x="436" y="316"/>
                      </a:lnTo>
                      <a:lnTo>
                        <a:pt x="433" y="347"/>
                      </a:lnTo>
                      <a:lnTo>
                        <a:pt x="505" y="312"/>
                      </a:lnTo>
                      <a:lnTo>
                        <a:pt x="502" y="260"/>
                      </a:lnTo>
                      <a:lnTo>
                        <a:pt x="528" y="272"/>
                      </a:lnTo>
                      <a:lnTo>
                        <a:pt x="538" y="295"/>
                      </a:lnTo>
                      <a:lnTo>
                        <a:pt x="590" y="264"/>
                      </a:lnTo>
                      <a:lnTo>
                        <a:pt x="632" y="235"/>
                      </a:lnTo>
                      <a:lnTo>
                        <a:pt x="637" y="213"/>
                      </a:lnTo>
                      <a:lnTo>
                        <a:pt x="667" y="238"/>
                      </a:lnTo>
                      <a:lnTo>
                        <a:pt x="710" y="254"/>
                      </a:lnTo>
                      <a:lnTo>
                        <a:pt x="694" y="211"/>
                      </a:lnTo>
                      <a:lnTo>
                        <a:pt x="713" y="163"/>
                      </a:lnTo>
                      <a:lnTo>
                        <a:pt x="745" y="159"/>
                      </a:lnTo>
                      <a:lnTo>
                        <a:pt x="736" y="202"/>
                      </a:lnTo>
                      <a:lnTo>
                        <a:pt x="743" y="253"/>
                      </a:lnTo>
                      <a:lnTo>
                        <a:pt x="714" y="316"/>
                      </a:lnTo>
                      <a:lnTo>
                        <a:pt x="724" y="321"/>
                      </a:lnTo>
                      <a:lnTo>
                        <a:pt x="757" y="268"/>
                      </a:lnTo>
                      <a:lnTo>
                        <a:pt x="746" y="220"/>
                      </a:lnTo>
                      <a:lnTo>
                        <a:pt x="764" y="171"/>
                      </a:lnTo>
                      <a:lnTo>
                        <a:pt x="781" y="173"/>
                      </a:lnTo>
                      <a:lnTo>
                        <a:pt x="802" y="178"/>
                      </a:lnTo>
                      <a:lnTo>
                        <a:pt x="825" y="201"/>
                      </a:lnTo>
                      <a:lnTo>
                        <a:pt x="836" y="189"/>
                      </a:lnTo>
                      <a:lnTo>
                        <a:pt x="813" y="168"/>
                      </a:lnTo>
                      <a:lnTo>
                        <a:pt x="809" y="136"/>
                      </a:lnTo>
                      <a:lnTo>
                        <a:pt x="860" y="126"/>
                      </a:lnTo>
                      <a:lnTo>
                        <a:pt x="854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ïṧľiḋê"/>
                <p:cNvSpPr/>
                <p:nvPr/>
              </p:nvSpPr>
              <p:spPr bwMode="auto">
                <a:xfrm>
                  <a:off x="5922" y="264"/>
                  <a:ext cx="136" cy="190"/>
                </a:xfrm>
                <a:custGeom>
                  <a:avLst/>
                  <a:gdLst>
                    <a:gd name="T0" fmla="*/ 23 w 136"/>
                    <a:gd name="T1" fmla="*/ 190 h 190"/>
                    <a:gd name="T2" fmla="*/ 7 w 136"/>
                    <a:gd name="T3" fmla="*/ 174 h 190"/>
                    <a:gd name="T4" fmla="*/ 0 w 136"/>
                    <a:gd name="T5" fmla="*/ 131 h 190"/>
                    <a:gd name="T6" fmla="*/ 67 w 136"/>
                    <a:gd name="T7" fmla="*/ 28 h 190"/>
                    <a:gd name="T8" fmla="*/ 133 w 136"/>
                    <a:gd name="T9" fmla="*/ 0 h 190"/>
                    <a:gd name="T10" fmla="*/ 136 w 136"/>
                    <a:gd name="T11" fmla="*/ 15 h 190"/>
                    <a:gd name="T12" fmla="*/ 84 w 136"/>
                    <a:gd name="T13" fmla="*/ 51 h 190"/>
                    <a:gd name="T14" fmla="*/ 31 w 136"/>
                    <a:gd name="T15" fmla="*/ 146 h 190"/>
                    <a:gd name="T16" fmla="*/ 36 w 136"/>
                    <a:gd name="T17" fmla="*/ 185 h 190"/>
                    <a:gd name="T18" fmla="*/ 23 w 136"/>
                    <a:gd name="T19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190">
                      <a:moveTo>
                        <a:pt x="23" y="190"/>
                      </a:moveTo>
                      <a:lnTo>
                        <a:pt x="7" y="174"/>
                      </a:lnTo>
                      <a:lnTo>
                        <a:pt x="0" y="131"/>
                      </a:lnTo>
                      <a:lnTo>
                        <a:pt x="67" y="28"/>
                      </a:lnTo>
                      <a:lnTo>
                        <a:pt x="133" y="0"/>
                      </a:lnTo>
                      <a:lnTo>
                        <a:pt x="136" y="15"/>
                      </a:lnTo>
                      <a:lnTo>
                        <a:pt x="84" y="51"/>
                      </a:lnTo>
                      <a:lnTo>
                        <a:pt x="31" y="146"/>
                      </a:lnTo>
                      <a:lnTo>
                        <a:pt x="36" y="185"/>
                      </a:lnTo>
                      <a:lnTo>
                        <a:pt x="23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ïṥ1ïdè"/>
                <p:cNvSpPr/>
                <p:nvPr/>
              </p:nvSpPr>
              <p:spPr bwMode="auto">
                <a:xfrm>
                  <a:off x="5720" y="857"/>
                  <a:ext cx="122" cy="61"/>
                </a:xfrm>
                <a:custGeom>
                  <a:avLst/>
                  <a:gdLst>
                    <a:gd name="T0" fmla="*/ 122 w 122"/>
                    <a:gd name="T1" fmla="*/ 53 h 61"/>
                    <a:gd name="T2" fmla="*/ 102 w 122"/>
                    <a:gd name="T3" fmla="*/ 35 h 61"/>
                    <a:gd name="T4" fmla="*/ 70 w 122"/>
                    <a:gd name="T5" fmla="*/ 14 h 61"/>
                    <a:gd name="T6" fmla="*/ 45 w 122"/>
                    <a:gd name="T7" fmla="*/ 20 h 61"/>
                    <a:gd name="T8" fmla="*/ 47 w 122"/>
                    <a:gd name="T9" fmla="*/ 2 h 61"/>
                    <a:gd name="T10" fmla="*/ 20 w 122"/>
                    <a:gd name="T11" fmla="*/ 0 h 61"/>
                    <a:gd name="T12" fmla="*/ 0 w 122"/>
                    <a:gd name="T13" fmla="*/ 49 h 61"/>
                    <a:gd name="T14" fmla="*/ 26 w 122"/>
                    <a:gd name="T15" fmla="*/ 59 h 61"/>
                    <a:gd name="T16" fmla="*/ 64 w 122"/>
                    <a:gd name="T17" fmla="*/ 52 h 61"/>
                    <a:gd name="T18" fmla="*/ 84 w 122"/>
                    <a:gd name="T19" fmla="*/ 61 h 61"/>
                    <a:gd name="T20" fmla="*/ 122 w 122"/>
                    <a:gd name="T21" fmla="*/ 5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61">
                      <a:moveTo>
                        <a:pt x="122" y="53"/>
                      </a:moveTo>
                      <a:lnTo>
                        <a:pt x="102" y="35"/>
                      </a:lnTo>
                      <a:lnTo>
                        <a:pt x="70" y="14"/>
                      </a:lnTo>
                      <a:lnTo>
                        <a:pt x="45" y="20"/>
                      </a:lnTo>
                      <a:lnTo>
                        <a:pt x="47" y="2"/>
                      </a:lnTo>
                      <a:lnTo>
                        <a:pt x="20" y="0"/>
                      </a:lnTo>
                      <a:lnTo>
                        <a:pt x="0" y="49"/>
                      </a:lnTo>
                      <a:lnTo>
                        <a:pt x="26" y="59"/>
                      </a:lnTo>
                      <a:lnTo>
                        <a:pt x="64" y="52"/>
                      </a:lnTo>
                      <a:lnTo>
                        <a:pt x="84" y="61"/>
                      </a:lnTo>
                      <a:lnTo>
                        <a:pt x="122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íṡļïdè"/>
                <p:cNvSpPr/>
                <p:nvPr/>
              </p:nvSpPr>
              <p:spPr bwMode="auto">
                <a:xfrm>
                  <a:off x="5875" y="845"/>
                  <a:ext cx="66" cy="115"/>
                </a:xfrm>
                <a:custGeom>
                  <a:avLst/>
                  <a:gdLst>
                    <a:gd name="T0" fmla="*/ 55 w 66"/>
                    <a:gd name="T1" fmla="*/ 115 h 115"/>
                    <a:gd name="T2" fmla="*/ 61 w 66"/>
                    <a:gd name="T3" fmla="*/ 93 h 115"/>
                    <a:gd name="T4" fmla="*/ 36 w 66"/>
                    <a:gd name="T5" fmla="*/ 38 h 115"/>
                    <a:gd name="T6" fmla="*/ 66 w 66"/>
                    <a:gd name="T7" fmla="*/ 22 h 115"/>
                    <a:gd name="T8" fmla="*/ 50 w 66"/>
                    <a:gd name="T9" fmla="*/ 0 h 115"/>
                    <a:gd name="T10" fmla="*/ 14 w 66"/>
                    <a:gd name="T11" fmla="*/ 8 h 115"/>
                    <a:gd name="T12" fmla="*/ 0 w 66"/>
                    <a:gd name="T13" fmla="*/ 31 h 115"/>
                    <a:gd name="T14" fmla="*/ 24 w 66"/>
                    <a:gd name="T15" fmla="*/ 80 h 115"/>
                    <a:gd name="T16" fmla="*/ 21 w 66"/>
                    <a:gd name="T17" fmla="*/ 107 h 115"/>
                    <a:gd name="T18" fmla="*/ 55 w 66"/>
                    <a:gd name="T19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15">
                      <a:moveTo>
                        <a:pt x="55" y="115"/>
                      </a:moveTo>
                      <a:lnTo>
                        <a:pt x="61" y="93"/>
                      </a:lnTo>
                      <a:lnTo>
                        <a:pt x="36" y="38"/>
                      </a:lnTo>
                      <a:lnTo>
                        <a:pt x="66" y="22"/>
                      </a:lnTo>
                      <a:lnTo>
                        <a:pt x="50" y="0"/>
                      </a:lnTo>
                      <a:lnTo>
                        <a:pt x="14" y="8"/>
                      </a:lnTo>
                      <a:lnTo>
                        <a:pt x="0" y="31"/>
                      </a:lnTo>
                      <a:lnTo>
                        <a:pt x="24" y="80"/>
                      </a:lnTo>
                      <a:lnTo>
                        <a:pt x="21" y="107"/>
                      </a:lnTo>
                      <a:lnTo>
                        <a:pt x="55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íṣḻiḓè"/>
                <p:cNvSpPr/>
                <p:nvPr/>
              </p:nvSpPr>
              <p:spPr bwMode="auto">
                <a:xfrm>
                  <a:off x="6659" y="758"/>
                  <a:ext cx="28" cy="102"/>
                </a:xfrm>
                <a:custGeom>
                  <a:avLst/>
                  <a:gdLst>
                    <a:gd name="T0" fmla="*/ 13 w 28"/>
                    <a:gd name="T1" fmla="*/ 0 h 102"/>
                    <a:gd name="T2" fmla="*/ 17 w 28"/>
                    <a:gd name="T3" fmla="*/ 15 h 102"/>
                    <a:gd name="T4" fmla="*/ 18 w 28"/>
                    <a:gd name="T5" fmla="*/ 43 h 102"/>
                    <a:gd name="T6" fmla="*/ 28 w 28"/>
                    <a:gd name="T7" fmla="*/ 63 h 102"/>
                    <a:gd name="T8" fmla="*/ 14 w 28"/>
                    <a:gd name="T9" fmla="*/ 63 h 102"/>
                    <a:gd name="T10" fmla="*/ 15 w 28"/>
                    <a:gd name="T11" fmla="*/ 82 h 102"/>
                    <a:gd name="T12" fmla="*/ 20 w 28"/>
                    <a:gd name="T13" fmla="*/ 100 h 102"/>
                    <a:gd name="T14" fmla="*/ 10 w 28"/>
                    <a:gd name="T15" fmla="*/ 94 h 102"/>
                    <a:gd name="T16" fmla="*/ 0 w 28"/>
                    <a:gd name="T17" fmla="*/ 102 h 102"/>
                    <a:gd name="T18" fmla="*/ 7 w 28"/>
                    <a:gd name="T19" fmla="*/ 36 h 102"/>
                    <a:gd name="T20" fmla="*/ 4 w 28"/>
                    <a:gd name="T21" fmla="*/ 10 h 102"/>
                    <a:gd name="T22" fmla="*/ 13 w 28"/>
                    <a:gd name="T2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102">
                      <a:moveTo>
                        <a:pt x="13" y="0"/>
                      </a:moveTo>
                      <a:lnTo>
                        <a:pt x="17" y="15"/>
                      </a:lnTo>
                      <a:lnTo>
                        <a:pt x="18" y="43"/>
                      </a:lnTo>
                      <a:lnTo>
                        <a:pt x="28" y="63"/>
                      </a:lnTo>
                      <a:lnTo>
                        <a:pt x="14" y="63"/>
                      </a:lnTo>
                      <a:lnTo>
                        <a:pt x="15" y="82"/>
                      </a:lnTo>
                      <a:lnTo>
                        <a:pt x="20" y="100"/>
                      </a:lnTo>
                      <a:lnTo>
                        <a:pt x="10" y="94"/>
                      </a:lnTo>
                      <a:lnTo>
                        <a:pt x="0" y="102"/>
                      </a:lnTo>
                      <a:lnTo>
                        <a:pt x="7" y="36"/>
                      </a:lnTo>
                      <a:lnTo>
                        <a:pt x="4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şlíḑé"/>
                <p:cNvSpPr/>
                <p:nvPr/>
              </p:nvSpPr>
              <p:spPr bwMode="auto">
                <a:xfrm>
                  <a:off x="6646" y="868"/>
                  <a:ext cx="46" cy="43"/>
                </a:xfrm>
                <a:custGeom>
                  <a:avLst/>
                  <a:gdLst>
                    <a:gd name="T0" fmla="*/ 14 w 46"/>
                    <a:gd name="T1" fmla="*/ 0 h 43"/>
                    <a:gd name="T2" fmla="*/ 32 w 46"/>
                    <a:gd name="T3" fmla="*/ 10 h 43"/>
                    <a:gd name="T4" fmla="*/ 46 w 46"/>
                    <a:gd name="T5" fmla="*/ 12 h 43"/>
                    <a:gd name="T6" fmla="*/ 46 w 46"/>
                    <a:gd name="T7" fmla="*/ 31 h 43"/>
                    <a:gd name="T8" fmla="*/ 31 w 46"/>
                    <a:gd name="T9" fmla="*/ 36 h 43"/>
                    <a:gd name="T10" fmla="*/ 12 w 46"/>
                    <a:gd name="T11" fmla="*/ 34 h 43"/>
                    <a:gd name="T12" fmla="*/ 11 w 46"/>
                    <a:gd name="T13" fmla="*/ 43 h 43"/>
                    <a:gd name="T14" fmla="*/ 0 w 46"/>
                    <a:gd name="T15" fmla="*/ 32 h 43"/>
                    <a:gd name="T16" fmla="*/ 11 w 46"/>
                    <a:gd name="T17" fmla="*/ 19 h 43"/>
                    <a:gd name="T18" fmla="*/ 14 w 46"/>
                    <a:gd name="T1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3">
                      <a:moveTo>
                        <a:pt x="14" y="0"/>
                      </a:moveTo>
                      <a:lnTo>
                        <a:pt x="32" y="10"/>
                      </a:lnTo>
                      <a:lnTo>
                        <a:pt x="46" y="12"/>
                      </a:lnTo>
                      <a:lnTo>
                        <a:pt x="46" y="31"/>
                      </a:lnTo>
                      <a:lnTo>
                        <a:pt x="31" y="36"/>
                      </a:lnTo>
                      <a:lnTo>
                        <a:pt x="12" y="34"/>
                      </a:lnTo>
                      <a:lnTo>
                        <a:pt x="11" y="43"/>
                      </a:lnTo>
                      <a:lnTo>
                        <a:pt x="0" y="32"/>
                      </a:lnTo>
                      <a:lnTo>
                        <a:pt x="11" y="1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î$lîḑe"/>
                <p:cNvSpPr/>
                <p:nvPr/>
              </p:nvSpPr>
              <p:spPr bwMode="auto">
                <a:xfrm>
                  <a:off x="6562" y="993"/>
                  <a:ext cx="19" cy="31"/>
                </a:xfrm>
                <a:custGeom>
                  <a:avLst/>
                  <a:gdLst>
                    <a:gd name="T0" fmla="*/ 7 w 19"/>
                    <a:gd name="T1" fmla="*/ 31 h 31"/>
                    <a:gd name="T2" fmla="*/ 19 w 19"/>
                    <a:gd name="T3" fmla="*/ 12 h 31"/>
                    <a:gd name="T4" fmla="*/ 17 w 19"/>
                    <a:gd name="T5" fmla="*/ 0 h 31"/>
                    <a:gd name="T6" fmla="*/ 6 w 19"/>
                    <a:gd name="T7" fmla="*/ 0 h 31"/>
                    <a:gd name="T8" fmla="*/ 0 w 19"/>
                    <a:gd name="T9" fmla="*/ 5 h 31"/>
                    <a:gd name="T10" fmla="*/ 1 w 19"/>
                    <a:gd name="T11" fmla="*/ 11 h 31"/>
                    <a:gd name="T12" fmla="*/ 7 w 19"/>
                    <a:gd name="T1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1">
                      <a:moveTo>
                        <a:pt x="7" y="31"/>
                      </a:moveTo>
                      <a:lnTo>
                        <a:pt x="19" y="12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7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şľïdé"/>
                <p:cNvSpPr/>
                <p:nvPr/>
              </p:nvSpPr>
              <p:spPr bwMode="auto">
                <a:xfrm>
                  <a:off x="6573" y="913"/>
                  <a:ext cx="89" cy="90"/>
                </a:xfrm>
                <a:custGeom>
                  <a:avLst/>
                  <a:gdLst>
                    <a:gd name="T0" fmla="*/ 75 w 89"/>
                    <a:gd name="T1" fmla="*/ 0 h 90"/>
                    <a:gd name="T2" fmla="*/ 89 w 89"/>
                    <a:gd name="T3" fmla="*/ 11 h 90"/>
                    <a:gd name="T4" fmla="*/ 86 w 89"/>
                    <a:gd name="T5" fmla="*/ 33 h 90"/>
                    <a:gd name="T6" fmla="*/ 80 w 89"/>
                    <a:gd name="T7" fmla="*/ 53 h 90"/>
                    <a:gd name="T8" fmla="*/ 68 w 89"/>
                    <a:gd name="T9" fmla="*/ 68 h 90"/>
                    <a:gd name="T10" fmla="*/ 47 w 89"/>
                    <a:gd name="T11" fmla="*/ 69 h 90"/>
                    <a:gd name="T12" fmla="*/ 42 w 89"/>
                    <a:gd name="T13" fmla="*/ 82 h 90"/>
                    <a:gd name="T14" fmla="*/ 15 w 89"/>
                    <a:gd name="T15" fmla="*/ 90 h 90"/>
                    <a:gd name="T16" fmla="*/ 15 w 89"/>
                    <a:gd name="T17" fmla="*/ 77 h 90"/>
                    <a:gd name="T18" fmla="*/ 0 w 89"/>
                    <a:gd name="T19" fmla="*/ 73 h 90"/>
                    <a:gd name="T20" fmla="*/ 18 w 89"/>
                    <a:gd name="T21" fmla="*/ 58 h 90"/>
                    <a:gd name="T22" fmla="*/ 39 w 89"/>
                    <a:gd name="T23" fmla="*/ 63 h 90"/>
                    <a:gd name="T24" fmla="*/ 44 w 89"/>
                    <a:gd name="T25" fmla="*/ 45 h 90"/>
                    <a:gd name="T26" fmla="*/ 53 w 89"/>
                    <a:gd name="T27" fmla="*/ 43 h 90"/>
                    <a:gd name="T28" fmla="*/ 71 w 89"/>
                    <a:gd name="T29" fmla="*/ 30 h 90"/>
                    <a:gd name="T30" fmla="*/ 73 w 89"/>
                    <a:gd name="T31" fmla="*/ 13 h 90"/>
                    <a:gd name="T32" fmla="*/ 75 w 89"/>
                    <a:gd name="T3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90">
                      <a:moveTo>
                        <a:pt x="75" y="0"/>
                      </a:moveTo>
                      <a:lnTo>
                        <a:pt x="89" y="11"/>
                      </a:lnTo>
                      <a:lnTo>
                        <a:pt x="86" y="33"/>
                      </a:lnTo>
                      <a:lnTo>
                        <a:pt x="80" y="53"/>
                      </a:lnTo>
                      <a:lnTo>
                        <a:pt x="68" y="68"/>
                      </a:lnTo>
                      <a:lnTo>
                        <a:pt x="47" y="69"/>
                      </a:lnTo>
                      <a:lnTo>
                        <a:pt x="42" y="82"/>
                      </a:lnTo>
                      <a:lnTo>
                        <a:pt x="15" y="90"/>
                      </a:lnTo>
                      <a:lnTo>
                        <a:pt x="15" y="77"/>
                      </a:lnTo>
                      <a:lnTo>
                        <a:pt x="0" y="73"/>
                      </a:lnTo>
                      <a:lnTo>
                        <a:pt x="18" y="58"/>
                      </a:lnTo>
                      <a:lnTo>
                        <a:pt x="39" y="63"/>
                      </a:lnTo>
                      <a:lnTo>
                        <a:pt x="44" y="45"/>
                      </a:lnTo>
                      <a:lnTo>
                        <a:pt x="53" y="43"/>
                      </a:lnTo>
                      <a:lnTo>
                        <a:pt x="71" y="30"/>
                      </a:lnTo>
                      <a:lnTo>
                        <a:pt x="73" y="13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$ľiḋe"/>
                <p:cNvSpPr/>
                <p:nvPr/>
              </p:nvSpPr>
              <p:spPr bwMode="auto">
                <a:xfrm>
                  <a:off x="6479" y="1066"/>
                  <a:ext cx="19" cy="33"/>
                </a:xfrm>
                <a:custGeom>
                  <a:avLst/>
                  <a:gdLst>
                    <a:gd name="T0" fmla="*/ 15 w 19"/>
                    <a:gd name="T1" fmla="*/ 0 h 33"/>
                    <a:gd name="T2" fmla="*/ 5 w 19"/>
                    <a:gd name="T3" fmla="*/ 14 h 33"/>
                    <a:gd name="T4" fmla="*/ 0 w 19"/>
                    <a:gd name="T5" fmla="*/ 33 h 33"/>
                    <a:gd name="T6" fmla="*/ 13 w 19"/>
                    <a:gd name="T7" fmla="*/ 29 h 33"/>
                    <a:gd name="T8" fmla="*/ 19 w 19"/>
                    <a:gd name="T9" fmla="*/ 17 h 33"/>
                    <a:gd name="T10" fmla="*/ 15 w 19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33">
                      <a:moveTo>
                        <a:pt x="15" y="0"/>
                      </a:moveTo>
                      <a:lnTo>
                        <a:pt x="5" y="14"/>
                      </a:lnTo>
                      <a:lnTo>
                        <a:pt x="0" y="33"/>
                      </a:lnTo>
                      <a:lnTo>
                        <a:pt x="13" y="29"/>
                      </a:lnTo>
                      <a:lnTo>
                        <a:pt x="19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slïďe"/>
                <p:cNvSpPr/>
                <p:nvPr/>
              </p:nvSpPr>
              <p:spPr bwMode="auto">
                <a:xfrm>
                  <a:off x="6388" y="1119"/>
                  <a:ext cx="19" cy="14"/>
                </a:xfrm>
                <a:custGeom>
                  <a:avLst/>
                  <a:gdLst>
                    <a:gd name="T0" fmla="*/ 19 w 19"/>
                    <a:gd name="T1" fmla="*/ 0 h 14"/>
                    <a:gd name="T2" fmla="*/ 0 w 19"/>
                    <a:gd name="T3" fmla="*/ 0 h 14"/>
                    <a:gd name="T4" fmla="*/ 1 w 19"/>
                    <a:gd name="T5" fmla="*/ 14 h 14"/>
                    <a:gd name="T6" fmla="*/ 19 w 19"/>
                    <a:gd name="T7" fmla="*/ 14 h 14"/>
                    <a:gd name="T8" fmla="*/ 19 w 19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4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19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îš1iḍè"/>
                <p:cNvSpPr/>
                <p:nvPr/>
              </p:nvSpPr>
              <p:spPr bwMode="auto">
                <a:xfrm>
                  <a:off x="6482" y="1127"/>
                  <a:ext cx="21" cy="55"/>
                </a:xfrm>
                <a:custGeom>
                  <a:avLst/>
                  <a:gdLst>
                    <a:gd name="T0" fmla="*/ 17 w 21"/>
                    <a:gd name="T1" fmla="*/ 0 h 55"/>
                    <a:gd name="T2" fmla="*/ 6 w 21"/>
                    <a:gd name="T3" fmla="*/ 5 h 55"/>
                    <a:gd name="T4" fmla="*/ 0 w 21"/>
                    <a:gd name="T5" fmla="*/ 23 h 55"/>
                    <a:gd name="T6" fmla="*/ 8 w 21"/>
                    <a:gd name="T7" fmla="*/ 55 h 55"/>
                    <a:gd name="T8" fmla="*/ 17 w 21"/>
                    <a:gd name="T9" fmla="*/ 44 h 55"/>
                    <a:gd name="T10" fmla="*/ 17 w 21"/>
                    <a:gd name="T11" fmla="*/ 27 h 55"/>
                    <a:gd name="T12" fmla="*/ 21 w 21"/>
                    <a:gd name="T13" fmla="*/ 19 h 55"/>
                    <a:gd name="T14" fmla="*/ 17 w 21"/>
                    <a:gd name="T1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55">
                      <a:moveTo>
                        <a:pt x="17" y="0"/>
                      </a:moveTo>
                      <a:lnTo>
                        <a:pt x="6" y="5"/>
                      </a:lnTo>
                      <a:lnTo>
                        <a:pt x="0" y="23"/>
                      </a:lnTo>
                      <a:lnTo>
                        <a:pt x="8" y="55"/>
                      </a:lnTo>
                      <a:lnTo>
                        <a:pt x="17" y="44"/>
                      </a:lnTo>
                      <a:lnTo>
                        <a:pt x="17" y="27"/>
                      </a:lnTo>
                      <a:lnTo>
                        <a:pt x="21" y="1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ïṣḻîḋê"/>
                <p:cNvSpPr/>
                <p:nvPr/>
              </p:nvSpPr>
              <p:spPr bwMode="auto">
                <a:xfrm>
                  <a:off x="6504" y="1175"/>
                  <a:ext cx="14" cy="14"/>
                </a:xfrm>
                <a:custGeom>
                  <a:avLst/>
                  <a:gdLst>
                    <a:gd name="T0" fmla="*/ 8 w 14"/>
                    <a:gd name="T1" fmla="*/ 0 h 14"/>
                    <a:gd name="T2" fmla="*/ 14 w 14"/>
                    <a:gd name="T3" fmla="*/ 9 h 14"/>
                    <a:gd name="T4" fmla="*/ 4 w 14"/>
                    <a:gd name="T5" fmla="*/ 14 h 14"/>
                    <a:gd name="T6" fmla="*/ 0 w 14"/>
                    <a:gd name="T7" fmla="*/ 4 h 14"/>
                    <a:gd name="T8" fmla="*/ 8 w 14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8" y="0"/>
                      </a:moveTo>
                      <a:lnTo>
                        <a:pt x="14" y="9"/>
                      </a:lnTo>
                      <a:lnTo>
                        <a:pt x="4" y="14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ṧḷíďe"/>
                <p:cNvSpPr/>
                <p:nvPr/>
              </p:nvSpPr>
              <p:spPr bwMode="auto">
                <a:xfrm>
                  <a:off x="6497" y="1189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11 w 11"/>
                    <a:gd name="T3" fmla="*/ 4 h 13"/>
                    <a:gd name="T4" fmla="*/ 1 w 11"/>
                    <a:gd name="T5" fmla="*/ 13 h 13"/>
                    <a:gd name="T6" fmla="*/ 0 w 11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3">
                      <a:moveTo>
                        <a:pt x="0" y="0"/>
                      </a:moveTo>
                      <a:lnTo>
                        <a:pt x="11" y="4"/>
                      </a:lnTo>
                      <a:lnTo>
                        <a:pt x="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ṣļiḓé"/>
                <p:cNvSpPr/>
                <p:nvPr/>
              </p:nvSpPr>
              <p:spPr bwMode="auto">
                <a:xfrm>
                  <a:off x="6498" y="1199"/>
                  <a:ext cx="25" cy="19"/>
                </a:xfrm>
                <a:custGeom>
                  <a:avLst/>
                  <a:gdLst>
                    <a:gd name="T0" fmla="*/ 3 w 20"/>
                    <a:gd name="T1" fmla="*/ 7 h 15"/>
                    <a:gd name="T2" fmla="*/ 10 w 20"/>
                    <a:gd name="T3" fmla="*/ 0 h 15"/>
                    <a:gd name="T4" fmla="*/ 20 w 20"/>
                    <a:gd name="T5" fmla="*/ 4 h 15"/>
                    <a:gd name="T6" fmla="*/ 12 w 20"/>
                    <a:gd name="T7" fmla="*/ 14 h 15"/>
                    <a:gd name="T8" fmla="*/ 0 w 20"/>
                    <a:gd name="T9" fmla="*/ 15 h 15"/>
                    <a:gd name="T10" fmla="*/ 3 w 20"/>
                    <a:gd name="T1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5">
                      <a:moveTo>
                        <a:pt x="3" y="7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15" y="15"/>
                        <a:pt x="12" y="14"/>
                      </a:cubicBezTo>
                      <a:cubicBezTo>
                        <a:pt x="9" y="13"/>
                        <a:pt x="0" y="15"/>
                        <a:pt x="0" y="15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ṣḷiḑé"/>
                <p:cNvSpPr/>
                <p:nvPr/>
              </p:nvSpPr>
              <p:spPr bwMode="auto">
                <a:xfrm>
                  <a:off x="6497" y="1208"/>
                  <a:ext cx="39" cy="32"/>
                </a:xfrm>
                <a:custGeom>
                  <a:avLst/>
                  <a:gdLst>
                    <a:gd name="T0" fmla="*/ 35 w 39"/>
                    <a:gd name="T1" fmla="*/ 0 h 32"/>
                    <a:gd name="T2" fmla="*/ 39 w 39"/>
                    <a:gd name="T3" fmla="*/ 18 h 32"/>
                    <a:gd name="T4" fmla="*/ 33 w 39"/>
                    <a:gd name="T5" fmla="*/ 29 h 32"/>
                    <a:gd name="T6" fmla="*/ 25 w 39"/>
                    <a:gd name="T7" fmla="*/ 32 h 32"/>
                    <a:gd name="T8" fmla="*/ 19 w 39"/>
                    <a:gd name="T9" fmla="*/ 18 h 32"/>
                    <a:gd name="T10" fmla="*/ 0 w 39"/>
                    <a:gd name="T11" fmla="*/ 24 h 32"/>
                    <a:gd name="T12" fmla="*/ 7 w 39"/>
                    <a:gd name="T13" fmla="*/ 17 h 32"/>
                    <a:gd name="T14" fmla="*/ 26 w 39"/>
                    <a:gd name="T15" fmla="*/ 13 h 32"/>
                    <a:gd name="T16" fmla="*/ 35 w 39"/>
                    <a:gd name="T1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2">
                      <a:moveTo>
                        <a:pt x="35" y="0"/>
                      </a:moveTo>
                      <a:lnTo>
                        <a:pt x="39" y="18"/>
                      </a:lnTo>
                      <a:lnTo>
                        <a:pt x="33" y="29"/>
                      </a:lnTo>
                      <a:lnTo>
                        <a:pt x="25" y="32"/>
                      </a:lnTo>
                      <a:lnTo>
                        <a:pt x="19" y="18"/>
                      </a:lnTo>
                      <a:lnTo>
                        <a:pt x="0" y="24"/>
                      </a:lnTo>
                      <a:lnTo>
                        <a:pt x="7" y="17"/>
                      </a:lnTo>
                      <a:lnTo>
                        <a:pt x="26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ṧliďê"/>
                <p:cNvSpPr/>
                <p:nvPr/>
              </p:nvSpPr>
              <p:spPr bwMode="auto">
                <a:xfrm>
                  <a:off x="6459" y="1193"/>
                  <a:ext cx="20" cy="28"/>
                </a:xfrm>
                <a:custGeom>
                  <a:avLst/>
                  <a:gdLst>
                    <a:gd name="T0" fmla="*/ 18 w 20"/>
                    <a:gd name="T1" fmla="*/ 0 h 28"/>
                    <a:gd name="T2" fmla="*/ 14 w 20"/>
                    <a:gd name="T3" fmla="*/ 14 h 28"/>
                    <a:gd name="T4" fmla="*/ 0 w 20"/>
                    <a:gd name="T5" fmla="*/ 25 h 28"/>
                    <a:gd name="T6" fmla="*/ 9 w 20"/>
                    <a:gd name="T7" fmla="*/ 28 h 28"/>
                    <a:gd name="T8" fmla="*/ 20 w 20"/>
                    <a:gd name="T9" fmla="*/ 9 h 28"/>
                    <a:gd name="T10" fmla="*/ 18 w 20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8">
                      <a:moveTo>
                        <a:pt x="18" y="0"/>
                      </a:moveTo>
                      <a:lnTo>
                        <a:pt x="14" y="14"/>
                      </a:lnTo>
                      <a:lnTo>
                        <a:pt x="0" y="25"/>
                      </a:lnTo>
                      <a:lnTo>
                        <a:pt x="9" y="28"/>
                      </a:lnTo>
                      <a:lnTo>
                        <a:pt x="20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išľidè"/>
                <p:cNvSpPr/>
                <p:nvPr/>
              </p:nvSpPr>
              <p:spPr bwMode="auto">
                <a:xfrm>
                  <a:off x="6277" y="1237"/>
                  <a:ext cx="90" cy="98"/>
                </a:xfrm>
                <a:custGeom>
                  <a:avLst/>
                  <a:gdLst>
                    <a:gd name="T0" fmla="*/ 0 w 90"/>
                    <a:gd name="T1" fmla="*/ 0 h 98"/>
                    <a:gd name="T2" fmla="*/ 17 w 90"/>
                    <a:gd name="T3" fmla="*/ 6 h 98"/>
                    <a:gd name="T4" fmla="*/ 30 w 90"/>
                    <a:gd name="T5" fmla="*/ 18 h 98"/>
                    <a:gd name="T6" fmla="*/ 71 w 90"/>
                    <a:gd name="T7" fmla="*/ 50 h 98"/>
                    <a:gd name="T8" fmla="*/ 90 w 90"/>
                    <a:gd name="T9" fmla="*/ 86 h 98"/>
                    <a:gd name="T10" fmla="*/ 82 w 90"/>
                    <a:gd name="T11" fmla="*/ 98 h 98"/>
                    <a:gd name="T12" fmla="*/ 37 w 90"/>
                    <a:gd name="T13" fmla="*/ 51 h 98"/>
                    <a:gd name="T14" fmla="*/ 21 w 90"/>
                    <a:gd name="T15" fmla="*/ 32 h 98"/>
                    <a:gd name="T16" fmla="*/ 0 w 90"/>
                    <a:gd name="T1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8">
                      <a:moveTo>
                        <a:pt x="0" y="0"/>
                      </a:moveTo>
                      <a:lnTo>
                        <a:pt x="17" y="6"/>
                      </a:lnTo>
                      <a:lnTo>
                        <a:pt x="30" y="18"/>
                      </a:lnTo>
                      <a:lnTo>
                        <a:pt x="71" y="50"/>
                      </a:lnTo>
                      <a:lnTo>
                        <a:pt x="90" y="86"/>
                      </a:lnTo>
                      <a:lnTo>
                        <a:pt x="82" y="98"/>
                      </a:lnTo>
                      <a:lnTo>
                        <a:pt x="37" y="51"/>
                      </a:lnTo>
                      <a:lnTo>
                        <a:pt x="21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ïṧḻídé"/>
                <p:cNvSpPr/>
                <p:nvPr/>
              </p:nvSpPr>
              <p:spPr bwMode="auto">
                <a:xfrm>
                  <a:off x="6390" y="1230"/>
                  <a:ext cx="87" cy="91"/>
                </a:xfrm>
                <a:custGeom>
                  <a:avLst/>
                  <a:gdLst>
                    <a:gd name="T0" fmla="*/ 61 w 87"/>
                    <a:gd name="T1" fmla="*/ 72 h 91"/>
                    <a:gd name="T2" fmla="*/ 83 w 87"/>
                    <a:gd name="T3" fmla="*/ 51 h 91"/>
                    <a:gd name="T4" fmla="*/ 75 w 87"/>
                    <a:gd name="T5" fmla="*/ 42 h 91"/>
                    <a:gd name="T6" fmla="*/ 70 w 87"/>
                    <a:gd name="T7" fmla="*/ 29 h 91"/>
                    <a:gd name="T8" fmla="*/ 80 w 87"/>
                    <a:gd name="T9" fmla="*/ 21 h 91"/>
                    <a:gd name="T10" fmla="*/ 87 w 87"/>
                    <a:gd name="T11" fmla="*/ 15 h 91"/>
                    <a:gd name="T12" fmla="*/ 73 w 87"/>
                    <a:gd name="T13" fmla="*/ 9 h 91"/>
                    <a:gd name="T14" fmla="*/ 65 w 87"/>
                    <a:gd name="T15" fmla="*/ 0 h 91"/>
                    <a:gd name="T16" fmla="*/ 50 w 87"/>
                    <a:gd name="T17" fmla="*/ 18 h 91"/>
                    <a:gd name="T18" fmla="*/ 18 w 87"/>
                    <a:gd name="T19" fmla="*/ 44 h 91"/>
                    <a:gd name="T20" fmla="*/ 5 w 87"/>
                    <a:gd name="T21" fmla="*/ 42 h 91"/>
                    <a:gd name="T22" fmla="*/ 0 w 87"/>
                    <a:gd name="T23" fmla="*/ 53 h 91"/>
                    <a:gd name="T24" fmla="*/ 5 w 87"/>
                    <a:gd name="T25" fmla="*/ 72 h 91"/>
                    <a:gd name="T26" fmla="*/ 12 w 87"/>
                    <a:gd name="T27" fmla="*/ 82 h 91"/>
                    <a:gd name="T28" fmla="*/ 40 w 87"/>
                    <a:gd name="T29" fmla="*/ 85 h 91"/>
                    <a:gd name="T30" fmla="*/ 61 w 87"/>
                    <a:gd name="T31" fmla="*/ 91 h 91"/>
                    <a:gd name="T32" fmla="*/ 61 w 87"/>
                    <a:gd name="T33" fmla="*/ 7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91">
                      <a:moveTo>
                        <a:pt x="61" y="72"/>
                      </a:moveTo>
                      <a:lnTo>
                        <a:pt x="83" y="51"/>
                      </a:lnTo>
                      <a:lnTo>
                        <a:pt x="75" y="42"/>
                      </a:lnTo>
                      <a:lnTo>
                        <a:pt x="70" y="29"/>
                      </a:lnTo>
                      <a:lnTo>
                        <a:pt x="80" y="21"/>
                      </a:lnTo>
                      <a:lnTo>
                        <a:pt x="87" y="15"/>
                      </a:lnTo>
                      <a:lnTo>
                        <a:pt x="73" y="9"/>
                      </a:lnTo>
                      <a:lnTo>
                        <a:pt x="65" y="0"/>
                      </a:lnTo>
                      <a:lnTo>
                        <a:pt x="50" y="18"/>
                      </a:lnTo>
                      <a:lnTo>
                        <a:pt x="18" y="44"/>
                      </a:lnTo>
                      <a:lnTo>
                        <a:pt x="5" y="42"/>
                      </a:lnTo>
                      <a:lnTo>
                        <a:pt x="0" y="53"/>
                      </a:lnTo>
                      <a:lnTo>
                        <a:pt x="5" y="72"/>
                      </a:lnTo>
                      <a:lnTo>
                        <a:pt x="12" y="82"/>
                      </a:lnTo>
                      <a:lnTo>
                        <a:pt x="40" y="85"/>
                      </a:lnTo>
                      <a:lnTo>
                        <a:pt x="61" y="91"/>
                      </a:lnTo>
                      <a:lnTo>
                        <a:pt x="61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íśliďe"/>
                <p:cNvSpPr/>
                <p:nvPr/>
              </p:nvSpPr>
              <p:spPr bwMode="auto">
                <a:xfrm>
                  <a:off x="6474" y="1273"/>
                  <a:ext cx="51" cy="62"/>
                </a:xfrm>
                <a:custGeom>
                  <a:avLst/>
                  <a:gdLst>
                    <a:gd name="T0" fmla="*/ 39 w 40"/>
                    <a:gd name="T1" fmla="*/ 0 h 49"/>
                    <a:gd name="T2" fmla="*/ 32 w 40"/>
                    <a:gd name="T3" fmla="*/ 6 h 49"/>
                    <a:gd name="T4" fmla="*/ 10 w 40"/>
                    <a:gd name="T5" fmla="*/ 6 h 49"/>
                    <a:gd name="T6" fmla="*/ 2 w 40"/>
                    <a:gd name="T7" fmla="*/ 20 h 49"/>
                    <a:gd name="T8" fmla="*/ 0 w 40"/>
                    <a:gd name="T9" fmla="*/ 38 h 49"/>
                    <a:gd name="T10" fmla="*/ 0 w 40"/>
                    <a:gd name="T11" fmla="*/ 49 h 49"/>
                    <a:gd name="T12" fmla="*/ 9 w 40"/>
                    <a:gd name="T13" fmla="*/ 48 h 49"/>
                    <a:gd name="T14" fmla="*/ 9 w 40"/>
                    <a:gd name="T15" fmla="*/ 32 h 49"/>
                    <a:gd name="T16" fmla="*/ 17 w 40"/>
                    <a:gd name="T17" fmla="*/ 43 h 49"/>
                    <a:gd name="T18" fmla="*/ 24 w 40"/>
                    <a:gd name="T19" fmla="*/ 42 h 49"/>
                    <a:gd name="T20" fmla="*/ 17 w 40"/>
                    <a:gd name="T21" fmla="*/ 24 h 49"/>
                    <a:gd name="T22" fmla="*/ 29 w 40"/>
                    <a:gd name="T23" fmla="*/ 15 h 49"/>
                    <a:gd name="T24" fmla="*/ 22 w 40"/>
                    <a:gd name="T25" fmla="*/ 13 h 49"/>
                    <a:gd name="T26" fmla="*/ 13 w 40"/>
                    <a:gd name="T27" fmla="*/ 21 h 49"/>
                    <a:gd name="T28" fmla="*/ 14 w 40"/>
                    <a:gd name="T29" fmla="*/ 12 h 49"/>
                    <a:gd name="T30" fmla="*/ 38 w 40"/>
                    <a:gd name="T31" fmla="*/ 11 h 49"/>
                    <a:gd name="T32" fmla="*/ 39 w 4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49">
                      <a:moveTo>
                        <a:pt x="39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35" y="9"/>
                        <a:pt x="38" y="11"/>
                      </a:cubicBezTo>
                      <a:cubicBezTo>
                        <a:pt x="40" y="12"/>
                        <a:pt x="39" y="0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îṩlîḋê"/>
                <p:cNvSpPr/>
                <p:nvPr/>
              </p:nvSpPr>
              <p:spPr bwMode="auto">
                <a:xfrm>
                  <a:off x="6361" y="1337"/>
                  <a:ext cx="81" cy="24"/>
                </a:xfrm>
                <a:custGeom>
                  <a:avLst/>
                  <a:gdLst>
                    <a:gd name="T0" fmla="*/ 0 w 81"/>
                    <a:gd name="T1" fmla="*/ 7 h 24"/>
                    <a:gd name="T2" fmla="*/ 8 w 81"/>
                    <a:gd name="T3" fmla="*/ 0 h 24"/>
                    <a:gd name="T4" fmla="*/ 24 w 81"/>
                    <a:gd name="T5" fmla="*/ 2 h 24"/>
                    <a:gd name="T6" fmla="*/ 34 w 81"/>
                    <a:gd name="T7" fmla="*/ 7 h 24"/>
                    <a:gd name="T8" fmla="*/ 46 w 81"/>
                    <a:gd name="T9" fmla="*/ 3 h 24"/>
                    <a:gd name="T10" fmla="*/ 57 w 81"/>
                    <a:gd name="T11" fmla="*/ 11 h 24"/>
                    <a:gd name="T12" fmla="*/ 75 w 81"/>
                    <a:gd name="T13" fmla="*/ 15 h 24"/>
                    <a:gd name="T14" fmla="*/ 81 w 81"/>
                    <a:gd name="T15" fmla="*/ 24 h 24"/>
                    <a:gd name="T16" fmla="*/ 69 w 81"/>
                    <a:gd name="T17" fmla="*/ 21 h 24"/>
                    <a:gd name="T18" fmla="*/ 44 w 81"/>
                    <a:gd name="T19" fmla="*/ 19 h 24"/>
                    <a:gd name="T20" fmla="*/ 33 w 81"/>
                    <a:gd name="T21" fmla="*/ 19 h 24"/>
                    <a:gd name="T22" fmla="*/ 9 w 81"/>
                    <a:gd name="T23" fmla="*/ 11 h 24"/>
                    <a:gd name="T24" fmla="*/ 0 w 81"/>
                    <a:gd name="T25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24">
                      <a:moveTo>
                        <a:pt x="0" y="7"/>
                      </a:moveTo>
                      <a:lnTo>
                        <a:pt x="8" y="0"/>
                      </a:lnTo>
                      <a:lnTo>
                        <a:pt x="24" y="2"/>
                      </a:lnTo>
                      <a:lnTo>
                        <a:pt x="34" y="7"/>
                      </a:lnTo>
                      <a:lnTo>
                        <a:pt x="46" y="3"/>
                      </a:lnTo>
                      <a:lnTo>
                        <a:pt x="57" y="11"/>
                      </a:lnTo>
                      <a:lnTo>
                        <a:pt x="75" y="15"/>
                      </a:lnTo>
                      <a:lnTo>
                        <a:pt x="81" y="24"/>
                      </a:lnTo>
                      <a:lnTo>
                        <a:pt x="69" y="21"/>
                      </a:lnTo>
                      <a:lnTo>
                        <a:pt x="44" y="19"/>
                      </a:lnTo>
                      <a:lnTo>
                        <a:pt x="33" y="19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ṥ1íḋè"/>
                <p:cNvSpPr/>
                <p:nvPr/>
              </p:nvSpPr>
              <p:spPr bwMode="auto">
                <a:xfrm>
                  <a:off x="6511" y="1354"/>
                  <a:ext cx="30" cy="21"/>
                </a:xfrm>
                <a:custGeom>
                  <a:avLst/>
                  <a:gdLst>
                    <a:gd name="T0" fmla="*/ 30 w 30"/>
                    <a:gd name="T1" fmla="*/ 3 h 21"/>
                    <a:gd name="T2" fmla="*/ 20 w 30"/>
                    <a:gd name="T3" fmla="*/ 0 h 21"/>
                    <a:gd name="T4" fmla="*/ 2 w 30"/>
                    <a:gd name="T5" fmla="*/ 13 h 21"/>
                    <a:gd name="T6" fmla="*/ 0 w 30"/>
                    <a:gd name="T7" fmla="*/ 21 h 21"/>
                    <a:gd name="T8" fmla="*/ 14 w 30"/>
                    <a:gd name="T9" fmla="*/ 17 h 21"/>
                    <a:gd name="T10" fmla="*/ 21 w 30"/>
                    <a:gd name="T11" fmla="*/ 10 h 21"/>
                    <a:gd name="T12" fmla="*/ 30 w 30"/>
                    <a:gd name="T13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1">
                      <a:moveTo>
                        <a:pt x="30" y="3"/>
                      </a:moveTo>
                      <a:lnTo>
                        <a:pt x="20" y="0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14" y="17"/>
                      </a:lnTo>
                      <a:lnTo>
                        <a:pt x="21" y="10"/>
                      </a:lnTo>
                      <a:lnTo>
                        <a:pt x="3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šḻïḍê"/>
                <p:cNvSpPr/>
                <p:nvPr/>
              </p:nvSpPr>
              <p:spPr bwMode="auto">
                <a:xfrm>
                  <a:off x="6480" y="1354"/>
                  <a:ext cx="27" cy="10"/>
                </a:xfrm>
                <a:custGeom>
                  <a:avLst/>
                  <a:gdLst>
                    <a:gd name="T0" fmla="*/ 26 w 27"/>
                    <a:gd name="T1" fmla="*/ 0 h 10"/>
                    <a:gd name="T2" fmla="*/ 19 w 27"/>
                    <a:gd name="T3" fmla="*/ 3 h 10"/>
                    <a:gd name="T4" fmla="*/ 2 w 27"/>
                    <a:gd name="T5" fmla="*/ 3 h 10"/>
                    <a:gd name="T6" fmla="*/ 0 w 27"/>
                    <a:gd name="T7" fmla="*/ 7 h 10"/>
                    <a:gd name="T8" fmla="*/ 14 w 27"/>
                    <a:gd name="T9" fmla="*/ 10 h 10"/>
                    <a:gd name="T10" fmla="*/ 27 w 27"/>
                    <a:gd name="T11" fmla="*/ 3 h 10"/>
                    <a:gd name="T12" fmla="*/ 26 w 27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0">
                      <a:moveTo>
                        <a:pt x="26" y="0"/>
                      </a:moveTo>
                      <a:lnTo>
                        <a:pt x="19" y="3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14" y="10"/>
                      </a:lnTo>
                      <a:lnTo>
                        <a:pt x="27" y="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ṧļiḍê"/>
                <p:cNvSpPr/>
                <p:nvPr/>
              </p:nvSpPr>
              <p:spPr bwMode="auto">
                <a:xfrm>
                  <a:off x="6451" y="1356"/>
                  <a:ext cx="19" cy="7"/>
                </a:xfrm>
                <a:custGeom>
                  <a:avLst/>
                  <a:gdLst>
                    <a:gd name="T0" fmla="*/ 19 w 19"/>
                    <a:gd name="T1" fmla="*/ 0 h 7"/>
                    <a:gd name="T2" fmla="*/ 0 w 19"/>
                    <a:gd name="T3" fmla="*/ 0 h 7"/>
                    <a:gd name="T4" fmla="*/ 6 w 19"/>
                    <a:gd name="T5" fmla="*/ 7 h 7"/>
                    <a:gd name="T6" fmla="*/ 19 w 19"/>
                    <a:gd name="T7" fmla="*/ 5 h 7"/>
                    <a:gd name="T8" fmla="*/ 19 w 19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6" y="7"/>
                      </a:lnTo>
                      <a:lnTo>
                        <a:pt x="19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îṡľiďè"/>
                <p:cNvSpPr/>
                <p:nvPr/>
              </p:nvSpPr>
              <p:spPr bwMode="auto">
                <a:xfrm>
                  <a:off x="6479" y="1370"/>
                  <a:ext cx="10" cy="7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5 h 7"/>
                    <a:gd name="T4" fmla="*/ 10 w 10"/>
                    <a:gd name="T5" fmla="*/ 7 h 7"/>
                    <a:gd name="T6" fmla="*/ 6 w 10"/>
                    <a:gd name="T7" fmla="*/ 3 h 7"/>
                    <a:gd name="T8" fmla="*/ 0 w 1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0" y="7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iSḻiḑè"/>
                <p:cNvSpPr/>
                <p:nvPr/>
              </p:nvSpPr>
              <p:spPr bwMode="auto">
                <a:xfrm>
                  <a:off x="6548" y="1306"/>
                  <a:ext cx="24" cy="14"/>
                </a:xfrm>
                <a:custGeom>
                  <a:avLst/>
                  <a:gdLst>
                    <a:gd name="T0" fmla="*/ 0 w 24"/>
                    <a:gd name="T1" fmla="*/ 11 h 14"/>
                    <a:gd name="T2" fmla="*/ 14 w 24"/>
                    <a:gd name="T3" fmla="*/ 10 h 14"/>
                    <a:gd name="T4" fmla="*/ 24 w 24"/>
                    <a:gd name="T5" fmla="*/ 14 h 14"/>
                    <a:gd name="T6" fmla="*/ 17 w 24"/>
                    <a:gd name="T7" fmla="*/ 0 h 14"/>
                    <a:gd name="T8" fmla="*/ 0 w 24"/>
                    <a:gd name="T9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0" y="11"/>
                      </a:moveTo>
                      <a:lnTo>
                        <a:pt x="14" y="10"/>
                      </a:lnTo>
                      <a:lnTo>
                        <a:pt x="24" y="14"/>
                      </a:lnTo>
                      <a:lnTo>
                        <a:pt x="1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îṩļîḑè"/>
                <p:cNvSpPr/>
                <p:nvPr/>
              </p:nvSpPr>
              <p:spPr bwMode="auto">
                <a:xfrm>
                  <a:off x="6544" y="1265"/>
                  <a:ext cx="21" cy="26"/>
                </a:xfrm>
                <a:custGeom>
                  <a:avLst/>
                  <a:gdLst>
                    <a:gd name="T0" fmla="*/ 1 w 21"/>
                    <a:gd name="T1" fmla="*/ 26 h 26"/>
                    <a:gd name="T2" fmla="*/ 0 w 21"/>
                    <a:gd name="T3" fmla="*/ 8 h 26"/>
                    <a:gd name="T4" fmla="*/ 9 w 21"/>
                    <a:gd name="T5" fmla="*/ 0 h 26"/>
                    <a:gd name="T6" fmla="*/ 10 w 21"/>
                    <a:gd name="T7" fmla="*/ 12 h 26"/>
                    <a:gd name="T8" fmla="*/ 21 w 21"/>
                    <a:gd name="T9" fmla="*/ 9 h 26"/>
                    <a:gd name="T10" fmla="*/ 7 w 21"/>
                    <a:gd name="T11" fmla="*/ 17 h 26"/>
                    <a:gd name="T12" fmla="*/ 1 w 21"/>
                    <a:gd name="T1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6">
                      <a:moveTo>
                        <a:pt x="1" y="26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0" y="12"/>
                      </a:lnTo>
                      <a:lnTo>
                        <a:pt x="21" y="9"/>
                      </a:lnTo>
                      <a:lnTo>
                        <a:pt x="7" y="17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íṡľíďè"/>
                <p:cNvSpPr/>
                <p:nvPr/>
              </p:nvSpPr>
              <p:spPr bwMode="auto">
                <a:xfrm>
                  <a:off x="6430" y="1376"/>
                  <a:ext cx="328" cy="263"/>
                </a:xfrm>
                <a:custGeom>
                  <a:avLst/>
                  <a:gdLst>
                    <a:gd name="T0" fmla="*/ 152 w 259"/>
                    <a:gd name="T1" fmla="*/ 12 h 207"/>
                    <a:gd name="T2" fmla="*/ 129 w 259"/>
                    <a:gd name="T3" fmla="*/ 8 h 207"/>
                    <a:gd name="T4" fmla="*/ 108 w 259"/>
                    <a:gd name="T5" fmla="*/ 14 h 207"/>
                    <a:gd name="T6" fmla="*/ 102 w 259"/>
                    <a:gd name="T7" fmla="*/ 30 h 207"/>
                    <a:gd name="T8" fmla="*/ 95 w 259"/>
                    <a:gd name="T9" fmla="*/ 27 h 207"/>
                    <a:gd name="T10" fmla="*/ 87 w 259"/>
                    <a:gd name="T11" fmla="*/ 21 h 207"/>
                    <a:gd name="T12" fmla="*/ 76 w 259"/>
                    <a:gd name="T13" fmla="*/ 29 h 207"/>
                    <a:gd name="T14" fmla="*/ 64 w 259"/>
                    <a:gd name="T15" fmla="*/ 45 h 207"/>
                    <a:gd name="T16" fmla="*/ 59 w 259"/>
                    <a:gd name="T17" fmla="*/ 41 h 207"/>
                    <a:gd name="T18" fmla="*/ 53 w 259"/>
                    <a:gd name="T19" fmla="*/ 53 h 207"/>
                    <a:gd name="T20" fmla="*/ 34 w 259"/>
                    <a:gd name="T21" fmla="*/ 64 h 207"/>
                    <a:gd name="T22" fmla="*/ 12 w 259"/>
                    <a:gd name="T23" fmla="*/ 74 h 207"/>
                    <a:gd name="T24" fmla="*/ 0 w 259"/>
                    <a:gd name="T25" fmla="*/ 81 h 207"/>
                    <a:gd name="T26" fmla="*/ 1 w 259"/>
                    <a:gd name="T27" fmla="*/ 109 h 207"/>
                    <a:gd name="T28" fmla="*/ 13 w 259"/>
                    <a:gd name="T29" fmla="*/ 141 h 207"/>
                    <a:gd name="T30" fmla="*/ 10 w 259"/>
                    <a:gd name="T31" fmla="*/ 165 h 207"/>
                    <a:gd name="T32" fmla="*/ 15 w 259"/>
                    <a:gd name="T33" fmla="*/ 175 h 207"/>
                    <a:gd name="T34" fmla="*/ 43 w 259"/>
                    <a:gd name="T35" fmla="*/ 168 h 207"/>
                    <a:gd name="T36" fmla="*/ 66 w 259"/>
                    <a:gd name="T37" fmla="*/ 164 h 207"/>
                    <a:gd name="T38" fmla="*/ 96 w 259"/>
                    <a:gd name="T39" fmla="*/ 150 h 207"/>
                    <a:gd name="T40" fmla="*/ 130 w 259"/>
                    <a:gd name="T41" fmla="*/ 152 h 207"/>
                    <a:gd name="T42" fmla="*/ 140 w 259"/>
                    <a:gd name="T43" fmla="*/ 170 h 207"/>
                    <a:gd name="T44" fmla="*/ 155 w 259"/>
                    <a:gd name="T45" fmla="*/ 163 h 207"/>
                    <a:gd name="T46" fmla="*/ 158 w 259"/>
                    <a:gd name="T47" fmla="*/ 175 h 207"/>
                    <a:gd name="T48" fmla="*/ 163 w 259"/>
                    <a:gd name="T49" fmla="*/ 178 h 207"/>
                    <a:gd name="T50" fmla="*/ 169 w 259"/>
                    <a:gd name="T51" fmla="*/ 193 h 207"/>
                    <a:gd name="T52" fmla="*/ 188 w 259"/>
                    <a:gd name="T53" fmla="*/ 201 h 207"/>
                    <a:gd name="T54" fmla="*/ 204 w 259"/>
                    <a:gd name="T55" fmla="*/ 201 h 207"/>
                    <a:gd name="T56" fmla="*/ 215 w 259"/>
                    <a:gd name="T57" fmla="*/ 207 h 207"/>
                    <a:gd name="T58" fmla="*/ 231 w 259"/>
                    <a:gd name="T59" fmla="*/ 198 h 207"/>
                    <a:gd name="T60" fmla="*/ 241 w 259"/>
                    <a:gd name="T61" fmla="*/ 182 h 207"/>
                    <a:gd name="T62" fmla="*/ 256 w 259"/>
                    <a:gd name="T63" fmla="*/ 153 h 207"/>
                    <a:gd name="T64" fmla="*/ 259 w 259"/>
                    <a:gd name="T65" fmla="*/ 112 h 207"/>
                    <a:gd name="T66" fmla="*/ 244 w 259"/>
                    <a:gd name="T67" fmla="*/ 87 h 207"/>
                    <a:gd name="T68" fmla="*/ 226 w 259"/>
                    <a:gd name="T69" fmla="*/ 62 h 207"/>
                    <a:gd name="T70" fmla="*/ 212 w 259"/>
                    <a:gd name="T71" fmla="*/ 44 h 207"/>
                    <a:gd name="T72" fmla="*/ 208 w 259"/>
                    <a:gd name="T73" fmla="*/ 34 h 207"/>
                    <a:gd name="T74" fmla="*/ 202 w 259"/>
                    <a:gd name="T75" fmla="*/ 24 h 207"/>
                    <a:gd name="T76" fmla="*/ 196 w 259"/>
                    <a:gd name="T77" fmla="*/ 20 h 207"/>
                    <a:gd name="T78" fmla="*/ 190 w 259"/>
                    <a:gd name="T79" fmla="*/ 0 h 207"/>
                    <a:gd name="T80" fmla="*/ 182 w 259"/>
                    <a:gd name="T81" fmla="*/ 12 h 207"/>
                    <a:gd name="T82" fmla="*/ 182 w 259"/>
                    <a:gd name="T83" fmla="*/ 20 h 207"/>
                    <a:gd name="T84" fmla="*/ 180 w 259"/>
                    <a:gd name="T85" fmla="*/ 40 h 207"/>
                    <a:gd name="T86" fmla="*/ 171 w 259"/>
                    <a:gd name="T87" fmla="*/ 44 h 207"/>
                    <a:gd name="T88" fmla="*/ 154 w 259"/>
                    <a:gd name="T89" fmla="*/ 35 h 207"/>
                    <a:gd name="T90" fmla="*/ 144 w 259"/>
                    <a:gd name="T91" fmla="*/ 29 h 207"/>
                    <a:gd name="T92" fmla="*/ 152 w 259"/>
                    <a:gd name="T93" fmla="*/ 12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207">
                      <a:moveTo>
                        <a:pt x="152" y="12"/>
                      </a:moveTo>
                      <a:cubicBezTo>
                        <a:pt x="129" y="8"/>
                        <a:pt x="129" y="8"/>
                        <a:pt x="129" y="8"/>
                      </a:cubicBezTo>
                      <a:cubicBezTo>
                        <a:pt x="108" y="14"/>
                        <a:pt x="108" y="14"/>
                        <a:pt x="108" y="14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95" y="27"/>
                        <a:pt x="95" y="27"/>
                        <a:pt x="95" y="27"/>
                      </a:cubicBezTo>
                      <a:cubicBezTo>
                        <a:pt x="87" y="21"/>
                        <a:pt x="87" y="21"/>
                        <a:pt x="87" y="21"/>
                      </a:cubicBezTo>
                      <a:cubicBezTo>
                        <a:pt x="76" y="29"/>
                        <a:pt x="76" y="29"/>
                        <a:pt x="76" y="29"/>
                      </a:cubicBezTo>
                      <a:cubicBezTo>
                        <a:pt x="64" y="45"/>
                        <a:pt x="64" y="45"/>
                        <a:pt x="64" y="45"/>
                      </a:cubicBezTo>
                      <a:cubicBezTo>
                        <a:pt x="59" y="41"/>
                        <a:pt x="59" y="41"/>
                        <a:pt x="59" y="41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13" y="141"/>
                        <a:pt x="13" y="141"/>
                        <a:pt x="13" y="141"/>
                      </a:cubicBezTo>
                      <a:cubicBezTo>
                        <a:pt x="10" y="165"/>
                        <a:pt x="10" y="165"/>
                        <a:pt x="10" y="165"/>
                      </a:cubicBezTo>
                      <a:cubicBezTo>
                        <a:pt x="15" y="175"/>
                        <a:pt x="15" y="175"/>
                        <a:pt x="15" y="175"/>
                      </a:cubicBezTo>
                      <a:cubicBezTo>
                        <a:pt x="15" y="175"/>
                        <a:pt x="37" y="173"/>
                        <a:pt x="43" y="168"/>
                      </a:cubicBezTo>
                      <a:cubicBezTo>
                        <a:pt x="49" y="164"/>
                        <a:pt x="66" y="164"/>
                        <a:pt x="66" y="164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55" y="163"/>
                        <a:pt x="155" y="163"/>
                        <a:pt x="155" y="163"/>
                      </a:cubicBezTo>
                      <a:cubicBezTo>
                        <a:pt x="158" y="175"/>
                        <a:pt x="158" y="175"/>
                        <a:pt x="158" y="175"/>
                      </a:cubicBez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9" y="193"/>
                        <a:pt x="169" y="193"/>
                        <a:pt x="169" y="193"/>
                      </a:cubicBezTo>
                      <a:cubicBezTo>
                        <a:pt x="188" y="201"/>
                        <a:pt x="188" y="201"/>
                        <a:pt x="188" y="201"/>
                      </a:cubicBezTo>
                      <a:cubicBezTo>
                        <a:pt x="204" y="201"/>
                        <a:pt x="204" y="201"/>
                        <a:pt x="204" y="201"/>
                      </a:cubicBezTo>
                      <a:cubicBezTo>
                        <a:pt x="215" y="207"/>
                        <a:pt x="215" y="207"/>
                        <a:pt x="215" y="207"/>
                      </a:cubicBezTo>
                      <a:cubicBezTo>
                        <a:pt x="231" y="198"/>
                        <a:pt x="231" y="198"/>
                        <a:pt x="231" y="198"/>
                      </a:cubicBezTo>
                      <a:cubicBezTo>
                        <a:pt x="241" y="182"/>
                        <a:pt x="241" y="182"/>
                        <a:pt x="241" y="182"/>
                      </a:cubicBezTo>
                      <a:cubicBezTo>
                        <a:pt x="256" y="153"/>
                        <a:pt x="256" y="153"/>
                        <a:pt x="256" y="153"/>
                      </a:cubicBezTo>
                      <a:cubicBezTo>
                        <a:pt x="259" y="112"/>
                        <a:pt x="259" y="112"/>
                        <a:pt x="259" y="112"/>
                      </a:cubicBezTo>
                      <a:cubicBezTo>
                        <a:pt x="244" y="87"/>
                        <a:pt x="244" y="87"/>
                        <a:pt x="244" y="87"/>
                      </a:cubicBezTo>
                      <a:cubicBezTo>
                        <a:pt x="226" y="62"/>
                        <a:pt x="226" y="62"/>
                        <a:pt x="226" y="62"/>
                      </a:cubicBezTo>
                      <a:cubicBezTo>
                        <a:pt x="212" y="44"/>
                        <a:pt x="212" y="44"/>
                        <a:pt x="212" y="44"/>
                      </a:cubicBezTo>
                      <a:cubicBezTo>
                        <a:pt x="208" y="34"/>
                        <a:pt x="208" y="34"/>
                        <a:pt x="208" y="34"/>
                      </a:cubicBezTo>
                      <a:cubicBezTo>
                        <a:pt x="202" y="24"/>
                        <a:pt x="202" y="24"/>
                        <a:pt x="202" y="24"/>
                      </a:cubicBezTo>
                      <a:cubicBezTo>
                        <a:pt x="196" y="20"/>
                        <a:pt x="196" y="20"/>
                        <a:pt x="196" y="2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82" y="12"/>
                        <a:pt x="182" y="12"/>
                        <a:pt x="182" y="12"/>
                      </a:cubicBezTo>
                      <a:cubicBezTo>
                        <a:pt x="182" y="20"/>
                        <a:pt x="182" y="20"/>
                        <a:pt x="182" y="20"/>
                      </a:cubicBezTo>
                      <a:cubicBezTo>
                        <a:pt x="180" y="40"/>
                        <a:pt x="180" y="40"/>
                        <a:pt x="180" y="40"/>
                      </a:cubicBezTo>
                      <a:cubicBezTo>
                        <a:pt x="171" y="44"/>
                        <a:pt x="171" y="44"/>
                        <a:pt x="171" y="44"/>
                      </a:cubicBezTo>
                      <a:cubicBezTo>
                        <a:pt x="154" y="35"/>
                        <a:pt x="154" y="35"/>
                        <a:pt x="154" y="35"/>
                      </a:cubicBezTo>
                      <a:cubicBezTo>
                        <a:pt x="144" y="29"/>
                        <a:pt x="144" y="29"/>
                        <a:pt x="144" y="29"/>
                      </a:cubicBezTo>
                      <a:lnTo>
                        <a:pt x="15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śḷíḑe"/>
                <p:cNvSpPr/>
                <p:nvPr/>
              </p:nvSpPr>
              <p:spPr bwMode="auto">
                <a:xfrm>
                  <a:off x="6688" y="1654"/>
                  <a:ext cx="31" cy="34"/>
                </a:xfrm>
                <a:custGeom>
                  <a:avLst/>
                  <a:gdLst>
                    <a:gd name="T0" fmla="*/ 0 w 31"/>
                    <a:gd name="T1" fmla="*/ 0 h 34"/>
                    <a:gd name="T2" fmla="*/ 16 w 31"/>
                    <a:gd name="T3" fmla="*/ 5 h 34"/>
                    <a:gd name="T4" fmla="*/ 26 w 31"/>
                    <a:gd name="T5" fmla="*/ 0 h 34"/>
                    <a:gd name="T6" fmla="*/ 31 w 31"/>
                    <a:gd name="T7" fmla="*/ 11 h 34"/>
                    <a:gd name="T8" fmla="*/ 26 w 31"/>
                    <a:gd name="T9" fmla="*/ 28 h 34"/>
                    <a:gd name="T10" fmla="*/ 17 w 31"/>
                    <a:gd name="T11" fmla="*/ 34 h 34"/>
                    <a:gd name="T12" fmla="*/ 5 w 31"/>
                    <a:gd name="T13" fmla="*/ 24 h 34"/>
                    <a:gd name="T14" fmla="*/ 0 w 31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34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11"/>
                      </a:lnTo>
                      <a:lnTo>
                        <a:pt x="26" y="28"/>
                      </a:lnTo>
                      <a:lnTo>
                        <a:pt x="17" y="34"/>
                      </a:lnTo>
                      <a:lnTo>
                        <a:pt x="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îṩ1íďê"/>
                <p:cNvSpPr/>
                <p:nvPr/>
              </p:nvSpPr>
              <p:spPr bwMode="auto">
                <a:xfrm>
                  <a:off x="6917" y="1589"/>
                  <a:ext cx="48" cy="76"/>
                </a:xfrm>
                <a:custGeom>
                  <a:avLst/>
                  <a:gdLst>
                    <a:gd name="T0" fmla="*/ 0 w 38"/>
                    <a:gd name="T1" fmla="*/ 3 h 60"/>
                    <a:gd name="T2" fmla="*/ 10 w 38"/>
                    <a:gd name="T3" fmla="*/ 15 h 60"/>
                    <a:gd name="T4" fmla="*/ 14 w 38"/>
                    <a:gd name="T5" fmla="*/ 24 h 60"/>
                    <a:gd name="T6" fmla="*/ 5 w 38"/>
                    <a:gd name="T7" fmla="*/ 39 h 60"/>
                    <a:gd name="T8" fmla="*/ 14 w 38"/>
                    <a:gd name="T9" fmla="*/ 46 h 60"/>
                    <a:gd name="T10" fmla="*/ 11 w 38"/>
                    <a:gd name="T11" fmla="*/ 54 h 60"/>
                    <a:gd name="T12" fmla="*/ 18 w 38"/>
                    <a:gd name="T13" fmla="*/ 60 h 60"/>
                    <a:gd name="T14" fmla="*/ 27 w 38"/>
                    <a:gd name="T15" fmla="*/ 50 h 60"/>
                    <a:gd name="T16" fmla="*/ 30 w 38"/>
                    <a:gd name="T17" fmla="*/ 40 h 60"/>
                    <a:gd name="T18" fmla="*/ 35 w 38"/>
                    <a:gd name="T19" fmla="*/ 39 h 60"/>
                    <a:gd name="T20" fmla="*/ 38 w 38"/>
                    <a:gd name="T21" fmla="*/ 27 h 60"/>
                    <a:gd name="T22" fmla="*/ 29 w 38"/>
                    <a:gd name="T23" fmla="*/ 29 h 60"/>
                    <a:gd name="T24" fmla="*/ 20 w 38"/>
                    <a:gd name="T25" fmla="*/ 18 h 60"/>
                    <a:gd name="T26" fmla="*/ 15 w 38"/>
                    <a:gd name="T27" fmla="*/ 17 h 60"/>
                    <a:gd name="T28" fmla="*/ 0 w 38"/>
                    <a:gd name="T29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" h="60">
                      <a:moveTo>
                        <a:pt x="0" y="3"/>
                      </a:move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9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íṩḷîde"/>
                <p:cNvSpPr/>
                <p:nvPr/>
              </p:nvSpPr>
              <p:spPr bwMode="auto">
                <a:xfrm>
                  <a:off x="6867" y="1659"/>
                  <a:ext cx="64" cy="64"/>
                </a:xfrm>
                <a:custGeom>
                  <a:avLst/>
                  <a:gdLst>
                    <a:gd name="T0" fmla="*/ 64 w 64"/>
                    <a:gd name="T1" fmla="*/ 13 h 64"/>
                    <a:gd name="T2" fmla="*/ 41 w 64"/>
                    <a:gd name="T3" fmla="*/ 34 h 64"/>
                    <a:gd name="T4" fmla="*/ 37 w 64"/>
                    <a:gd name="T5" fmla="*/ 48 h 64"/>
                    <a:gd name="T6" fmla="*/ 26 w 64"/>
                    <a:gd name="T7" fmla="*/ 64 h 64"/>
                    <a:gd name="T8" fmla="*/ 0 w 64"/>
                    <a:gd name="T9" fmla="*/ 56 h 64"/>
                    <a:gd name="T10" fmla="*/ 13 w 64"/>
                    <a:gd name="T11" fmla="*/ 29 h 64"/>
                    <a:gd name="T12" fmla="*/ 31 w 64"/>
                    <a:gd name="T13" fmla="*/ 19 h 64"/>
                    <a:gd name="T14" fmla="*/ 45 w 64"/>
                    <a:gd name="T15" fmla="*/ 0 h 64"/>
                    <a:gd name="T16" fmla="*/ 59 w 64"/>
                    <a:gd name="T17" fmla="*/ 0 h 64"/>
                    <a:gd name="T18" fmla="*/ 64 w 64"/>
                    <a:gd name="T19" fmla="*/ 1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64">
                      <a:moveTo>
                        <a:pt x="64" y="13"/>
                      </a:moveTo>
                      <a:lnTo>
                        <a:pt x="41" y="34"/>
                      </a:lnTo>
                      <a:lnTo>
                        <a:pt x="37" y="48"/>
                      </a:lnTo>
                      <a:lnTo>
                        <a:pt x="26" y="64"/>
                      </a:lnTo>
                      <a:lnTo>
                        <a:pt x="0" y="56"/>
                      </a:lnTo>
                      <a:lnTo>
                        <a:pt x="13" y="29"/>
                      </a:lnTo>
                      <a:lnTo>
                        <a:pt x="31" y="19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6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îṥľíḍê"/>
                <p:cNvSpPr/>
                <p:nvPr/>
              </p:nvSpPr>
              <p:spPr bwMode="auto">
                <a:xfrm>
                  <a:off x="6573" y="1291"/>
                  <a:ext cx="170" cy="85"/>
                </a:xfrm>
                <a:custGeom>
                  <a:avLst/>
                  <a:gdLst>
                    <a:gd name="T0" fmla="*/ 35 w 170"/>
                    <a:gd name="T1" fmla="*/ 24 h 85"/>
                    <a:gd name="T2" fmla="*/ 28 w 170"/>
                    <a:gd name="T3" fmla="*/ 19 h 85"/>
                    <a:gd name="T4" fmla="*/ 28 w 170"/>
                    <a:gd name="T5" fmla="*/ 0 h 85"/>
                    <a:gd name="T6" fmla="*/ 5 w 170"/>
                    <a:gd name="T7" fmla="*/ 2 h 85"/>
                    <a:gd name="T8" fmla="*/ 0 w 170"/>
                    <a:gd name="T9" fmla="*/ 7 h 85"/>
                    <a:gd name="T10" fmla="*/ 9 w 170"/>
                    <a:gd name="T11" fmla="*/ 15 h 85"/>
                    <a:gd name="T12" fmla="*/ 18 w 170"/>
                    <a:gd name="T13" fmla="*/ 18 h 85"/>
                    <a:gd name="T14" fmla="*/ 9 w 170"/>
                    <a:gd name="T15" fmla="*/ 25 h 85"/>
                    <a:gd name="T16" fmla="*/ 15 w 170"/>
                    <a:gd name="T17" fmla="*/ 30 h 85"/>
                    <a:gd name="T18" fmla="*/ 28 w 170"/>
                    <a:gd name="T19" fmla="*/ 30 h 85"/>
                    <a:gd name="T20" fmla="*/ 56 w 170"/>
                    <a:gd name="T21" fmla="*/ 40 h 85"/>
                    <a:gd name="T22" fmla="*/ 63 w 170"/>
                    <a:gd name="T23" fmla="*/ 52 h 85"/>
                    <a:gd name="T24" fmla="*/ 56 w 170"/>
                    <a:gd name="T25" fmla="*/ 66 h 85"/>
                    <a:gd name="T26" fmla="*/ 73 w 170"/>
                    <a:gd name="T27" fmla="*/ 65 h 85"/>
                    <a:gd name="T28" fmla="*/ 86 w 170"/>
                    <a:gd name="T29" fmla="*/ 73 h 85"/>
                    <a:gd name="T30" fmla="*/ 106 w 170"/>
                    <a:gd name="T31" fmla="*/ 68 h 85"/>
                    <a:gd name="T32" fmla="*/ 112 w 170"/>
                    <a:gd name="T33" fmla="*/ 59 h 85"/>
                    <a:gd name="T34" fmla="*/ 129 w 170"/>
                    <a:gd name="T35" fmla="*/ 70 h 85"/>
                    <a:gd name="T36" fmla="*/ 134 w 170"/>
                    <a:gd name="T37" fmla="*/ 82 h 85"/>
                    <a:gd name="T38" fmla="*/ 170 w 170"/>
                    <a:gd name="T39" fmla="*/ 85 h 85"/>
                    <a:gd name="T40" fmla="*/ 166 w 170"/>
                    <a:gd name="T41" fmla="*/ 75 h 85"/>
                    <a:gd name="T42" fmla="*/ 134 w 170"/>
                    <a:gd name="T43" fmla="*/ 54 h 85"/>
                    <a:gd name="T44" fmla="*/ 139 w 170"/>
                    <a:gd name="T45" fmla="*/ 43 h 85"/>
                    <a:gd name="T46" fmla="*/ 122 w 170"/>
                    <a:gd name="T47" fmla="*/ 37 h 85"/>
                    <a:gd name="T48" fmla="*/ 105 w 170"/>
                    <a:gd name="T49" fmla="*/ 25 h 85"/>
                    <a:gd name="T50" fmla="*/ 60 w 170"/>
                    <a:gd name="T51" fmla="*/ 9 h 85"/>
                    <a:gd name="T52" fmla="*/ 35 w 170"/>
                    <a:gd name="T53" fmla="*/ 2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0" h="85">
                      <a:moveTo>
                        <a:pt x="35" y="24"/>
                      </a:moveTo>
                      <a:lnTo>
                        <a:pt x="28" y="19"/>
                      </a:lnTo>
                      <a:lnTo>
                        <a:pt x="28" y="0"/>
                      </a:lnTo>
                      <a:lnTo>
                        <a:pt x="5" y="2"/>
                      </a:lnTo>
                      <a:lnTo>
                        <a:pt x="0" y="7"/>
                      </a:lnTo>
                      <a:lnTo>
                        <a:pt x="9" y="15"/>
                      </a:lnTo>
                      <a:lnTo>
                        <a:pt x="18" y="18"/>
                      </a:lnTo>
                      <a:lnTo>
                        <a:pt x="9" y="25"/>
                      </a:lnTo>
                      <a:lnTo>
                        <a:pt x="15" y="30"/>
                      </a:lnTo>
                      <a:lnTo>
                        <a:pt x="28" y="30"/>
                      </a:lnTo>
                      <a:lnTo>
                        <a:pt x="56" y="40"/>
                      </a:lnTo>
                      <a:lnTo>
                        <a:pt x="63" y="52"/>
                      </a:lnTo>
                      <a:lnTo>
                        <a:pt x="56" y="66"/>
                      </a:lnTo>
                      <a:lnTo>
                        <a:pt x="73" y="65"/>
                      </a:lnTo>
                      <a:lnTo>
                        <a:pt x="86" y="73"/>
                      </a:lnTo>
                      <a:lnTo>
                        <a:pt x="106" y="68"/>
                      </a:lnTo>
                      <a:lnTo>
                        <a:pt x="112" y="59"/>
                      </a:lnTo>
                      <a:lnTo>
                        <a:pt x="129" y="70"/>
                      </a:lnTo>
                      <a:lnTo>
                        <a:pt x="134" y="82"/>
                      </a:lnTo>
                      <a:lnTo>
                        <a:pt x="170" y="85"/>
                      </a:lnTo>
                      <a:lnTo>
                        <a:pt x="166" y="75"/>
                      </a:lnTo>
                      <a:lnTo>
                        <a:pt x="134" y="54"/>
                      </a:lnTo>
                      <a:lnTo>
                        <a:pt x="139" y="43"/>
                      </a:lnTo>
                      <a:lnTo>
                        <a:pt x="122" y="37"/>
                      </a:lnTo>
                      <a:lnTo>
                        <a:pt x="105" y="25"/>
                      </a:lnTo>
                      <a:lnTo>
                        <a:pt x="60" y="9"/>
                      </a:lnTo>
                      <a:lnTo>
                        <a:pt x="35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íSliḓe"/>
                <p:cNvSpPr/>
                <p:nvPr/>
              </p:nvSpPr>
              <p:spPr bwMode="auto">
                <a:xfrm>
                  <a:off x="6725" y="1323"/>
                  <a:ext cx="29" cy="16"/>
                </a:xfrm>
                <a:custGeom>
                  <a:avLst/>
                  <a:gdLst>
                    <a:gd name="T0" fmla="*/ 0 w 29"/>
                    <a:gd name="T1" fmla="*/ 10 h 16"/>
                    <a:gd name="T2" fmla="*/ 12 w 29"/>
                    <a:gd name="T3" fmla="*/ 10 h 16"/>
                    <a:gd name="T4" fmla="*/ 19 w 29"/>
                    <a:gd name="T5" fmla="*/ 0 h 16"/>
                    <a:gd name="T6" fmla="*/ 29 w 29"/>
                    <a:gd name="T7" fmla="*/ 5 h 16"/>
                    <a:gd name="T8" fmla="*/ 18 w 29"/>
                    <a:gd name="T9" fmla="*/ 15 h 16"/>
                    <a:gd name="T10" fmla="*/ 1 w 29"/>
                    <a:gd name="T11" fmla="*/ 16 h 16"/>
                    <a:gd name="T12" fmla="*/ 0 w 29"/>
                    <a:gd name="T13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6">
                      <a:moveTo>
                        <a:pt x="0" y="10"/>
                      </a:moveTo>
                      <a:lnTo>
                        <a:pt x="12" y="10"/>
                      </a:lnTo>
                      <a:lnTo>
                        <a:pt x="19" y="0"/>
                      </a:lnTo>
                      <a:lnTo>
                        <a:pt x="29" y="5"/>
                      </a:lnTo>
                      <a:lnTo>
                        <a:pt x="18" y="15"/>
                      </a:lnTo>
                      <a:lnTo>
                        <a:pt x="1" y="1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Sļiḑé"/>
                <p:cNvSpPr/>
                <p:nvPr/>
              </p:nvSpPr>
              <p:spPr bwMode="auto">
                <a:xfrm>
                  <a:off x="6148" y="1207"/>
                  <a:ext cx="18" cy="32"/>
                </a:xfrm>
                <a:custGeom>
                  <a:avLst/>
                  <a:gdLst>
                    <a:gd name="T0" fmla="*/ 9 w 18"/>
                    <a:gd name="T1" fmla="*/ 0 h 32"/>
                    <a:gd name="T2" fmla="*/ 18 w 18"/>
                    <a:gd name="T3" fmla="*/ 23 h 32"/>
                    <a:gd name="T4" fmla="*/ 9 w 18"/>
                    <a:gd name="T5" fmla="*/ 32 h 32"/>
                    <a:gd name="T6" fmla="*/ 0 w 18"/>
                    <a:gd name="T7" fmla="*/ 18 h 32"/>
                    <a:gd name="T8" fmla="*/ 9 w 18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2">
                      <a:moveTo>
                        <a:pt x="9" y="0"/>
                      </a:moveTo>
                      <a:lnTo>
                        <a:pt x="18" y="23"/>
                      </a:lnTo>
                      <a:lnTo>
                        <a:pt x="9" y="32"/>
                      </a:lnTo>
                      <a:lnTo>
                        <a:pt x="0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îšļïḍe"/>
                <p:cNvSpPr/>
                <p:nvPr/>
              </p:nvSpPr>
              <p:spPr bwMode="auto">
                <a:xfrm>
                  <a:off x="5846" y="1385"/>
                  <a:ext cx="60" cy="119"/>
                </a:xfrm>
                <a:custGeom>
                  <a:avLst/>
                  <a:gdLst>
                    <a:gd name="T0" fmla="*/ 46 w 60"/>
                    <a:gd name="T1" fmla="*/ 0 h 119"/>
                    <a:gd name="T2" fmla="*/ 34 w 60"/>
                    <a:gd name="T3" fmla="*/ 26 h 119"/>
                    <a:gd name="T4" fmla="*/ 4 w 60"/>
                    <a:gd name="T5" fmla="*/ 42 h 119"/>
                    <a:gd name="T6" fmla="*/ 3 w 60"/>
                    <a:gd name="T7" fmla="*/ 63 h 119"/>
                    <a:gd name="T8" fmla="*/ 0 w 60"/>
                    <a:gd name="T9" fmla="*/ 86 h 119"/>
                    <a:gd name="T10" fmla="*/ 5 w 60"/>
                    <a:gd name="T11" fmla="*/ 113 h 119"/>
                    <a:gd name="T12" fmla="*/ 20 w 60"/>
                    <a:gd name="T13" fmla="*/ 119 h 119"/>
                    <a:gd name="T14" fmla="*/ 33 w 60"/>
                    <a:gd name="T15" fmla="*/ 113 h 119"/>
                    <a:gd name="T16" fmla="*/ 60 w 60"/>
                    <a:gd name="T17" fmla="*/ 32 h 119"/>
                    <a:gd name="T18" fmla="*/ 46 w 60"/>
                    <a:gd name="T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119">
                      <a:moveTo>
                        <a:pt x="46" y="0"/>
                      </a:moveTo>
                      <a:lnTo>
                        <a:pt x="34" y="26"/>
                      </a:lnTo>
                      <a:lnTo>
                        <a:pt x="4" y="42"/>
                      </a:lnTo>
                      <a:lnTo>
                        <a:pt x="3" y="63"/>
                      </a:lnTo>
                      <a:lnTo>
                        <a:pt x="0" y="86"/>
                      </a:lnTo>
                      <a:lnTo>
                        <a:pt x="5" y="113"/>
                      </a:lnTo>
                      <a:lnTo>
                        <a:pt x="20" y="119"/>
                      </a:lnTo>
                      <a:lnTo>
                        <a:pt x="33" y="113"/>
                      </a:lnTo>
                      <a:lnTo>
                        <a:pt x="60" y="3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íśľîḋe"/>
                <p:cNvSpPr/>
                <p:nvPr/>
              </p:nvSpPr>
              <p:spPr bwMode="auto">
                <a:xfrm>
                  <a:off x="5752" y="1286"/>
                  <a:ext cx="19" cy="29"/>
                </a:xfrm>
                <a:custGeom>
                  <a:avLst/>
                  <a:gdLst>
                    <a:gd name="T0" fmla="*/ 18 w 19"/>
                    <a:gd name="T1" fmla="*/ 0 h 29"/>
                    <a:gd name="T2" fmla="*/ 1 w 19"/>
                    <a:gd name="T3" fmla="*/ 4 h 29"/>
                    <a:gd name="T4" fmla="*/ 0 w 19"/>
                    <a:gd name="T5" fmla="*/ 19 h 29"/>
                    <a:gd name="T6" fmla="*/ 8 w 19"/>
                    <a:gd name="T7" fmla="*/ 29 h 29"/>
                    <a:gd name="T8" fmla="*/ 19 w 19"/>
                    <a:gd name="T9" fmla="*/ 9 h 29"/>
                    <a:gd name="T10" fmla="*/ 18 w 1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9">
                      <a:moveTo>
                        <a:pt x="18" y="0"/>
                      </a:moveTo>
                      <a:lnTo>
                        <a:pt x="1" y="4"/>
                      </a:lnTo>
                      <a:lnTo>
                        <a:pt x="0" y="19"/>
                      </a:lnTo>
                      <a:lnTo>
                        <a:pt x="8" y="29"/>
                      </a:lnTo>
                      <a:lnTo>
                        <a:pt x="19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ïŝliďè"/>
                <p:cNvSpPr/>
                <p:nvPr/>
              </p:nvSpPr>
              <p:spPr bwMode="auto">
                <a:xfrm>
                  <a:off x="5290" y="538"/>
                  <a:ext cx="98" cy="71"/>
                </a:xfrm>
                <a:custGeom>
                  <a:avLst/>
                  <a:gdLst>
                    <a:gd name="T0" fmla="*/ 98 w 98"/>
                    <a:gd name="T1" fmla="*/ 36 h 71"/>
                    <a:gd name="T2" fmla="*/ 55 w 98"/>
                    <a:gd name="T3" fmla="*/ 71 h 71"/>
                    <a:gd name="T4" fmla="*/ 17 w 98"/>
                    <a:gd name="T5" fmla="*/ 47 h 71"/>
                    <a:gd name="T6" fmla="*/ 17 w 98"/>
                    <a:gd name="T7" fmla="*/ 28 h 71"/>
                    <a:gd name="T8" fmla="*/ 0 w 98"/>
                    <a:gd name="T9" fmla="*/ 24 h 71"/>
                    <a:gd name="T10" fmla="*/ 9 w 98"/>
                    <a:gd name="T11" fmla="*/ 0 h 71"/>
                    <a:gd name="T12" fmla="*/ 31 w 98"/>
                    <a:gd name="T13" fmla="*/ 14 h 71"/>
                    <a:gd name="T14" fmla="*/ 77 w 98"/>
                    <a:gd name="T15" fmla="*/ 8 h 71"/>
                    <a:gd name="T16" fmla="*/ 98 w 98"/>
                    <a:gd name="T17" fmla="*/ 3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71">
                      <a:moveTo>
                        <a:pt x="98" y="36"/>
                      </a:moveTo>
                      <a:lnTo>
                        <a:pt x="55" y="71"/>
                      </a:lnTo>
                      <a:lnTo>
                        <a:pt x="17" y="47"/>
                      </a:lnTo>
                      <a:lnTo>
                        <a:pt x="17" y="28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31" y="14"/>
                      </a:lnTo>
                      <a:lnTo>
                        <a:pt x="77" y="8"/>
                      </a:lnTo>
                      <a:lnTo>
                        <a:pt x="98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ï$ḻïdè"/>
                <p:cNvSpPr/>
                <p:nvPr/>
              </p:nvSpPr>
              <p:spPr bwMode="auto">
                <a:xfrm>
                  <a:off x="5441" y="687"/>
                  <a:ext cx="63" cy="114"/>
                </a:xfrm>
                <a:custGeom>
                  <a:avLst/>
                  <a:gdLst>
                    <a:gd name="T0" fmla="*/ 16 w 49"/>
                    <a:gd name="T1" fmla="*/ 0 h 90"/>
                    <a:gd name="T2" fmla="*/ 4 w 49"/>
                    <a:gd name="T3" fmla="*/ 5 h 90"/>
                    <a:gd name="T4" fmla="*/ 0 w 49"/>
                    <a:gd name="T5" fmla="*/ 28 h 90"/>
                    <a:gd name="T6" fmla="*/ 19 w 49"/>
                    <a:gd name="T7" fmla="*/ 58 h 90"/>
                    <a:gd name="T8" fmla="*/ 3 w 49"/>
                    <a:gd name="T9" fmla="*/ 70 h 90"/>
                    <a:gd name="T10" fmla="*/ 3 w 49"/>
                    <a:gd name="T11" fmla="*/ 90 h 90"/>
                    <a:gd name="T12" fmla="*/ 28 w 49"/>
                    <a:gd name="T13" fmla="*/ 90 h 90"/>
                    <a:gd name="T14" fmla="*/ 47 w 49"/>
                    <a:gd name="T15" fmla="*/ 83 h 90"/>
                    <a:gd name="T16" fmla="*/ 49 w 49"/>
                    <a:gd name="T17" fmla="*/ 69 h 90"/>
                    <a:gd name="T18" fmla="*/ 34 w 49"/>
                    <a:gd name="T19" fmla="*/ 49 h 90"/>
                    <a:gd name="T20" fmla="*/ 21 w 49"/>
                    <a:gd name="T21" fmla="*/ 30 h 90"/>
                    <a:gd name="T22" fmla="*/ 26 w 49"/>
                    <a:gd name="T23" fmla="*/ 12 h 90"/>
                    <a:gd name="T24" fmla="*/ 19 w 49"/>
                    <a:gd name="T25" fmla="*/ 12 h 90"/>
                    <a:gd name="T26" fmla="*/ 16 w 49"/>
                    <a:gd name="T2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9" h="90">
                      <a:moveTo>
                        <a:pt x="16" y="0"/>
                      </a:moveTo>
                      <a:cubicBezTo>
                        <a:pt x="12" y="0"/>
                        <a:pt x="4" y="5"/>
                        <a:pt x="4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90"/>
                        <a:pt x="3" y="90"/>
                        <a:pt x="3" y="90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ïṩḷïḓê"/>
                <p:cNvSpPr/>
                <p:nvPr/>
              </p:nvSpPr>
              <p:spPr bwMode="auto">
                <a:xfrm>
                  <a:off x="5406" y="737"/>
                  <a:ext cx="35" cy="52"/>
                </a:xfrm>
                <a:custGeom>
                  <a:avLst/>
                  <a:gdLst>
                    <a:gd name="T0" fmla="*/ 23 w 35"/>
                    <a:gd name="T1" fmla="*/ 0 h 52"/>
                    <a:gd name="T2" fmla="*/ 35 w 35"/>
                    <a:gd name="T3" fmla="*/ 0 h 52"/>
                    <a:gd name="T4" fmla="*/ 33 w 35"/>
                    <a:gd name="T5" fmla="*/ 19 h 52"/>
                    <a:gd name="T6" fmla="*/ 25 w 35"/>
                    <a:gd name="T7" fmla="*/ 46 h 52"/>
                    <a:gd name="T8" fmla="*/ 0 w 35"/>
                    <a:gd name="T9" fmla="*/ 52 h 52"/>
                    <a:gd name="T10" fmla="*/ 4 w 35"/>
                    <a:gd name="T11" fmla="*/ 22 h 52"/>
                    <a:gd name="T12" fmla="*/ 5 w 35"/>
                    <a:gd name="T13" fmla="*/ 8 h 52"/>
                    <a:gd name="T14" fmla="*/ 23 w 35"/>
                    <a:gd name="T1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" h="52">
                      <a:moveTo>
                        <a:pt x="23" y="0"/>
                      </a:moveTo>
                      <a:lnTo>
                        <a:pt x="35" y="0"/>
                      </a:lnTo>
                      <a:lnTo>
                        <a:pt x="33" y="19"/>
                      </a:lnTo>
                      <a:lnTo>
                        <a:pt x="25" y="46"/>
                      </a:lnTo>
                      <a:lnTo>
                        <a:pt x="0" y="52"/>
                      </a:lnTo>
                      <a:lnTo>
                        <a:pt x="4" y="22"/>
                      </a:lnTo>
                      <a:lnTo>
                        <a:pt x="5" y="8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í$ḻidè"/>
                <p:cNvSpPr/>
                <p:nvPr/>
              </p:nvSpPr>
              <p:spPr bwMode="auto">
                <a:xfrm>
                  <a:off x="5554" y="904"/>
                  <a:ext cx="16" cy="35"/>
                </a:xfrm>
                <a:custGeom>
                  <a:avLst/>
                  <a:gdLst>
                    <a:gd name="T0" fmla="*/ 13 w 16"/>
                    <a:gd name="T1" fmla="*/ 0 h 35"/>
                    <a:gd name="T2" fmla="*/ 16 w 16"/>
                    <a:gd name="T3" fmla="*/ 15 h 35"/>
                    <a:gd name="T4" fmla="*/ 8 w 16"/>
                    <a:gd name="T5" fmla="*/ 35 h 35"/>
                    <a:gd name="T6" fmla="*/ 0 w 16"/>
                    <a:gd name="T7" fmla="*/ 20 h 35"/>
                    <a:gd name="T8" fmla="*/ 13 w 16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13" y="0"/>
                      </a:moveTo>
                      <a:lnTo>
                        <a:pt x="16" y="15"/>
                      </a:lnTo>
                      <a:lnTo>
                        <a:pt x="8" y="35"/>
                      </a:lnTo>
                      <a:lnTo>
                        <a:pt x="0" y="2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îṧ1íďe"/>
                <p:cNvSpPr/>
                <p:nvPr/>
              </p:nvSpPr>
              <p:spPr bwMode="auto">
                <a:xfrm>
                  <a:off x="4872" y="212"/>
                  <a:ext cx="464" cy="455"/>
                </a:xfrm>
                <a:custGeom>
                  <a:avLst/>
                  <a:gdLst>
                    <a:gd name="T0" fmla="*/ 0 w 366"/>
                    <a:gd name="T1" fmla="*/ 4 h 359"/>
                    <a:gd name="T2" fmla="*/ 22 w 366"/>
                    <a:gd name="T3" fmla="*/ 15 h 359"/>
                    <a:gd name="T4" fmla="*/ 53 w 366"/>
                    <a:gd name="T5" fmla="*/ 25 h 359"/>
                    <a:gd name="T6" fmla="*/ 47 w 366"/>
                    <a:gd name="T7" fmla="*/ 32 h 359"/>
                    <a:gd name="T8" fmla="*/ 21 w 366"/>
                    <a:gd name="T9" fmla="*/ 38 h 359"/>
                    <a:gd name="T10" fmla="*/ 30 w 366"/>
                    <a:gd name="T11" fmla="*/ 46 h 359"/>
                    <a:gd name="T12" fmla="*/ 46 w 366"/>
                    <a:gd name="T13" fmla="*/ 71 h 359"/>
                    <a:gd name="T14" fmla="*/ 59 w 366"/>
                    <a:gd name="T15" fmla="*/ 60 h 359"/>
                    <a:gd name="T16" fmla="*/ 74 w 366"/>
                    <a:gd name="T17" fmla="*/ 58 h 359"/>
                    <a:gd name="T18" fmla="*/ 104 w 366"/>
                    <a:gd name="T19" fmla="*/ 74 h 359"/>
                    <a:gd name="T20" fmla="*/ 119 w 366"/>
                    <a:gd name="T21" fmla="*/ 105 h 359"/>
                    <a:gd name="T22" fmla="*/ 124 w 366"/>
                    <a:gd name="T23" fmla="*/ 160 h 359"/>
                    <a:gd name="T24" fmla="*/ 142 w 366"/>
                    <a:gd name="T25" fmla="*/ 186 h 359"/>
                    <a:gd name="T26" fmla="*/ 133 w 366"/>
                    <a:gd name="T27" fmla="*/ 213 h 359"/>
                    <a:gd name="T28" fmla="*/ 141 w 366"/>
                    <a:gd name="T29" fmla="*/ 231 h 359"/>
                    <a:gd name="T30" fmla="*/ 132 w 366"/>
                    <a:gd name="T31" fmla="*/ 285 h 359"/>
                    <a:gd name="T32" fmla="*/ 173 w 366"/>
                    <a:gd name="T33" fmla="*/ 347 h 359"/>
                    <a:gd name="T34" fmla="*/ 202 w 366"/>
                    <a:gd name="T35" fmla="*/ 359 h 359"/>
                    <a:gd name="T36" fmla="*/ 223 w 366"/>
                    <a:gd name="T37" fmla="*/ 296 h 359"/>
                    <a:gd name="T38" fmla="*/ 240 w 366"/>
                    <a:gd name="T39" fmla="*/ 267 h 359"/>
                    <a:gd name="T40" fmla="*/ 279 w 366"/>
                    <a:gd name="T41" fmla="*/ 237 h 359"/>
                    <a:gd name="T42" fmla="*/ 345 w 366"/>
                    <a:gd name="T43" fmla="*/ 192 h 359"/>
                    <a:gd name="T44" fmla="*/ 341 w 366"/>
                    <a:gd name="T45" fmla="*/ 159 h 359"/>
                    <a:gd name="T46" fmla="*/ 353 w 366"/>
                    <a:gd name="T47" fmla="*/ 120 h 359"/>
                    <a:gd name="T48" fmla="*/ 357 w 366"/>
                    <a:gd name="T49" fmla="*/ 64 h 359"/>
                    <a:gd name="T50" fmla="*/ 349 w 366"/>
                    <a:gd name="T51" fmla="*/ 48 h 359"/>
                    <a:gd name="T52" fmla="*/ 366 w 366"/>
                    <a:gd name="T53" fmla="*/ 45 h 359"/>
                    <a:gd name="T54" fmla="*/ 360 w 366"/>
                    <a:gd name="T55" fmla="*/ 22 h 359"/>
                    <a:gd name="T56" fmla="*/ 346 w 366"/>
                    <a:gd name="T57" fmla="*/ 0 h 359"/>
                    <a:gd name="T58" fmla="*/ 0 w 366"/>
                    <a:gd name="T59" fmla="*/ 4 h 3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6" h="359">
                      <a:moveTo>
                        <a:pt x="0" y="4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74" y="58"/>
                        <a:pt x="74" y="58"/>
                        <a:pt x="74" y="58"/>
                      </a:cubicBezTo>
                      <a:cubicBezTo>
                        <a:pt x="104" y="74"/>
                        <a:pt x="104" y="74"/>
                        <a:pt x="104" y="74"/>
                      </a:cubicBezTo>
                      <a:cubicBezTo>
                        <a:pt x="119" y="105"/>
                        <a:pt x="119" y="105"/>
                        <a:pt x="119" y="105"/>
                      </a:cubicBezTo>
                      <a:cubicBezTo>
                        <a:pt x="124" y="160"/>
                        <a:pt x="124" y="160"/>
                        <a:pt x="124" y="160"/>
                      </a:cubicBezTo>
                      <a:cubicBezTo>
                        <a:pt x="142" y="186"/>
                        <a:pt x="142" y="186"/>
                        <a:pt x="142" y="186"/>
                      </a:cubicBezTo>
                      <a:cubicBezTo>
                        <a:pt x="133" y="213"/>
                        <a:pt x="133" y="213"/>
                        <a:pt x="133" y="213"/>
                      </a:cubicBezTo>
                      <a:cubicBezTo>
                        <a:pt x="141" y="231"/>
                        <a:pt x="141" y="231"/>
                        <a:pt x="141" y="231"/>
                      </a:cubicBezTo>
                      <a:cubicBezTo>
                        <a:pt x="132" y="285"/>
                        <a:pt x="132" y="285"/>
                        <a:pt x="132" y="285"/>
                      </a:cubicBezTo>
                      <a:cubicBezTo>
                        <a:pt x="173" y="347"/>
                        <a:pt x="173" y="347"/>
                        <a:pt x="173" y="347"/>
                      </a:cubicBezTo>
                      <a:cubicBezTo>
                        <a:pt x="202" y="359"/>
                        <a:pt x="202" y="359"/>
                        <a:pt x="202" y="359"/>
                      </a:cubicBezTo>
                      <a:cubicBezTo>
                        <a:pt x="223" y="296"/>
                        <a:pt x="223" y="296"/>
                        <a:pt x="223" y="296"/>
                      </a:cubicBezTo>
                      <a:cubicBezTo>
                        <a:pt x="240" y="267"/>
                        <a:pt x="240" y="267"/>
                        <a:pt x="240" y="267"/>
                      </a:cubicBezTo>
                      <a:cubicBezTo>
                        <a:pt x="240" y="267"/>
                        <a:pt x="275" y="240"/>
                        <a:pt x="279" y="237"/>
                      </a:cubicBezTo>
                      <a:cubicBezTo>
                        <a:pt x="284" y="235"/>
                        <a:pt x="345" y="192"/>
                        <a:pt x="345" y="192"/>
                      </a:cubicBezTo>
                      <a:cubicBezTo>
                        <a:pt x="341" y="159"/>
                        <a:pt x="341" y="159"/>
                        <a:pt x="341" y="159"/>
                      </a:cubicBezTo>
                      <a:cubicBezTo>
                        <a:pt x="353" y="120"/>
                        <a:pt x="353" y="120"/>
                        <a:pt x="353" y="120"/>
                      </a:cubicBezTo>
                      <a:cubicBezTo>
                        <a:pt x="357" y="64"/>
                        <a:pt x="357" y="64"/>
                        <a:pt x="357" y="64"/>
                      </a:cubicBezTo>
                      <a:cubicBezTo>
                        <a:pt x="349" y="48"/>
                        <a:pt x="349" y="48"/>
                        <a:pt x="349" y="48"/>
                      </a:cubicBezTo>
                      <a:cubicBezTo>
                        <a:pt x="366" y="45"/>
                        <a:pt x="366" y="45"/>
                        <a:pt x="366" y="45"/>
                      </a:cubicBezTo>
                      <a:cubicBezTo>
                        <a:pt x="360" y="22"/>
                        <a:pt x="360" y="22"/>
                        <a:pt x="360" y="22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îṥḻiḍê"/>
                <p:cNvSpPr/>
                <p:nvPr/>
              </p:nvSpPr>
              <p:spPr bwMode="auto">
                <a:xfrm>
                  <a:off x="4536" y="221"/>
                  <a:ext cx="44" cy="34"/>
                </a:xfrm>
                <a:custGeom>
                  <a:avLst/>
                  <a:gdLst>
                    <a:gd name="T0" fmla="*/ 44 w 44"/>
                    <a:gd name="T1" fmla="*/ 0 h 34"/>
                    <a:gd name="T2" fmla="*/ 0 w 44"/>
                    <a:gd name="T3" fmla="*/ 3 h 34"/>
                    <a:gd name="T4" fmla="*/ 38 w 44"/>
                    <a:gd name="T5" fmla="*/ 34 h 34"/>
                    <a:gd name="T6" fmla="*/ 44 w 44"/>
                    <a:gd name="T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4">
                      <a:moveTo>
                        <a:pt x="44" y="0"/>
                      </a:moveTo>
                      <a:lnTo>
                        <a:pt x="0" y="3"/>
                      </a:lnTo>
                      <a:lnTo>
                        <a:pt x="38" y="34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ï$1iḋè"/>
                <p:cNvSpPr/>
                <p:nvPr/>
              </p:nvSpPr>
              <p:spPr bwMode="auto">
                <a:xfrm>
                  <a:off x="4741" y="203"/>
                  <a:ext cx="114" cy="81"/>
                </a:xfrm>
                <a:custGeom>
                  <a:avLst/>
                  <a:gdLst>
                    <a:gd name="T0" fmla="*/ 0 w 114"/>
                    <a:gd name="T1" fmla="*/ 0 h 81"/>
                    <a:gd name="T2" fmla="*/ 26 w 114"/>
                    <a:gd name="T3" fmla="*/ 28 h 81"/>
                    <a:gd name="T4" fmla="*/ 0 w 114"/>
                    <a:gd name="T5" fmla="*/ 52 h 81"/>
                    <a:gd name="T6" fmla="*/ 20 w 114"/>
                    <a:gd name="T7" fmla="*/ 81 h 81"/>
                    <a:gd name="T8" fmla="*/ 92 w 114"/>
                    <a:gd name="T9" fmla="*/ 80 h 81"/>
                    <a:gd name="T10" fmla="*/ 102 w 114"/>
                    <a:gd name="T11" fmla="*/ 33 h 81"/>
                    <a:gd name="T12" fmla="*/ 114 w 114"/>
                    <a:gd name="T13" fmla="*/ 14 h 81"/>
                    <a:gd name="T14" fmla="*/ 0 w 114"/>
                    <a:gd name="T1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4" h="81">
                      <a:moveTo>
                        <a:pt x="0" y="0"/>
                      </a:moveTo>
                      <a:lnTo>
                        <a:pt x="26" y="28"/>
                      </a:lnTo>
                      <a:lnTo>
                        <a:pt x="0" y="52"/>
                      </a:lnTo>
                      <a:lnTo>
                        <a:pt x="20" y="81"/>
                      </a:lnTo>
                      <a:lnTo>
                        <a:pt x="92" y="80"/>
                      </a:lnTo>
                      <a:lnTo>
                        <a:pt x="102" y="33"/>
                      </a:lnTo>
                      <a:lnTo>
                        <a:pt x="1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îŝḻidê"/>
                <p:cNvSpPr/>
                <p:nvPr/>
              </p:nvSpPr>
              <p:spPr bwMode="auto">
                <a:xfrm>
                  <a:off x="4471" y="246"/>
                  <a:ext cx="148" cy="89"/>
                </a:xfrm>
                <a:custGeom>
                  <a:avLst/>
                  <a:gdLst>
                    <a:gd name="T0" fmla="*/ 34 w 148"/>
                    <a:gd name="T1" fmla="*/ 0 h 89"/>
                    <a:gd name="T2" fmla="*/ 14 w 148"/>
                    <a:gd name="T3" fmla="*/ 25 h 89"/>
                    <a:gd name="T4" fmla="*/ 0 w 148"/>
                    <a:gd name="T5" fmla="*/ 43 h 89"/>
                    <a:gd name="T6" fmla="*/ 37 w 148"/>
                    <a:gd name="T7" fmla="*/ 66 h 89"/>
                    <a:gd name="T8" fmla="*/ 70 w 148"/>
                    <a:gd name="T9" fmla="*/ 89 h 89"/>
                    <a:gd name="T10" fmla="*/ 98 w 148"/>
                    <a:gd name="T11" fmla="*/ 88 h 89"/>
                    <a:gd name="T12" fmla="*/ 148 w 148"/>
                    <a:gd name="T13" fmla="*/ 76 h 89"/>
                    <a:gd name="T14" fmla="*/ 143 w 148"/>
                    <a:gd name="T15" fmla="*/ 51 h 89"/>
                    <a:gd name="T16" fmla="*/ 118 w 148"/>
                    <a:gd name="T17" fmla="*/ 19 h 89"/>
                    <a:gd name="T18" fmla="*/ 107 w 148"/>
                    <a:gd name="T19" fmla="*/ 32 h 89"/>
                    <a:gd name="T20" fmla="*/ 115 w 148"/>
                    <a:gd name="T21" fmla="*/ 60 h 89"/>
                    <a:gd name="T22" fmla="*/ 90 w 148"/>
                    <a:gd name="T23" fmla="*/ 55 h 89"/>
                    <a:gd name="T24" fmla="*/ 66 w 148"/>
                    <a:gd name="T25" fmla="*/ 22 h 89"/>
                    <a:gd name="T26" fmla="*/ 61 w 148"/>
                    <a:gd name="T27" fmla="*/ 4 h 89"/>
                    <a:gd name="T28" fmla="*/ 34 w 148"/>
                    <a:gd name="T2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8" h="89">
                      <a:moveTo>
                        <a:pt x="34" y="0"/>
                      </a:moveTo>
                      <a:lnTo>
                        <a:pt x="14" y="25"/>
                      </a:lnTo>
                      <a:lnTo>
                        <a:pt x="0" y="43"/>
                      </a:lnTo>
                      <a:lnTo>
                        <a:pt x="37" y="66"/>
                      </a:lnTo>
                      <a:lnTo>
                        <a:pt x="70" y="89"/>
                      </a:lnTo>
                      <a:lnTo>
                        <a:pt x="98" y="88"/>
                      </a:lnTo>
                      <a:lnTo>
                        <a:pt x="148" y="76"/>
                      </a:lnTo>
                      <a:lnTo>
                        <a:pt x="143" y="51"/>
                      </a:lnTo>
                      <a:lnTo>
                        <a:pt x="118" y="19"/>
                      </a:lnTo>
                      <a:lnTo>
                        <a:pt x="107" y="32"/>
                      </a:lnTo>
                      <a:lnTo>
                        <a:pt x="115" y="60"/>
                      </a:lnTo>
                      <a:lnTo>
                        <a:pt x="90" y="55"/>
                      </a:lnTo>
                      <a:lnTo>
                        <a:pt x="66" y="22"/>
                      </a:lnTo>
                      <a:lnTo>
                        <a:pt x="61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íṥľîḍe"/>
                <p:cNvSpPr/>
                <p:nvPr/>
              </p:nvSpPr>
              <p:spPr bwMode="auto">
                <a:xfrm>
                  <a:off x="4627" y="271"/>
                  <a:ext cx="53" cy="46"/>
                </a:xfrm>
                <a:custGeom>
                  <a:avLst/>
                  <a:gdLst>
                    <a:gd name="T0" fmla="*/ 30 w 53"/>
                    <a:gd name="T1" fmla="*/ 0 h 46"/>
                    <a:gd name="T2" fmla="*/ 53 w 53"/>
                    <a:gd name="T3" fmla="*/ 7 h 46"/>
                    <a:gd name="T4" fmla="*/ 48 w 53"/>
                    <a:gd name="T5" fmla="*/ 46 h 46"/>
                    <a:gd name="T6" fmla="*/ 19 w 53"/>
                    <a:gd name="T7" fmla="*/ 46 h 46"/>
                    <a:gd name="T8" fmla="*/ 0 w 53"/>
                    <a:gd name="T9" fmla="*/ 13 h 46"/>
                    <a:gd name="T10" fmla="*/ 30 w 53"/>
                    <a:gd name="T1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" h="46">
                      <a:moveTo>
                        <a:pt x="30" y="0"/>
                      </a:moveTo>
                      <a:lnTo>
                        <a:pt x="53" y="7"/>
                      </a:lnTo>
                      <a:lnTo>
                        <a:pt x="48" y="46"/>
                      </a:lnTo>
                      <a:lnTo>
                        <a:pt x="19" y="46"/>
                      </a:lnTo>
                      <a:lnTo>
                        <a:pt x="0" y="1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iŝļïḑe"/>
                <p:cNvSpPr/>
                <p:nvPr/>
              </p:nvSpPr>
              <p:spPr bwMode="auto">
                <a:xfrm>
                  <a:off x="4690" y="257"/>
                  <a:ext cx="130" cy="92"/>
                </a:xfrm>
                <a:custGeom>
                  <a:avLst/>
                  <a:gdLst>
                    <a:gd name="T0" fmla="*/ 0 w 130"/>
                    <a:gd name="T1" fmla="*/ 0 h 92"/>
                    <a:gd name="T2" fmla="*/ 13 w 130"/>
                    <a:gd name="T3" fmla="*/ 32 h 92"/>
                    <a:gd name="T4" fmla="*/ 32 w 130"/>
                    <a:gd name="T5" fmla="*/ 60 h 92"/>
                    <a:gd name="T6" fmla="*/ 32 w 130"/>
                    <a:gd name="T7" fmla="*/ 92 h 92"/>
                    <a:gd name="T8" fmla="*/ 129 w 130"/>
                    <a:gd name="T9" fmla="*/ 89 h 92"/>
                    <a:gd name="T10" fmla="*/ 130 w 130"/>
                    <a:gd name="T11" fmla="*/ 56 h 92"/>
                    <a:gd name="T12" fmla="*/ 84 w 130"/>
                    <a:gd name="T13" fmla="*/ 55 h 92"/>
                    <a:gd name="T14" fmla="*/ 50 w 130"/>
                    <a:gd name="T15" fmla="*/ 40 h 92"/>
                    <a:gd name="T16" fmla="*/ 40 w 130"/>
                    <a:gd name="T17" fmla="*/ 13 h 92"/>
                    <a:gd name="T18" fmla="*/ 0 w 130"/>
                    <a:gd name="T1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0" h="92">
                      <a:moveTo>
                        <a:pt x="0" y="0"/>
                      </a:moveTo>
                      <a:lnTo>
                        <a:pt x="13" y="32"/>
                      </a:lnTo>
                      <a:lnTo>
                        <a:pt x="32" y="60"/>
                      </a:lnTo>
                      <a:lnTo>
                        <a:pt x="32" y="92"/>
                      </a:lnTo>
                      <a:lnTo>
                        <a:pt x="129" y="89"/>
                      </a:lnTo>
                      <a:lnTo>
                        <a:pt x="130" y="56"/>
                      </a:lnTo>
                      <a:lnTo>
                        <a:pt x="84" y="55"/>
                      </a:lnTo>
                      <a:lnTo>
                        <a:pt x="50" y="40"/>
                      </a:lnTo>
                      <a:lnTo>
                        <a:pt x="4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iṣlïḍè"/>
                <p:cNvSpPr/>
                <p:nvPr/>
              </p:nvSpPr>
              <p:spPr bwMode="auto">
                <a:xfrm>
                  <a:off x="4665" y="212"/>
                  <a:ext cx="50" cy="34"/>
                </a:xfrm>
                <a:custGeom>
                  <a:avLst/>
                  <a:gdLst>
                    <a:gd name="T0" fmla="*/ 0 w 50"/>
                    <a:gd name="T1" fmla="*/ 0 h 34"/>
                    <a:gd name="T2" fmla="*/ 28 w 50"/>
                    <a:gd name="T3" fmla="*/ 24 h 34"/>
                    <a:gd name="T4" fmla="*/ 50 w 50"/>
                    <a:gd name="T5" fmla="*/ 34 h 34"/>
                    <a:gd name="T6" fmla="*/ 50 w 50"/>
                    <a:gd name="T7" fmla="*/ 3 h 34"/>
                    <a:gd name="T8" fmla="*/ 0 w 50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4">
                      <a:moveTo>
                        <a:pt x="0" y="0"/>
                      </a:moveTo>
                      <a:lnTo>
                        <a:pt x="28" y="24"/>
                      </a:lnTo>
                      <a:lnTo>
                        <a:pt x="50" y="34"/>
                      </a:lnTo>
                      <a:lnTo>
                        <a:pt x="5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îṥ1ïdé"/>
                <p:cNvSpPr/>
                <p:nvPr/>
              </p:nvSpPr>
              <p:spPr bwMode="auto">
                <a:xfrm>
                  <a:off x="4446" y="346"/>
                  <a:ext cx="88" cy="87"/>
                </a:xfrm>
                <a:custGeom>
                  <a:avLst/>
                  <a:gdLst>
                    <a:gd name="T0" fmla="*/ 15 w 88"/>
                    <a:gd name="T1" fmla="*/ 78 h 87"/>
                    <a:gd name="T2" fmla="*/ 0 w 88"/>
                    <a:gd name="T3" fmla="*/ 46 h 87"/>
                    <a:gd name="T4" fmla="*/ 10 w 88"/>
                    <a:gd name="T5" fmla="*/ 0 h 87"/>
                    <a:gd name="T6" fmla="*/ 59 w 88"/>
                    <a:gd name="T7" fmla="*/ 5 h 87"/>
                    <a:gd name="T8" fmla="*/ 88 w 88"/>
                    <a:gd name="T9" fmla="*/ 21 h 87"/>
                    <a:gd name="T10" fmla="*/ 58 w 88"/>
                    <a:gd name="T11" fmla="*/ 52 h 87"/>
                    <a:gd name="T12" fmla="*/ 36 w 88"/>
                    <a:gd name="T13" fmla="*/ 87 h 87"/>
                    <a:gd name="T14" fmla="*/ 15 w 88"/>
                    <a:gd name="T15" fmla="*/ 78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8" h="87">
                      <a:moveTo>
                        <a:pt x="15" y="78"/>
                      </a:moveTo>
                      <a:lnTo>
                        <a:pt x="0" y="46"/>
                      </a:lnTo>
                      <a:lnTo>
                        <a:pt x="10" y="0"/>
                      </a:lnTo>
                      <a:lnTo>
                        <a:pt x="59" y="5"/>
                      </a:lnTo>
                      <a:lnTo>
                        <a:pt x="88" y="21"/>
                      </a:lnTo>
                      <a:lnTo>
                        <a:pt x="58" y="52"/>
                      </a:lnTo>
                      <a:lnTo>
                        <a:pt x="36" y="87"/>
                      </a:lnTo>
                      <a:lnTo>
                        <a:pt x="15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ï$ḻîḍè"/>
                <p:cNvSpPr/>
                <p:nvPr/>
              </p:nvSpPr>
              <p:spPr bwMode="auto">
                <a:xfrm>
                  <a:off x="4504" y="368"/>
                  <a:ext cx="145" cy="126"/>
                </a:xfrm>
                <a:custGeom>
                  <a:avLst/>
                  <a:gdLst>
                    <a:gd name="T0" fmla="*/ 120 w 145"/>
                    <a:gd name="T1" fmla="*/ 5 h 126"/>
                    <a:gd name="T2" fmla="*/ 120 w 145"/>
                    <a:gd name="T3" fmla="*/ 60 h 126"/>
                    <a:gd name="T4" fmla="*/ 145 w 145"/>
                    <a:gd name="T5" fmla="*/ 95 h 126"/>
                    <a:gd name="T6" fmla="*/ 140 w 145"/>
                    <a:gd name="T7" fmla="*/ 118 h 126"/>
                    <a:gd name="T8" fmla="*/ 96 w 145"/>
                    <a:gd name="T9" fmla="*/ 123 h 126"/>
                    <a:gd name="T10" fmla="*/ 43 w 145"/>
                    <a:gd name="T11" fmla="*/ 126 h 126"/>
                    <a:gd name="T12" fmla="*/ 13 w 145"/>
                    <a:gd name="T13" fmla="*/ 99 h 126"/>
                    <a:gd name="T14" fmla="*/ 22 w 145"/>
                    <a:gd name="T15" fmla="*/ 81 h 126"/>
                    <a:gd name="T16" fmla="*/ 0 w 145"/>
                    <a:gd name="T17" fmla="*/ 58 h 126"/>
                    <a:gd name="T18" fmla="*/ 35 w 145"/>
                    <a:gd name="T19" fmla="*/ 10 h 126"/>
                    <a:gd name="T20" fmla="*/ 56 w 145"/>
                    <a:gd name="T21" fmla="*/ 30 h 126"/>
                    <a:gd name="T22" fmla="*/ 89 w 145"/>
                    <a:gd name="T23" fmla="*/ 13 h 126"/>
                    <a:gd name="T24" fmla="*/ 103 w 145"/>
                    <a:gd name="T25" fmla="*/ 0 h 126"/>
                    <a:gd name="T26" fmla="*/ 120 w 145"/>
                    <a:gd name="T2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5" h="126">
                      <a:moveTo>
                        <a:pt x="120" y="5"/>
                      </a:moveTo>
                      <a:lnTo>
                        <a:pt x="120" y="60"/>
                      </a:lnTo>
                      <a:lnTo>
                        <a:pt x="145" y="95"/>
                      </a:lnTo>
                      <a:lnTo>
                        <a:pt x="140" y="118"/>
                      </a:lnTo>
                      <a:lnTo>
                        <a:pt x="96" y="123"/>
                      </a:lnTo>
                      <a:lnTo>
                        <a:pt x="43" y="126"/>
                      </a:lnTo>
                      <a:lnTo>
                        <a:pt x="13" y="99"/>
                      </a:lnTo>
                      <a:lnTo>
                        <a:pt x="22" y="81"/>
                      </a:lnTo>
                      <a:lnTo>
                        <a:pt x="0" y="58"/>
                      </a:lnTo>
                      <a:lnTo>
                        <a:pt x="35" y="10"/>
                      </a:lnTo>
                      <a:lnTo>
                        <a:pt x="56" y="30"/>
                      </a:lnTo>
                      <a:lnTo>
                        <a:pt x="89" y="13"/>
                      </a:lnTo>
                      <a:lnTo>
                        <a:pt x="103" y="0"/>
                      </a:lnTo>
                      <a:lnTo>
                        <a:pt x="12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íṣḷidè"/>
                <p:cNvSpPr/>
                <p:nvPr/>
              </p:nvSpPr>
              <p:spPr bwMode="auto">
                <a:xfrm>
                  <a:off x="4744" y="368"/>
                  <a:ext cx="231" cy="265"/>
                </a:xfrm>
                <a:custGeom>
                  <a:avLst/>
                  <a:gdLst>
                    <a:gd name="T0" fmla="*/ 195 w 231"/>
                    <a:gd name="T1" fmla="*/ 265 h 265"/>
                    <a:gd name="T2" fmla="*/ 162 w 231"/>
                    <a:gd name="T3" fmla="*/ 250 h 265"/>
                    <a:gd name="T4" fmla="*/ 141 w 231"/>
                    <a:gd name="T5" fmla="*/ 227 h 265"/>
                    <a:gd name="T6" fmla="*/ 97 w 231"/>
                    <a:gd name="T7" fmla="*/ 214 h 265"/>
                    <a:gd name="T8" fmla="*/ 104 w 231"/>
                    <a:gd name="T9" fmla="*/ 204 h 265"/>
                    <a:gd name="T10" fmla="*/ 130 w 231"/>
                    <a:gd name="T11" fmla="*/ 197 h 265"/>
                    <a:gd name="T12" fmla="*/ 137 w 231"/>
                    <a:gd name="T13" fmla="*/ 150 h 265"/>
                    <a:gd name="T14" fmla="*/ 101 w 231"/>
                    <a:gd name="T15" fmla="*/ 104 h 265"/>
                    <a:gd name="T16" fmla="*/ 33 w 231"/>
                    <a:gd name="T17" fmla="*/ 99 h 265"/>
                    <a:gd name="T18" fmla="*/ 4 w 231"/>
                    <a:gd name="T19" fmla="*/ 77 h 265"/>
                    <a:gd name="T20" fmla="*/ 0 w 231"/>
                    <a:gd name="T21" fmla="*/ 44 h 265"/>
                    <a:gd name="T22" fmla="*/ 20 w 231"/>
                    <a:gd name="T23" fmla="*/ 0 h 265"/>
                    <a:gd name="T24" fmla="*/ 42 w 231"/>
                    <a:gd name="T25" fmla="*/ 0 h 265"/>
                    <a:gd name="T26" fmla="*/ 91 w 231"/>
                    <a:gd name="T27" fmla="*/ 2 h 265"/>
                    <a:gd name="T28" fmla="*/ 135 w 231"/>
                    <a:gd name="T29" fmla="*/ 53 h 265"/>
                    <a:gd name="T30" fmla="*/ 189 w 231"/>
                    <a:gd name="T31" fmla="*/ 101 h 265"/>
                    <a:gd name="T32" fmla="*/ 172 w 231"/>
                    <a:gd name="T33" fmla="*/ 126 h 265"/>
                    <a:gd name="T34" fmla="*/ 231 w 231"/>
                    <a:gd name="T35" fmla="*/ 167 h 265"/>
                    <a:gd name="T36" fmla="*/ 226 w 231"/>
                    <a:gd name="T37" fmla="*/ 207 h 265"/>
                    <a:gd name="T38" fmla="*/ 190 w 231"/>
                    <a:gd name="T39" fmla="*/ 204 h 265"/>
                    <a:gd name="T40" fmla="*/ 210 w 231"/>
                    <a:gd name="T41" fmla="*/ 226 h 265"/>
                    <a:gd name="T42" fmla="*/ 212 w 231"/>
                    <a:gd name="T43" fmla="*/ 249 h 265"/>
                    <a:gd name="T44" fmla="*/ 195 w 231"/>
                    <a:gd name="T45" fmla="*/ 26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1" h="265">
                      <a:moveTo>
                        <a:pt x="195" y="265"/>
                      </a:moveTo>
                      <a:lnTo>
                        <a:pt x="162" y="250"/>
                      </a:lnTo>
                      <a:lnTo>
                        <a:pt x="141" y="227"/>
                      </a:lnTo>
                      <a:lnTo>
                        <a:pt x="97" y="214"/>
                      </a:lnTo>
                      <a:lnTo>
                        <a:pt x="104" y="204"/>
                      </a:lnTo>
                      <a:lnTo>
                        <a:pt x="130" y="197"/>
                      </a:lnTo>
                      <a:lnTo>
                        <a:pt x="137" y="150"/>
                      </a:lnTo>
                      <a:lnTo>
                        <a:pt x="101" y="104"/>
                      </a:lnTo>
                      <a:lnTo>
                        <a:pt x="33" y="99"/>
                      </a:lnTo>
                      <a:lnTo>
                        <a:pt x="4" y="77"/>
                      </a:lnTo>
                      <a:lnTo>
                        <a:pt x="0" y="44"/>
                      </a:lnTo>
                      <a:lnTo>
                        <a:pt x="20" y="0"/>
                      </a:lnTo>
                      <a:lnTo>
                        <a:pt x="42" y="0"/>
                      </a:lnTo>
                      <a:lnTo>
                        <a:pt x="91" y="2"/>
                      </a:lnTo>
                      <a:lnTo>
                        <a:pt x="135" y="53"/>
                      </a:lnTo>
                      <a:lnTo>
                        <a:pt x="189" y="101"/>
                      </a:lnTo>
                      <a:lnTo>
                        <a:pt x="172" y="126"/>
                      </a:lnTo>
                      <a:lnTo>
                        <a:pt x="231" y="167"/>
                      </a:lnTo>
                      <a:lnTo>
                        <a:pt x="226" y="207"/>
                      </a:lnTo>
                      <a:lnTo>
                        <a:pt x="190" y="204"/>
                      </a:lnTo>
                      <a:lnTo>
                        <a:pt x="210" y="226"/>
                      </a:lnTo>
                      <a:lnTo>
                        <a:pt x="212" y="249"/>
                      </a:lnTo>
                      <a:lnTo>
                        <a:pt x="195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şlïdé"/>
                <p:cNvSpPr/>
                <p:nvPr/>
              </p:nvSpPr>
              <p:spPr bwMode="auto">
                <a:xfrm>
                  <a:off x="4097" y="363"/>
                  <a:ext cx="1103" cy="1474"/>
                </a:xfrm>
                <a:custGeom>
                  <a:avLst/>
                  <a:gdLst>
                    <a:gd name="T0" fmla="*/ 629 w 1103"/>
                    <a:gd name="T1" fmla="*/ 34 h 1474"/>
                    <a:gd name="T2" fmla="*/ 671 w 1103"/>
                    <a:gd name="T3" fmla="*/ 153 h 1474"/>
                    <a:gd name="T4" fmla="*/ 709 w 1103"/>
                    <a:gd name="T5" fmla="*/ 85 h 1474"/>
                    <a:gd name="T6" fmla="*/ 703 w 1103"/>
                    <a:gd name="T7" fmla="*/ 185 h 1474"/>
                    <a:gd name="T8" fmla="*/ 607 w 1103"/>
                    <a:gd name="T9" fmla="*/ 294 h 1474"/>
                    <a:gd name="T10" fmla="*/ 711 w 1103"/>
                    <a:gd name="T11" fmla="*/ 378 h 1474"/>
                    <a:gd name="T12" fmla="*/ 739 w 1103"/>
                    <a:gd name="T13" fmla="*/ 415 h 1474"/>
                    <a:gd name="T14" fmla="*/ 749 w 1103"/>
                    <a:gd name="T15" fmla="*/ 330 h 1474"/>
                    <a:gd name="T16" fmla="*/ 770 w 1103"/>
                    <a:gd name="T17" fmla="*/ 265 h 1474"/>
                    <a:gd name="T18" fmla="*/ 815 w 1103"/>
                    <a:gd name="T19" fmla="*/ 313 h 1474"/>
                    <a:gd name="T20" fmla="*/ 855 w 1103"/>
                    <a:gd name="T21" fmla="*/ 297 h 1474"/>
                    <a:gd name="T22" fmla="*/ 909 w 1103"/>
                    <a:gd name="T23" fmla="*/ 382 h 1474"/>
                    <a:gd name="T24" fmla="*/ 955 w 1103"/>
                    <a:gd name="T25" fmla="*/ 470 h 1474"/>
                    <a:gd name="T26" fmla="*/ 900 w 1103"/>
                    <a:gd name="T27" fmla="*/ 473 h 1474"/>
                    <a:gd name="T28" fmla="*/ 840 w 1103"/>
                    <a:gd name="T29" fmla="*/ 448 h 1474"/>
                    <a:gd name="T30" fmla="*/ 892 w 1103"/>
                    <a:gd name="T31" fmla="*/ 485 h 1474"/>
                    <a:gd name="T32" fmla="*/ 850 w 1103"/>
                    <a:gd name="T33" fmla="*/ 505 h 1474"/>
                    <a:gd name="T34" fmla="*/ 765 w 1103"/>
                    <a:gd name="T35" fmla="*/ 595 h 1474"/>
                    <a:gd name="T36" fmla="*/ 720 w 1103"/>
                    <a:gd name="T37" fmla="*/ 670 h 1474"/>
                    <a:gd name="T38" fmla="*/ 705 w 1103"/>
                    <a:gd name="T39" fmla="*/ 674 h 1474"/>
                    <a:gd name="T40" fmla="*/ 607 w 1103"/>
                    <a:gd name="T41" fmla="*/ 671 h 1474"/>
                    <a:gd name="T42" fmla="*/ 626 w 1103"/>
                    <a:gd name="T43" fmla="*/ 767 h 1474"/>
                    <a:gd name="T44" fmla="*/ 662 w 1103"/>
                    <a:gd name="T45" fmla="*/ 769 h 1474"/>
                    <a:gd name="T46" fmla="*/ 701 w 1103"/>
                    <a:gd name="T47" fmla="*/ 816 h 1474"/>
                    <a:gd name="T48" fmla="*/ 744 w 1103"/>
                    <a:gd name="T49" fmla="*/ 847 h 1474"/>
                    <a:gd name="T50" fmla="*/ 803 w 1103"/>
                    <a:gd name="T51" fmla="*/ 824 h 1474"/>
                    <a:gd name="T52" fmla="*/ 881 w 1103"/>
                    <a:gd name="T53" fmla="*/ 835 h 1474"/>
                    <a:gd name="T54" fmla="*/ 947 w 1103"/>
                    <a:gd name="T55" fmla="*/ 878 h 1474"/>
                    <a:gd name="T56" fmla="*/ 1026 w 1103"/>
                    <a:gd name="T57" fmla="*/ 943 h 1474"/>
                    <a:gd name="T58" fmla="*/ 1070 w 1103"/>
                    <a:gd name="T59" fmla="*/ 1034 h 1474"/>
                    <a:gd name="T60" fmla="*/ 1006 w 1103"/>
                    <a:gd name="T61" fmla="*/ 1130 h 1474"/>
                    <a:gd name="T62" fmla="*/ 944 w 1103"/>
                    <a:gd name="T63" fmla="*/ 1230 h 1474"/>
                    <a:gd name="T64" fmla="*/ 916 w 1103"/>
                    <a:gd name="T65" fmla="*/ 1266 h 1474"/>
                    <a:gd name="T66" fmla="*/ 833 w 1103"/>
                    <a:gd name="T67" fmla="*/ 1356 h 1474"/>
                    <a:gd name="T68" fmla="*/ 826 w 1103"/>
                    <a:gd name="T69" fmla="*/ 1405 h 1474"/>
                    <a:gd name="T70" fmla="*/ 837 w 1103"/>
                    <a:gd name="T71" fmla="*/ 1474 h 1474"/>
                    <a:gd name="T72" fmla="*/ 789 w 1103"/>
                    <a:gd name="T73" fmla="*/ 1295 h 1474"/>
                    <a:gd name="T74" fmla="*/ 752 w 1103"/>
                    <a:gd name="T75" fmla="*/ 1036 h 1474"/>
                    <a:gd name="T76" fmla="*/ 751 w 1103"/>
                    <a:gd name="T77" fmla="*/ 894 h 1474"/>
                    <a:gd name="T78" fmla="*/ 687 w 1103"/>
                    <a:gd name="T79" fmla="*/ 845 h 1474"/>
                    <a:gd name="T80" fmla="*/ 521 w 1103"/>
                    <a:gd name="T81" fmla="*/ 774 h 1474"/>
                    <a:gd name="T82" fmla="*/ 448 w 1103"/>
                    <a:gd name="T83" fmla="*/ 652 h 1474"/>
                    <a:gd name="T84" fmla="*/ 463 w 1103"/>
                    <a:gd name="T85" fmla="*/ 716 h 1474"/>
                    <a:gd name="T86" fmla="*/ 369 w 1103"/>
                    <a:gd name="T87" fmla="*/ 577 h 1474"/>
                    <a:gd name="T88" fmla="*/ 278 w 1103"/>
                    <a:gd name="T89" fmla="*/ 341 h 1474"/>
                    <a:gd name="T90" fmla="*/ 138 w 1103"/>
                    <a:gd name="T91" fmla="*/ 311 h 1474"/>
                    <a:gd name="T92" fmla="*/ 132 w 1103"/>
                    <a:gd name="T93" fmla="*/ 327 h 1474"/>
                    <a:gd name="T94" fmla="*/ 87 w 1103"/>
                    <a:gd name="T95" fmla="*/ 330 h 1474"/>
                    <a:gd name="T96" fmla="*/ 28 w 1103"/>
                    <a:gd name="T97" fmla="*/ 296 h 1474"/>
                    <a:gd name="T98" fmla="*/ 53 w 1103"/>
                    <a:gd name="T99" fmla="*/ 217 h 1474"/>
                    <a:gd name="T100" fmla="*/ 0 w 1103"/>
                    <a:gd name="T101" fmla="*/ 204 h 1474"/>
                    <a:gd name="T102" fmla="*/ 58 w 1103"/>
                    <a:gd name="T103" fmla="*/ 189 h 1474"/>
                    <a:gd name="T104" fmla="*/ 10 w 1103"/>
                    <a:gd name="T105" fmla="*/ 142 h 1474"/>
                    <a:gd name="T106" fmla="*/ 95 w 1103"/>
                    <a:gd name="T107" fmla="*/ 71 h 1474"/>
                    <a:gd name="T108" fmla="*/ 207 w 1103"/>
                    <a:gd name="T109" fmla="*/ 101 h 1474"/>
                    <a:gd name="T110" fmla="*/ 278 w 1103"/>
                    <a:gd name="T111" fmla="*/ 109 h 1474"/>
                    <a:gd name="T112" fmla="*/ 365 w 1103"/>
                    <a:gd name="T113" fmla="*/ 112 h 1474"/>
                    <a:gd name="T114" fmla="*/ 448 w 1103"/>
                    <a:gd name="T115" fmla="*/ 145 h 1474"/>
                    <a:gd name="T116" fmla="*/ 500 w 1103"/>
                    <a:gd name="T117" fmla="*/ 151 h 1474"/>
                    <a:gd name="T118" fmla="*/ 545 w 1103"/>
                    <a:gd name="T119" fmla="*/ 156 h 1474"/>
                    <a:gd name="T120" fmla="*/ 581 w 1103"/>
                    <a:gd name="T121" fmla="*/ 106 h 1474"/>
                    <a:gd name="T122" fmla="*/ 592 w 1103"/>
                    <a:gd name="T123" fmla="*/ 95 h 1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03" h="1474">
                      <a:moveTo>
                        <a:pt x="602" y="0"/>
                      </a:moveTo>
                      <a:lnTo>
                        <a:pt x="644" y="0"/>
                      </a:lnTo>
                      <a:lnTo>
                        <a:pt x="629" y="34"/>
                      </a:lnTo>
                      <a:lnTo>
                        <a:pt x="612" y="52"/>
                      </a:lnTo>
                      <a:lnTo>
                        <a:pt x="628" y="100"/>
                      </a:lnTo>
                      <a:lnTo>
                        <a:pt x="671" y="153"/>
                      </a:lnTo>
                      <a:lnTo>
                        <a:pt x="684" y="120"/>
                      </a:lnTo>
                      <a:lnTo>
                        <a:pt x="687" y="78"/>
                      </a:lnTo>
                      <a:lnTo>
                        <a:pt x="709" y="85"/>
                      </a:lnTo>
                      <a:lnTo>
                        <a:pt x="719" y="124"/>
                      </a:lnTo>
                      <a:lnTo>
                        <a:pt x="727" y="156"/>
                      </a:lnTo>
                      <a:lnTo>
                        <a:pt x="703" y="185"/>
                      </a:lnTo>
                      <a:lnTo>
                        <a:pt x="680" y="186"/>
                      </a:lnTo>
                      <a:lnTo>
                        <a:pt x="648" y="232"/>
                      </a:lnTo>
                      <a:lnTo>
                        <a:pt x="607" y="294"/>
                      </a:lnTo>
                      <a:lnTo>
                        <a:pt x="626" y="343"/>
                      </a:lnTo>
                      <a:lnTo>
                        <a:pt x="680" y="369"/>
                      </a:lnTo>
                      <a:lnTo>
                        <a:pt x="711" y="378"/>
                      </a:lnTo>
                      <a:lnTo>
                        <a:pt x="711" y="407"/>
                      </a:lnTo>
                      <a:lnTo>
                        <a:pt x="733" y="429"/>
                      </a:lnTo>
                      <a:lnTo>
                        <a:pt x="739" y="415"/>
                      </a:lnTo>
                      <a:lnTo>
                        <a:pt x="732" y="386"/>
                      </a:lnTo>
                      <a:lnTo>
                        <a:pt x="756" y="362"/>
                      </a:lnTo>
                      <a:lnTo>
                        <a:pt x="749" y="330"/>
                      </a:lnTo>
                      <a:lnTo>
                        <a:pt x="748" y="308"/>
                      </a:lnTo>
                      <a:lnTo>
                        <a:pt x="749" y="258"/>
                      </a:lnTo>
                      <a:lnTo>
                        <a:pt x="770" y="265"/>
                      </a:lnTo>
                      <a:lnTo>
                        <a:pt x="788" y="259"/>
                      </a:lnTo>
                      <a:lnTo>
                        <a:pt x="799" y="283"/>
                      </a:lnTo>
                      <a:lnTo>
                        <a:pt x="815" y="313"/>
                      </a:lnTo>
                      <a:lnTo>
                        <a:pt x="832" y="332"/>
                      </a:lnTo>
                      <a:lnTo>
                        <a:pt x="845" y="320"/>
                      </a:lnTo>
                      <a:lnTo>
                        <a:pt x="855" y="297"/>
                      </a:lnTo>
                      <a:lnTo>
                        <a:pt x="865" y="310"/>
                      </a:lnTo>
                      <a:lnTo>
                        <a:pt x="881" y="354"/>
                      </a:lnTo>
                      <a:lnTo>
                        <a:pt x="909" y="382"/>
                      </a:lnTo>
                      <a:lnTo>
                        <a:pt x="932" y="416"/>
                      </a:lnTo>
                      <a:lnTo>
                        <a:pt x="933" y="448"/>
                      </a:lnTo>
                      <a:lnTo>
                        <a:pt x="955" y="470"/>
                      </a:lnTo>
                      <a:lnTo>
                        <a:pt x="952" y="489"/>
                      </a:lnTo>
                      <a:lnTo>
                        <a:pt x="930" y="484"/>
                      </a:lnTo>
                      <a:lnTo>
                        <a:pt x="900" y="473"/>
                      </a:lnTo>
                      <a:lnTo>
                        <a:pt x="923" y="429"/>
                      </a:lnTo>
                      <a:lnTo>
                        <a:pt x="907" y="440"/>
                      </a:lnTo>
                      <a:lnTo>
                        <a:pt x="840" y="448"/>
                      </a:lnTo>
                      <a:lnTo>
                        <a:pt x="860" y="459"/>
                      </a:lnTo>
                      <a:lnTo>
                        <a:pt x="862" y="485"/>
                      </a:lnTo>
                      <a:lnTo>
                        <a:pt x="892" y="485"/>
                      </a:lnTo>
                      <a:lnTo>
                        <a:pt x="898" y="497"/>
                      </a:lnTo>
                      <a:lnTo>
                        <a:pt x="845" y="523"/>
                      </a:lnTo>
                      <a:lnTo>
                        <a:pt x="850" y="505"/>
                      </a:lnTo>
                      <a:lnTo>
                        <a:pt x="805" y="539"/>
                      </a:lnTo>
                      <a:lnTo>
                        <a:pt x="800" y="550"/>
                      </a:lnTo>
                      <a:lnTo>
                        <a:pt x="765" y="595"/>
                      </a:lnTo>
                      <a:lnTo>
                        <a:pt x="763" y="609"/>
                      </a:lnTo>
                      <a:lnTo>
                        <a:pt x="722" y="646"/>
                      </a:lnTo>
                      <a:lnTo>
                        <a:pt x="720" y="670"/>
                      </a:lnTo>
                      <a:lnTo>
                        <a:pt x="728" y="702"/>
                      </a:lnTo>
                      <a:lnTo>
                        <a:pt x="719" y="711"/>
                      </a:lnTo>
                      <a:lnTo>
                        <a:pt x="705" y="674"/>
                      </a:lnTo>
                      <a:lnTo>
                        <a:pt x="663" y="664"/>
                      </a:lnTo>
                      <a:lnTo>
                        <a:pt x="645" y="674"/>
                      </a:lnTo>
                      <a:lnTo>
                        <a:pt x="607" y="671"/>
                      </a:lnTo>
                      <a:lnTo>
                        <a:pt x="588" y="704"/>
                      </a:lnTo>
                      <a:lnTo>
                        <a:pt x="593" y="756"/>
                      </a:lnTo>
                      <a:lnTo>
                        <a:pt x="626" y="767"/>
                      </a:lnTo>
                      <a:lnTo>
                        <a:pt x="643" y="746"/>
                      </a:lnTo>
                      <a:lnTo>
                        <a:pt x="671" y="742"/>
                      </a:lnTo>
                      <a:lnTo>
                        <a:pt x="662" y="769"/>
                      </a:lnTo>
                      <a:lnTo>
                        <a:pt x="661" y="796"/>
                      </a:lnTo>
                      <a:lnTo>
                        <a:pt x="687" y="791"/>
                      </a:lnTo>
                      <a:lnTo>
                        <a:pt x="701" y="816"/>
                      </a:lnTo>
                      <a:lnTo>
                        <a:pt x="703" y="840"/>
                      </a:lnTo>
                      <a:lnTo>
                        <a:pt x="711" y="850"/>
                      </a:lnTo>
                      <a:lnTo>
                        <a:pt x="744" y="847"/>
                      </a:lnTo>
                      <a:lnTo>
                        <a:pt x="751" y="855"/>
                      </a:lnTo>
                      <a:lnTo>
                        <a:pt x="777" y="831"/>
                      </a:lnTo>
                      <a:lnTo>
                        <a:pt x="803" y="824"/>
                      </a:lnTo>
                      <a:lnTo>
                        <a:pt x="810" y="828"/>
                      </a:lnTo>
                      <a:lnTo>
                        <a:pt x="853" y="840"/>
                      </a:lnTo>
                      <a:lnTo>
                        <a:pt x="881" y="835"/>
                      </a:lnTo>
                      <a:lnTo>
                        <a:pt x="897" y="858"/>
                      </a:lnTo>
                      <a:lnTo>
                        <a:pt x="914" y="869"/>
                      </a:lnTo>
                      <a:lnTo>
                        <a:pt x="947" y="878"/>
                      </a:lnTo>
                      <a:lnTo>
                        <a:pt x="974" y="902"/>
                      </a:lnTo>
                      <a:lnTo>
                        <a:pt x="977" y="925"/>
                      </a:lnTo>
                      <a:lnTo>
                        <a:pt x="1026" y="943"/>
                      </a:lnTo>
                      <a:lnTo>
                        <a:pt x="1086" y="966"/>
                      </a:lnTo>
                      <a:lnTo>
                        <a:pt x="1103" y="984"/>
                      </a:lnTo>
                      <a:lnTo>
                        <a:pt x="1070" y="1034"/>
                      </a:lnTo>
                      <a:lnTo>
                        <a:pt x="1063" y="1088"/>
                      </a:lnTo>
                      <a:lnTo>
                        <a:pt x="1043" y="1118"/>
                      </a:lnTo>
                      <a:lnTo>
                        <a:pt x="1006" y="1130"/>
                      </a:lnTo>
                      <a:lnTo>
                        <a:pt x="990" y="1155"/>
                      </a:lnTo>
                      <a:lnTo>
                        <a:pt x="979" y="1179"/>
                      </a:lnTo>
                      <a:lnTo>
                        <a:pt x="944" y="1230"/>
                      </a:lnTo>
                      <a:lnTo>
                        <a:pt x="918" y="1235"/>
                      </a:lnTo>
                      <a:lnTo>
                        <a:pt x="923" y="1247"/>
                      </a:lnTo>
                      <a:lnTo>
                        <a:pt x="916" y="1266"/>
                      </a:lnTo>
                      <a:lnTo>
                        <a:pt x="875" y="1286"/>
                      </a:lnTo>
                      <a:lnTo>
                        <a:pt x="860" y="1316"/>
                      </a:lnTo>
                      <a:lnTo>
                        <a:pt x="833" y="1356"/>
                      </a:lnTo>
                      <a:lnTo>
                        <a:pt x="847" y="1366"/>
                      </a:lnTo>
                      <a:lnTo>
                        <a:pt x="841" y="1387"/>
                      </a:lnTo>
                      <a:lnTo>
                        <a:pt x="826" y="1405"/>
                      </a:lnTo>
                      <a:lnTo>
                        <a:pt x="827" y="1433"/>
                      </a:lnTo>
                      <a:lnTo>
                        <a:pt x="859" y="1466"/>
                      </a:lnTo>
                      <a:lnTo>
                        <a:pt x="837" y="1474"/>
                      </a:lnTo>
                      <a:lnTo>
                        <a:pt x="807" y="1461"/>
                      </a:lnTo>
                      <a:lnTo>
                        <a:pt x="780" y="1409"/>
                      </a:lnTo>
                      <a:lnTo>
                        <a:pt x="789" y="1295"/>
                      </a:lnTo>
                      <a:lnTo>
                        <a:pt x="782" y="1257"/>
                      </a:lnTo>
                      <a:lnTo>
                        <a:pt x="814" y="1076"/>
                      </a:lnTo>
                      <a:lnTo>
                        <a:pt x="752" y="1036"/>
                      </a:lnTo>
                      <a:lnTo>
                        <a:pt x="725" y="963"/>
                      </a:lnTo>
                      <a:lnTo>
                        <a:pt x="727" y="930"/>
                      </a:lnTo>
                      <a:lnTo>
                        <a:pt x="751" y="894"/>
                      </a:lnTo>
                      <a:lnTo>
                        <a:pt x="743" y="859"/>
                      </a:lnTo>
                      <a:lnTo>
                        <a:pt x="722" y="866"/>
                      </a:lnTo>
                      <a:lnTo>
                        <a:pt x="687" y="845"/>
                      </a:lnTo>
                      <a:lnTo>
                        <a:pt x="662" y="816"/>
                      </a:lnTo>
                      <a:lnTo>
                        <a:pt x="609" y="798"/>
                      </a:lnTo>
                      <a:lnTo>
                        <a:pt x="521" y="774"/>
                      </a:lnTo>
                      <a:lnTo>
                        <a:pt x="507" y="723"/>
                      </a:lnTo>
                      <a:lnTo>
                        <a:pt x="458" y="647"/>
                      </a:lnTo>
                      <a:lnTo>
                        <a:pt x="448" y="652"/>
                      </a:lnTo>
                      <a:lnTo>
                        <a:pt x="469" y="697"/>
                      </a:lnTo>
                      <a:lnTo>
                        <a:pt x="487" y="730"/>
                      </a:lnTo>
                      <a:lnTo>
                        <a:pt x="463" y="716"/>
                      </a:lnTo>
                      <a:lnTo>
                        <a:pt x="448" y="687"/>
                      </a:lnTo>
                      <a:lnTo>
                        <a:pt x="421" y="635"/>
                      </a:lnTo>
                      <a:lnTo>
                        <a:pt x="369" y="577"/>
                      </a:lnTo>
                      <a:lnTo>
                        <a:pt x="366" y="496"/>
                      </a:lnTo>
                      <a:lnTo>
                        <a:pt x="336" y="440"/>
                      </a:lnTo>
                      <a:lnTo>
                        <a:pt x="278" y="341"/>
                      </a:lnTo>
                      <a:lnTo>
                        <a:pt x="212" y="301"/>
                      </a:lnTo>
                      <a:lnTo>
                        <a:pt x="162" y="294"/>
                      </a:lnTo>
                      <a:lnTo>
                        <a:pt x="138" y="311"/>
                      </a:lnTo>
                      <a:lnTo>
                        <a:pt x="138" y="289"/>
                      </a:lnTo>
                      <a:lnTo>
                        <a:pt x="116" y="312"/>
                      </a:lnTo>
                      <a:lnTo>
                        <a:pt x="132" y="327"/>
                      </a:lnTo>
                      <a:lnTo>
                        <a:pt x="19" y="392"/>
                      </a:lnTo>
                      <a:lnTo>
                        <a:pt x="40" y="368"/>
                      </a:lnTo>
                      <a:lnTo>
                        <a:pt x="87" y="330"/>
                      </a:lnTo>
                      <a:lnTo>
                        <a:pt x="70" y="321"/>
                      </a:lnTo>
                      <a:lnTo>
                        <a:pt x="53" y="321"/>
                      </a:lnTo>
                      <a:lnTo>
                        <a:pt x="28" y="296"/>
                      </a:lnTo>
                      <a:lnTo>
                        <a:pt x="21" y="261"/>
                      </a:lnTo>
                      <a:lnTo>
                        <a:pt x="58" y="240"/>
                      </a:lnTo>
                      <a:lnTo>
                        <a:pt x="53" y="217"/>
                      </a:lnTo>
                      <a:lnTo>
                        <a:pt x="44" y="227"/>
                      </a:lnTo>
                      <a:lnTo>
                        <a:pt x="28" y="225"/>
                      </a:lnTo>
                      <a:lnTo>
                        <a:pt x="0" y="204"/>
                      </a:lnTo>
                      <a:lnTo>
                        <a:pt x="29" y="180"/>
                      </a:lnTo>
                      <a:lnTo>
                        <a:pt x="47" y="195"/>
                      </a:lnTo>
                      <a:lnTo>
                        <a:pt x="58" y="189"/>
                      </a:lnTo>
                      <a:lnTo>
                        <a:pt x="47" y="174"/>
                      </a:lnTo>
                      <a:lnTo>
                        <a:pt x="35" y="161"/>
                      </a:lnTo>
                      <a:lnTo>
                        <a:pt x="10" y="142"/>
                      </a:lnTo>
                      <a:lnTo>
                        <a:pt x="34" y="127"/>
                      </a:lnTo>
                      <a:lnTo>
                        <a:pt x="63" y="81"/>
                      </a:lnTo>
                      <a:lnTo>
                        <a:pt x="95" y="71"/>
                      </a:lnTo>
                      <a:lnTo>
                        <a:pt x="132" y="87"/>
                      </a:lnTo>
                      <a:lnTo>
                        <a:pt x="156" y="92"/>
                      </a:lnTo>
                      <a:lnTo>
                        <a:pt x="207" y="101"/>
                      </a:lnTo>
                      <a:lnTo>
                        <a:pt x="245" y="119"/>
                      </a:lnTo>
                      <a:lnTo>
                        <a:pt x="261" y="128"/>
                      </a:lnTo>
                      <a:lnTo>
                        <a:pt x="278" y="109"/>
                      </a:lnTo>
                      <a:lnTo>
                        <a:pt x="299" y="106"/>
                      </a:lnTo>
                      <a:lnTo>
                        <a:pt x="333" y="99"/>
                      </a:lnTo>
                      <a:lnTo>
                        <a:pt x="365" y="112"/>
                      </a:lnTo>
                      <a:lnTo>
                        <a:pt x="398" y="119"/>
                      </a:lnTo>
                      <a:lnTo>
                        <a:pt x="430" y="127"/>
                      </a:lnTo>
                      <a:lnTo>
                        <a:pt x="448" y="145"/>
                      </a:lnTo>
                      <a:lnTo>
                        <a:pt x="442" y="155"/>
                      </a:lnTo>
                      <a:lnTo>
                        <a:pt x="481" y="148"/>
                      </a:lnTo>
                      <a:lnTo>
                        <a:pt x="500" y="151"/>
                      </a:lnTo>
                      <a:lnTo>
                        <a:pt x="491" y="142"/>
                      </a:lnTo>
                      <a:lnTo>
                        <a:pt x="520" y="138"/>
                      </a:lnTo>
                      <a:lnTo>
                        <a:pt x="545" y="156"/>
                      </a:lnTo>
                      <a:lnTo>
                        <a:pt x="574" y="150"/>
                      </a:lnTo>
                      <a:lnTo>
                        <a:pt x="568" y="125"/>
                      </a:lnTo>
                      <a:lnTo>
                        <a:pt x="581" y="106"/>
                      </a:lnTo>
                      <a:lnTo>
                        <a:pt x="604" y="131"/>
                      </a:lnTo>
                      <a:lnTo>
                        <a:pt x="610" y="118"/>
                      </a:lnTo>
                      <a:lnTo>
                        <a:pt x="592" y="95"/>
                      </a:lnTo>
                      <a:lnTo>
                        <a:pt x="599" y="65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íşļïďé"/>
                <p:cNvSpPr/>
                <p:nvPr/>
              </p:nvSpPr>
              <p:spPr bwMode="auto">
                <a:xfrm>
                  <a:off x="4642" y="364"/>
                  <a:ext cx="45" cy="72"/>
                </a:xfrm>
                <a:custGeom>
                  <a:avLst/>
                  <a:gdLst>
                    <a:gd name="T0" fmla="*/ 23 w 45"/>
                    <a:gd name="T1" fmla="*/ 0 h 72"/>
                    <a:gd name="T2" fmla="*/ 15 w 45"/>
                    <a:gd name="T3" fmla="*/ 20 h 72"/>
                    <a:gd name="T4" fmla="*/ 0 w 45"/>
                    <a:gd name="T5" fmla="*/ 27 h 72"/>
                    <a:gd name="T6" fmla="*/ 12 w 45"/>
                    <a:gd name="T7" fmla="*/ 39 h 72"/>
                    <a:gd name="T8" fmla="*/ 33 w 45"/>
                    <a:gd name="T9" fmla="*/ 72 h 72"/>
                    <a:gd name="T10" fmla="*/ 38 w 45"/>
                    <a:gd name="T11" fmla="*/ 51 h 72"/>
                    <a:gd name="T12" fmla="*/ 45 w 45"/>
                    <a:gd name="T13" fmla="*/ 20 h 72"/>
                    <a:gd name="T14" fmla="*/ 23 w 45"/>
                    <a:gd name="T1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72">
                      <a:moveTo>
                        <a:pt x="23" y="0"/>
                      </a:moveTo>
                      <a:lnTo>
                        <a:pt x="15" y="20"/>
                      </a:lnTo>
                      <a:lnTo>
                        <a:pt x="0" y="27"/>
                      </a:lnTo>
                      <a:lnTo>
                        <a:pt x="12" y="39"/>
                      </a:lnTo>
                      <a:lnTo>
                        <a:pt x="33" y="72"/>
                      </a:lnTo>
                      <a:lnTo>
                        <a:pt x="38" y="51"/>
                      </a:lnTo>
                      <a:lnTo>
                        <a:pt x="45" y="2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išľíḑè"/>
                <p:cNvSpPr/>
                <p:nvPr/>
              </p:nvSpPr>
              <p:spPr bwMode="auto">
                <a:xfrm>
                  <a:off x="4794" y="1090"/>
                  <a:ext cx="70" cy="28"/>
                </a:xfrm>
                <a:custGeom>
                  <a:avLst/>
                  <a:gdLst>
                    <a:gd name="T0" fmla="*/ 0 w 70"/>
                    <a:gd name="T1" fmla="*/ 10 h 28"/>
                    <a:gd name="T2" fmla="*/ 12 w 70"/>
                    <a:gd name="T3" fmla="*/ 0 h 28"/>
                    <a:gd name="T4" fmla="*/ 49 w 70"/>
                    <a:gd name="T5" fmla="*/ 9 h 28"/>
                    <a:gd name="T6" fmla="*/ 70 w 70"/>
                    <a:gd name="T7" fmla="*/ 28 h 28"/>
                    <a:gd name="T8" fmla="*/ 47 w 70"/>
                    <a:gd name="T9" fmla="*/ 24 h 28"/>
                    <a:gd name="T10" fmla="*/ 0 w 70"/>
                    <a:gd name="T1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28">
                      <a:moveTo>
                        <a:pt x="0" y="10"/>
                      </a:moveTo>
                      <a:lnTo>
                        <a:pt x="12" y="0"/>
                      </a:lnTo>
                      <a:lnTo>
                        <a:pt x="49" y="9"/>
                      </a:lnTo>
                      <a:lnTo>
                        <a:pt x="70" y="28"/>
                      </a:lnTo>
                      <a:lnTo>
                        <a:pt x="47" y="2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ïṥľïḓe"/>
                <p:cNvSpPr/>
                <p:nvPr/>
              </p:nvSpPr>
              <p:spPr bwMode="auto">
                <a:xfrm>
                  <a:off x="4879" y="1118"/>
                  <a:ext cx="61" cy="19"/>
                </a:xfrm>
                <a:custGeom>
                  <a:avLst/>
                  <a:gdLst>
                    <a:gd name="T0" fmla="*/ 0 w 48"/>
                    <a:gd name="T1" fmla="*/ 13 h 15"/>
                    <a:gd name="T2" fmla="*/ 6 w 48"/>
                    <a:gd name="T3" fmla="*/ 1 h 15"/>
                    <a:gd name="T4" fmla="*/ 36 w 48"/>
                    <a:gd name="T5" fmla="*/ 2 h 15"/>
                    <a:gd name="T6" fmla="*/ 48 w 48"/>
                    <a:gd name="T7" fmla="*/ 15 h 15"/>
                    <a:gd name="T8" fmla="*/ 18 w 48"/>
                    <a:gd name="T9" fmla="*/ 12 h 15"/>
                    <a:gd name="T10" fmla="*/ 0 w 48"/>
                    <a:gd name="T11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15">
                      <a:moveTo>
                        <a:pt x="0" y="13"/>
                      </a:moveTo>
                      <a:cubicBezTo>
                        <a:pt x="0" y="13"/>
                        <a:pt x="1" y="0"/>
                        <a:pt x="6" y="1"/>
                      </a:cubicBezTo>
                      <a:cubicBezTo>
                        <a:pt x="12" y="2"/>
                        <a:pt x="36" y="2"/>
                        <a:pt x="36" y="2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iṩliḍê"/>
                <p:cNvSpPr/>
                <p:nvPr/>
              </p:nvSpPr>
              <p:spPr bwMode="auto">
                <a:xfrm>
                  <a:off x="4841" y="1130"/>
                  <a:ext cx="19" cy="11"/>
                </a:xfrm>
                <a:custGeom>
                  <a:avLst/>
                  <a:gdLst>
                    <a:gd name="T0" fmla="*/ 4 w 19"/>
                    <a:gd name="T1" fmla="*/ 0 h 11"/>
                    <a:gd name="T2" fmla="*/ 18 w 19"/>
                    <a:gd name="T3" fmla="*/ 2 h 11"/>
                    <a:gd name="T4" fmla="*/ 19 w 19"/>
                    <a:gd name="T5" fmla="*/ 11 h 11"/>
                    <a:gd name="T6" fmla="*/ 0 w 19"/>
                    <a:gd name="T7" fmla="*/ 8 h 11"/>
                    <a:gd name="T8" fmla="*/ 4 w 1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1">
                      <a:moveTo>
                        <a:pt x="4" y="0"/>
                      </a:moveTo>
                      <a:lnTo>
                        <a:pt x="18" y="2"/>
                      </a:lnTo>
                      <a:lnTo>
                        <a:pt x="19" y="11"/>
                      </a:lnTo>
                      <a:lnTo>
                        <a:pt x="0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íSļïdè"/>
                <p:cNvSpPr/>
                <p:nvPr/>
              </p:nvSpPr>
              <p:spPr bwMode="auto">
                <a:xfrm>
                  <a:off x="5601" y="212"/>
                  <a:ext cx="45" cy="62"/>
                </a:xfrm>
                <a:custGeom>
                  <a:avLst/>
                  <a:gdLst>
                    <a:gd name="T0" fmla="*/ 45 w 45"/>
                    <a:gd name="T1" fmla="*/ 0 h 62"/>
                    <a:gd name="T2" fmla="*/ 36 w 45"/>
                    <a:gd name="T3" fmla="*/ 34 h 62"/>
                    <a:gd name="T4" fmla="*/ 29 w 45"/>
                    <a:gd name="T5" fmla="*/ 62 h 62"/>
                    <a:gd name="T6" fmla="*/ 4 w 45"/>
                    <a:gd name="T7" fmla="*/ 29 h 62"/>
                    <a:gd name="T8" fmla="*/ 0 w 45"/>
                    <a:gd name="T9" fmla="*/ 9 h 62"/>
                    <a:gd name="T10" fmla="*/ 45 w 45"/>
                    <a:gd name="T1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2">
                      <a:moveTo>
                        <a:pt x="45" y="0"/>
                      </a:moveTo>
                      <a:lnTo>
                        <a:pt x="36" y="34"/>
                      </a:lnTo>
                      <a:lnTo>
                        <a:pt x="29" y="62"/>
                      </a:lnTo>
                      <a:lnTo>
                        <a:pt x="4" y="29"/>
                      </a:lnTo>
                      <a:lnTo>
                        <a:pt x="0" y="9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ṣľíḍe"/>
                <p:cNvSpPr/>
                <p:nvPr/>
              </p:nvSpPr>
              <p:spPr bwMode="auto">
                <a:xfrm>
                  <a:off x="6699" y="311"/>
                  <a:ext cx="40" cy="25"/>
                </a:xfrm>
                <a:custGeom>
                  <a:avLst/>
                  <a:gdLst>
                    <a:gd name="T0" fmla="*/ 40 w 40"/>
                    <a:gd name="T1" fmla="*/ 14 h 25"/>
                    <a:gd name="T2" fmla="*/ 0 w 40"/>
                    <a:gd name="T3" fmla="*/ 0 h 25"/>
                    <a:gd name="T4" fmla="*/ 6 w 40"/>
                    <a:gd name="T5" fmla="*/ 15 h 25"/>
                    <a:gd name="T6" fmla="*/ 24 w 40"/>
                    <a:gd name="T7" fmla="*/ 25 h 25"/>
                    <a:gd name="T8" fmla="*/ 40 w 40"/>
                    <a:gd name="T9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5">
                      <a:moveTo>
                        <a:pt x="40" y="14"/>
                      </a:moveTo>
                      <a:lnTo>
                        <a:pt x="0" y="0"/>
                      </a:lnTo>
                      <a:lnTo>
                        <a:pt x="6" y="15"/>
                      </a:lnTo>
                      <a:lnTo>
                        <a:pt x="24" y="25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ïṧliḑé"/>
                <p:cNvSpPr/>
                <p:nvPr/>
              </p:nvSpPr>
              <p:spPr bwMode="auto">
                <a:xfrm>
                  <a:off x="6620" y="288"/>
                  <a:ext cx="54" cy="49"/>
                </a:xfrm>
                <a:custGeom>
                  <a:avLst/>
                  <a:gdLst>
                    <a:gd name="T0" fmla="*/ 38 w 54"/>
                    <a:gd name="T1" fmla="*/ 2 h 49"/>
                    <a:gd name="T2" fmla="*/ 18 w 54"/>
                    <a:gd name="T3" fmla="*/ 0 h 49"/>
                    <a:gd name="T4" fmla="*/ 0 w 54"/>
                    <a:gd name="T5" fmla="*/ 29 h 49"/>
                    <a:gd name="T6" fmla="*/ 20 w 54"/>
                    <a:gd name="T7" fmla="*/ 49 h 49"/>
                    <a:gd name="T8" fmla="*/ 54 w 54"/>
                    <a:gd name="T9" fmla="*/ 42 h 49"/>
                    <a:gd name="T10" fmla="*/ 38 w 54"/>
                    <a:gd name="T11" fmla="*/ 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49">
                      <a:moveTo>
                        <a:pt x="38" y="2"/>
                      </a:moveTo>
                      <a:lnTo>
                        <a:pt x="18" y="0"/>
                      </a:lnTo>
                      <a:lnTo>
                        <a:pt x="0" y="29"/>
                      </a:lnTo>
                      <a:lnTo>
                        <a:pt x="20" y="49"/>
                      </a:lnTo>
                      <a:lnTo>
                        <a:pt x="54" y="4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iS1íḍè"/>
              <p:cNvSpPr/>
              <p:nvPr/>
            </p:nvSpPr>
            <p:spPr>
              <a:xfrm>
                <a:off x="2173835" y="3059640"/>
                <a:ext cx="384762" cy="384762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ṧ1iḓé"/>
              <p:cNvSpPr/>
              <p:nvPr/>
            </p:nvSpPr>
            <p:spPr>
              <a:xfrm>
                <a:off x="8517925" y="2629148"/>
                <a:ext cx="660501" cy="660501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îḑê"/>
              <p:cNvSpPr/>
              <p:nvPr/>
            </p:nvSpPr>
            <p:spPr>
              <a:xfrm>
                <a:off x="8006207" y="4672099"/>
                <a:ext cx="384762" cy="384762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śḷïdê"/>
              <p:cNvSpPr/>
              <p:nvPr/>
            </p:nvSpPr>
            <p:spPr>
              <a:xfrm>
                <a:off x="4104610" y="4826414"/>
                <a:ext cx="384762" cy="384762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ś1íďê"/>
              <p:cNvSpPr/>
              <p:nvPr/>
            </p:nvSpPr>
            <p:spPr>
              <a:xfrm>
                <a:off x="2836421" y="3649946"/>
                <a:ext cx="384762" cy="384762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šḷîdè"/>
              <p:cNvSpPr/>
              <p:nvPr/>
            </p:nvSpPr>
            <p:spPr>
              <a:xfrm>
                <a:off x="2620654" y="2585172"/>
                <a:ext cx="384762" cy="384762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sḷiḓè"/>
              <p:cNvSpPr/>
              <p:nvPr/>
            </p:nvSpPr>
            <p:spPr>
              <a:xfrm>
                <a:off x="7660358" y="3046981"/>
                <a:ext cx="277864" cy="277864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$ḻîde"/>
              <p:cNvSpPr/>
              <p:nvPr/>
            </p:nvSpPr>
            <p:spPr>
              <a:xfrm>
                <a:off x="6084884" y="3275999"/>
                <a:ext cx="277864" cy="277864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$líḋè"/>
              <p:cNvSpPr/>
              <p:nvPr/>
            </p:nvSpPr>
            <p:spPr>
              <a:xfrm>
                <a:off x="5996835" y="2540851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sḻiḋe"/>
              <p:cNvSpPr/>
              <p:nvPr/>
            </p:nvSpPr>
            <p:spPr>
              <a:xfrm>
                <a:off x="8290994" y="3609975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ṧḷiḋê"/>
              <p:cNvSpPr/>
              <p:nvPr/>
            </p:nvSpPr>
            <p:spPr>
              <a:xfrm>
                <a:off x="6059767" y="4510518"/>
                <a:ext cx="277864" cy="277864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ŝ1iďè"/>
              <p:cNvSpPr/>
              <p:nvPr/>
            </p:nvSpPr>
            <p:spPr>
              <a:xfrm>
                <a:off x="5891687" y="5295598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šļíḓê"/>
              <p:cNvSpPr/>
              <p:nvPr/>
            </p:nvSpPr>
            <p:spPr>
              <a:xfrm>
                <a:off x="7766182" y="4465629"/>
                <a:ext cx="277864" cy="277864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iṡlïḑê"/>
            <p:cNvSpPr/>
            <p:nvPr/>
          </p:nvSpPr>
          <p:spPr>
            <a:xfrm>
              <a:off x="755057" y="3421224"/>
              <a:ext cx="575790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选中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页面中图示里的图标（可按住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shift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键多选）；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在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iSlide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菜单面板打开“图标库”，单击左键即可进行替换操作</a:t>
              </a:r>
            </a:p>
          </p:txBody>
        </p:sp>
        <p:sp>
          <p:nvSpPr>
            <p:cNvPr id="23" name="îśļíḓê"/>
            <p:cNvSpPr/>
            <p:nvPr/>
          </p:nvSpPr>
          <p:spPr>
            <a:xfrm>
              <a:off x="755057" y="3004164"/>
              <a:ext cx="575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替换图示中的图标</a:t>
              </a:r>
            </a:p>
          </p:txBody>
        </p:sp>
        <p:sp>
          <p:nvSpPr>
            <p:cNvPr id="24" name="íŝḻîḓê"/>
            <p:cNvSpPr/>
            <p:nvPr/>
          </p:nvSpPr>
          <p:spPr>
            <a:xfrm>
              <a:off x="755057" y="4498799"/>
              <a:ext cx="575790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选中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页面中图示里的图标（可按住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shift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键多选）；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在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iSlide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菜单面板打开“图标库”，单击左键即可进行替换操作</a:t>
              </a:r>
            </a:p>
          </p:txBody>
        </p:sp>
        <p:sp>
          <p:nvSpPr>
            <p:cNvPr id="25" name="îSḻïḓè"/>
            <p:cNvSpPr/>
            <p:nvPr/>
          </p:nvSpPr>
          <p:spPr>
            <a:xfrm>
              <a:off x="755057" y="4081739"/>
              <a:ext cx="57579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替换图示中的图标</a:t>
              </a:r>
            </a:p>
          </p:txBody>
        </p:sp>
        <p:sp>
          <p:nvSpPr>
            <p:cNvPr id="26" name="iṣľïḍè"/>
            <p:cNvSpPr txBox="1"/>
            <p:nvPr/>
          </p:nvSpPr>
          <p:spPr>
            <a:xfrm>
              <a:off x="730781" y="2191140"/>
              <a:ext cx="4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50C8AE"/>
                  </a:solidFill>
                </a:rPr>
                <a:t>在此添加需要的文字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二阶段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08711b99-5076-42ab-8052-9c6e5b89f4e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5149" y="1308654"/>
            <a:ext cx="11349397" cy="4518112"/>
            <a:chOff x="365149" y="1308654"/>
            <a:chExt cx="11349397" cy="4518112"/>
          </a:xfrm>
        </p:grpSpPr>
        <p:sp>
          <p:nvSpPr>
            <p:cNvPr id="21" name="iṩḻiḑe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iṥļîḍe"/>
            <p:cNvGrpSpPr/>
            <p:nvPr/>
          </p:nvGrpSpPr>
          <p:grpSpPr>
            <a:xfrm>
              <a:off x="365149" y="1308654"/>
              <a:ext cx="11349397" cy="4240693"/>
              <a:chOff x="365149" y="1586073"/>
              <a:chExt cx="11349397" cy="4240693"/>
            </a:xfrm>
          </p:grpSpPr>
          <p:sp>
            <p:nvSpPr>
              <p:cNvPr id="23" name="îṥ1îḓé"/>
              <p:cNvSpPr/>
              <p:nvPr/>
            </p:nvSpPr>
            <p:spPr>
              <a:xfrm>
                <a:off x="4535521" y="2145942"/>
                <a:ext cx="3120960" cy="3120955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anchor="b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4" name="ïSļïďê"/>
              <p:cNvSpPr/>
              <p:nvPr/>
            </p:nvSpPr>
            <p:spPr>
              <a:xfrm>
                <a:off x="3301042" y="2896402"/>
                <a:ext cx="1620039" cy="1620036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ŝḻíḑè"/>
              <p:cNvSpPr/>
              <p:nvPr/>
            </p:nvSpPr>
            <p:spPr>
              <a:xfrm>
                <a:off x="7270920" y="2896402"/>
                <a:ext cx="1620039" cy="162003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ṡľiḓè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ṣľïḓè"/>
              <p:cNvSpPr/>
              <p:nvPr/>
            </p:nvSpPr>
            <p:spPr bwMode="auto">
              <a:xfrm>
                <a:off x="3792393" y="3441049"/>
                <a:ext cx="637337" cy="530742"/>
              </a:xfrm>
              <a:custGeom>
                <a:avLst/>
                <a:gdLst>
                  <a:gd name="T0" fmla="*/ 1028 w 1149"/>
                  <a:gd name="T1" fmla="*/ 541 h 955"/>
                  <a:gd name="T2" fmla="*/ 1044 w 1149"/>
                  <a:gd name="T3" fmla="*/ 661 h 955"/>
                  <a:gd name="T4" fmla="*/ 1005 w 1149"/>
                  <a:gd name="T5" fmla="*/ 753 h 955"/>
                  <a:gd name="T6" fmla="*/ 915 w 1149"/>
                  <a:gd name="T7" fmla="*/ 813 h 955"/>
                  <a:gd name="T8" fmla="*/ 862 w 1149"/>
                  <a:gd name="T9" fmla="*/ 882 h 955"/>
                  <a:gd name="T10" fmla="*/ 786 w 1149"/>
                  <a:gd name="T11" fmla="*/ 926 h 955"/>
                  <a:gd name="T12" fmla="*/ 670 w 1149"/>
                  <a:gd name="T13" fmla="*/ 944 h 955"/>
                  <a:gd name="T14" fmla="*/ 702 w 1149"/>
                  <a:gd name="T15" fmla="*/ 895 h 955"/>
                  <a:gd name="T16" fmla="*/ 752 w 1149"/>
                  <a:gd name="T17" fmla="*/ 876 h 955"/>
                  <a:gd name="T18" fmla="*/ 670 w 1149"/>
                  <a:gd name="T19" fmla="*/ 761 h 955"/>
                  <a:gd name="T20" fmla="*/ 793 w 1149"/>
                  <a:gd name="T21" fmla="*/ 816 h 955"/>
                  <a:gd name="T22" fmla="*/ 854 w 1149"/>
                  <a:gd name="T23" fmla="*/ 819 h 955"/>
                  <a:gd name="T24" fmla="*/ 754 w 1149"/>
                  <a:gd name="T25" fmla="*/ 707 h 955"/>
                  <a:gd name="T26" fmla="*/ 767 w 1149"/>
                  <a:gd name="T27" fmla="*/ 662 h 955"/>
                  <a:gd name="T28" fmla="*/ 909 w 1149"/>
                  <a:gd name="T29" fmla="*/ 755 h 955"/>
                  <a:gd name="T30" fmla="*/ 948 w 1149"/>
                  <a:gd name="T31" fmla="*/ 714 h 955"/>
                  <a:gd name="T32" fmla="*/ 813 w 1149"/>
                  <a:gd name="T33" fmla="*/ 581 h 955"/>
                  <a:gd name="T34" fmla="*/ 858 w 1149"/>
                  <a:gd name="T35" fmla="*/ 566 h 955"/>
                  <a:gd name="T36" fmla="*/ 998 w 1149"/>
                  <a:gd name="T37" fmla="*/ 628 h 955"/>
                  <a:gd name="T38" fmla="*/ 683 w 1149"/>
                  <a:gd name="T39" fmla="*/ 301 h 955"/>
                  <a:gd name="T40" fmla="*/ 730 w 1149"/>
                  <a:gd name="T41" fmla="*/ 285 h 955"/>
                  <a:gd name="T42" fmla="*/ 97 w 1149"/>
                  <a:gd name="T43" fmla="*/ 439 h 955"/>
                  <a:gd name="T44" fmla="*/ 0 w 1149"/>
                  <a:gd name="T45" fmla="*/ 254 h 955"/>
                  <a:gd name="T46" fmla="*/ 174 w 1149"/>
                  <a:gd name="T47" fmla="*/ 32 h 955"/>
                  <a:gd name="T48" fmla="*/ 260 w 1149"/>
                  <a:gd name="T49" fmla="*/ 2 h 955"/>
                  <a:gd name="T50" fmla="*/ 362 w 1149"/>
                  <a:gd name="T51" fmla="*/ 59 h 955"/>
                  <a:gd name="T52" fmla="*/ 525 w 1149"/>
                  <a:gd name="T53" fmla="*/ 40 h 955"/>
                  <a:gd name="T54" fmla="*/ 338 w 1149"/>
                  <a:gd name="T55" fmla="*/ 112 h 955"/>
                  <a:gd name="T56" fmla="*/ 233 w 1149"/>
                  <a:gd name="T57" fmla="*/ 59 h 955"/>
                  <a:gd name="T58" fmla="*/ 60 w 1149"/>
                  <a:gd name="T59" fmla="*/ 267 h 955"/>
                  <a:gd name="T60" fmla="*/ 143 w 1149"/>
                  <a:gd name="T61" fmla="*/ 367 h 955"/>
                  <a:gd name="T62" fmla="*/ 149 w 1149"/>
                  <a:gd name="T63" fmla="*/ 500 h 955"/>
                  <a:gd name="T64" fmla="*/ 538 w 1149"/>
                  <a:gd name="T65" fmla="*/ 788 h 955"/>
                  <a:gd name="T66" fmla="*/ 512 w 1149"/>
                  <a:gd name="T67" fmla="*/ 773 h 955"/>
                  <a:gd name="T68" fmla="*/ 456 w 1149"/>
                  <a:gd name="T69" fmla="*/ 707 h 955"/>
                  <a:gd name="T70" fmla="*/ 394 w 1149"/>
                  <a:gd name="T71" fmla="*/ 710 h 955"/>
                  <a:gd name="T72" fmla="*/ 370 w 1149"/>
                  <a:gd name="T73" fmla="*/ 642 h 955"/>
                  <a:gd name="T74" fmla="*/ 295 w 1149"/>
                  <a:gd name="T75" fmla="*/ 627 h 955"/>
                  <a:gd name="T76" fmla="*/ 283 w 1149"/>
                  <a:gd name="T77" fmla="*/ 546 h 955"/>
                  <a:gd name="T78" fmla="*/ 195 w 1149"/>
                  <a:gd name="T79" fmla="*/ 527 h 955"/>
                  <a:gd name="T80" fmla="*/ 135 w 1149"/>
                  <a:gd name="T81" fmla="*/ 607 h 955"/>
                  <a:gd name="T82" fmla="*/ 174 w 1149"/>
                  <a:gd name="T83" fmla="*/ 681 h 955"/>
                  <a:gd name="T84" fmla="*/ 230 w 1149"/>
                  <a:gd name="T85" fmla="*/ 692 h 955"/>
                  <a:gd name="T86" fmla="*/ 239 w 1149"/>
                  <a:gd name="T87" fmla="*/ 794 h 955"/>
                  <a:gd name="T88" fmla="*/ 341 w 1149"/>
                  <a:gd name="T89" fmla="*/ 789 h 955"/>
                  <a:gd name="T90" fmla="*/ 358 w 1149"/>
                  <a:gd name="T91" fmla="*/ 843 h 955"/>
                  <a:gd name="T92" fmla="*/ 458 w 1149"/>
                  <a:gd name="T93" fmla="*/ 862 h 955"/>
                  <a:gd name="T94" fmla="*/ 478 w 1149"/>
                  <a:gd name="T95" fmla="*/ 883 h 955"/>
                  <a:gd name="T96" fmla="*/ 540 w 1149"/>
                  <a:gd name="T97" fmla="*/ 937 h 955"/>
                  <a:gd name="T98" fmla="*/ 618 w 1149"/>
                  <a:gd name="T99" fmla="*/ 894 h 955"/>
                  <a:gd name="T100" fmla="*/ 602 w 1149"/>
                  <a:gd name="T101" fmla="*/ 804 h 955"/>
                  <a:gd name="T102" fmla="*/ 1035 w 1149"/>
                  <a:gd name="T103" fmla="*/ 442 h 955"/>
                  <a:gd name="T104" fmla="*/ 1090 w 1149"/>
                  <a:gd name="T105" fmla="*/ 313 h 955"/>
                  <a:gd name="T106" fmla="*/ 1130 w 1149"/>
                  <a:gd name="T107" fmla="*/ 172 h 955"/>
                  <a:gd name="T108" fmla="*/ 864 w 1149"/>
                  <a:gd name="T109" fmla="*/ 42 h 955"/>
                  <a:gd name="T110" fmla="*/ 685 w 1149"/>
                  <a:gd name="T111" fmla="*/ 43 h 955"/>
                  <a:gd name="T112" fmla="*/ 333 w 1149"/>
                  <a:gd name="T113" fmla="*/ 247 h 955"/>
                  <a:gd name="T114" fmla="*/ 358 w 1149"/>
                  <a:gd name="T115" fmla="*/ 338 h 955"/>
                  <a:gd name="T116" fmla="*/ 609 w 1149"/>
                  <a:gd name="T117" fmla="*/ 222 h 955"/>
                  <a:gd name="T118" fmla="*/ 713 w 1149"/>
                  <a:gd name="T119" fmla="*/ 240 h 955"/>
                  <a:gd name="T120" fmla="*/ 797 w 1149"/>
                  <a:gd name="T121" fmla="*/ 25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9" h="955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š1iḍê"/>
              <p:cNvSpPr/>
              <p:nvPr/>
            </p:nvSpPr>
            <p:spPr bwMode="auto">
              <a:xfrm>
                <a:off x="7826670" y="3368320"/>
                <a:ext cx="508539" cy="676199"/>
              </a:xfrm>
              <a:custGeom>
                <a:avLst/>
                <a:gdLst>
                  <a:gd name="T0" fmla="*/ 560 w 915"/>
                  <a:gd name="T1" fmla="*/ 881 h 1218"/>
                  <a:gd name="T2" fmla="*/ 900 w 915"/>
                  <a:gd name="T3" fmla="*/ 652 h 1218"/>
                  <a:gd name="T4" fmla="*/ 887 w 915"/>
                  <a:gd name="T5" fmla="*/ 898 h 1218"/>
                  <a:gd name="T6" fmla="*/ 379 w 915"/>
                  <a:gd name="T7" fmla="*/ 67 h 1218"/>
                  <a:gd name="T8" fmla="*/ 380 w 915"/>
                  <a:gd name="T9" fmla="*/ 54 h 1218"/>
                  <a:gd name="T10" fmla="*/ 391 w 915"/>
                  <a:gd name="T11" fmla="*/ 30 h 1218"/>
                  <a:gd name="T12" fmla="*/ 409 w 915"/>
                  <a:gd name="T13" fmla="*/ 12 h 1218"/>
                  <a:gd name="T14" fmla="*/ 433 w 915"/>
                  <a:gd name="T15" fmla="*/ 1 h 1218"/>
                  <a:gd name="T16" fmla="*/ 446 w 915"/>
                  <a:gd name="T17" fmla="*/ 0 h 1218"/>
                  <a:gd name="T18" fmla="*/ 472 w 915"/>
                  <a:gd name="T19" fmla="*/ 5 h 1218"/>
                  <a:gd name="T20" fmla="*/ 493 w 915"/>
                  <a:gd name="T21" fmla="*/ 19 h 1218"/>
                  <a:gd name="T22" fmla="*/ 508 w 915"/>
                  <a:gd name="T23" fmla="*/ 41 h 1218"/>
                  <a:gd name="T24" fmla="*/ 512 w 915"/>
                  <a:gd name="T25" fmla="*/ 67 h 1218"/>
                  <a:gd name="T26" fmla="*/ 379 w 915"/>
                  <a:gd name="T27" fmla="*/ 161 h 1218"/>
                  <a:gd name="T28" fmla="*/ 379 w 915"/>
                  <a:gd name="T29" fmla="*/ 67 h 1218"/>
                  <a:gd name="T30" fmla="*/ 512 w 915"/>
                  <a:gd name="T31" fmla="*/ 1103 h 1218"/>
                  <a:gd name="T32" fmla="*/ 514 w 915"/>
                  <a:gd name="T33" fmla="*/ 1107 h 1218"/>
                  <a:gd name="T34" fmla="*/ 518 w 915"/>
                  <a:gd name="T35" fmla="*/ 1116 h 1218"/>
                  <a:gd name="T36" fmla="*/ 528 w 915"/>
                  <a:gd name="T37" fmla="*/ 1122 h 1218"/>
                  <a:gd name="T38" fmla="*/ 568 w 915"/>
                  <a:gd name="T39" fmla="*/ 1122 h 1218"/>
                  <a:gd name="T40" fmla="*/ 579 w 915"/>
                  <a:gd name="T41" fmla="*/ 1124 h 1218"/>
                  <a:gd name="T42" fmla="*/ 598 w 915"/>
                  <a:gd name="T43" fmla="*/ 1132 h 1218"/>
                  <a:gd name="T44" fmla="*/ 613 w 915"/>
                  <a:gd name="T45" fmla="*/ 1146 h 1218"/>
                  <a:gd name="T46" fmla="*/ 621 w 915"/>
                  <a:gd name="T47" fmla="*/ 1165 h 1218"/>
                  <a:gd name="T48" fmla="*/ 622 w 915"/>
                  <a:gd name="T49" fmla="*/ 1218 h 1218"/>
                  <a:gd name="T50" fmla="*/ 270 w 915"/>
                  <a:gd name="T51" fmla="*/ 1176 h 1218"/>
                  <a:gd name="T52" fmla="*/ 271 w 915"/>
                  <a:gd name="T53" fmla="*/ 1165 h 1218"/>
                  <a:gd name="T54" fmla="*/ 279 w 915"/>
                  <a:gd name="T55" fmla="*/ 1146 h 1218"/>
                  <a:gd name="T56" fmla="*/ 294 w 915"/>
                  <a:gd name="T57" fmla="*/ 1132 h 1218"/>
                  <a:gd name="T58" fmla="*/ 313 w 915"/>
                  <a:gd name="T59" fmla="*/ 1124 h 1218"/>
                  <a:gd name="T60" fmla="*/ 360 w 915"/>
                  <a:gd name="T61" fmla="*/ 1122 h 1218"/>
                  <a:gd name="T62" fmla="*/ 364 w 915"/>
                  <a:gd name="T63" fmla="*/ 1122 h 1218"/>
                  <a:gd name="T64" fmla="*/ 375 w 915"/>
                  <a:gd name="T65" fmla="*/ 1116 h 1218"/>
                  <a:gd name="T66" fmla="*/ 379 w 915"/>
                  <a:gd name="T67" fmla="*/ 1107 h 1218"/>
                  <a:gd name="T68" fmla="*/ 379 w 915"/>
                  <a:gd name="T69" fmla="*/ 504 h 1218"/>
                  <a:gd name="T70" fmla="*/ 512 w 915"/>
                  <a:gd name="T71" fmla="*/ 497 h 1218"/>
                  <a:gd name="T72" fmla="*/ 89 w 915"/>
                  <a:gd name="T73" fmla="*/ 856 h 1218"/>
                  <a:gd name="T74" fmla="*/ 102 w 915"/>
                  <a:gd name="T75" fmla="*/ 610 h 1218"/>
                  <a:gd name="T76" fmla="*/ 332 w 915"/>
                  <a:gd name="T77" fmla="*/ 869 h 1218"/>
                  <a:gd name="T78" fmla="*/ 15 w 915"/>
                  <a:gd name="T79" fmla="*/ 228 h 1218"/>
                  <a:gd name="T80" fmla="*/ 814 w 915"/>
                  <a:gd name="T81" fmla="*/ 186 h 1218"/>
                  <a:gd name="T82" fmla="*/ 827 w 915"/>
                  <a:gd name="T83" fmla="*/ 433 h 1218"/>
                  <a:gd name="T84" fmla="*/ 29 w 915"/>
                  <a:gd name="T85" fmla="*/ 476 h 1218"/>
                  <a:gd name="T86" fmla="*/ 15 w 915"/>
                  <a:gd name="T87" fmla="*/ 22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5" h="1218">
                    <a:moveTo>
                      <a:pt x="887" y="898"/>
                    </a:moveTo>
                    <a:lnTo>
                      <a:pt x="560" y="881"/>
                    </a:lnTo>
                    <a:lnTo>
                      <a:pt x="560" y="634"/>
                    </a:lnTo>
                    <a:lnTo>
                      <a:pt x="900" y="652"/>
                    </a:lnTo>
                    <a:lnTo>
                      <a:pt x="799" y="769"/>
                    </a:lnTo>
                    <a:lnTo>
                      <a:pt x="887" y="898"/>
                    </a:lnTo>
                    <a:lnTo>
                      <a:pt x="887" y="898"/>
                    </a:lnTo>
                    <a:close/>
                    <a:moveTo>
                      <a:pt x="379" y="67"/>
                    </a:moveTo>
                    <a:lnTo>
                      <a:pt x="379" y="67"/>
                    </a:lnTo>
                    <a:lnTo>
                      <a:pt x="380" y="54"/>
                    </a:lnTo>
                    <a:lnTo>
                      <a:pt x="385" y="41"/>
                    </a:lnTo>
                    <a:lnTo>
                      <a:pt x="391" y="30"/>
                    </a:lnTo>
                    <a:lnTo>
                      <a:pt x="399" y="19"/>
                    </a:lnTo>
                    <a:lnTo>
                      <a:pt x="409" y="12"/>
                    </a:lnTo>
                    <a:lnTo>
                      <a:pt x="420" y="5"/>
                    </a:lnTo>
                    <a:lnTo>
                      <a:pt x="433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60" y="1"/>
                    </a:lnTo>
                    <a:lnTo>
                      <a:pt x="472" y="5"/>
                    </a:lnTo>
                    <a:lnTo>
                      <a:pt x="484" y="12"/>
                    </a:lnTo>
                    <a:lnTo>
                      <a:pt x="493" y="19"/>
                    </a:lnTo>
                    <a:lnTo>
                      <a:pt x="502" y="30"/>
                    </a:lnTo>
                    <a:lnTo>
                      <a:pt x="508" y="41"/>
                    </a:lnTo>
                    <a:lnTo>
                      <a:pt x="511" y="54"/>
                    </a:lnTo>
                    <a:lnTo>
                      <a:pt x="512" y="67"/>
                    </a:lnTo>
                    <a:lnTo>
                      <a:pt x="512" y="155"/>
                    </a:lnTo>
                    <a:lnTo>
                      <a:pt x="379" y="161"/>
                    </a:lnTo>
                    <a:lnTo>
                      <a:pt x="379" y="67"/>
                    </a:lnTo>
                    <a:lnTo>
                      <a:pt x="379" y="67"/>
                    </a:lnTo>
                    <a:close/>
                    <a:moveTo>
                      <a:pt x="512" y="497"/>
                    </a:moveTo>
                    <a:lnTo>
                      <a:pt x="512" y="1103"/>
                    </a:lnTo>
                    <a:lnTo>
                      <a:pt x="512" y="1103"/>
                    </a:lnTo>
                    <a:lnTo>
                      <a:pt x="514" y="1107"/>
                    </a:lnTo>
                    <a:lnTo>
                      <a:pt x="515" y="1111"/>
                    </a:lnTo>
                    <a:lnTo>
                      <a:pt x="518" y="1116"/>
                    </a:lnTo>
                    <a:lnTo>
                      <a:pt x="524" y="1121"/>
                    </a:lnTo>
                    <a:lnTo>
                      <a:pt x="528" y="1122"/>
                    </a:lnTo>
                    <a:lnTo>
                      <a:pt x="531" y="1122"/>
                    </a:lnTo>
                    <a:lnTo>
                      <a:pt x="568" y="1122"/>
                    </a:lnTo>
                    <a:lnTo>
                      <a:pt x="568" y="1122"/>
                    </a:lnTo>
                    <a:lnTo>
                      <a:pt x="579" y="1124"/>
                    </a:lnTo>
                    <a:lnTo>
                      <a:pt x="590" y="1127"/>
                    </a:lnTo>
                    <a:lnTo>
                      <a:pt x="598" y="1132"/>
                    </a:lnTo>
                    <a:lnTo>
                      <a:pt x="606" y="1138"/>
                    </a:lnTo>
                    <a:lnTo>
                      <a:pt x="613" y="1146"/>
                    </a:lnTo>
                    <a:lnTo>
                      <a:pt x="618" y="1156"/>
                    </a:lnTo>
                    <a:lnTo>
                      <a:pt x="621" y="1165"/>
                    </a:lnTo>
                    <a:lnTo>
                      <a:pt x="622" y="1176"/>
                    </a:lnTo>
                    <a:lnTo>
                      <a:pt x="622" y="1218"/>
                    </a:lnTo>
                    <a:lnTo>
                      <a:pt x="270" y="1218"/>
                    </a:lnTo>
                    <a:lnTo>
                      <a:pt x="270" y="1176"/>
                    </a:lnTo>
                    <a:lnTo>
                      <a:pt x="270" y="1176"/>
                    </a:lnTo>
                    <a:lnTo>
                      <a:pt x="271" y="1165"/>
                    </a:lnTo>
                    <a:lnTo>
                      <a:pt x="275" y="1156"/>
                    </a:lnTo>
                    <a:lnTo>
                      <a:pt x="279" y="1146"/>
                    </a:lnTo>
                    <a:lnTo>
                      <a:pt x="285" y="1138"/>
                    </a:lnTo>
                    <a:lnTo>
                      <a:pt x="294" y="1132"/>
                    </a:lnTo>
                    <a:lnTo>
                      <a:pt x="303" y="1127"/>
                    </a:lnTo>
                    <a:lnTo>
                      <a:pt x="313" y="1124"/>
                    </a:lnTo>
                    <a:lnTo>
                      <a:pt x="323" y="1122"/>
                    </a:lnTo>
                    <a:lnTo>
                      <a:pt x="360" y="1122"/>
                    </a:lnTo>
                    <a:lnTo>
                      <a:pt x="360" y="1122"/>
                    </a:lnTo>
                    <a:lnTo>
                      <a:pt x="364" y="1122"/>
                    </a:lnTo>
                    <a:lnTo>
                      <a:pt x="367" y="1121"/>
                    </a:lnTo>
                    <a:lnTo>
                      <a:pt x="375" y="1116"/>
                    </a:lnTo>
                    <a:lnTo>
                      <a:pt x="378" y="1111"/>
                    </a:lnTo>
                    <a:lnTo>
                      <a:pt x="379" y="1107"/>
                    </a:lnTo>
                    <a:lnTo>
                      <a:pt x="379" y="1103"/>
                    </a:lnTo>
                    <a:lnTo>
                      <a:pt x="379" y="504"/>
                    </a:lnTo>
                    <a:lnTo>
                      <a:pt x="512" y="497"/>
                    </a:lnTo>
                    <a:lnTo>
                      <a:pt x="512" y="497"/>
                    </a:lnTo>
                    <a:close/>
                    <a:moveTo>
                      <a:pt x="332" y="869"/>
                    </a:moveTo>
                    <a:lnTo>
                      <a:pt x="89" y="856"/>
                    </a:lnTo>
                    <a:lnTo>
                      <a:pt x="0" y="728"/>
                    </a:lnTo>
                    <a:lnTo>
                      <a:pt x="102" y="610"/>
                    </a:lnTo>
                    <a:lnTo>
                      <a:pt x="332" y="622"/>
                    </a:lnTo>
                    <a:lnTo>
                      <a:pt x="332" y="869"/>
                    </a:lnTo>
                    <a:lnTo>
                      <a:pt x="332" y="869"/>
                    </a:lnTo>
                    <a:close/>
                    <a:moveTo>
                      <a:pt x="15" y="228"/>
                    </a:moveTo>
                    <a:lnTo>
                      <a:pt x="415" y="207"/>
                    </a:lnTo>
                    <a:lnTo>
                      <a:pt x="814" y="186"/>
                    </a:lnTo>
                    <a:lnTo>
                      <a:pt x="915" y="304"/>
                    </a:lnTo>
                    <a:lnTo>
                      <a:pt x="827" y="433"/>
                    </a:lnTo>
                    <a:lnTo>
                      <a:pt x="428" y="454"/>
                    </a:lnTo>
                    <a:lnTo>
                      <a:pt x="29" y="476"/>
                    </a:lnTo>
                    <a:lnTo>
                      <a:pt x="118" y="346"/>
                    </a:lnTo>
                    <a:lnTo>
                      <a:pt x="15" y="228"/>
                    </a:lnTo>
                    <a:lnTo>
                      <a:pt x="15" y="228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śḷîde"/>
              <p:cNvSpPr txBox="1"/>
              <p:nvPr/>
            </p:nvSpPr>
            <p:spPr bwMode="auto">
              <a:xfrm>
                <a:off x="5320657" y="3404718"/>
                <a:ext cx="1538883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30" name="ïšļîḍè"/>
              <p:cNvGrpSpPr/>
              <p:nvPr/>
            </p:nvGrpSpPr>
            <p:grpSpPr>
              <a:xfrm>
                <a:off x="365149" y="2531716"/>
                <a:ext cx="2935893" cy="2474119"/>
                <a:chOff x="8328246" y="1667621"/>
                <a:chExt cx="2198694" cy="2474119"/>
              </a:xfrm>
            </p:grpSpPr>
            <p:sp>
              <p:nvSpPr>
                <p:cNvPr id="36" name="iSļíḑê"/>
                <p:cNvSpPr txBox="1"/>
                <p:nvPr/>
              </p:nvSpPr>
              <p:spPr>
                <a:xfrm>
                  <a:off x="8328247" y="3134749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7" name="işḻîḓe"/>
                <p:cNvSpPr txBox="1"/>
                <p:nvPr/>
              </p:nvSpPr>
              <p:spPr>
                <a:xfrm>
                  <a:off x="8328246" y="3522974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  <p:sp>
              <p:nvSpPr>
                <p:cNvPr id="38" name="îṥḷîḓe"/>
                <p:cNvSpPr txBox="1"/>
                <p:nvPr/>
              </p:nvSpPr>
              <p:spPr>
                <a:xfrm>
                  <a:off x="8328247" y="16676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0" tIns="0" rIns="360000" bIns="0" anchor="b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9" name="íSlíḍe"/>
                <p:cNvSpPr txBox="1"/>
                <p:nvPr/>
              </p:nvSpPr>
              <p:spPr>
                <a:xfrm>
                  <a:off x="8328246" y="20558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0" tIns="0" rIns="360000" bIns="0" anchor="ctr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1" name="îšḻídê"/>
              <p:cNvGrpSpPr/>
              <p:nvPr/>
            </p:nvGrpSpPr>
            <p:grpSpPr>
              <a:xfrm>
                <a:off x="8890959" y="2531716"/>
                <a:ext cx="2823587" cy="2474119"/>
                <a:chOff x="1197898" y="1894293"/>
                <a:chExt cx="2198693" cy="2474119"/>
              </a:xfrm>
            </p:grpSpPr>
            <p:sp>
              <p:nvSpPr>
                <p:cNvPr id="32" name="ïślidè"/>
                <p:cNvSpPr txBox="1"/>
                <p:nvPr/>
              </p:nvSpPr>
              <p:spPr>
                <a:xfrm>
                  <a:off x="1197898" y="33614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3" name="îṧľíḓé"/>
                <p:cNvSpPr txBox="1"/>
                <p:nvPr/>
              </p:nvSpPr>
              <p:spPr>
                <a:xfrm>
                  <a:off x="1197898" y="3749646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  <p:sp>
              <p:nvSpPr>
                <p:cNvPr id="34" name="ïṥ1îďê"/>
                <p:cNvSpPr txBox="1"/>
                <p:nvPr/>
              </p:nvSpPr>
              <p:spPr>
                <a:xfrm>
                  <a:off x="1197898" y="189429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5" name="íṧ1ïḍê"/>
                <p:cNvSpPr txBox="1"/>
                <p:nvPr/>
              </p:nvSpPr>
              <p:spPr>
                <a:xfrm>
                  <a:off x="1197898" y="2282518"/>
                  <a:ext cx="2198693" cy="618766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三阶段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eabea3db-7b9a-4e60-823d-a3f9834aaf5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2392434"/>
            <a:ext cx="12192000" cy="3313112"/>
            <a:chOff x="0" y="2132856"/>
            <a:chExt cx="12192000" cy="3313112"/>
          </a:xfrm>
        </p:grpSpPr>
        <p:sp>
          <p:nvSpPr>
            <p:cNvPr id="22" name="iŝ1íďé"/>
            <p:cNvSpPr/>
            <p:nvPr/>
          </p:nvSpPr>
          <p:spPr>
            <a:xfrm>
              <a:off x="0" y="2132856"/>
              <a:ext cx="12192000" cy="1152129"/>
            </a:xfrm>
            <a:prstGeom prst="rect">
              <a:avLst/>
            </a:prstGeom>
            <a:solidFill>
              <a:srgbClr val="81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ïslïďé"/>
            <p:cNvGrpSpPr/>
            <p:nvPr/>
          </p:nvGrpSpPr>
          <p:grpSpPr>
            <a:xfrm>
              <a:off x="719139" y="2780928"/>
              <a:ext cx="10753723" cy="2665040"/>
              <a:chOff x="236857" y="2418839"/>
              <a:chExt cx="11710668" cy="3027129"/>
            </a:xfrm>
          </p:grpSpPr>
          <p:sp>
            <p:nvSpPr>
              <p:cNvPr id="28" name="ïşḻídè"/>
              <p:cNvSpPr/>
              <p:nvPr/>
            </p:nvSpPr>
            <p:spPr bwMode="auto">
              <a:xfrm>
                <a:off x="236857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šlíḍê"/>
              <p:cNvSpPr/>
              <p:nvPr/>
            </p:nvSpPr>
            <p:spPr bwMode="auto">
              <a:xfrm>
                <a:off x="3209016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iś1îďe"/>
              <p:cNvSpPr/>
              <p:nvPr/>
            </p:nvSpPr>
            <p:spPr bwMode="auto">
              <a:xfrm>
                <a:off x="6181175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2000" b="1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ïşḷide"/>
              <p:cNvSpPr/>
              <p:nvPr/>
            </p:nvSpPr>
            <p:spPr bwMode="auto">
              <a:xfrm>
                <a:off x="9153335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2000" b="1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iṡlïḓe"/>
              <p:cNvGrpSpPr/>
              <p:nvPr/>
            </p:nvGrpSpPr>
            <p:grpSpPr>
              <a:xfrm>
                <a:off x="52737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42" name="iSļíḍê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/>
                    <a:t>标题文本预设</a:t>
                  </a:r>
                </a:p>
              </p:txBody>
            </p:sp>
            <p:sp>
              <p:nvSpPr>
                <p:cNvPr id="43" name="iṡḻïḑè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r>
                    <a:rPr lang="en-US" altLang="zh-CN" sz="1000"/>
                    <a:t>——</a:t>
                  </a:r>
                  <a:r>
                    <a:rPr lang="zh-CN" altLang="en-US" sz="1000"/>
                    <a:t>本图示由</a:t>
                  </a:r>
                  <a:r>
                    <a:rPr lang="en-US" altLang="zh-CN" sz="1000"/>
                    <a:t>iSlide</a:t>
                  </a:r>
                  <a:r>
                    <a:rPr lang="zh-CN" altLang="en-US" sz="1000"/>
                    <a:t>设计提供 </a:t>
                  </a:r>
                  <a:r>
                    <a:rPr lang="en-US" altLang="zh-CN" sz="1000"/>
                    <a:t>www.islide.cc</a:t>
                  </a:r>
                  <a:endParaRPr lang="zh-CN" altLang="en-US" sz="1000"/>
                </a:p>
              </p:txBody>
            </p:sp>
          </p:grpSp>
          <p:grpSp>
            <p:nvGrpSpPr>
              <p:cNvPr id="33" name="îṩ1îḓê"/>
              <p:cNvGrpSpPr/>
              <p:nvPr/>
            </p:nvGrpSpPr>
            <p:grpSpPr>
              <a:xfrm>
                <a:off x="349902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40" name="í$ḻíḓe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/>
                    <a:t>标题文本预设</a:t>
                  </a:r>
                </a:p>
              </p:txBody>
            </p:sp>
            <p:sp>
              <p:nvSpPr>
                <p:cNvPr id="41" name="îṥḻïďé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r>
                    <a:rPr lang="en-US" altLang="zh-CN" sz="1000"/>
                    <a:t>——</a:t>
                  </a:r>
                  <a:r>
                    <a:rPr lang="zh-CN" altLang="en-US" sz="1000"/>
                    <a:t>本图示由</a:t>
                  </a:r>
                  <a:r>
                    <a:rPr lang="en-US" altLang="zh-CN" sz="1000"/>
                    <a:t>iSlide</a:t>
                  </a:r>
                  <a:r>
                    <a:rPr lang="zh-CN" altLang="en-US" sz="1000"/>
                    <a:t>设计提供 </a:t>
                  </a:r>
                  <a:r>
                    <a:rPr lang="en-US" altLang="zh-CN" sz="1000"/>
                    <a:t>www.islide.cc</a:t>
                  </a:r>
                  <a:endParaRPr lang="zh-CN" altLang="en-US" sz="1000"/>
                </a:p>
              </p:txBody>
            </p:sp>
          </p:grpSp>
          <p:grpSp>
            <p:nvGrpSpPr>
              <p:cNvPr id="34" name="ïšlíḍe"/>
              <p:cNvGrpSpPr/>
              <p:nvPr/>
            </p:nvGrpSpPr>
            <p:grpSpPr>
              <a:xfrm>
                <a:off x="647067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38" name="iṩḷïḑê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/>
                    <a:t>标题文本预设</a:t>
                  </a:r>
                </a:p>
              </p:txBody>
            </p:sp>
            <p:sp>
              <p:nvSpPr>
                <p:cNvPr id="39" name="ïŝḻïde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r>
                    <a:rPr lang="en-US" altLang="zh-CN" sz="1000"/>
                    <a:t>——</a:t>
                  </a:r>
                  <a:r>
                    <a:rPr lang="zh-CN" altLang="en-US" sz="1000"/>
                    <a:t>本图示由</a:t>
                  </a:r>
                  <a:r>
                    <a:rPr lang="en-US" altLang="zh-CN" sz="1000"/>
                    <a:t>iSlide</a:t>
                  </a:r>
                  <a:r>
                    <a:rPr lang="zh-CN" altLang="en-US" sz="1000"/>
                    <a:t>设计提供 </a:t>
                  </a:r>
                  <a:r>
                    <a:rPr lang="en-US" altLang="zh-CN" sz="1000"/>
                    <a:t>www.islide.cc</a:t>
                  </a:r>
                  <a:endParaRPr lang="zh-CN" altLang="en-US" sz="1000"/>
                </a:p>
              </p:txBody>
            </p:sp>
          </p:grpSp>
          <p:grpSp>
            <p:nvGrpSpPr>
              <p:cNvPr id="35" name="íşlîḋé"/>
              <p:cNvGrpSpPr/>
              <p:nvPr/>
            </p:nvGrpSpPr>
            <p:grpSpPr>
              <a:xfrm>
                <a:off x="944232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36" name="ïṥľîḋe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/>
                    <a:t>标题文本预设</a:t>
                  </a:r>
                </a:p>
              </p:txBody>
            </p:sp>
            <p:sp>
              <p:nvSpPr>
                <p:cNvPr id="37" name="ï$ļîḋê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r>
                    <a:rPr lang="en-US" altLang="zh-CN" sz="1000"/>
                    <a:t>——</a:t>
                  </a:r>
                  <a:r>
                    <a:rPr lang="zh-CN" altLang="en-US" sz="1000"/>
                    <a:t>本图示由</a:t>
                  </a:r>
                  <a:r>
                    <a:rPr lang="en-US" altLang="zh-CN" sz="1000"/>
                    <a:t>iSlide</a:t>
                  </a:r>
                  <a:r>
                    <a:rPr lang="zh-CN" altLang="en-US" sz="1000"/>
                    <a:t>设计提供 </a:t>
                  </a:r>
                  <a:r>
                    <a:rPr lang="en-US" altLang="zh-CN" sz="1000"/>
                    <a:t>www.islide.cc</a:t>
                  </a:r>
                  <a:endParaRPr lang="zh-CN" altLang="en-US" sz="1000"/>
                </a:p>
              </p:txBody>
            </p:sp>
          </p:grpSp>
        </p:grpSp>
        <p:sp>
          <p:nvSpPr>
            <p:cNvPr id="24" name="iṩlíḑè"/>
            <p:cNvSpPr/>
            <p:nvPr/>
          </p:nvSpPr>
          <p:spPr>
            <a:xfrm>
              <a:off x="168436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kern="0">
                  <a:solidFill>
                    <a:prstClr val="black"/>
                  </a:solidFill>
                </a:rPr>
                <a:t>1</a:t>
              </a:r>
              <a:endParaRPr lang="zh-CN" altLang="en-US" sz="2000" b="1" kern="0">
                <a:solidFill>
                  <a:prstClr val="black"/>
                </a:solidFill>
              </a:endParaRPr>
            </a:p>
          </p:txBody>
        </p:sp>
        <p:sp>
          <p:nvSpPr>
            <p:cNvPr id="25" name="iṡ1ïḋe"/>
            <p:cNvSpPr/>
            <p:nvPr/>
          </p:nvSpPr>
          <p:spPr>
            <a:xfrm>
              <a:off x="441318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kern="0">
                  <a:solidFill>
                    <a:prstClr val="black"/>
                  </a:solidFill>
                </a:rPr>
                <a:t>2</a:t>
              </a:r>
              <a:endParaRPr lang="zh-CN" altLang="en-US" sz="2000" b="1" kern="0">
                <a:solidFill>
                  <a:prstClr val="black"/>
                </a:solidFill>
              </a:endParaRPr>
            </a:p>
          </p:txBody>
        </p:sp>
        <p:sp>
          <p:nvSpPr>
            <p:cNvPr id="26" name="iSḷïďê"/>
            <p:cNvSpPr/>
            <p:nvPr/>
          </p:nvSpPr>
          <p:spPr>
            <a:xfrm>
              <a:off x="714200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kern="0">
                  <a:solidFill>
                    <a:prstClr val="black"/>
                  </a:solidFill>
                </a:rPr>
                <a:t>3</a:t>
              </a:r>
              <a:endParaRPr lang="zh-CN" altLang="en-US" sz="2000" b="1" kern="0">
                <a:solidFill>
                  <a:prstClr val="black"/>
                </a:solidFill>
              </a:endParaRPr>
            </a:p>
          </p:txBody>
        </p:sp>
        <p:sp>
          <p:nvSpPr>
            <p:cNvPr id="27" name="íṣ1ïḑe"/>
            <p:cNvSpPr/>
            <p:nvPr/>
          </p:nvSpPr>
          <p:spPr>
            <a:xfrm>
              <a:off x="987082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kern="0">
                  <a:solidFill>
                    <a:prstClr val="black"/>
                  </a:solidFill>
                </a:rPr>
                <a:t>4</a:t>
              </a:r>
              <a:endParaRPr lang="zh-CN" altLang="en-US" sz="2000" b="1" kern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-53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8" name="KSO_FD"/>
          <p:cNvSpPr>
            <a:spLocks noGrp="1"/>
          </p:cNvSpPr>
          <p:nvPr/>
        </p:nvSpPr>
        <p:spPr>
          <a:xfrm>
            <a:off x="83814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412CF1-F9F4-4F7B-AD53-1A88622A8C7B}" type="datetimeFigureOut">
              <a:rPr lang="zh-CN" altLang="en-US" smtClean="0">
                <a:cs typeface="+mn-ea"/>
                <a:sym typeface="+mn-lt"/>
              </a:rPr>
              <a:t>2021/1/6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KSO_FN"/>
          <p:cNvSpPr>
            <a:spLocks noGrp="1"/>
          </p:cNvSpPr>
          <p:nvPr/>
        </p:nvSpPr>
        <p:spPr>
          <a:xfrm>
            <a:off x="861054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BB862-31F9-4E79-AD8F-15F270DE74C8}" type="slidenum">
              <a:rPr lang="zh-CN" altLang="en-US" smtClean="0">
                <a:cs typeface="+mn-ea"/>
                <a:sym typeface="+mn-lt"/>
              </a:rPr>
              <a:t>24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301133" y="2331052"/>
            <a:ext cx="76009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0CB692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8" name="TextBox 33"/>
          <p:cNvSpPr txBox="1"/>
          <p:nvPr/>
        </p:nvSpPr>
        <p:spPr>
          <a:xfrm>
            <a:off x="4957778" y="5681663"/>
            <a:ext cx="633670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xiazaii                     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时间：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20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年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月</a:t>
            </a:r>
            <a:r>
              <a:rPr lang="en-US" altLang="zh-CN" sz="1600">
                <a:solidFill>
                  <a:srgbClr val="516D82"/>
                </a:solidFill>
                <a:cs typeface="+mn-ea"/>
                <a:sym typeface="+mn-lt"/>
              </a:rPr>
              <a:t>x</a:t>
            </a:r>
            <a:r>
              <a:rPr lang="zh-CN" altLang="en-US" sz="1600">
                <a:solidFill>
                  <a:srgbClr val="516D82"/>
                </a:solidFill>
                <a:cs typeface="+mn-ea"/>
                <a:sym typeface="+mn-lt"/>
              </a:rPr>
              <a:t>日</a:t>
            </a:r>
            <a:endParaRPr lang="zh-CN" altLang="en-US" sz="1600" dirty="0">
              <a:solidFill>
                <a:srgbClr val="516D82"/>
              </a:solidFill>
              <a:cs typeface="+mn-ea"/>
              <a:sym typeface="+mn-lt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5376233" y="3721711"/>
            <a:ext cx="492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商务总结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工作总结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en-US" sz="2000" dirty="0">
                <a:solidFill>
                  <a:srgbClr val="516D82"/>
                </a:solidFill>
                <a:cs typeface="+mn-ea"/>
                <a:sym typeface="+mn-lt"/>
              </a:rPr>
              <a:t>工作计划 </a:t>
            </a:r>
            <a:r>
              <a:rPr lang="en-US" altLang="zh-CN" sz="2000" dirty="0">
                <a:solidFill>
                  <a:srgbClr val="516D82"/>
                </a:solidFill>
                <a:cs typeface="+mn-ea"/>
                <a:sym typeface="+mn-lt"/>
              </a:rPr>
              <a:t>/ </a:t>
            </a:r>
            <a:r>
              <a:rPr lang="zh-CN" altLang="zh-CN" sz="2000" dirty="0">
                <a:solidFill>
                  <a:srgbClr val="516D82"/>
                </a:solidFill>
                <a:cs typeface="+mn-ea"/>
                <a:sym typeface="+mn-lt"/>
              </a:rPr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年度工作概述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57748"/>
            <a:ext cx="5407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总体目标顺利完成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67393" y="2097126"/>
            <a:ext cx="9657214" cy="3972829"/>
            <a:chOff x="1267393" y="1943035"/>
            <a:chExt cx="9657214" cy="3972829"/>
          </a:xfrm>
        </p:grpSpPr>
        <p:grpSp>
          <p:nvGrpSpPr>
            <p:cNvPr id="20" name="千图设计师MC：ID 29795607库_组合 1"/>
            <p:cNvGrpSpPr/>
            <p:nvPr/>
          </p:nvGrpSpPr>
          <p:grpSpPr>
            <a:xfrm>
              <a:off x="1267393" y="1943035"/>
              <a:ext cx="9657214" cy="3972829"/>
              <a:chOff x="1277663" y="1772817"/>
              <a:chExt cx="9657214" cy="3972829"/>
            </a:xfrm>
          </p:grpSpPr>
          <p:grpSp>
            <p:nvGrpSpPr>
              <p:cNvPr id="36" name="Group 40"/>
              <p:cNvGrpSpPr/>
              <p:nvPr/>
            </p:nvGrpSpPr>
            <p:grpSpPr>
              <a:xfrm>
                <a:off x="1932410" y="1904387"/>
                <a:ext cx="9002467" cy="2600753"/>
                <a:chOff x="805621" y="1905000"/>
                <a:chExt cx="7944679" cy="2600753"/>
              </a:xfrm>
            </p:grpSpPr>
            <p:cxnSp>
              <p:nvCxnSpPr>
                <p:cNvPr id="50" name="Straight Connector 41"/>
                <p:cNvCxnSpPr/>
                <p:nvPr/>
              </p:nvCxnSpPr>
              <p:spPr>
                <a:xfrm>
                  <a:off x="805621" y="4494038"/>
                  <a:ext cx="7944679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43"/>
                <p:cNvCxnSpPr/>
                <p:nvPr/>
              </p:nvCxnSpPr>
              <p:spPr>
                <a:xfrm flipV="1">
                  <a:off x="811479" y="1905000"/>
                  <a:ext cx="0" cy="2600753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Freeform: Shape 44"/>
              <p:cNvSpPr/>
              <p:nvPr/>
            </p:nvSpPr>
            <p:spPr bwMode="auto">
              <a:xfrm>
                <a:off x="2406985" y="3055741"/>
                <a:ext cx="7986180" cy="2045329"/>
              </a:xfrm>
              <a:custGeom>
                <a:avLst/>
                <a:gdLst>
                  <a:gd name="connsiteX0" fmla="*/ 0 w 7742537"/>
                  <a:gd name="connsiteY0" fmla="*/ 2055245 h 2087422"/>
                  <a:gd name="connsiteX1" fmla="*/ 1739900 w 7742537"/>
                  <a:gd name="connsiteY1" fmla="*/ 48645 h 2087422"/>
                  <a:gd name="connsiteX2" fmla="*/ 3429000 w 7742537"/>
                  <a:gd name="connsiteY2" fmla="*/ 670945 h 2087422"/>
                  <a:gd name="connsiteX3" fmla="*/ 5194300 w 7742537"/>
                  <a:gd name="connsiteY3" fmla="*/ 1242445 h 2087422"/>
                  <a:gd name="connsiteX4" fmla="*/ 6883400 w 7742537"/>
                  <a:gd name="connsiteY4" fmla="*/ 1674245 h 2087422"/>
                  <a:gd name="connsiteX5" fmla="*/ 7670800 w 7742537"/>
                  <a:gd name="connsiteY5" fmla="*/ 2042545 h 2087422"/>
                  <a:gd name="connsiteX6" fmla="*/ 7658100 w 7742537"/>
                  <a:gd name="connsiteY6" fmla="*/ 2067945 h 2087422"/>
                  <a:gd name="connsiteX0-1" fmla="*/ 0 w 7742537"/>
                  <a:gd name="connsiteY0-2" fmla="*/ 1935380 h 1967557"/>
                  <a:gd name="connsiteX1-3" fmla="*/ 1651000 w 7742537"/>
                  <a:gd name="connsiteY1-4" fmla="*/ 55780 h 1967557"/>
                  <a:gd name="connsiteX2-5" fmla="*/ 3429000 w 7742537"/>
                  <a:gd name="connsiteY2-6" fmla="*/ 551080 h 1967557"/>
                  <a:gd name="connsiteX3-7" fmla="*/ 5194300 w 7742537"/>
                  <a:gd name="connsiteY3-8" fmla="*/ 1122580 h 1967557"/>
                  <a:gd name="connsiteX4-9" fmla="*/ 6883400 w 7742537"/>
                  <a:gd name="connsiteY4-10" fmla="*/ 1554380 h 1967557"/>
                  <a:gd name="connsiteX5-11" fmla="*/ 7670800 w 7742537"/>
                  <a:gd name="connsiteY5-12" fmla="*/ 1922680 h 1967557"/>
                  <a:gd name="connsiteX6-13" fmla="*/ 7658100 w 7742537"/>
                  <a:gd name="connsiteY6-14" fmla="*/ 1948080 h 1967557"/>
                  <a:gd name="connsiteX0-15" fmla="*/ 0 w 7742537"/>
                  <a:gd name="connsiteY0-16" fmla="*/ 1946613 h 1978790"/>
                  <a:gd name="connsiteX1-17" fmla="*/ 1651000 w 7742537"/>
                  <a:gd name="connsiteY1-18" fmla="*/ 67013 h 1978790"/>
                  <a:gd name="connsiteX2-19" fmla="*/ 3492500 w 7742537"/>
                  <a:gd name="connsiteY2-20" fmla="*/ 486113 h 1978790"/>
                  <a:gd name="connsiteX3-21" fmla="*/ 5194300 w 7742537"/>
                  <a:gd name="connsiteY3-22" fmla="*/ 1133813 h 1978790"/>
                  <a:gd name="connsiteX4-23" fmla="*/ 6883400 w 7742537"/>
                  <a:gd name="connsiteY4-24" fmla="*/ 1565613 h 1978790"/>
                  <a:gd name="connsiteX5-25" fmla="*/ 7670800 w 7742537"/>
                  <a:gd name="connsiteY5-26" fmla="*/ 1933913 h 1978790"/>
                  <a:gd name="connsiteX6-27" fmla="*/ 7658100 w 7742537"/>
                  <a:gd name="connsiteY6-28" fmla="*/ 1959313 h 1978790"/>
                  <a:gd name="connsiteX0-29" fmla="*/ 0 w 7742537"/>
                  <a:gd name="connsiteY0-30" fmla="*/ 1954212 h 1986389"/>
                  <a:gd name="connsiteX1-31" fmla="*/ 1651000 w 7742537"/>
                  <a:gd name="connsiteY1-32" fmla="*/ 74612 h 1986389"/>
                  <a:gd name="connsiteX2-33" fmla="*/ 3492500 w 7742537"/>
                  <a:gd name="connsiteY2-34" fmla="*/ 493712 h 1986389"/>
                  <a:gd name="connsiteX3-35" fmla="*/ 5194300 w 7742537"/>
                  <a:gd name="connsiteY3-36" fmla="*/ 1141412 h 1986389"/>
                  <a:gd name="connsiteX4-37" fmla="*/ 6883400 w 7742537"/>
                  <a:gd name="connsiteY4-38" fmla="*/ 1573212 h 1986389"/>
                  <a:gd name="connsiteX5-39" fmla="*/ 7670800 w 7742537"/>
                  <a:gd name="connsiteY5-40" fmla="*/ 1941512 h 1986389"/>
                  <a:gd name="connsiteX6-41" fmla="*/ 7658100 w 7742537"/>
                  <a:gd name="connsiteY6-42" fmla="*/ 1966912 h 1986389"/>
                  <a:gd name="connsiteX0-43" fmla="*/ 0 w 7742537"/>
                  <a:gd name="connsiteY0-44" fmla="*/ 1954212 h 1986389"/>
                  <a:gd name="connsiteX1-45" fmla="*/ 1651000 w 7742537"/>
                  <a:gd name="connsiteY1-46" fmla="*/ 74612 h 1986389"/>
                  <a:gd name="connsiteX2-47" fmla="*/ 3492500 w 7742537"/>
                  <a:gd name="connsiteY2-48" fmla="*/ 493712 h 1986389"/>
                  <a:gd name="connsiteX3-49" fmla="*/ 5194300 w 7742537"/>
                  <a:gd name="connsiteY3-50" fmla="*/ 1141412 h 1986389"/>
                  <a:gd name="connsiteX4-51" fmla="*/ 6883400 w 7742537"/>
                  <a:gd name="connsiteY4-52" fmla="*/ 1573212 h 1986389"/>
                  <a:gd name="connsiteX5-53" fmla="*/ 7670800 w 7742537"/>
                  <a:gd name="connsiteY5-54" fmla="*/ 1941512 h 1986389"/>
                  <a:gd name="connsiteX6-55" fmla="*/ 7658100 w 7742537"/>
                  <a:gd name="connsiteY6-56" fmla="*/ 1966912 h 1986389"/>
                  <a:gd name="connsiteX0-57" fmla="*/ 0 w 7670800"/>
                  <a:gd name="connsiteY0-58" fmla="*/ 1954212 h 1954212"/>
                  <a:gd name="connsiteX1-59" fmla="*/ 1651000 w 7670800"/>
                  <a:gd name="connsiteY1-60" fmla="*/ 74612 h 1954212"/>
                  <a:gd name="connsiteX2-61" fmla="*/ 3492500 w 7670800"/>
                  <a:gd name="connsiteY2-62" fmla="*/ 493712 h 1954212"/>
                  <a:gd name="connsiteX3-63" fmla="*/ 5194300 w 7670800"/>
                  <a:gd name="connsiteY3-64" fmla="*/ 1141412 h 1954212"/>
                  <a:gd name="connsiteX4-65" fmla="*/ 6883400 w 7670800"/>
                  <a:gd name="connsiteY4-66" fmla="*/ 1573212 h 1954212"/>
                  <a:gd name="connsiteX5-67" fmla="*/ 7670800 w 7670800"/>
                  <a:gd name="connsiteY5-68" fmla="*/ 1941512 h 1954212"/>
                  <a:gd name="connsiteX0-69" fmla="*/ 0 w 7640320"/>
                  <a:gd name="connsiteY0-70" fmla="*/ 1954212 h 1956752"/>
                  <a:gd name="connsiteX1-71" fmla="*/ 1651000 w 7640320"/>
                  <a:gd name="connsiteY1-72" fmla="*/ 74612 h 1956752"/>
                  <a:gd name="connsiteX2-73" fmla="*/ 3492500 w 7640320"/>
                  <a:gd name="connsiteY2-74" fmla="*/ 493712 h 1956752"/>
                  <a:gd name="connsiteX3-75" fmla="*/ 5194300 w 7640320"/>
                  <a:gd name="connsiteY3-76" fmla="*/ 1141412 h 1956752"/>
                  <a:gd name="connsiteX4-77" fmla="*/ 6883400 w 7640320"/>
                  <a:gd name="connsiteY4-78" fmla="*/ 1573212 h 1956752"/>
                  <a:gd name="connsiteX5-79" fmla="*/ 7640320 w 7640320"/>
                  <a:gd name="connsiteY5-80" fmla="*/ 1956752 h 1956752"/>
                  <a:gd name="connsiteX0-81" fmla="*/ 0 w 7640320"/>
                  <a:gd name="connsiteY0-82" fmla="*/ 1954212 h 1956752"/>
                  <a:gd name="connsiteX1-83" fmla="*/ 1651000 w 7640320"/>
                  <a:gd name="connsiteY1-84" fmla="*/ 74612 h 1956752"/>
                  <a:gd name="connsiteX2-85" fmla="*/ 3492500 w 7640320"/>
                  <a:gd name="connsiteY2-86" fmla="*/ 493712 h 1956752"/>
                  <a:gd name="connsiteX3-87" fmla="*/ 5194300 w 7640320"/>
                  <a:gd name="connsiteY3-88" fmla="*/ 1141412 h 1956752"/>
                  <a:gd name="connsiteX4-89" fmla="*/ 6875780 w 7640320"/>
                  <a:gd name="connsiteY4-90" fmla="*/ 1672272 h 1956752"/>
                  <a:gd name="connsiteX5-91" fmla="*/ 7640320 w 7640320"/>
                  <a:gd name="connsiteY5-92" fmla="*/ 1956752 h 1956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640320" h="1956752">
                    <a:moveTo>
                      <a:pt x="0" y="1954212"/>
                    </a:moveTo>
                    <a:cubicBezTo>
                      <a:pt x="584200" y="1066270"/>
                      <a:pt x="1068917" y="318029"/>
                      <a:pt x="1651000" y="74612"/>
                    </a:cubicBezTo>
                    <a:cubicBezTo>
                      <a:pt x="2233083" y="-168805"/>
                      <a:pt x="2901950" y="239712"/>
                      <a:pt x="3492500" y="493712"/>
                    </a:cubicBezTo>
                    <a:cubicBezTo>
                      <a:pt x="4083050" y="747712"/>
                      <a:pt x="4630420" y="944985"/>
                      <a:pt x="5194300" y="1141412"/>
                    </a:cubicBezTo>
                    <a:cubicBezTo>
                      <a:pt x="5758180" y="1337839"/>
                      <a:pt x="6468110" y="1536382"/>
                      <a:pt x="6875780" y="1672272"/>
                    </a:cubicBezTo>
                    <a:cubicBezTo>
                      <a:pt x="7283450" y="1808162"/>
                      <a:pt x="7511203" y="1891135"/>
                      <a:pt x="7640320" y="1956752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cxnSp>
            <p:nvCxnSpPr>
              <p:cNvPr id="38" name="Straight Connector 45"/>
              <p:cNvCxnSpPr/>
              <p:nvPr/>
            </p:nvCxnSpPr>
            <p:spPr>
              <a:xfrm flipV="1">
                <a:off x="4209053" y="2406272"/>
                <a:ext cx="0" cy="269878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6"/>
              <p:cNvCxnSpPr/>
              <p:nvPr/>
            </p:nvCxnSpPr>
            <p:spPr>
              <a:xfrm flipV="1">
                <a:off x="6001164" y="2854959"/>
                <a:ext cx="0" cy="225009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7"/>
              <p:cNvCxnSpPr/>
              <p:nvPr/>
            </p:nvCxnSpPr>
            <p:spPr>
              <a:xfrm flipV="1">
                <a:off x="7793276" y="3558530"/>
                <a:ext cx="0" cy="154652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8"/>
              <p:cNvCxnSpPr/>
              <p:nvPr/>
            </p:nvCxnSpPr>
            <p:spPr>
              <a:xfrm flipV="1">
                <a:off x="9585387" y="4142625"/>
                <a:ext cx="0" cy="96243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 flipV="1">
                <a:off x="2416942" y="3448312"/>
                <a:ext cx="0" cy="1656743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Speech Bubble: Rectangle 50"/>
              <p:cNvSpPr/>
              <p:nvPr/>
            </p:nvSpPr>
            <p:spPr bwMode="auto">
              <a:xfrm>
                <a:off x="2268675" y="2854958"/>
                <a:ext cx="1223536" cy="440454"/>
              </a:xfrm>
              <a:prstGeom prst="wedgeRectCallout">
                <a:avLst>
                  <a:gd name="adj1" fmla="val -37950"/>
                  <a:gd name="adj2" fmla="val 85024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4" name="Speech Bubble: Rectangle 51"/>
              <p:cNvSpPr/>
              <p:nvPr/>
            </p:nvSpPr>
            <p:spPr bwMode="auto">
              <a:xfrm>
                <a:off x="4084791" y="1772817"/>
                <a:ext cx="1223536" cy="440454"/>
              </a:xfrm>
              <a:prstGeom prst="wedgeRectCallout">
                <a:avLst>
                  <a:gd name="adj1" fmla="val -37950"/>
                  <a:gd name="adj2" fmla="val 85024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5" name="Speech Bubble: Rectangle 52"/>
              <p:cNvSpPr/>
              <p:nvPr/>
            </p:nvSpPr>
            <p:spPr bwMode="auto">
              <a:xfrm>
                <a:off x="5867292" y="2294668"/>
                <a:ext cx="1223536" cy="440454"/>
              </a:xfrm>
              <a:prstGeom prst="wedgeRectCallout">
                <a:avLst>
                  <a:gd name="adj1" fmla="val -37950"/>
                  <a:gd name="adj2" fmla="val 85024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6" name="Speech Bubble: Rectangle 53"/>
              <p:cNvSpPr/>
              <p:nvPr/>
            </p:nvSpPr>
            <p:spPr bwMode="auto">
              <a:xfrm>
                <a:off x="7658883" y="2976422"/>
                <a:ext cx="1223536" cy="440454"/>
              </a:xfrm>
              <a:prstGeom prst="wedgeRectCallout">
                <a:avLst>
                  <a:gd name="adj1" fmla="val -37950"/>
                  <a:gd name="adj2" fmla="val 85024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7" name="Speech Bubble: Rectangle 54"/>
              <p:cNvSpPr/>
              <p:nvPr/>
            </p:nvSpPr>
            <p:spPr bwMode="auto">
              <a:xfrm>
                <a:off x="9453915" y="3559275"/>
                <a:ext cx="1223536" cy="440454"/>
              </a:xfrm>
              <a:prstGeom prst="wedgeRectCallout">
                <a:avLst>
                  <a:gd name="adj1" fmla="val -37950"/>
                  <a:gd name="adj2" fmla="val 85024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8" name="TextBox 35"/>
              <p:cNvSpPr txBox="1"/>
              <p:nvPr/>
            </p:nvSpPr>
            <p:spPr bwMode="auto">
              <a:xfrm>
                <a:off x="1277663" y="3246361"/>
                <a:ext cx="397201" cy="1171732"/>
              </a:xfrm>
              <a:prstGeom prst="rect">
                <a:avLst/>
              </a:prstGeom>
              <a:noFill/>
            </p:spPr>
            <p:txBody>
              <a:bodyPr vert="eaVert"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lang="zh-CN" altLang="en-US" sz="1400" dirty="0">
                    <a:solidFill>
                      <a:schemeClr val="tx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49" name="TextBox 36"/>
              <p:cNvSpPr txBox="1"/>
              <p:nvPr/>
            </p:nvSpPr>
            <p:spPr bwMode="auto">
              <a:xfrm>
                <a:off x="9609247" y="5435688"/>
                <a:ext cx="1258977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lang="zh-CN" altLang="en-US" sz="1400" dirty="0">
                    <a:solidFill>
                      <a:schemeClr val="tx1"/>
                    </a:solidFill>
                    <a:effectLst/>
                  </a:rPr>
                  <a:t>输入标题文本</a:t>
                </a:r>
              </a:p>
            </p:txBody>
          </p:sp>
        </p:grpSp>
        <p:grpSp>
          <p:nvGrpSpPr>
            <p:cNvPr id="21" name="千图设计师MC：ID 29795607库_组合 58"/>
            <p:cNvGrpSpPr/>
            <p:nvPr/>
          </p:nvGrpSpPr>
          <p:grpSpPr>
            <a:xfrm>
              <a:off x="2088074" y="4943399"/>
              <a:ext cx="637195" cy="637195"/>
              <a:chOff x="1040960" y="4123975"/>
              <a:chExt cx="562325" cy="562325"/>
            </a:xfrm>
          </p:grpSpPr>
          <p:sp>
            <p:nvSpPr>
              <p:cNvPr id="34" name="Oval 59"/>
              <p:cNvSpPr/>
              <p:nvPr/>
            </p:nvSpPr>
            <p:spPr bwMode="auto">
              <a:xfrm>
                <a:off x="1040960" y="4123975"/>
                <a:ext cx="562325" cy="562325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5" name="Freeform: Shape 60"/>
              <p:cNvSpPr/>
              <p:nvPr/>
            </p:nvSpPr>
            <p:spPr bwMode="auto">
              <a:xfrm>
                <a:off x="1222262" y="4258090"/>
                <a:ext cx="199721" cy="294094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2" name="千图设计师MC：ID 29795607库_组合 61"/>
            <p:cNvGrpSpPr/>
            <p:nvPr/>
          </p:nvGrpSpPr>
          <p:grpSpPr>
            <a:xfrm>
              <a:off x="3880186" y="2949899"/>
              <a:ext cx="637195" cy="637195"/>
              <a:chOff x="2622498" y="2364711"/>
              <a:chExt cx="562325" cy="562325"/>
            </a:xfrm>
          </p:grpSpPr>
          <p:sp>
            <p:nvSpPr>
              <p:cNvPr id="32" name="Oval 62"/>
              <p:cNvSpPr/>
              <p:nvPr/>
            </p:nvSpPr>
            <p:spPr bwMode="auto">
              <a:xfrm>
                <a:off x="2622498" y="2364711"/>
                <a:ext cx="562325" cy="562325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3" name="Freeform: Shape 98"/>
              <p:cNvSpPr/>
              <p:nvPr/>
            </p:nvSpPr>
            <p:spPr bwMode="auto">
              <a:xfrm>
                <a:off x="2769298" y="2520865"/>
                <a:ext cx="268725" cy="250016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3" name="千图设计师MC：ID 29795607库_组合 99"/>
            <p:cNvGrpSpPr/>
            <p:nvPr/>
          </p:nvGrpSpPr>
          <p:grpSpPr>
            <a:xfrm>
              <a:off x="5632472" y="3423352"/>
              <a:ext cx="637195" cy="637195"/>
              <a:chOff x="4168891" y="2782533"/>
              <a:chExt cx="562325" cy="562325"/>
            </a:xfrm>
          </p:grpSpPr>
          <p:sp>
            <p:nvSpPr>
              <p:cNvPr id="30" name="Oval 100"/>
              <p:cNvSpPr/>
              <p:nvPr/>
            </p:nvSpPr>
            <p:spPr bwMode="auto">
              <a:xfrm>
                <a:off x="4168891" y="2782533"/>
                <a:ext cx="562325" cy="562325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1" name="Freeform: Shape 101"/>
              <p:cNvSpPr/>
              <p:nvPr/>
            </p:nvSpPr>
            <p:spPr bwMode="auto">
              <a:xfrm>
                <a:off x="4331030" y="2946396"/>
                <a:ext cx="238047" cy="234598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" name="千图设计师MC：ID 29795607库_组合 102"/>
            <p:cNvGrpSpPr/>
            <p:nvPr/>
          </p:nvGrpSpPr>
          <p:grpSpPr>
            <a:xfrm>
              <a:off x="7464411" y="4082053"/>
              <a:ext cx="637195" cy="637195"/>
              <a:chOff x="5785577" y="3363837"/>
              <a:chExt cx="562325" cy="562325"/>
            </a:xfrm>
          </p:grpSpPr>
          <p:sp>
            <p:nvSpPr>
              <p:cNvPr id="28" name="Oval 103"/>
              <p:cNvSpPr/>
              <p:nvPr/>
            </p:nvSpPr>
            <p:spPr bwMode="auto">
              <a:xfrm>
                <a:off x="5785577" y="3363837"/>
                <a:ext cx="562325" cy="562325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9" name="Freeform: Shape 104"/>
              <p:cNvSpPr/>
              <p:nvPr/>
            </p:nvSpPr>
            <p:spPr bwMode="auto">
              <a:xfrm>
                <a:off x="5936530" y="3514790"/>
                <a:ext cx="260418" cy="26041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5" name="千图设计师MC：ID 29795607库_组合 105"/>
            <p:cNvGrpSpPr/>
            <p:nvPr/>
          </p:nvGrpSpPr>
          <p:grpSpPr>
            <a:xfrm>
              <a:off x="9256521" y="4598628"/>
              <a:ext cx="637195" cy="637195"/>
              <a:chOff x="7367116" y="3819715"/>
              <a:chExt cx="562325" cy="562325"/>
            </a:xfrm>
          </p:grpSpPr>
          <p:sp>
            <p:nvSpPr>
              <p:cNvPr id="26" name="Oval 106"/>
              <p:cNvSpPr/>
              <p:nvPr/>
            </p:nvSpPr>
            <p:spPr bwMode="auto">
              <a:xfrm>
                <a:off x="7367116" y="3819715"/>
                <a:ext cx="562325" cy="562325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" name="Freeform: Shape 107"/>
              <p:cNvSpPr/>
              <p:nvPr/>
            </p:nvSpPr>
            <p:spPr bwMode="auto">
              <a:xfrm>
                <a:off x="7520365" y="3972094"/>
                <a:ext cx="255827" cy="257567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思想认识不断提高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040" y="2402015"/>
            <a:ext cx="10280440" cy="3416273"/>
            <a:chOff x="917039" y="1720863"/>
            <a:chExt cx="10280440" cy="3416273"/>
          </a:xfrm>
        </p:grpSpPr>
        <p:grpSp>
          <p:nvGrpSpPr>
            <p:cNvPr id="20" name="千图设计师MC：ID 29795607库_组合 4"/>
            <p:cNvGrpSpPr/>
            <p:nvPr/>
          </p:nvGrpSpPr>
          <p:grpSpPr>
            <a:xfrm>
              <a:off x="984803" y="2863404"/>
              <a:ext cx="1991809" cy="2273732"/>
              <a:chOff x="984803" y="2511256"/>
              <a:chExt cx="1991809" cy="2273732"/>
            </a:xfrm>
          </p:grpSpPr>
          <p:sp>
            <p:nvSpPr>
              <p:cNvPr id="372" name="TextBox 42"/>
              <p:cNvSpPr txBox="1"/>
              <p:nvPr/>
            </p:nvSpPr>
            <p:spPr>
              <a:xfrm>
                <a:off x="984803" y="2511256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78%</a:t>
                </a:r>
              </a:p>
            </p:txBody>
          </p:sp>
          <p:grpSp>
            <p:nvGrpSpPr>
              <p:cNvPr id="373" name="Group 45"/>
              <p:cNvGrpSpPr/>
              <p:nvPr/>
            </p:nvGrpSpPr>
            <p:grpSpPr>
              <a:xfrm>
                <a:off x="2014182" y="2588910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79" name="Rectangle: Rounded Corners 188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0" name="Rectangle: Rounded Corners 189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1" name="Rectangle: Rounded Corners 190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2" name="Rectangle: Rounded Corners 191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3" name="Rectangle: Rounded Corners 192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4" name="Group 46"/>
              <p:cNvGrpSpPr/>
              <p:nvPr/>
            </p:nvGrpSpPr>
            <p:grpSpPr>
              <a:xfrm>
                <a:off x="2014182" y="2793830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74" name="Rectangle: Rounded Corners 183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5" name="Rectangle: Rounded Corners 184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6" name="Rectangle: Rounded Corners 185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7" name="Rectangle: Rounded Corners 186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8" name="Rectangle: Rounded Corners 187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5" name="Group 47"/>
              <p:cNvGrpSpPr/>
              <p:nvPr/>
            </p:nvGrpSpPr>
            <p:grpSpPr>
              <a:xfrm>
                <a:off x="994504" y="2998750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64" name="Rectangle: Rounded Corners 173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5" name="Rectangle: Rounded Corners 174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6" name="Rectangle: Rounded Corners 175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7" name="Rectangle: Rounded Corners 176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8" name="Rectangle: Rounded Corners 177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9" name="Rectangle: Rounded Corners 178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0" name="Rectangle: Rounded Corners 179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1" name="Rectangle: Rounded Corners 180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2" name="Rectangle: Rounded Corners 181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3" name="Rectangle: Rounded Corners 182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6" name="Group 48"/>
              <p:cNvGrpSpPr/>
              <p:nvPr/>
            </p:nvGrpSpPr>
            <p:grpSpPr>
              <a:xfrm>
                <a:off x="994504" y="3203670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54" name="Rectangle: Rounded Corners 163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5" name="Rectangle: Rounded Corners 164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6" name="Rectangle: Rounded Corners 165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7" name="Rectangle: Rounded Corners 166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8" name="Rectangle: Rounded Corners 167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9" name="Rectangle: Rounded Corners 168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0" name="Rectangle: Rounded Corners 169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1" name="Rectangle: Rounded Corners 170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2" name="Rectangle: Rounded Corners 171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3" name="Rectangle: Rounded Corners 172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7" name="Group 49"/>
              <p:cNvGrpSpPr/>
              <p:nvPr/>
            </p:nvGrpSpPr>
            <p:grpSpPr>
              <a:xfrm>
                <a:off x="994504" y="3408590"/>
                <a:ext cx="1982108" cy="146881"/>
                <a:chOff x="4781243" y="211679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44" name="Rectangle: Rounded Corners 153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5" name="Rectangle: Rounded Corners 154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6" name="Rectangle: Rounded Corners 155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7" name="Rectangle: Rounded Corners 156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8" name="Rectangle: Rounded Corners 157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9" name="Rectangle: Rounded Corners 158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0" name="Rectangle: Rounded Corners 159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1" name="Rectangle: Rounded Corners 160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2" name="Rectangle: Rounded Corners 161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3" name="Rectangle: Rounded Corners 162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8" name="Group 50"/>
              <p:cNvGrpSpPr/>
              <p:nvPr/>
            </p:nvGrpSpPr>
            <p:grpSpPr>
              <a:xfrm>
                <a:off x="994504" y="3613509"/>
                <a:ext cx="1982108" cy="146881"/>
                <a:chOff x="4781243" y="226765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34" name="Rectangle: Rounded Corners 143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5" name="Rectangle: Rounded Corners 144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6" name="Rectangle: Rounded Corners 145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7" name="Rectangle: Rounded Corners 146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8" name="Rectangle: Rounded Corners 147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9" name="Rectangle: Rounded Corners 148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0" name="Rectangle: Rounded Corners 149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1" name="Rectangle: Rounded Corners 150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2" name="Rectangle: Rounded Corners 151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3" name="Rectangle: Rounded Corners 152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9" name="Group 51"/>
              <p:cNvGrpSpPr/>
              <p:nvPr/>
            </p:nvGrpSpPr>
            <p:grpSpPr>
              <a:xfrm>
                <a:off x="994504" y="3818429"/>
                <a:ext cx="1982108" cy="146881"/>
                <a:chOff x="4781243" y="241850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24" name="Rectangle: Rounded Corners 133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5" name="Rectangle: Rounded Corners 134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6" name="Rectangle: Rounded Corners 135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7" name="Rectangle: Rounded Corners 136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8" name="Rectangle: Rounded Corners 137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9" name="Rectangle: Rounded Corners 138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0" name="Rectangle: Rounded Corners 139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1" name="Rectangle: Rounded Corners 140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2" name="Rectangle: Rounded Corners 141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3" name="Rectangle: Rounded Corners 142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0" name="Group 89"/>
              <p:cNvGrpSpPr/>
              <p:nvPr/>
            </p:nvGrpSpPr>
            <p:grpSpPr>
              <a:xfrm>
                <a:off x="994504" y="4023348"/>
                <a:ext cx="1982108" cy="146881"/>
                <a:chOff x="4781243" y="256936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14" name="Rectangle: Rounded Corners 123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5" name="Rectangle: Rounded Corners 124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6" name="Rectangle: Rounded Corners 125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7" name="Rectangle: Rounded Corners 126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8" name="Rectangle: Rounded Corners 127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9" name="Rectangle: Rounded Corners 128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0" name="Rectangle: Rounded Corners 129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1" name="Rectangle: Rounded Corners 130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2" name="Rectangle: Rounded Corners 131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3" name="Rectangle: Rounded Corners 132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1" name="Group 90"/>
              <p:cNvGrpSpPr/>
              <p:nvPr/>
            </p:nvGrpSpPr>
            <p:grpSpPr>
              <a:xfrm>
                <a:off x="994504" y="4228268"/>
                <a:ext cx="1982108" cy="146881"/>
                <a:chOff x="4781243" y="272021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04" name="Rectangle: Rounded Corners 113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5" name="Rectangle: Rounded Corners 114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6" name="Rectangle: Rounded Corners 115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7" name="Rectangle: Rounded Corners 116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8" name="Rectangle: Rounded Corners 117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9" name="Rectangle: Rounded Corners 118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0" name="Rectangle: Rounded Corners 119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1" name="Rectangle: Rounded Corners 120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2" name="Rectangle: Rounded Corners 121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3" name="Rectangle: Rounded Corners 122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2" name="Group 91"/>
              <p:cNvGrpSpPr/>
              <p:nvPr/>
            </p:nvGrpSpPr>
            <p:grpSpPr>
              <a:xfrm>
                <a:off x="994504" y="443318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94" name="Rectangle: Rounded Corners 10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5" name="Rectangle: Rounded Corners 10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6" name="Rectangle: Rounded Corners 10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7" name="Rectangle: Rounded Corners 10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8" name="Rectangle: Rounded Corners 10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9" name="Rectangle: Rounded Corners 10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0" name="Rectangle: Rounded Corners 10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1" name="Rectangle: Rounded Corners 11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2" name="Rectangle: Rounded Corners 11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3" name="Rectangle: Rounded Corners 11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3" name="Group 92"/>
              <p:cNvGrpSpPr/>
              <p:nvPr/>
            </p:nvGrpSpPr>
            <p:grpSpPr>
              <a:xfrm>
                <a:off x="994504" y="463810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84" name="Rectangle: Rounded Corners 9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5" name="Rectangle: Rounded Corners 9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6" name="Rectangle: Rounded Corners 9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7" name="Rectangle: Rounded Corners 9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8" name="Rectangle: Rounded Corners 9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9" name="Rectangle: Rounded Corners 9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0" name="Rectangle: Rounded Corners 9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1" name="Rectangle: Rounded Corners 10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2" name="Rectangle: Rounded Corners 10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3" name="Rectangle: Rounded Corners 10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1" name="千图设计师MC：ID 29795607库_组合 3"/>
            <p:cNvGrpSpPr/>
            <p:nvPr/>
          </p:nvGrpSpPr>
          <p:grpSpPr>
            <a:xfrm>
              <a:off x="3725092" y="2863404"/>
              <a:ext cx="1991809" cy="2273732"/>
              <a:chOff x="3725092" y="2780928"/>
              <a:chExt cx="1991809" cy="2273732"/>
            </a:xfrm>
          </p:grpSpPr>
          <p:sp>
            <p:nvSpPr>
              <p:cNvPr id="260" name="TextBox 193"/>
              <p:cNvSpPr txBox="1"/>
              <p:nvPr/>
            </p:nvSpPr>
            <p:spPr>
              <a:xfrm>
                <a:off x="3725092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32%</a:t>
                </a:r>
              </a:p>
            </p:txBody>
          </p:sp>
          <p:grpSp>
            <p:nvGrpSpPr>
              <p:cNvPr id="261" name="Group 196"/>
              <p:cNvGrpSpPr/>
              <p:nvPr/>
            </p:nvGrpSpPr>
            <p:grpSpPr>
              <a:xfrm>
                <a:off x="4754471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67" name="Rectangle: Rounded Corners 302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8" name="Rectangle: Rounded Corners 303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9" name="Rectangle: Rounded Corners 304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70" name="Rectangle: Rounded Corners 305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71" name="Rectangle: Rounded Corners 306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2" name="Group 197"/>
              <p:cNvGrpSpPr/>
              <p:nvPr/>
            </p:nvGrpSpPr>
            <p:grpSpPr>
              <a:xfrm>
                <a:off x="4754471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62" name="Rectangle: Rounded Corners 297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3" name="Rectangle: Rounded Corners 298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4" name="Rectangle: Rounded Corners 299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5" name="Rectangle: Rounded Corners 300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6" name="Rectangle: Rounded Corners 301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3" name="Group 198"/>
              <p:cNvGrpSpPr/>
              <p:nvPr/>
            </p:nvGrpSpPr>
            <p:grpSpPr>
              <a:xfrm>
                <a:off x="3734793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52" name="Rectangle: Rounded Corners 287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3" name="Rectangle: Rounded Corners 288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4" name="Rectangle: Rounded Corners 289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5" name="Rectangle: Rounded Corners 290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6" name="Rectangle: Rounded Corners 291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7" name="Rectangle: Rounded Corners 292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8" name="Rectangle: Rounded Corners 293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9" name="Rectangle: Rounded Corners 294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0" name="Rectangle: Rounded Corners 295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1" name="Rectangle: Rounded Corners 296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4" name="Group 199"/>
              <p:cNvGrpSpPr/>
              <p:nvPr/>
            </p:nvGrpSpPr>
            <p:grpSpPr>
              <a:xfrm>
                <a:off x="3734793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42" name="Rectangle: Rounded Corners 277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3" name="Rectangle: Rounded Corners 278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4" name="Rectangle: Rounded Corners 279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5" name="Rectangle: Rounded Corners 280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6" name="Rectangle: Rounded Corners 281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7" name="Rectangle: Rounded Corners 282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8" name="Rectangle: Rounded Corners 283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9" name="Rectangle: Rounded Corners 284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0" name="Rectangle: Rounded Corners 285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1" name="Rectangle: Rounded Corners 286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5" name="Group 200"/>
              <p:cNvGrpSpPr/>
              <p:nvPr/>
            </p:nvGrpSpPr>
            <p:grpSpPr>
              <a:xfrm>
                <a:off x="3734793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32" name="Rectangle: Rounded Corners 267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3" name="Rectangle: Rounded Corners 268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4" name="Rectangle: Rounded Corners 269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5" name="Rectangle: Rounded Corners 270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6" name="Rectangle: Rounded Corners 271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7" name="Rectangle: Rounded Corners 272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8" name="Rectangle: Rounded Corners 273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9" name="Rectangle: Rounded Corners 274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0" name="Rectangle: Rounded Corners 275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1" name="Rectangle: Rounded Corners 276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6" name="Group 201"/>
              <p:cNvGrpSpPr/>
              <p:nvPr/>
            </p:nvGrpSpPr>
            <p:grpSpPr>
              <a:xfrm>
                <a:off x="3734793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22" name="Rectangle: Rounded Corners 257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3" name="Rectangle: Rounded Corners 258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4" name="Rectangle: Rounded Corners 259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5" name="Rectangle: Rounded Corners 260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6" name="Rectangle: Rounded Corners 261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7" name="Rectangle: Rounded Corners 262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8" name="Rectangle: Rounded Corners 263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9" name="Rectangle: Rounded Corners 264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0" name="Rectangle: Rounded Corners 265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1" name="Rectangle: Rounded Corners 266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7" name="Group 202"/>
              <p:cNvGrpSpPr/>
              <p:nvPr/>
            </p:nvGrpSpPr>
            <p:grpSpPr>
              <a:xfrm>
                <a:off x="3734793" y="4088101"/>
                <a:ext cx="1982108" cy="146881"/>
                <a:chOff x="4781243" y="241850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12" name="Rectangle: Rounded Corners 247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3" name="Rectangle: Rounded Corners 248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4" name="Rectangle: Rounded Corners 249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5" name="Rectangle: Rounded Corners 250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6" name="Rectangle: Rounded Corners 251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7" name="Rectangle: Rounded Corners 252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8" name="Rectangle: Rounded Corners 253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9" name="Rectangle: Rounded Corners 254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0" name="Rectangle: Rounded Corners 255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1" name="Rectangle: Rounded Corners 256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8" name="Group 203"/>
              <p:cNvGrpSpPr/>
              <p:nvPr/>
            </p:nvGrpSpPr>
            <p:grpSpPr>
              <a:xfrm>
                <a:off x="3734793" y="4293020"/>
                <a:ext cx="1982108" cy="146881"/>
                <a:chOff x="4781243" y="256936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02" name="Rectangle: Rounded Corners 237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3" name="Rectangle: Rounded Corners 238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4" name="Rectangle: Rounded Corners 239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5" name="Rectangle: Rounded Corners 240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6" name="Rectangle: Rounded Corners 241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7" name="Rectangle: Rounded Corners 242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8" name="Rectangle: Rounded Corners 243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9" name="Rectangle: Rounded Corners 244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0" name="Rectangle: Rounded Corners 245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1" name="Rectangle: Rounded Corners 246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9" name="Group 204"/>
              <p:cNvGrpSpPr/>
              <p:nvPr/>
            </p:nvGrpSpPr>
            <p:grpSpPr>
              <a:xfrm>
                <a:off x="3734793" y="4497940"/>
                <a:ext cx="1982108" cy="146881"/>
                <a:chOff x="4781243" y="2720218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92" name="Rectangle: Rounded Corners 227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3" name="Rectangle: Rounded Corners 228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4" name="Rectangle: Rounded Corners 229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5" name="Rectangle: Rounded Corners 230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6" name="Rectangle: Rounded Corners 231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7" name="Rectangle: Rounded Corners 232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8" name="Rectangle: Rounded Corners 233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9" name="Rectangle: Rounded Corners 234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0" name="Rectangle: Rounded Corners 235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1" name="Rectangle: Rounded Corners 236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70" name="Group 205"/>
              <p:cNvGrpSpPr/>
              <p:nvPr/>
            </p:nvGrpSpPr>
            <p:grpSpPr>
              <a:xfrm>
                <a:off x="3734793" y="470285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82" name="Rectangle: Rounded Corners 21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3" name="Rectangle: Rounded Corners 21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4" name="Rectangle: Rounded Corners 21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5" name="Rectangle: Rounded Corners 22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6" name="Rectangle: Rounded Corners 22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7" name="Rectangle: Rounded Corners 22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8" name="Rectangle: Rounded Corners 22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9" name="Rectangle: Rounded Corners 22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0" name="Rectangle: Rounded Corners 22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1" name="Rectangle: Rounded Corners 22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71" name="Group 206"/>
              <p:cNvGrpSpPr/>
              <p:nvPr/>
            </p:nvGrpSpPr>
            <p:grpSpPr>
              <a:xfrm>
                <a:off x="3734793" y="490777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72" name="Rectangle: Rounded Corners 20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3" name="Rectangle: Rounded Corners 20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4" name="Rectangle: Rounded Corners 20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5" name="Rectangle: Rounded Corners 21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6" name="Rectangle: Rounded Corners 21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7" name="Rectangle: Rounded Corners 21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8" name="Rectangle: Rounded Corners 21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9" name="Rectangle: Rounded Corners 21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0" name="Rectangle: Rounded Corners 21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1" name="Rectangle: Rounded Corners 21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2" name="千图设计师MC：ID 29795607库_组合 2"/>
            <p:cNvGrpSpPr/>
            <p:nvPr/>
          </p:nvGrpSpPr>
          <p:grpSpPr>
            <a:xfrm>
              <a:off x="6465380" y="2863404"/>
              <a:ext cx="1991809" cy="2273732"/>
              <a:chOff x="6465380" y="2780928"/>
              <a:chExt cx="1991809" cy="2273732"/>
            </a:xfrm>
          </p:grpSpPr>
          <p:sp>
            <p:nvSpPr>
              <p:cNvPr id="148" name="TextBox 307"/>
              <p:cNvSpPr txBox="1"/>
              <p:nvPr/>
            </p:nvSpPr>
            <p:spPr>
              <a:xfrm>
                <a:off x="646538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54%</a:t>
                </a:r>
              </a:p>
            </p:txBody>
          </p:sp>
          <p:grpSp>
            <p:nvGrpSpPr>
              <p:cNvPr id="149" name="Group 310"/>
              <p:cNvGrpSpPr/>
              <p:nvPr/>
            </p:nvGrpSpPr>
            <p:grpSpPr>
              <a:xfrm>
                <a:off x="749475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55" name="Rectangle: Rounded Corners 416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6" name="Rectangle: Rounded Corners 417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7" name="Rectangle: Rounded Corners 418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8" name="Rectangle: Rounded Corners 419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9" name="Rectangle: Rounded Corners 420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0" name="Group 311"/>
              <p:cNvGrpSpPr/>
              <p:nvPr/>
            </p:nvGrpSpPr>
            <p:grpSpPr>
              <a:xfrm>
                <a:off x="749475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50" name="Rectangle: Rounded Corners 411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1" name="Rectangle: Rounded Corners 412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2" name="Rectangle: Rounded Corners 413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3" name="Rectangle: Rounded Corners 414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4" name="Rectangle: Rounded Corners 415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1" name="Group 312"/>
              <p:cNvGrpSpPr/>
              <p:nvPr/>
            </p:nvGrpSpPr>
            <p:grpSpPr>
              <a:xfrm>
                <a:off x="6475081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40" name="Rectangle: Rounded Corners 401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1" name="Rectangle: Rounded Corners 402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2" name="Rectangle: Rounded Corners 403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3" name="Rectangle: Rounded Corners 404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4" name="Rectangle: Rounded Corners 405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5" name="Rectangle: Rounded Corners 406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6" name="Rectangle: Rounded Corners 407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7" name="Rectangle: Rounded Corners 408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8" name="Rectangle: Rounded Corners 409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9" name="Rectangle: Rounded Corners 410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2" name="Group 313"/>
              <p:cNvGrpSpPr/>
              <p:nvPr/>
            </p:nvGrpSpPr>
            <p:grpSpPr>
              <a:xfrm>
                <a:off x="6475081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0" name="Rectangle: Rounded Corners 391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1" name="Rectangle: Rounded Corners 392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2" name="Rectangle: Rounded Corners 393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3" name="Rectangle: Rounded Corners 394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4" name="Rectangle: Rounded Corners 395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5" name="Rectangle: Rounded Corners 396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6" name="Rectangle: Rounded Corners 397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7" name="Rectangle: Rounded Corners 398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8" name="Rectangle: Rounded Corners 399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9" name="Rectangle: Rounded Corners 400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3" name="Group 314"/>
              <p:cNvGrpSpPr/>
              <p:nvPr/>
            </p:nvGrpSpPr>
            <p:grpSpPr>
              <a:xfrm>
                <a:off x="6475081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20" name="Rectangle: Rounded Corners 381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1" name="Rectangle: Rounded Corners 382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2" name="Rectangle: Rounded Corners 383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3" name="Rectangle: Rounded Corners 384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4" name="Rectangle: Rounded Corners 385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5" name="Rectangle: Rounded Corners 386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6" name="Rectangle: Rounded Corners 387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7" name="Rectangle: Rounded Corners 388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8" name="Rectangle: Rounded Corners 389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9" name="Rectangle: Rounded Corners 390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4" name="Group 315"/>
              <p:cNvGrpSpPr/>
              <p:nvPr/>
            </p:nvGrpSpPr>
            <p:grpSpPr>
              <a:xfrm>
                <a:off x="6475081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10" name="Rectangle: Rounded Corners 371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1" name="Rectangle: Rounded Corners 372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2" name="Rectangle: Rounded Corners 373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3" name="Rectangle: Rounded Corners 374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4" name="Rectangle: Rounded Corners 375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5" name="Rectangle: Rounded Corners 376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6" name="Rectangle: Rounded Corners 377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7" name="Rectangle: Rounded Corners 378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8" name="Rectangle: Rounded Corners 379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9" name="Rectangle: Rounded Corners 380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5" name="Group 316"/>
              <p:cNvGrpSpPr/>
              <p:nvPr/>
            </p:nvGrpSpPr>
            <p:grpSpPr>
              <a:xfrm>
                <a:off x="6475081" y="4088101"/>
                <a:ext cx="1982108" cy="146881"/>
                <a:chOff x="4781243" y="241850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200" name="Rectangle: Rounded Corners 361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1" name="Rectangle: Rounded Corners 362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2" name="Rectangle: Rounded Corners 363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3" name="Rectangle: Rounded Corners 364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4" name="Rectangle: Rounded Corners 365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5" name="Rectangle: Rounded Corners 366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6" name="Rectangle: Rounded Corners 367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7" name="Rectangle: Rounded Corners 368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8" name="Rectangle: Rounded Corners 369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9" name="Rectangle: Rounded Corners 370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6" name="Group 317"/>
              <p:cNvGrpSpPr/>
              <p:nvPr/>
            </p:nvGrpSpPr>
            <p:grpSpPr>
              <a:xfrm>
                <a:off x="6475081" y="4293020"/>
                <a:ext cx="1982108" cy="146881"/>
                <a:chOff x="4781243" y="2569363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90" name="Rectangle: Rounded Corners 351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1" name="Rectangle: Rounded Corners 352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2" name="Rectangle: Rounded Corners 353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3" name="Rectangle: Rounded Corners 354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4" name="Rectangle: Rounded Corners 355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5" name="Rectangle: Rounded Corners 356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6" name="Rectangle: Rounded Corners 357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7" name="Rectangle: Rounded Corners 358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8" name="Rectangle: Rounded Corners 359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9" name="Rectangle: Rounded Corners 360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7" name="Group 318"/>
              <p:cNvGrpSpPr/>
              <p:nvPr/>
            </p:nvGrpSpPr>
            <p:grpSpPr>
              <a:xfrm>
                <a:off x="6475081" y="4497940"/>
                <a:ext cx="1982108" cy="146881"/>
                <a:chOff x="4781243" y="272021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80" name="Rectangle: Rounded Corners 341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1" name="Rectangle: Rounded Corners 342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2" name="Rectangle: Rounded Corners 343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3" name="Rectangle: Rounded Corners 344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4" name="Rectangle: Rounded Corners 345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5" name="Rectangle: Rounded Corners 346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6" name="Rectangle: Rounded Corners 347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7" name="Rectangle: Rounded Corners 348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8" name="Rectangle: Rounded Corners 349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9" name="Rectangle: Rounded Corners 350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8" name="Group 319"/>
              <p:cNvGrpSpPr/>
              <p:nvPr/>
            </p:nvGrpSpPr>
            <p:grpSpPr>
              <a:xfrm>
                <a:off x="6475081" y="470285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70" name="Rectangle: Rounded Corners 33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1" name="Rectangle: Rounded Corners 33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2" name="Rectangle: Rounded Corners 33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3" name="Rectangle: Rounded Corners 33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4" name="Rectangle: Rounded Corners 33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5" name="Rectangle: Rounded Corners 33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6" name="Rectangle: Rounded Corners 33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7" name="Rectangle: Rounded Corners 33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8" name="Rectangle: Rounded Corners 33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9" name="Rectangle: Rounded Corners 34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9" name="Group 320"/>
              <p:cNvGrpSpPr/>
              <p:nvPr/>
            </p:nvGrpSpPr>
            <p:grpSpPr>
              <a:xfrm>
                <a:off x="6475081" y="490777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60" name="Rectangle: Rounded Corners 32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1" name="Rectangle: Rounded Corners 32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2" name="Rectangle: Rounded Corners 32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3" name="Rectangle: Rounded Corners 32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4" name="Rectangle: Rounded Corners 32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5" name="Rectangle: Rounded Corners 32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6" name="Rectangle: Rounded Corners 32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7" name="Rectangle: Rounded Corners 32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8" name="Rectangle: Rounded Corners 32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9" name="Rectangle: Rounded Corners 33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千图设计师MC：ID 29795607库_组合 1"/>
            <p:cNvGrpSpPr/>
            <p:nvPr/>
          </p:nvGrpSpPr>
          <p:grpSpPr>
            <a:xfrm>
              <a:off x="9205670" y="2863404"/>
              <a:ext cx="1991809" cy="2273732"/>
              <a:chOff x="9205670" y="2780928"/>
              <a:chExt cx="1991809" cy="2273732"/>
            </a:xfrm>
          </p:grpSpPr>
          <p:sp>
            <p:nvSpPr>
              <p:cNvPr id="36" name="TextBox 421"/>
              <p:cNvSpPr txBox="1"/>
              <p:nvPr/>
            </p:nvSpPr>
            <p:spPr>
              <a:xfrm>
                <a:off x="920567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5"/>
                    </a:solidFill>
                    <a:latin typeface="Impact" panose="020B0806030902050204" pitchFamily="34" charset="0"/>
                  </a:rPr>
                  <a:t>78%</a:t>
                </a:r>
              </a:p>
            </p:txBody>
          </p:sp>
          <p:grpSp>
            <p:nvGrpSpPr>
              <p:cNvPr id="37" name="Group 424"/>
              <p:cNvGrpSpPr/>
              <p:nvPr/>
            </p:nvGrpSpPr>
            <p:grpSpPr>
              <a:xfrm>
                <a:off x="1023504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43" name="Rectangle: Rounded Corners 530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4" name="Rectangle: Rounded Corners 531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5" name="Rectangle: Rounded Corners 532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6" name="Rectangle: Rounded Corners 533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7" name="Rectangle: Rounded Corners 534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" name="Group 425"/>
              <p:cNvGrpSpPr/>
              <p:nvPr/>
            </p:nvGrpSpPr>
            <p:grpSpPr>
              <a:xfrm>
                <a:off x="1023504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38" name="Rectangle: Rounded Corners 525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9" name="Rectangle: Rounded Corners 526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0" name="Rectangle: Rounded Corners 527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1" name="Rectangle: Rounded Corners 528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2" name="Rectangle: Rounded Corners 529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9" name="Group 426"/>
              <p:cNvGrpSpPr/>
              <p:nvPr/>
            </p:nvGrpSpPr>
            <p:grpSpPr>
              <a:xfrm>
                <a:off x="9215371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8" name="Rectangle: Rounded Corners 515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9" name="Rectangle: Rounded Corners 516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0" name="Rectangle: Rounded Corners 517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1" name="Rectangle: Rounded Corners 518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2" name="Rectangle: Rounded Corners 519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3" name="Rectangle: Rounded Corners 520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4" name="Rectangle: Rounded Corners 521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5" name="Rectangle: Rounded Corners 522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6" name="Rectangle: Rounded Corners 523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7" name="Rectangle: Rounded Corners 524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0" name="Group 427"/>
              <p:cNvGrpSpPr/>
              <p:nvPr/>
            </p:nvGrpSpPr>
            <p:grpSpPr>
              <a:xfrm>
                <a:off x="9215371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18" name="Rectangle: Rounded Corners 505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9" name="Rectangle: Rounded Corners 506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0" name="Rectangle: Rounded Corners 507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1" name="Rectangle: Rounded Corners 508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2" name="Rectangle: Rounded Corners 509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3" name="Rectangle: Rounded Corners 510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4" name="Rectangle: Rounded Corners 511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5" name="Rectangle: Rounded Corners 512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6" name="Rectangle: Rounded Corners 513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7" name="Rectangle: Rounded Corners 514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1" name="Group 428"/>
              <p:cNvGrpSpPr/>
              <p:nvPr/>
            </p:nvGrpSpPr>
            <p:grpSpPr>
              <a:xfrm>
                <a:off x="9215371" y="3678262"/>
                <a:ext cx="1982108" cy="146881"/>
                <a:chOff x="4781243" y="211679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108" name="Rectangle: Rounded Corners 495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9" name="Rectangle: Rounded Corners 496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0" name="Rectangle: Rounded Corners 497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1" name="Rectangle: Rounded Corners 498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2" name="Rectangle: Rounded Corners 499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3" name="Rectangle: Rounded Corners 500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4" name="Rectangle: Rounded Corners 501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5" name="Rectangle: Rounded Corners 502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6" name="Rectangle: Rounded Corners 503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7" name="Rectangle: Rounded Corners 504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2" name="Group 429"/>
              <p:cNvGrpSpPr/>
              <p:nvPr/>
            </p:nvGrpSpPr>
            <p:grpSpPr>
              <a:xfrm>
                <a:off x="9215371" y="3883181"/>
                <a:ext cx="1982108" cy="146881"/>
                <a:chOff x="4781243" y="226765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98" name="Rectangle: Rounded Corners 485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9" name="Rectangle: Rounded Corners 486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0" name="Rectangle: Rounded Corners 487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1" name="Rectangle: Rounded Corners 488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2" name="Rectangle: Rounded Corners 489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3" name="Rectangle: Rounded Corners 490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4" name="Rectangle: Rounded Corners 491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5" name="Rectangle: Rounded Corners 492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6" name="Rectangle: Rounded Corners 493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7" name="Rectangle: Rounded Corners 494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3" name="Group 430"/>
              <p:cNvGrpSpPr/>
              <p:nvPr/>
            </p:nvGrpSpPr>
            <p:grpSpPr>
              <a:xfrm>
                <a:off x="9215371" y="4088101"/>
                <a:ext cx="1982108" cy="146881"/>
                <a:chOff x="4781243" y="241850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88" name="Rectangle: Rounded Corners 475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9" name="Rectangle: Rounded Corners 476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0" name="Rectangle: Rounded Corners 477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1" name="Rectangle: Rounded Corners 478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2" name="Rectangle: Rounded Corners 479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3" name="Rectangle: Rounded Corners 480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4" name="Rectangle: Rounded Corners 481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5" name="Rectangle: Rounded Corners 482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6" name="Rectangle: Rounded Corners 483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7" name="Rectangle: Rounded Corners 484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4" name="Group 431"/>
              <p:cNvGrpSpPr/>
              <p:nvPr/>
            </p:nvGrpSpPr>
            <p:grpSpPr>
              <a:xfrm>
                <a:off x="9215371" y="4293020"/>
                <a:ext cx="1982108" cy="146881"/>
                <a:chOff x="4781243" y="256936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78" name="Rectangle: Rounded Corners 465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9" name="Rectangle: Rounded Corners 466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0" name="Rectangle: Rounded Corners 467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1" name="Rectangle: Rounded Corners 468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2" name="Rectangle: Rounded Corners 469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3" name="Rectangle: Rounded Corners 470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4" name="Rectangle: Rounded Corners 471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5" name="Rectangle: Rounded Corners 472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6" name="Rectangle: Rounded Corners 473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7" name="Rectangle: Rounded Corners 474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5" name="Group 432"/>
              <p:cNvGrpSpPr/>
              <p:nvPr/>
            </p:nvGrpSpPr>
            <p:grpSpPr>
              <a:xfrm>
                <a:off x="9215371" y="4497940"/>
                <a:ext cx="1982108" cy="146881"/>
                <a:chOff x="4781243" y="272021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68" name="Rectangle: Rounded Corners 455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9" name="Rectangle: Rounded Corners 456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0" name="Rectangle: Rounded Corners 457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1" name="Rectangle: Rounded Corners 458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2" name="Rectangle: Rounded Corners 459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3" name="Rectangle: Rounded Corners 460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4" name="Rectangle: Rounded Corners 461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5" name="Rectangle: Rounded Corners 462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6" name="Rectangle: Rounded Corners 463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7" name="Rectangle: Rounded Corners 464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6" name="Group 433"/>
              <p:cNvGrpSpPr/>
              <p:nvPr/>
            </p:nvGrpSpPr>
            <p:grpSpPr>
              <a:xfrm>
                <a:off x="9215371" y="470285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58" name="Rectangle: Rounded Corners 44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9" name="Rectangle: Rounded Corners 44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0" name="Rectangle: Rounded Corners 44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1" name="Rectangle: Rounded Corners 44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2" name="Rectangle: Rounded Corners 44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3" name="Rectangle: Rounded Corners 45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4" name="Rectangle: Rounded Corners 45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5" name="Rectangle: Rounded Corners 45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6" name="Rectangle: Rounded Corners 45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7" name="Rectangle: Rounded Corners 45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7" name="Group 434"/>
              <p:cNvGrpSpPr/>
              <p:nvPr/>
            </p:nvGrpSpPr>
            <p:grpSpPr>
              <a:xfrm>
                <a:off x="9215371" y="490777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48" name="Rectangle: Rounded Corners 43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9" name="Rectangle: Rounded Corners 43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0" name="Rectangle: Rounded Corners 43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1" name="Rectangle: Rounded Corners 43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2" name="Rectangle: Rounded Corners 43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3" name="Rectangle: Rounded Corners 44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4" name="Rectangle: Rounded Corners 44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5" name="Rectangle: Rounded Corners 44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6" name="Rectangle: Rounded Corners 44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7" name="Rectangle: Rounded Corners 44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sp>
          <p:nvSpPr>
            <p:cNvPr id="34" name="TextBox 540"/>
            <p:cNvSpPr txBox="1"/>
            <p:nvPr/>
          </p:nvSpPr>
          <p:spPr>
            <a:xfrm>
              <a:off x="917039" y="172086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2" name="TextBox 543"/>
            <p:cNvSpPr txBox="1"/>
            <p:nvPr/>
          </p:nvSpPr>
          <p:spPr>
            <a:xfrm>
              <a:off x="3657328" y="172086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30" name="TextBox 546"/>
            <p:cNvSpPr txBox="1"/>
            <p:nvPr/>
          </p:nvSpPr>
          <p:spPr>
            <a:xfrm>
              <a:off x="6397616" y="172086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8" name="TextBox 549"/>
            <p:cNvSpPr txBox="1"/>
            <p:nvPr/>
          </p:nvSpPr>
          <p:spPr>
            <a:xfrm>
              <a:off x="9137904" y="1720863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部门管理逐渐强化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eab6722b-2565-46b6-a34c-c6c35d1a0251"/>
          <p:cNvGrpSpPr>
            <a:grpSpLocks noChangeAspect="1"/>
          </p:cNvGrpSpPr>
          <p:nvPr/>
        </p:nvGrpSpPr>
        <p:grpSpPr>
          <a:xfrm>
            <a:off x="991600" y="1515382"/>
            <a:ext cx="10341083" cy="4428492"/>
            <a:chOff x="1055829" y="1340768"/>
            <a:chExt cx="10341083" cy="4428492"/>
          </a:xfrm>
        </p:grpSpPr>
        <p:cxnSp>
          <p:nvCxnSpPr>
            <p:cNvPr id="21" name="i$liḋe-Straight Connector 39"/>
            <p:cNvCxnSpPr/>
            <p:nvPr/>
          </p:nvCxnSpPr>
          <p:spPr bwMode="auto">
            <a:xfrm flipV="1">
              <a:off x="5798726" y="3130933"/>
              <a:ext cx="523429" cy="212152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22" name="i$liḋe-Oval 40"/>
            <p:cNvSpPr/>
            <p:nvPr/>
          </p:nvSpPr>
          <p:spPr bwMode="auto">
            <a:xfrm>
              <a:off x="2916183" y="2372239"/>
              <a:ext cx="2848842" cy="2848842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3" name="i$liḋe-TextBox 41"/>
            <p:cNvSpPr txBox="1"/>
            <p:nvPr/>
          </p:nvSpPr>
          <p:spPr>
            <a:xfrm>
              <a:off x="3359566" y="3425462"/>
              <a:ext cx="1962076" cy="461665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spc="-135" baseline="30000" dirty="0">
                  <a:solidFill>
                    <a:schemeClr val="accent2"/>
                  </a:solidFill>
                </a:rPr>
                <a:t>请输入标题</a:t>
              </a:r>
            </a:p>
          </p:txBody>
        </p:sp>
        <p:sp>
          <p:nvSpPr>
            <p:cNvPr id="24" name="i$liḋe-TextBox 42"/>
            <p:cNvSpPr txBox="1"/>
            <p:nvPr/>
          </p:nvSpPr>
          <p:spPr>
            <a:xfrm>
              <a:off x="2916183" y="3793752"/>
              <a:ext cx="2848842" cy="52104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</a:p>
          </p:txBody>
        </p:sp>
        <p:sp>
          <p:nvSpPr>
            <p:cNvPr id="25" name="i$liḋe-Oval 43"/>
            <p:cNvSpPr>
              <a:spLocks noChangeAspect="1"/>
            </p:cNvSpPr>
            <p:nvPr/>
          </p:nvSpPr>
          <p:spPr bwMode="auto">
            <a:xfrm>
              <a:off x="4714351" y="2255106"/>
              <a:ext cx="661499" cy="663239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6" name="Group 44"/>
            <p:cNvGrpSpPr/>
            <p:nvPr/>
          </p:nvGrpSpPr>
          <p:grpSpPr bwMode="auto">
            <a:xfrm>
              <a:off x="4836725" y="2375377"/>
              <a:ext cx="413246" cy="413246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49" name="i$liḋe-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0" name="i$liḋe-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1" name="i$liḋe-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2" name="i$liḋe-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" name="i$liḋe-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" name="i$liḋe-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5" name="i$liḋe-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6" name="i$liḋe-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7" name="i$liḋe-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8" name="i$liḋe-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9" name="i$liḋe-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0" name="i$liḋe-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1" name="i$liḋe-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2" name="i$liḋe-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3" name="i$liḋe-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4" name="i$liḋe-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5" name="i$liḋe-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6" name="i$liḋe-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7" name="i$liḋe-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7" name="i$liḋe-Oval 65"/>
            <p:cNvSpPr/>
            <p:nvPr/>
          </p:nvSpPr>
          <p:spPr bwMode="auto">
            <a:xfrm>
              <a:off x="9053595" y="3796661"/>
              <a:ext cx="1972599" cy="1972599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8" name="i$liḋe-TextBox 66"/>
            <p:cNvSpPr txBox="1"/>
            <p:nvPr/>
          </p:nvSpPr>
          <p:spPr>
            <a:xfrm>
              <a:off x="9193201" y="4343084"/>
              <a:ext cx="1659685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spc="-83" dirty="0">
                  <a:solidFill>
                    <a:schemeClr val="accent5"/>
                  </a:solidFill>
                </a:rPr>
                <a:t>请输入标题</a:t>
              </a:r>
            </a:p>
          </p:txBody>
        </p:sp>
        <p:sp>
          <p:nvSpPr>
            <p:cNvPr id="29" name="i$liḋe-TextBox 67"/>
            <p:cNvSpPr txBox="1"/>
            <p:nvPr/>
          </p:nvSpPr>
          <p:spPr>
            <a:xfrm>
              <a:off x="8649175" y="4743194"/>
              <a:ext cx="2747737" cy="434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i$liḋe-Oval 68"/>
            <p:cNvSpPr>
              <a:spLocks noChangeAspect="1"/>
            </p:cNvSpPr>
            <p:nvPr/>
          </p:nvSpPr>
          <p:spPr bwMode="auto">
            <a:xfrm>
              <a:off x="10361482" y="3731476"/>
              <a:ext cx="661499" cy="661499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31" name="Group 69"/>
            <p:cNvGrpSpPr/>
            <p:nvPr/>
          </p:nvGrpSpPr>
          <p:grpSpPr bwMode="auto">
            <a:xfrm>
              <a:off x="10485089" y="3886059"/>
              <a:ext cx="378479" cy="336427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47" name="i$liḋe-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8" name="i$liḋe-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32" name="i$liḋe-Oval 73"/>
            <p:cNvSpPr/>
            <p:nvPr/>
          </p:nvSpPr>
          <p:spPr bwMode="auto">
            <a:xfrm>
              <a:off x="1055829" y="1658195"/>
              <a:ext cx="1718624" cy="1718623"/>
            </a:xfrm>
            <a:prstGeom prst="ellips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3" name="i$liḋe-TextBox 74"/>
            <p:cNvSpPr txBox="1"/>
            <p:nvPr/>
          </p:nvSpPr>
          <p:spPr>
            <a:xfrm>
              <a:off x="1055829" y="2221403"/>
              <a:ext cx="1722211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spc="-83" baseline="30000" dirty="0">
                  <a:solidFill>
                    <a:schemeClr val="accent1"/>
                  </a:solidFill>
                </a:rPr>
                <a:t>请输入标题</a:t>
              </a:r>
            </a:p>
          </p:txBody>
        </p:sp>
        <p:sp>
          <p:nvSpPr>
            <p:cNvPr id="34" name="i$liḋe-TextBox 75"/>
            <p:cNvSpPr txBox="1"/>
            <p:nvPr/>
          </p:nvSpPr>
          <p:spPr>
            <a:xfrm>
              <a:off x="1055829" y="2621513"/>
              <a:ext cx="1722211" cy="34740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  <a:br>
                <a:rPr lang="zh-CN" altLang="en-US" sz="8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8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5" name="i$liḋe-Oval 76"/>
            <p:cNvSpPr>
              <a:spLocks noChangeAspect="1"/>
            </p:cNvSpPr>
            <p:nvPr/>
          </p:nvSpPr>
          <p:spPr bwMode="auto">
            <a:xfrm>
              <a:off x="1169361" y="1340768"/>
              <a:ext cx="661499" cy="6614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36" name="i$liḋe-Straight Connector 77"/>
            <p:cNvCxnSpPr/>
            <p:nvPr/>
          </p:nvCxnSpPr>
          <p:spPr bwMode="auto">
            <a:xfrm>
              <a:off x="2770678" y="2930272"/>
              <a:ext cx="274158" cy="95345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sp>
          <p:nvSpPr>
            <p:cNvPr id="37" name="i$liḋe-Freeform: Shape 78"/>
            <p:cNvSpPr/>
            <p:nvPr/>
          </p:nvSpPr>
          <p:spPr bwMode="auto">
            <a:xfrm>
              <a:off x="1409242" y="1493217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8" name="i$liḋe-Oval 80"/>
            <p:cNvSpPr/>
            <p:nvPr/>
          </p:nvSpPr>
          <p:spPr bwMode="auto">
            <a:xfrm>
              <a:off x="6322156" y="1522856"/>
              <a:ext cx="2273808" cy="2273806"/>
            </a:xfrm>
            <a:prstGeom prst="ellipse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9" name="i$liḋe-TextBox 81"/>
            <p:cNvSpPr txBox="1"/>
            <p:nvPr/>
          </p:nvSpPr>
          <p:spPr>
            <a:xfrm>
              <a:off x="6580434" y="2204864"/>
              <a:ext cx="1723549" cy="400110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</a:rPr>
                <a:t>请输入标题</a:t>
              </a:r>
            </a:p>
          </p:txBody>
        </p:sp>
        <p:sp>
          <p:nvSpPr>
            <p:cNvPr id="40" name="îṥļîḑé-TextBox 82"/>
            <p:cNvSpPr txBox="1"/>
            <p:nvPr/>
          </p:nvSpPr>
          <p:spPr>
            <a:xfrm>
              <a:off x="6068340" y="2836482"/>
              <a:ext cx="2747738" cy="477631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</a:rPr>
                <a:t>点击即可替换文字内容</a:t>
              </a:r>
              <a:br>
                <a:rPr lang="zh-CN" altLang="en-US" sz="1100" dirty="0">
                  <a:solidFill>
                    <a:schemeClr val="bg1"/>
                  </a:solidFill>
                </a:rPr>
              </a:b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1" name="îṥļîḑé-Freeform: Shape 83"/>
            <p:cNvSpPr/>
            <p:nvPr/>
          </p:nvSpPr>
          <p:spPr bwMode="auto">
            <a:xfrm>
              <a:off x="7698869" y="1359343"/>
              <a:ext cx="800751" cy="800751"/>
            </a:xfrm>
            <a:custGeom>
              <a:avLst/>
              <a:gdLst>
                <a:gd name="T0" fmla="*/ 0 w 3223"/>
                <a:gd name="T1" fmla="*/ 1612 h 3223"/>
                <a:gd name="T2" fmla="*/ 0 w 3223"/>
                <a:gd name="T3" fmla="*/ 1612 h 3223"/>
                <a:gd name="T4" fmla="*/ 1611 w 3223"/>
                <a:gd name="T5" fmla="*/ 0 h 3223"/>
                <a:gd name="T6" fmla="*/ 3223 w 3223"/>
                <a:gd name="T7" fmla="*/ 1612 h 3223"/>
                <a:gd name="T8" fmla="*/ 1611 w 3223"/>
                <a:gd name="T9" fmla="*/ 3223 h 3223"/>
                <a:gd name="T10" fmla="*/ 0 w 3223"/>
                <a:gd name="T11" fmla="*/ 1612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3" h="3223">
                  <a:moveTo>
                    <a:pt x="0" y="1612"/>
                  </a:moveTo>
                  <a:lnTo>
                    <a:pt x="0" y="1612"/>
                  </a:lnTo>
                  <a:cubicBezTo>
                    <a:pt x="0" y="722"/>
                    <a:pt x="721" y="0"/>
                    <a:pt x="1611" y="0"/>
                  </a:cubicBezTo>
                  <a:cubicBezTo>
                    <a:pt x="2501" y="0"/>
                    <a:pt x="3223" y="722"/>
                    <a:pt x="3223" y="1612"/>
                  </a:cubicBezTo>
                  <a:cubicBezTo>
                    <a:pt x="3223" y="2502"/>
                    <a:pt x="2501" y="3223"/>
                    <a:pt x="1611" y="3223"/>
                  </a:cubicBezTo>
                  <a:cubicBezTo>
                    <a:pt x="721" y="3223"/>
                    <a:pt x="0" y="2502"/>
                    <a:pt x="0" y="16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42" name="îṥļîḑé-Straight Connector 84"/>
            <p:cNvCxnSpPr/>
            <p:nvPr/>
          </p:nvCxnSpPr>
          <p:spPr bwMode="auto">
            <a:xfrm>
              <a:off x="8395598" y="3447172"/>
              <a:ext cx="815869" cy="665607"/>
            </a:xfrm>
            <a:prstGeom prst="line">
              <a:avLst/>
            </a:prstGeom>
            <a:solidFill>
              <a:schemeClr val="accent1"/>
            </a:solidFill>
            <a:ln w="15875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grpSp>
          <p:nvGrpSpPr>
            <p:cNvPr id="43" name="Group 85"/>
            <p:cNvGrpSpPr/>
            <p:nvPr/>
          </p:nvGrpSpPr>
          <p:grpSpPr bwMode="auto">
            <a:xfrm>
              <a:off x="7954086" y="1542842"/>
              <a:ext cx="378481" cy="333622"/>
              <a:chOff x="52" y="-52"/>
              <a:chExt cx="578" cy="508"/>
            </a:xfrm>
            <a:solidFill>
              <a:schemeClr val="bg1"/>
            </a:solidFill>
            <a:effectLst/>
          </p:grpSpPr>
          <p:sp>
            <p:nvSpPr>
              <p:cNvPr id="44" name="îṥļîḑé-Freeform: Shape 86"/>
              <p:cNvSpPr/>
              <p:nvPr/>
            </p:nvSpPr>
            <p:spPr bwMode="auto">
              <a:xfrm>
                <a:off x="52" y="44"/>
                <a:ext cx="412" cy="4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899" y="18001"/>
                    </a:moveTo>
                    <a:cubicBezTo>
                      <a:pt x="18899" y="18497"/>
                      <a:pt x="18495" y="18900"/>
                      <a:pt x="17998" y="18900"/>
                    </a:cubicBezTo>
                    <a:lnTo>
                      <a:pt x="3601" y="18900"/>
                    </a:lnTo>
                    <a:cubicBezTo>
                      <a:pt x="3105" y="18900"/>
                      <a:pt x="2701" y="18497"/>
                      <a:pt x="2701" y="18001"/>
                    </a:cubicBezTo>
                    <a:lnTo>
                      <a:pt x="2701" y="3598"/>
                    </a:lnTo>
                    <a:cubicBezTo>
                      <a:pt x="2701" y="3102"/>
                      <a:pt x="3105" y="2698"/>
                      <a:pt x="3601" y="2698"/>
                    </a:cubicBezTo>
                    <a:lnTo>
                      <a:pt x="16077" y="2698"/>
                    </a:lnTo>
                    <a:lnTo>
                      <a:pt x="18707" y="70"/>
                    </a:lnTo>
                    <a:cubicBezTo>
                      <a:pt x="18478" y="25"/>
                      <a:pt x="18241" y="0"/>
                      <a:pt x="17998" y="0"/>
                    </a:cubicBezTo>
                    <a:lnTo>
                      <a:pt x="3601" y="0"/>
                    </a:lnTo>
                    <a:cubicBezTo>
                      <a:pt x="1612" y="0"/>
                      <a:pt x="0" y="1611"/>
                      <a:pt x="0" y="3598"/>
                    </a:cubicBezTo>
                    <a:lnTo>
                      <a:pt x="0" y="18001"/>
                    </a:lnTo>
                    <a:cubicBezTo>
                      <a:pt x="0" y="19989"/>
                      <a:pt x="1612" y="21600"/>
                      <a:pt x="3601" y="21600"/>
                    </a:cubicBezTo>
                    <a:lnTo>
                      <a:pt x="17998" y="21600"/>
                    </a:lnTo>
                    <a:cubicBezTo>
                      <a:pt x="19987" y="21600"/>
                      <a:pt x="21600" y="19989"/>
                      <a:pt x="21600" y="18001"/>
                    </a:cubicBezTo>
                    <a:lnTo>
                      <a:pt x="21600" y="10014"/>
                    </a:lnTo>
                    <a:lnTo>
                      <a:pt x="18899" y="12712"/>
                    </a:lnTo>
                    <a:lnTo>
                      <a:pt x="18899" y="18001"/>
                    </a:lnTo>
                    <a:close/>
                    <a:moveTo>
                      <a:pt x="18899" y="180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5" name="îṥļîḑé-Freeform: Shape 87"/>
              <p:cNvSpPr/>
              <p:nvPr/>
            </p:nvSpPr>
            <p:spPr bwMode="auto">
              <a:xfrm>
                <a:off x="228" y="28"/>
                <a:ext cx="331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21600" y="4818"/>
                    </a:moveTo>
                    <a:lnTo>
                      <a:pt x="16780" y="0"/>
                    </a:ln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40" y="19281"/>
                    </a:lnTo>
                    <a:lnTo>
                      <a:pt x="7140" y="19279"/>
                    </a:lnTo>
                    <a:lnTo>
                      <a:pt x="21600" y="4818"/>
                    </a:lnTo>
                    <a:close/>
                    <a:moveTo>
                      <a:pt x="5635" y="15238"/>
                    </a:moveTo>
                    <a:lnTo>
                      <a:pt x="4840" y="14443"/>
                    </a:lnTo>
                    <a:lnTo>
                      <a:pt x="16793" y="2490"/>
                    </a:lnTo>
                    <a:lnTo>
                      <a:pt x="17587" y="3283"/>
                    </a:lnTo>
                    <a:lnTo>
                      <a:pt x="5635" y="15238"/>
                    </a:lnTo>
                    <a:close/>
                    <a:moveTo>
                      <a:pt x="5635" y="152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6" name="îṥļîḑé-Freeform: Shape 88"/>
              <p:cNvSpPr/>
              <p:nvPr/>
            </p:nvSpPr>
            <p:spPr bwMode="auto">
              <a:xfrm>
                <a:off x="508" y="-52"/>
                <a:ext cx="122" cy="1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026" y="21600"/>
                    </a:moveTo>
                    <a:lnTo>
                      <a:pt x="0" y="8574"/>
                    </a:lnTo>
                    <a:lnTo>
                      <a:pt x="8574" y="0"/>
                    </a:lnTo>
                    <a:lnTo>
                      <a:pt x="21600" y="13026"/>
                    </a:lnTo>
                    <a:lnTo>
                      <a:pt x="13026" y="21600"/>
                    </a:lnTo>
                    <a:close/>
                    <a:moveTo>
                      <a:pt x="1302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name="adj" fmla="val 0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name="adj" fmla="val 0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工作完成情况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工作完成情况一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14656" y="2561139"/>
            <a:ext cx="8762689" cy="3086512"/>
            <a:chOff x="2746599" y="2281739"/>
            <a:chExt cx="6698802" cy="2359542"/>
          </a:xfrm>
        </p:grpSpPr>
        <p:cxnSp>
          <p:nvCxnSpPr>
            <p:cNvPr id="20" name="Elbow Connector 6"/>
            <p:cNvCxnSpPr/>
            <p:nvPr/>
          </p:nvCxnSpPr>
          <p:spPr>
            <a:xfrm>
              <a:off x="6502447" y="3219547"/>
              <a:ext cx="651026" cy="1814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1" name="Elbow Connector 7"/>
            <p:cNvCxnSpPr/>
            <p:nvPr/>
          </p:nvCxnSpPr>
          <p:spPr>
            <a:xfrm flipV="1">
              <a:off x="6491961" y="2666732"/>
              <a:ext cx="651026" cy="1814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2" name="Elbow Connector 8"/>
            <p:cNvCxnSpPr/>
            <p:nvPr/>
          </p:nvCxnSpPr>
          <p:spPr>
            <a:xfrm flipH="1">
              <a:off x="5035529" y="3233351"/>
              <a:ext cx="651026" cy="1814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grpSp>
          <p:nvGrpSpPr>
            <p:cNvPr id="23" name="Group 9"/>
            <p:cNvGrpSpPr/>
            <p:nvPr/>
          </p:nvGrpSpPr>
          <p:grpSpPr>
            <a:xfrm>
              <a:off x="7186429" y="2405493"/>
              <a:ext cx="2258972" cy="526548"/>
              <a:chOff x="7699508" y="2223969"/>
              <a:chExt cx="3283266" cy="765303"/>
            </a:xfrm>
          </p:grpSpPr>
          <p:sp>
            <p:nvSpPr>
              <p:cNvPr id="56" name="Round Same Side Corner Rectangle 10"/>
              <p:cNvSpPr/>
              <p:nvPr/>
            </p:nvSpPr>
            <p:spPr>
              <a:xfrm rot="5400000">
                <a:off x="9371697" y="1378195"/>
                <a:ext cx="765300" cy="24568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50C8A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ound Same Side Corner Rectangle 13"/>
              <p:cNvSpPr/>
              <p:nvPr/>
            </p:nvSpPr>
            <p:spPr>
              <a:xfrm rot="16200000">
                <a:off x="7730064" y="21934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7186429" y="3140732"/>
              <a:ext cx="2258972" cy="526547"/>
              <a:chOff x="7699508" y="3292593"/>
              <a:chExt cx="3283266" cy="765302"/>
            </a:xfrm>
          </p:grpSpPr>
          <p:sp>
            <p:nvSpPr>
              <p:cNvPr id="54" name="Round Same Side Corner Rectangle 16"/>
              <p:cNvSpPr/>
              <p:nvPr/>
            </p:nvSpPr>
            <p:spPr>
              <a:xfrm rot="5400000">
                <a:off x="9371697" y="2446818"/>
                <a:ext cx="765300" cy="24568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5" name="Round Same Side Corner Rectangle 19"/>
              <p:cNvSpPr/>
              <p:nvPr/>
            </p:nvSpPr>
            <p:spPr>
              <a:xfrm rot="16200000">
                <a:off x="7730064" y="32620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21"/>
            <p:cNvGrpSpPr/>
            <p:nvPr/>
          </p:nvGrpSpPr>
          <p:grpSpPr>
            <a:xfrm>
              <a:off x="2746599" y="2414228"/>
              <a:ext cx="2258972" cy="526547"/>
              <a:chOff x="1246506" y="2236667"/>
              <a:chExt cx="3283266" cy="765302"/>
            </a:xfrm>
          </p:grpSpPr>
          <p:sp>
            <p:nvSpPr>
              <p:cNvPr id="52" name="Round Same Side Corner Rectangle 22"/>
              <p:cNvSpPr/>
              <p:nvPr/>
            </p:nvSpPr>
            <p:spPr>
              <a:xfrm rot="5400000" flipH="1" flipV="1">
                <a:off x="2092283" y="1390890"/>
                <a:ext cx="765300" cy="24568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50C8A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ound Same Side Corner Rectangle 25"/>
              <p:cNvSpPr/>
              <p:nvPr/>
            </p:nvSpPr>
            <p:spPr>
              <a:xfrm rot="16200000" flipH="1" flipV="1">
                <a:off x="3733916" y="22061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27"/>
            <p:cNvGrpSpPr/>
            <p:nvPr/>
          </p:nvGrpSpPr>
          <p:grpSpPr>
            <a:xfrm>
              <a:off x="2746599" y="3149469"/>
              <a:ext cx="2258972" cy="526548"/>
              <a:chOff x="1246506" y="3305290"/>
              <a:chExt cx="3283266" cy="765303"/>
            </a:xfrm>
          </p:grpSpPr>
          <p:sp>
            <p:nvSpPr>
              <p:cNvPr id="50" name="Round Same Side Corner Rectangle 28"/>
              <p:cNvSpPr/>
              <p:nvPr/>
            </p:nvSpPr>
            <p:spPr>
              <a:xfrm rot="5400000" flipH="1" flipV="1">
                <a:off x="2092283" y="2459513"/>
                <a:ext cx="765300" cy="245685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ound Same Side Corner Rectangle 31"/>
              <p:cNvSpPr/>
              <p:nvPr/>
            </p:nvSpPr>
            <p:spPr>
              <a:xfrm rot="16200000" flipH="1" flipV="1">
                <a:off x="3733916" y="32747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7" name="Elbow Connector 33"/>
            <p:cNvCxnSpPr/>
            <p:nvPr/>
          </p:nvCxnSpPr>
          <p:spPr>
            <a:xfrm flipH="1" flipV="1">
              <a:off x="5035529" y="2680535"/>
              <a:ext cx="651026" cy="1814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sp>
          <p:nvSpPr>
            <p:cNvPr id="28" name="Freeform 12"/>
            <p:cNvSpPr/>
            <p:nvPr/>
          </p:nvSpPr>
          <p:spPr bwMode="auto">
            <a:xfrm>
              <a:off x="5345740" y="2281739"/>
              <a:ext cx="741797" cy="740116"/>
            </a:xfrm>
            <a:custGeom>
              <a:avLst/>
              <a:gdLst>
                <a:gd name="T0" fmla="*/ 372 w 372"/>
                <a:gd name="T1" fmla="*/ 0 h 371"/>
                <a:gd name="T2" fmla="*/ 325 w 372"/>
                <a:gd name="T3" fmla="*/ 0 h 371"/>
                <a:gd name="T4" fmla="*/ 325 w 372"/>
                <a:gd name="T5" fmla="*/ 73 h 371"/>
                <a:gd name="T6" fmla="*/ 263 w 372"/>
                <a:gd name="T7" fmla="*/ 90 h 371"/>
                <a:gd name="T8" fmla="*/ 226 w 372"/>
                <a:gd name="T9" fmla="*/ 26 h 371"/>
                <a:gd name="T10" fmla="*/ 145 w 372"/>
                <a:gd name="T11" fmla="*/ 73 h 371"/>
                <a:gd name="T12" fmla="*/ 182 w 372"/>
                <a:gd name="T13" fmla="*/ 136 h 371"/>
                <a:gd name="T14" fmla="*/ 137 w 372"/>
                <a:gd name="T15" fmla="*/ 183 h 371"/>
                <a:gd name="T16" fmla="*/ 73 w 372"/>
                <a:gd name="T17" fmla="*/ 146 h 371"/>
                <a:gd name="T18" fmla="*/ 28 w 372"/>
                <a:gd name="T19" fmla="*/ 225 h 371"/>
                <a:gd name="T20" fmla="*/ 91 w 372"/>
                <a:gd name="T21" fmla="*/ 262 h 371"/>
                <a:gd name="T22" fmla="*/ 74 w 372"/>
                <a:gd name="T23" fmla="*/ 325 h 371"/>
                <a:gd name="T24" fmla="*/ 0 w 372"/>
                <a:gd name="T25" fmla="*/ 325 h 371"/>
                <a:gd name="T26" fmla="*/ 0 w 372"/>
                <a:gd name="T27" fmla="*/ 371 h 371"/>
                <a:gd name="T28" fmla="*/ 372 w 372"/>
                <a:gd name="T29" fmla="*/ 371 h 371"/>
                <a:gd name="T30" fmla="*/ 372 w 372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0"/>
                  </a:moveTo>
                  <a:cubicBezTo>
                    <a:pt x="325" y="0"/>
                    <a:pt x="325" y="0"/>
                    <a:pt x="325" y="0"/>
                  </a:cubicBezTo>
                  <a:cubicBezTo>
                    <a:pt x="325" y="73"/>
                    <a:pt x="325" y="73"/>
                    <a:pt x="325" y="73"/>
                  </a:cubicBezTo>
                  <a:cubicBezTo>
                    <a:pt x="304" y="77"/>
                    <a:pt x="282" y="83"/>
                    <a:pt x="263" y="90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66" y="150"/>
                    <a:pt x="150" y="166"/>
                    <a:pt x="137" y="1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82" y="283"/>
                    <a:pt x="78" y="303"/>
                    <a:pt x="74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372" y="371"/>
                    <a:pt x="372" y="371"/>
                    <a:pt x="372" y="371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50C8AE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6087538" y="2281739"/>
              <a:ext cx="740956" cy="740116"/>
            </a:xfrm>
            <a:custGeom>
              <a:avLst/>
              <a:gdLst>
                <a:gd name="T0" fmla="*/ 0 w 371"/>
                <a:gd name="T1" fmla="*/ 0 h 371"/>
                <a:gd name="T2" fmla="*/ 46 w 371"/>
                <a:gd name="T3" fmla="*/ 0 h 371"/>
                <a:gd name="T4" fmla="*/ 46 w 371"/>
                <a:gd name="T5" fmla="*/ 73 h 371"/>
                <a:gd name="T6" fmla="*/ 108 w 371"/>
                <a:gd name="T7" fmla="*/ 90 h 371"/>
                <a:gd name="T8" fmla="*/ 145 w 371"/>
                <a:gd name="T9" fmla="*/ 26 h 371"/>
                <a:gd name="T10" fmla="*/ 226 w 371"/>
                <a:gd name="T11" fmla="*/ 73 h 371"/>
                <a:gd name="T12" fmla="*/ 189 w 371"/>
                <a:gd name="T13" fmla="*/ 136 h 371"/>
                <a:gd name="T14" fmla="*/ 234 w 371"/>
                <a:gd name="T15" fmla="*/ 183 h 371"/>
                <a:gd name="T16" fmla="*/ 298 w 371"/>
                <a:gd name="T17" fmla="*/ 146 h 371"/>
                <a:gd name="T18" fmla="*/ 344 w 371"/>
                <a:gd name="T19" fmla="*/ 225 h 371"/>
                <a:gd name="T20" fmla="*/ 281 w 371"/>
                <a:gd name="T21" fmla="*/ 262 h 371"/>
                <a:gd name="T22" fmla="*/ 297 w 371"/>
                <a:gd name="T23" fmla="*/ 325 h 371"/>
                <a:gd name="T24" fmla="*/ 371 w 371"/>
                <a:gd name="T25" fmla="*/ 325 h 371"/>
                <a:gd name="T26" fmla="*/ 371 w 371"/>
                <a:gd name="T27" fmla="*/ 371 h 371"/>
                <a:gd name="T28" fmla="*/ 0 w 371"/>
                <a:gd name="T29" fmla="*/ 371 h 371"/>
                <a:gd name="T30" fmla="*/ 0 w 371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67" y="77"/>
                    <a:pt x="89" y="83"/>
                    <a:pt x="108" y="9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206" y="150"/>
                    <a:pt x="221" y="166"/>
                    <a:pt x="234" y="183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44" y="225"/>
                    <a:pt x="344" y="225"/>
                    <a:pt x="344" y="225"/>
                  </a:cubicBezTo>
                  <a:cubicBezTo>
                    <a:pt x="281" y="262"/>
                    <a:pt x="281" y="262"/>
                    <a:pt x="281" y="262"/>
                  </a:cubicBezTo>
                  <a:cubicBezTo>
                    <a:pt x="289" y="283"/>
                    <a:pt x="294" y="303"/>
                    <a:pt x="297" y="325"/>
                  </a:cubicBezTo>
                  <a:cubicBezTo>
                    <a:pt x="371" y="325"/>
                    <a:pt x="371" y="325"/>
                    <a:pt x="371" y="325"/>
                  </a:cubicBezTo>
                  <a:cubicBezTo>
                    <a:pt x="371" y="371"/>
                    <a:pt x="371" y="371"/>
                    <a:pt x="371" y="371"/>
                  </a:cubicBezTo>
                  <a:cubicBezTo>
                    <a:pt x="0" y="371"/>
                    <a:pt x="0" y="371"/>
                    <a:pt x="0" y="3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C8AE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087538" y="3021856"/>
              <a:ext cx="740956" cy="739275"/>
            </a:xfrm>
            <a:custGeom>
              <a:avLst/>
              <a:gdLst>
                <a:gd name="T0" fmla="*/ 0 w 371"/>
                <a:gd name="T1" fmla="*/ 371 h 371"/>
                <a:gd name="T2" fmla="*/ 46 w 371"/>
                <a:gd name="T3" fmla="*/ 371 h 371"/>
                <a:gd name="T4" fmla="*/ 46 w 371"/>
                <a:gd name="T5" fmla="*/ 299 h 371"/>
                <a:gd name="T6" fmla="*/ 108 w 371"/>
                <a:gd name="T7" fmla="*/ 282 h 371"/>
                <a:gd name="T8" fmla="*/ 145 w 371"/>
                <a:gd name="T9" fmla="*/ 345 h 371"/>
                <a:gd name="T10" fmla="*/ 226 w 371"/>
                <a:gd name="T11" fmla="*/ 299 h 371"/>
                <a:gd name="T12" fmla="*/ 189 w 371"/>
                <a:gd name="T13" fmla="*/ 236 h 371"/>
                <a:gd name="T14" fmla="*/ 234 w 371"/>
                <a:gd name="T15" fmla="*/ 189 h 371"/>
                <a:gd name="T16" fmla="*/ 298 w 371"/>
                <a:gd name="T17" fmla="*/ 226 h 371"/>
                <a:gd name="T18" fmla="*/ 344 w 371"/>
                <a:gd name="T19" fmla="*/ 146 h 371"/>
                <a:gd name="T20" fmla="*/ 281 w 371"/>
                <a:gd name="T21" fmla="*/ 109 h 371"/>
                <a:gd name="T22" fmla="*/ 297 w 371"/>
                <a:gd name="T23" fmla="*/ 46 h 371"/>
                <a:gd name="T24" fmla="*/ 371 w 371"/>
                <a:gd name="T25" fmla="*/ 46 h 371"/>
                <a:gd name="T26" fmla="*/ 371 w 371"/>
                <a:gd name="T27" fmla="*/ 0 h 371"/>
                <a:gd name="T28" fmla="*/ 0 w 371"/>
                <a:gd name="T29" fmla="*/ 0 h 371"/>
                <a:gd name="T30" fmla="*/ 0 w 371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371"/>
                  </a:moveTo>
                  <a:cubicBezTo>
                    <a:pt x="46" y="371"/>
                    <a:pt x="46" y="371"/>
                    <a:pt x="46" y="371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67" y="295"/>
                    <a:pt x="89" y="289"/>
                    <a:pt x="108" y="28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206" y="221"/>
                    <a:pt x="221" y="206"/>
                    <a:pt x="234" y="189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344" y="146"/>
                    <a:pt x="344" y="146"/>
                    <a:pt x="344" y="146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9" y="89"/>
                    <a:pt x="294" y="69"/>
                    <a:pt x="297" y="46"/>
                  </a:cubicBezTo>
                  <a:cubicBezTo>
                    <a:pt x="371" y="46"/>
                    <a:pt x="371" y="46"/>
                    <a:pt x="371" y="4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345740" y="3021856"/>
              <a:ext cx="741797" cy="739275"/>
            </a:xfrm>
            <a:custGeom>
              <a:avLst/>
              <a:gdLst>
                <a:gd name="T0" fmla="*/ 372 w 372"/>
                <a:gd name="T1" fmla="*/ 371 h 371"/>
                <a:gd name="T2" fmla="*/ 325 w 372"/>
                <a:gd name="T3" fmla="*/ 371 h 371"/>
                <a:gd name="T4" fmla="*/ 325 w 372"/>
                <a:gd name="T5" fmla="*/ 299 h 371"/>
                <a:gd name="T6" fmla="*/ 263 w 372"/>
                <a:gd name="T7" fmla="*/ 282 h 371"/>
                <a:gd name="T8" fmla="*/ 226 w 372"/>
                <a:gd name="T9" fmla="*/ 345 h 371"/>
                <a:gd name="T10" fmla="*/ 145 w 372"/>
                <a:gd name="T11" fmla="*/ 299 h 371"/>
                <a:gd name="T12" fmla="*/ 182 w 372"/>
                <a:gd name="T13" fmla="*/ 236 h 371"/>
                <a:gd name="T14" fmla="*/ 137 w 372"/>
                <a:gd name="T15" fmla="*/ 189 h 371"/>
                <a:gd name="T16" fmla="*/ 73 w 372"/>
                <a:gd name="T17" fmla="*/ 226 h 371"/>
                <a:gd name="T18" fmla="*/ 28 w 372"/>
                <a:gd name="T19" fmla="*/ 146 h 371"/>
                <a:gd name="T20" fmla="*/ 91 w 372"/>
                <a:gd name="T21" fmla="*/ 109 h 371"/>
                <a:gd name="T22" fmla="*/ 74 w 372"/>
                <a:gd name="T23" fmla="*/ 46 h 371"/>
                <a:gd name="T24" fmla="*/ 0 w 372"/>
                <a:gd name="T25" fmla="*/ 46 h 371"/>
                <a:gd name="T26" fmla="*/ 0 w 372"/>
                <a:gd name="T27" fmla="*/ 0 h 371"/>
                <a:gd name="T28" fmla="*/ 372 w 372"/>
                <a:gd name="T29" fmla="*/ 0 h 371"/>
                <a:gd name="T30" fmla="*/ 372 w 372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371"/>
                  </a:moveTo>
                  <a:cubicBezTo>
                    <a:pt x="325" y="371"/>
                    <a:pt x="325" y="371"/>
                    <a:pt x="325" y="371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04" y="295"/>
                    <a:pt x="282" y="289"/>
                    <a:pt x="263" y="282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145" y="299"/>
                    <a:pt x="145" y="299"/>
                    <a:pt x="145" y="29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66" y="221"/>
                    <a:pt x="150" y="206"/>
                    <a:pt x="137" y="18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2" y="89"/>
                    <a:pt x="78" y="69"/>
                    <a:pt x="7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37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 Placeholder 6"/>
            <p:cNvSpPr txBox="1"/>
            <p:nvPr/>
          </p:nvSpPr>
          <p:spPr>
            <a:xfrm>
              <a:off x="3088943" y="2582904"/>
              <a:ext cx="1111608" cy="218815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 Placeholder 7"/>
            <p:cNvSpPr txBox="1"/>
            <p:nvPr/>
          </p:nvSpPr>
          <p:spPr>
            <a:xfrm>
              <a:off x="3088943" y="3294953"/>
              <a:ext cx="1111608" cy="218815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4510481" y="2521744"/>
              <a:ext cx="340047" cy="302128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"/>
            <p:cNvGrpSpPr/>
            <p:nvPr/>
          </p:nvGrpSpPr>
          <p:grpSpPr>
            <a:xfrm>
              <a:off x="4520693" y="3242293"/>
              <a:ext cx="330619" cy="328515"/>
              <a:chOff x="7392564" y="5336936"/>
              <a:chExt cx="556472" cy="552928"/>
            </a:xfrm>
            <a:solidFill>
              <a:sysClr val="window" lastClr="FFFFFF"/>
            </a:solidFill>
          </p:grpSpPr>
          <p:sp>
            <p:nvSpPr>
              <p:cNvPr id="46" name="Freeform 8"/>
              <p:cNvSpPr/>
              <p:nvPr/>
            </p:nvSpPr>
            <p:spPr bwMode="auto">
              <a:xfrm>
                <a:off x="7392564" y="5740999"/>
                <a:ext cx="148865" cy="148865"/>
              </a:xfrm>
              <a:custGeom>
                <a:avLst/>
                <a:gdLst>
                  <a:gd name="T0" fmla="*/ 19 w 42"/>
                  <a:gd name="T1" fmla="*/ 1 h 42"/>
                  <a:gd name="T2" fmla="*/ 0 w 42"/>
                  <a:gd name="T3" fmla="*/ 42 h 42"/>
                  <a:gd name="T4" fmla="*/ 42 w 42"/>
                  <a:gd name="T5" fmla="*/ 24 h 42"/>
                  <a:gd name="T6" fmla="*/ 42 w 42"/>
                  <a:gd name="T7" fmla="*/ 24 h 42"/>
                  <a:gd name="T8" fmla="*/ 19 w 42"/>
                  <a:gd name="T9" fmla="*/ 0 h 42"/>
                  <a:gd name="T10" fmla="*/ 19 w 42"/>
                  <a:gd name="T1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19" y="1"/>
                    </a:moveTo>
                    <a:lnTo>
                      <a:pt x="0" y="4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9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7477630" y="5383014"/>
                <a:ext cx="368619" cy="375707"/>
              </a:xfrm>
              <a:custGeom>
                <a:avLst/>
                <a:gdLst>
                  <a:gd name="T0" fmla="*/ 94 w 104"/>
                  <a:gd name="T1" fmla="*/ 0 h 106"/>
                  <a:gd name="T2" fmla="*/ 0 w 104"/>
                  <a:gd name="T3" fmla="*/ 96 h 106"/>
                  <a:gd name="T4" fmla="*/ 9 w 104"/>
                  <a:gd name="T5" fmla="*/ 106 h 106"/>
                  <a:gd name="T6" fmla="*/ 104 w 104"/>
                  <a:gd name="T7" fmla="*/ 10 h 106"/>
                  <a:gd name="T8" fmla="*/ 94 w 104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6">
                    <a:moveTo>
                      <a:pt x="94" y="0"/>
                    </a:moveTo>
                    <a:lnTo>
                      <a:pt x="0" y="96"/>
                    </a:lnTo>
                    <a:lnTo>
                      <a:pt x="9" y="106"/>
                    </a:lnTo>
                    <a:lnTo>
                      <a:pt x="104" y="1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7527252" y="5439725"/>
                <a:ext cx="368619" cy="368619"/>
              </a:xfrm>
              <a:custGeom>
                <a:avLst/>
                <a:gdLst>
                  <a:gd name="T0" fmla="*/ 95 w 104"/>
                  <a:gd name="T1" fmla="*/ 0 h 104"/>
                  <a:gd name="T2" fmla="*/ 0 w 104"/>
                  <a:gd name="T3" fmla="*/ 94 h 104"/>
                  <a:gd name="T4" fmla="*/ 10 w 104"/>
                  <a:gd name="T5" fmla="*/ 104 h 104"/>
                  <a:gd name="T6" fmla="*/ 104 w 104"/>
                  <a:gd name="T7" fmla="*/ 9 h 104"/>
                  <a:gd name="T8" fmla="*/ 95 w 104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95" y="0"/>
                    </a:moveTo>
                    <a:lnTo>
                      <a:pt x="0" y="94"/>
                    </a:lnTo>
                    <a:lnTo>
                      <a:pt x="10" y="104"/>
                    </a:lnTo>
                    <a:lnTo>
                      <a:pt x="104" y="9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7835615" y="5336936"/>
                <a:ext cx="113421" cy="109878"/>
              </a:xfrm>
              <a:custGeom>
                <a:avLst/>
                <a:gdLst>
                  <a:gd name="T0" fmla="*/ 17 w 26"/>
                  <a:gd name="T1" fmla="*/ 8 h 26"/>
                  <a:gd name="T2" fmla="*/ 0 w 26"/>
                  <a:gd name="T3" fmla="*/ 7 h 26"/>
                  <a:gd name="T4" fmla="*/ 19 w 26"/>
                  <a:gd name="T5" fmla="*/ 26 h 26"/>
                  <a:gd name="T6" fmla="*/ 17 w 26"/>
                  <a:gd name="T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" name="Group 2"/>
            <p:cNvGrpSpPr/>
            <p:nvPr/>
          </p:nvGrpSpPr>
          <p:grpSpPr>
            <a:xfrm>
              <a:off x="7414745" y="2513651"/>
              <a:ext cx="212353" cy="284688"/>
              <a:chOff x="8025047" y="2676140"/>
              <a:chExt cx="308642" cy="413776"/>
            </a:xfrm>
          </p:grpSpPr>
          <p:sp>
            <p:nvSpPr>
              <p:cNvPr id="44" name="Freeform 62"/>
              <p:cNvSpPr>
                <a:spLocks noEditPoints="1"/>
              </p:cNvSpPr>
              <p:nvPr/>
            </p:nvSpPr>
            <p:spPr bwMode="auto">
              <a:xfrm>
                <a:off x="8025047" y="2676140"/>
                <a:ext cx="233759" cy="413776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63"/>
              <p:cNvSpPr/>
              <p:nvPr/>
            </p:nvSpPr>
            <p:spPr bwMode="auto">
              <a:xfrm>
                <a:off x="8159041" y="2753123"/>
                <a:ext cx="174648" cy="16658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11650" tIns="55825" rIns="111650" bIns="5582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Freeform 58"/>
            <p:cNvSpPr/>
            <p:nvPr/>
          </p:nvSpPr>
          <p:spPr bwMode="auto">
            <a:xfrm>
              <a:off x="7334628" y="3237931"/>
              <a:ext cx="321119" cy="332866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6"/>
            <p:cNvSpPr txBox="1"/>
            <p:nvPr/>
          </p:nvSpPr>
          <p:spPr>
            <a:xfrm>
              <a:off x="7985548" y="2539857"/>
              <a:ext cx="1111197" cy="23528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 Placeholder 7"/>
            <p:cNvSpPr txBox="1"/>
            <p:nvPr/>
          </p:nvSpPr>
          <p:spPr>
            <a:xfrm>
              <a:off x="7985581" y="3252442"/>
              <a:ext cx="1111515" cy="235286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3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57"/>
            <p:cNvSpPr txBox="1"/>
            <p:nvPr/>
          </p:nvSpPr>
          <p:spPr>
            <a:xfrm>
              <a:off x="3094934" y="3954238"/>
              <a:ext cx="1328591" cy="225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C8A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50C8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58"/>
            <p:cNvSpPr txBox="1"/>
            <p:nvPr/>
          </p:nvSpPr>
          <p:spPr>
            <a:xfrm>
              <a:off x="3099269" y="4133064"/>
              <a:ext cx="1609673" cy="508217"/>
            </a:xfrm>
            <a:prstGeom prst="rect">
              <a:avLst/>
            </a:prstGeom>
            <a:noFill/>
          </p:spPr>
          <p:txBody>
            <a:bodyPr wrap="square" lIns="0" tIns="0" rIns="0" bIns="0" numCol="1" spcCol="3600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57"/>
            <p:cNvSpPr txBox="1"/>
            <p:nvPr/>
          </p:nvSpPr>
          <p:spPr>
            <a:xfrm>
              <a:off x="7422230" y="3954238"/>
              <a:ext cx="1328591" cy="225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C8A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50C8A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58"/>
            <p:cNvSpPr txBox="1"/>
            <p:nvPr/>
          </p:nvSpPr>
          <p:spPr>
            <a:xfrm>
              <a:off x="7426565" y="4133064"/>
              <a:ext cx="1609673" cy="508217"/>
            </a:xfrm>
            <a:prstGeom prst="rect">
              <a:avLst/>
            </a:prstGeom>
            <a:noFill/>
          </p:spPr>
          <p:txBody>
            <a:bodyPr wrap="square" lIns="0" tIns="0" rIns="0" bIns="0" numCol="1" spcCol="3600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avLst/>
              <a:gdLst>
                <a:gd name="connsiteX0" fmla="*/ 2441304 w 2441304"/>
                <a:gd name="connsiteY0" fmla="*/ 2104573 h 2104573"/>
                <a:gd name="connsiteX1" fmla="*/ 0 w 2441304"/>
                <a:gd name="connsiteY1" fmla="*/ 2104573 h 2104573"/>
                <a:gd name="connsiteX2" fmla="*/ 1220652 w 2441304"/>
                <a:gd name="connsiteY2" fmla="*/ 0 h 21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1304" h="2104573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avLst/>
              <a:gdLst>
                <a:gd name="connsiteX0" fmla="*/ 2013353 w 2013353"/>
                <a:gd name="connsiteY0" fmla="*/ 2165347 h 2165347"/>
                <a:gd name="connsiteX1" fmla="*/ 0 w 2013353"/>
                <a:gd name="connsiteY1" fmla="*/ 2165347 h 2165347"/>
                <a:gd name="connsiteX2" fmla="*/ 0 w 2013353"/>
                <a:gd name="connsiteY2" fmla="*/ 1305951 h 2165347"/>
                <a:gd name="connsiteX3" fmla="*/ 757452 w 2013353"/>
                <a:gd name="connsiteY3" fmla="*/ 0 h 21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53" h="2165347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90706"/>
            <a:ext cx="5407215" cy="580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0C8AE"/>
                </a:solidFill>
                <a:cs typeface="+mn-ea"/>
                <a:sym typeface="+mn-lt"/>
              </a:rPr>
              <a:t>工作完成情况二</a:t>
            </a:r>
            <a:endParaRPr lang="zh-CN" altLang="en-US" sz="2000" dirty="0">
              <a:solidFill>
                <a:srgbClr val="F0F0F0">
                  <a:lumMod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4" name="Group 3"/>
          <p:cNvGrpSpPr/>
          <p:nvPr/>
        </p:nvGrpSpPr>
        <p:grpSpPr>
          <a:xfrm>
            <a:off x="1458081" y="1884208"/>
            <a:ext cx="9275839" cy="4059392"/>
            <a:chOff x="1100786" y="1551735"/>
            <a:chExt cx="10052640" cy="4399344"/>
          </a:xfrm>
        </p:grpSpPr>
        <p:sp>
          <p:nvSpPr>
            <p:cNvPr id="57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0C8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282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0C8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282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282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50C8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37"/>
          <p:cNvCxnSpPr/>
          <p:nvPr/>
        </p:nvCxnSpPr>
        <p:spPr>
          <a:xfrm>
            <a:off x="3481917" y="3913905"/>
            <a:ext cx="0" cy="886700"/>
          </a:xfrm>
          <a:prstGeom prst="straightConnector1">
            <a:avLst/>
          </a:prstGeom>
          <a:noFill/>
          <a:ln w="25400" cap="flat" cmpd="sng" algn="ctr">
            <a:solidFill>
              <a:srgbClr val="AE0304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6" name="Straight Arrow Connector 40"/>
          <p:cNvCxnSpPr/>
          <p:nvPr/>
        </p:nvCxnSpPr>
        <p:spPr>
          <a:xfrm>
            <a:off x="6964026" y="3913905"/>
            <a:ext cx="0" cy="886700"/>
          </a:xfrm>
          <a:prstGeom prst="straightConnector1">
            <a:avLst/>
          </a:prstGeom>
          <a:noFill/>
          <a:ln w="25400" cap="flat" cmpd="sng" algn="ctr">
            <a:solidFill>
              <a:srgbClr val="AE0304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7" name="Straight Arrow Connector 41"/>
          <p:cNvCxnSpPr/>
          <p:nvPr/>
        </p:nvCxnSpPr>
        <p:spPr>
          <a:xfrm flipV="1">
            <a:off x="8702189" y="3027697"/>
            <a:ext cx="0" cy="886700"/>
          </a:xfrm>
          <a:prstGeom prst="straightConnector1">
            <a:avLst/>
          </a:prstGeom>
          <a:noFill/>
          <a:ln w="25400" cap="flat" cmpd="sng" algn="ctr">
            <a:solidFill>
              <a:srgbClr val="F0A12C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8" name="Straight Arrow Connector 42"/>
          <p:cNvCxnSpPr/>
          <p:nvPr/>
        </p:nvCxnSpPr>
        <p:spPr>
          <a:xfrm flipV="1">
            <a:off x="5233615" y="3027697"/>
            <a:ext cx="0" cy="886700"/>
          </a:xfrm>
          <a:prstGeom prst="straightConnector1">
            <a:avLst/>
          </a:prstGeom>
          <a:noFill/>
          <a:ln w="25400" cap="flat" cmpd="sng" algn="ctr">
            <a:solidFill>
              <a:srgbClr val="F0A12C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9" name="TextBox 41"/>
          <p:cNvSpPr txBox="1"/>
          <p:nvPr/>
        </p:nvSpPr>
        <p:spPr>
          <a:xfrm>
            <a:off x="2437136" y="5304523"/>
            <a:ext cx="2320291" cy="917501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kumimoji="0" lang="en-GB" altLang="zh-CN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2418705" y="5036537"/>
            <a:ext cx="2126423" cy="3928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41"/>
          <p:cNvSpPr txBox="1"/>
          <p:nvPr/>
        </p:nvSpPr>
        <p:spPr>
          <a:xfrm>
            <a:off x="4149829" y="2309659"/>
            <a:ext cx="2320291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endParaRPr kumimoji="0" lang="en-GB" altLang="zh-CN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170"/>
          <p:cNvSpPr txBox="1"/>
          <p:nvPr/>
        </p:nvSpPr>
        <p:spPr>
          <a:xfrm>
            <a:off x="4131398" y="2041672"/>
            <a:ext cx="2126423" cy="3928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41"/>
          <p:cNvSpPr txBox="1"/>
          <p:nvPr/>
        </p:nvSpPr>
        <p:spPr>
          <a:xfrm>
            <a:off x="6000038" y="5304523"/>
            <a:ext cx="2320291" cy="917501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kumimoji="0" lang="en-GB" altLang="zh-CN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170"/>
          <p:cNvSpPr txBox="1"/>
          <p:nvPr/>
        </p:nvSpPr>
        <p:spPr>
          <a:xfrm>
            <a:off x="5981608" y="5036537"/>
            <a:ext cx="2126423" cy="3928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41"/>
          <p:cNvSpPr txBox="1"/>
          <p:nvPr/>
        </p:nvSpPr>
        <p:spPr>
          <a:xfrm>
            <a:off x="7656797" y="2309659"/>
            <a:ext cx="2320291" cy="7097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endParaRPr kumimoji="0" lang="en-GB" altLang="zh-CN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170"/>
          <p:cNvSpPr txBox="1"/>
          <p:nvPr/>
        </p:nvSpPr>
        <p:spPr>
          <a:xfrm>
            <a:off x="7656797" y="2041672"/>
            <a:ext cx="2126423" cy="3928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b199-d781-4f46-8377-18a9543771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ba89de1-f3e2-479c-97c8-095355a862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a01450b-ccf5-4c92-8db3-1b41b04e1d5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3449106-9e8b-4958-a089-b6205adaa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711b99-5076-42ab-8052-9c6e5b89f4e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bea3db-7b9a-4e60-823d-a3f9834aaf5e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AB0B8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1AB0B8"/>
      </a:hlink>
      <a:folHlink>
        <a:srgbClr val="BFBFBF"/>
      </a:folHlink>
    </a:clrScheme>
    <a:fontScheme name="juxnims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2159</Words>
  <Application>Microsoft Office PowerPoint</Application>
  <PresentationFormat>宽屏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微软雅黑</vt:lpstr>
      <vt:lpstr>微软雅黑</vt:lpstr>
      <vt:lpstr>Arial</vt:lpstr>
      <vt:lpstr>Calibri</vt:lpstr>
      <vt:lpstr>Franklin Gothic Medium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88</cp:revision>
  <dcterms:created xsi:type="dcterms:W3CDTF">2017-12-11T08:38:00Z</dcterms:created>
  <dcterms:modified xsi:type="dcterms:W3CDTF">2021-01-06T03:13:00Z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