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7.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8.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9.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10.xml" ContentType="application/vnd.openxmlformats-officedocument.presentationml.tags+xml"/>
  <Override PartName="/ppt/notesSlides/notesSlide15.xml" ContentType="application/vnd.openxmlformats-officedocument.presentationml.notesSlide+xml"/>
  <Override PartName="/ppt/tags/tag11.xml" ContentType="application/vnd.openxmlformats-officedocument.presentationml.tags+xml"/>
  <Override PartName="/ppt/notesSlides/notesSlide16.xml" ContentType="application/vnd.openxmlformats-officedocument.presentationml.notesSlide+xml"/>
  <Override PartName="/ppt/tags/tag12.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ags/tag13.xml" ContentType="application/vnd.openxmlformats-officedocument.presentationml.tag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tags/tag14.xml" ContentType="application/vnd.openxmlformats-officedocument.presentationml.tag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tags/tag15.xml" ContentType="application/vnd.openxmlformats-officedocument.presentationml.tags+xml"/>
  <Override PartName="/ppt/notesSlides/notesSlide23.xml" ContentType="application/vnd.openxmlformats-officedocument.presentationml.notesSlide+xml"/>
  <Override PartName="/ppt/tags/tag16.xml" ContentType="application/vnd.openxmlformats-officedocument.presentationml.tags+xml"/>
  <Override PartName="/ppt/notesSlides/notesSlide24.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7"/>
  </p:notesMasterIdLst>
  <p:sldIdLst>
    <p:sldId id="290" r:id="rId2"/>
    <p:sldId id="281" r:id="rId3"/>
    <p:sldId id="291" r:id="rId4"/>
    <p:sldId id="297" r:id="rId5"/>
    <p:sldId id="315" r:id="rId6"/>
    <p:sldId id="298" r:id="rId7"/>
    <p:sldId id="313" r:id="rId8"/>
    <p:sldId id="322" r:id="rId9"/>
    <p:sldId id="292" r:id="rId10"/>
    <p:sldId id="319" r:id="rId11"/>
    <p:sldId id="303" r:id="rId12"/>
    <p:sldId id="323" r:id="rId13"/>
    <p:sldId id="304" r:id="rId14"/>
    <p:sldId id="296" r:id="rId15"/>
    <p:sldId id="305" r:id="rId16"/>
    <p:sldId id="306" r:id="rId17"/>
    <p:sldId id="307" r:id="rId18"/>
    <p:sldId id="293" r:id="rId19"/>
    <p:sldId id="308" r:id="rId20"/>
    <p:sldId id="324" r:id="rId21"/>
    <p:sldId id="311" r:id="rId22"/>
    <p:sldId id="320" r:id="rId23"/>
    <p:sldId id="310" r:id="rId24"/>
    <p:sldId id="312" r:id="rId25"/>
    <p:sldId id="326" r:id="rId26"/>
  </p:sldIdLst>
  <p:sldSz cx="12192000" cy="6858000"/>
  <p:notesSz cx="6858000" cy="9144000"/>
  <p:custDataLst>
    <p:tags r:id="rId28"/>
  </p:custDataLst>
  <p:defaultTex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999">
          <p15:clr>
            <a:srgbClr val="A4A3A4"/>
          </p15:clr>
        </p15:guide>
        <p15:guide id="2" orient="horz" pos="1366">
          <p15:clr>
            <a:srgbClr val="A4A3A4"/>
          </p15:clr>
        </p15:guide>
        <p15:guide id="3" orient="horz" pos="2682">
          <p15:clr>
            <a:srgbClr val="A4A3A4"/>
          </p15:clr>
        </p15:guide>
        <p15:guide id="4" pos="3840">
          <p15:clr>
            <a:srgbClr val="A4A3A4"/>
          </p15:clr>
        </p15:guide>
        <p15:guide id="5" pos="1141">
          <p15:clr>
            <a:srgbClr val="A4A3A4"/>
          </p15:clr>
        </p15:guide>
        <p15:guide id="6" pos="5632">
          <p15:clr>
            <a:srgbClr val="A4A3A4"/>
          </p15:clr>
        </p15:guide>
        <p15:guide id="7" pos="7038">
          <p15:clr>
            <a:srgbClr val="A4A3A4"/>
          </p15:clr>
        </p15:guide>
        <p15:guide id="8" pos="288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79B0BD"/>
    <a:srgbClr val="4F91A0"/>
    <a:srgbClr val="3A3A3A"/>
    <a:srgbClr val="FFC001"/>
    <a:srgbClr val="FAFAFA"/>
    <a:srgbClr val="F0B700"/>
    <a:srgbClr val="E2AC00"/>
    <a:srgbClr val="B08600"/>
    <a:srgbClr val="F6BB00"/>
    <a:srgbClr val="E1E1E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721" autoAdjust="0"/>
    <p:restoredTop sz="94660" autoAdjust="0"/>
  </p:normalViewPr>
  <p:slideViewPr>
    <p:cSldViewPr snapToGrid="0">
      <p:cViewPr varScale="1">
        <p:scale>
          <a:sx n="88" d="100"/>
          <a:sy n="88" d="100"/>
        </p:scale>
        <p:origin x="348" y="66"/>
      </p:cViewPr>
      <p:guideLst>
        <p:guide orient="horz" pos="2999"/>
        <p:guide orient="horz" pos="1366"/>
        <p:guide orient="horz" pos="2682"/>
        <p:guide pos="3840"/>
        <p:guide pos="1141"/>
        <p:guide pos="5632"/>
        <p:guide pos="7038"/>
        <p:guide pos="2887"/>
      </p:guideLst>
    </p:cSldViewPr>
  </p:slideViewPr>
  <p:outlineViewPr>
    <p:cViewPr>
      <p:scale>
        <a:sx n="33" d="100"/>
        <a:sy n="33" d="100"/>
      </p:scale>
      <p:origin x="0" y="-1530"/>
    </p:cViewPr>
  </p:outlineViewPr>
  <p:notesTextViewPr>
    <p:cViewPr>
      <p:scale>
        <a:sx n="1" d="1"/>
        <a:sy n="1" d="1"/>
      </p:scale>
      <p:origin x="0" y="0"/>
    </p:cViewPr>
  </p:notesTextViewPr>
  <p:sorterViewPr>
    <p:cViewPr>
      <p:scale>
        <a:sx n="50" d="100"/>
        <a:sy n="5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cs typeface="+mn-cs"/>
              </a:defRPr>
            </a:lvl1pPr>
          </a:lstStyle>
          <a:p>
            <a:pPr>
              <a:defRPr/>
            </a:pPr>
            <a:fld id="{C5185088-C21B-4EF8-9223-736203207FFA}" type="datetimeFigureOut">
              <a:rPr lang="zh-CN" altLang="en-US"/>
              <a:t>2021/1/6</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ea typeface="+mn-ea"/>
                <a:cs typeface="+mn-cs"/>
              </a:defRPr>
            </a:lvl1pPr>
          </a:lstStyle>
          <a:p>
            <a:pPr>
              <a:defRPr/>
            </a:pPr>
            <a:fld id="{B56F162B-F023-4A11-961C-6EBAE8C7F26C}" type="slidenum">
              <a:rPr lang="zh-CN" altLang="en-US"/>
              <a:t>‹#›</a:t>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174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a:p>
        </p:txBody>
      </p:sp>
      <p:sp>
        <p:nvSpPr>
          <p:cNvPr id="31748" name="灯片编号占位符 3"/>
          <p:cNvSpPr>
            <a:spLocks noGrp="1"/>
          </p:cNvSpPr>
          <p:nvPr>
            <p:ph type="sldNum" sz="quarter" idx="5"/>
          </p:nvPr>
        </p:nvSpPr>
        <p:spPr bwMode="auto">
          <a:ln>
            <a:miter lim="800000"/>
          </a:ln>
        </p:spPr>
        <p:txBody>
          <a:bodyPr wrap="square" numCol="1" anchorCtr="0" compatLnSpc="1"/>
          <a:lstStyle/>
          <a:p>
            <a:pPr fontAlgn="base">
              <a:spcBef>
                <a:spcPct val="0"/>
              </a:spcBef>
              <a:spcAft>
                <a:spcPct val="0"/>
              </a:spcAft>
              <a:defRPr/>
            </a:pPr>
            <a:fld id="{A8C9893E-D398-49AB-9F31-1DD7AC590138}" type="slidenum">
              <a:rPr lang="zh-CN" altLang="en-US" smtClean="0">
                <a:cs typeface="等线" panose="02010600030101010101" charset="-122"/>
              </a:rPr>
              <a:t>1</a:t>
            </a:fld>
            <a:endParaRPr lang="zh-CN" altLang="en-US">
              <a:cs typeface="等线" panose="02010600030101010101" charset="-122"/>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a:t>My First Template</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DDDFC7-F288-4EFC-B594-E1B442751101}"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DDDFC7-F288-4EFC-B594-E1B442751101}"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3D5ECE6-943B-49D7-A8A9-CDF5665F1A48}"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DDDFC7-F288-4EFC-B594-E1B442751101}"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DDDFC7-F288-4EFC-B594-E1B442751101}"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DDDFC7-F288-4EFC-B594-E1B442751101}"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3795"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a:p>
        </p:txBody>
      </p:sp>
      <p:sp>
        <p:nvSpPr>
          <p:cNvPr id="33796" name="灯片编号占位符 3"/>
          <p:cNvSpPr>
            <a:spLocks noGrp="1"/>
          </p:cNvSpPr>
          <p:nvPr>
            <p:ph type="sldNum" sz="quarter" idx="5"/>
          </p:nvPr>
        </p:nvSpPr>
        <p:spPr bwMode="auto">
          <a:ln>
            <a:miter lim="800000"/>
          </a:ln>
        </p:spPr>
        <p:txBody>
          <a:bodyPr wrap="square" numCol="1" anchorCtr="0" compatLnSpc="1"/>
          <a:lstStyle/>
          <a:p>
            <a:pPr fontAlgn="base">
              <a:spcBef>
                <a:spcPct val="0"/>
              </a:spcBef>
              <a:spcAft>
                <a:spcPct val="0"/>
              </a:spcAft>
              <a:defRPr/>
            </a:pPr>
            <a:fld id="{8FA52D1F-50B3-45F2-81CE-C62D0FC8BA68}" type="slidenum">
              <a:rPr lang="zh-CN" altLang="en-US" smtClean="0">
                <a:cs typeface="等线" panose="02010600030101010101" charset="-122"/>
              </a:rPr>
              <a:t>18</a:t>
            </a:fld>
            <a:endParaRPr lang="zh-CN" altLang="en-US">
              <a:cs typeface="等线" panose="02010600030101010101" charset="-122"/>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DDDFC7-F288-4EFC-B594-E1B442751101}"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277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a:p>
        </p:txBody>
      </p:sp>
      <p:sp>
        <p:nvSpPr>
          <p:cNvPr id="32772" name="灯片编号占位符 3"/>
          <p:cNvSpPr>
            <a:spLocks noGrp="1"/>
          </p:cNvSpPr>
          <p:nvPr>
            <p:ph type="sldNum" sz="quarter" idx="5"/>
          </p:nvPr>
        </p:nvSpPr>
        <p:spPr bwMode="auto">
          <a:ln>
            <a:miter lim="800000"/>
          </a:ln>
        </p:spPr>
        <p:txBody>
          <a:bodyPr wrap="square" numCol="1" anchorCtr="0" compatLnSpc="1"/>
          <a:lstStyle/>
          <a:p>
            <a:pPr fontAlgn="base">
              <a:spcBef>
                <a:spcPct val="0"/>
              </a:spcBef>
              <a:spcAft>
                <a:spcPct val="0"/>
              </a:spcAft>
              <a:defRPr/>
            </a:pPr>
            <a:fld id="{992F2B60-380D-4507-8301-48ECEEAC5BC9}" type="slidenum">
              <a:rPr lang="zh-CN" altLang="en-US" smtClean="0">
                <a:cs typeface="等线" panose="02010600030101010101" charset="-122"/>
              </a:rPr>
              <a:t>2</a:t>
            </a:fld>
            <a:endParaRPr lang="zh-CN" altLang="en-US">
              <a:cs typeface="等线" panose="02010600030101010101" charset="-122"/>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DDDFC7-F288-4EFC-B594-E1B442751101}"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a:t>My First Template</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DDDFC7-F288-4EFC-B594-E1B442751101}"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DDDFC7-F288-4EFC-B594-E1B442751101}"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174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a:p>
        </p:txBody>
      </p:sp>
      <p:sp>
        <p:nvSpPr>
          <p:cNvPr id="31748" name="灯片编号占位符 3"/>
          <p:cNvSpPr>
            <a:spLocks noGrp="1"/>
          </p:cNvSpPr>
          <p:nvPr>
            <p:ph type="sldNum" sz="quarter" idx="5"/>
          </p:nvPr>
        </p:nvSpPr>
        <p:spPr bwMode="auto">
          <a:ln>
            <a:miter lim="800000"/>
          </a:ln>
        </p:spPr>
        <p:txBody>
          <a:bodyPr wrap="square" numCol="1" anchorCtr="0" compatLnSpc="1"/>
          <a:lstStyle/>
          <a:p>
            <a:pPr fontAlgn="base">
              <a:spcBef>
                <a:spcPct val="0"/>
              </a:spcBef>
              <a:spcAft>
                <a:spcPct val="0"/>
              </a:spcAft>
              <a:defRPr/>
            </a:pPr>
            <a:fld id="{A8C9893E-D398-49AB-9F31-1DD7AC590138}" type="slidenum">
              <a:rPr lang="zh-CN" altLang="en-US" smtClean="0">
                <a:cs typeface="等线" panose="02010600030101010101" charset="-122"/>
              </a:rPr>
              <a:t>25</a:t>
            </a:fld>
            <a:endParaRPr lang="zh-CN" altLang="en-US">
              <a:cs typeface="等线" panose="02010600030101010101"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3795"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a:p>
        </p:txBody>
      </p:sp>
      <p:sp>
        <p:nvSpPr>
          <p:cNvPr id="33796" name="灯片编号占位符 3"/>
          <p:cNvSpPr>
            <a:spLocks noGrp="1"/>
          </p:cNvSpPr>
          <p:nvPr>
            <p:ph type="sldNum" sz="quarter" idx="5"/>
          </p:nvPr>
        </p:nvSpPr>
        <p:spPr bwMode="auto">
          <a:ln>
            <a:miter lim="800000"/>
          </a:ln>
        </p:spPr>
        <p:txBody>
          <a:bodyPr wrap="square" numCol="1" anchorCtr="0" compatLnSpc="1"/>
          <a:lstStyle/>
          <a:p>
            <a:pPr fontAlgn="base">
              <a:spcBef>
                <a:spcPct val="0"/>
              </a:spcBef>
              <a:spcAft>
                <a:spcPct val="0"/>
              </a:spcAft>
              <a:defRPr/>
            </a:pPr>
            <a:fld id="{8FA52D1F-50B3-45F2-81CE-C62D0FC8BA68}" type="slidenum">
              <a:rPr lang="zh-CN" altLang="en-US" smtClean="0">
                <a:cs typeface="等线" panose="02010600030101010101" charset="-122"/>
              </a:rPr>
              <a:t>3</a:t>
            </a:fld>
            <a:endParaRPr lang="zh-CN" altLang="en-US">
              <a:cs typeface="等线" panose="02010600030101010101" charset="-122"/>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3D5ECE6-943B-49D7-A8A9-CDF5665F1A48}"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BA86855-8D0F-4FB8-8AB6-33D9A113F64C}"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3D5ECE6-943B-49D7-A8A9-CDF5665F1A48}"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BA86855-8D0F-4FB8-8AB6-33D9A113F64C}"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3795"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a:p>
        </p:txBody>
      </p:sp>
      <p:sp>
        <p:nvSpPr>
          <p:cNvPr id="33796" name="灯片编号占位符 3"/>
          <p:cNvSpPr>
            <a:spLocks noGrp="1"/>
          </p:cNvSpPr>
          <p:nvPr>
            <p:ph type="sldNum" sz="quarter" idx="5"/>
          </p:nvPr>
        </p:nvSpPr>
        <p:spPr bwMode="auto">
          <a:ln>
            <a:miter lim="800000"/>
          </a:ln>
        </p:spPr>
        <p:txBody>
          <a:bodyPr wrap="square" numCol="1" anchorCtr="0" compatLnSpc="1"/>
          <a:lstStyle/>
          <a:p>
            <a:pPr fontAlgn="base">
              <a:spcBef>
                <a:spcPct val="0"/>
              </a:spcBef>
              <a:spcAft>
                <a:spcPct val="0"/>
              </a:spcAft>
              <a:defRPr/>
            </a:pPr>
            <a:fld id="{8FA52D1F-50B3-45F2-81CE-C62D0FC8BA68}" type="slidenum">
              <a:rPr lang="zh-CN" altLang="en-US" smtClean="0">
                <a:cs typeface="等线" panose="02010600030101010101" charset="-122"/>
              </a:rPr>
              <a:t>9</a:t>
            </a:fld>
            <a:endParaRPr lang="zh-CN" altLang="en-US">
              <a:cs typeface="等线" panose="02010600030101010101"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lvl1pPr>
              <a:defRPr/>
            </a:lvl1pPr>
          </a:lstStyle>
          <a:p>
            <a:pPr>
              <a:defRPr/>
            </a:pPr>
            <a:fld id="{E35C92A8-CA83-4116-B942-5BB950F728F7}" type="datetimeFigureOut">
              <a:rPr lang="zh-CN" altLang="en-US"/>
              <a:t>2021/1/6</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40C6DDC8-72A5-49C0-BCC0-6AA2493B5DD1}" type="slidenum">
              <a:rPr lang="zh-CN" altLang="en-US"/>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pPr>
              <a:defRPr/>
            </a:pPr>
            <a:fld id="{3938DBB8-DB13-4BF9-8D45-A66BEF9B8924}" type="datetimeFigureOut">
              <a:rPr lang="zh-CN" altLang="en-US"/>
              <a:t>2021/1/6</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9764DE05-1123-4929-BD04-19624C65C784}" type="slidenum">
              <a:rPr lang="zh-CN" altLang="en-US"/>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10490" y="309705"/>
            <a:ext cx="4828310" cy="594157"/>
          </a:xfrm>
        </p:spPr>
        <p:txBody>
          <a:bodyPr/>
          <a:lstStyle>
            <a:lvl1pPr>
              <a:defRPr sz="2800" b="1">
                <a:solidFill>
                  <a:schemeClr val="tx1">
                    <a:lumMod val="75000"/>
                    <a:lumOff val="25000"/>
                  </a:schemeClr>
                </a:solidFill>
              </a:defRPr>
            </a:lvl1pPr>
          </a:lstStyle>
          <a:p>
            <a:r>
              <a:rPr lang="zh-CN" altLang="en-US"/>
              <a:t>单击此处编辑母版标题样式</a:t>
            </a:r>
          </a:p>
        </p:txBody>
      </p:sp>
      <p:sp>
        <p:nvSpPr>
          <p:cNvPr id="6" name="任意多边形 5"/>
          <p:cNvSpPr/>
          <p:nvPr userDrawn="1"/>
        </p:nvSpPr>
        <p:spPr>
          <a:xfrm rot="16200000" flipV="1">
            <a:off x="-172135" y="118881"/>
            <a:ext cx="959281" cy="721520"/>
          </a:xfrm>
          <a:custGeom>
            <a:avLst/>
            <a:gdLst>
              <a:gd name="connsiteX0" fmla="*/ 6260239 w 6260239"/>
              <a:gd name="connsiteY0" fmla="*/ 1443042 h 1443042"/>
              <a:gd name="connsiteX1" fmla="*/ 6260239 w 6260239"/>
              <a:gd name="connsiteY1" fmla="*/ 1370077 h 1443042"/>
              <a:gd name="connsiteX2" fmla="*/ 3239468 w 6260239"/>
              <a:gd name="connsiteY2" fmla="*/ 0 h 1443042"/>
              <a:gd name="connsiteX3" fmla="*/ 0 w 6260239"/>
              <a:gd name="connsiteY3" fmla="*/ 1443042 h 1443042"/>
            </a:gdLst>
            <a:ahLst/>
            <a:cxnLst>
              <a:cxn ang="0">
                <a:pos x="connsiteX0" y="connsiteY0"/>
              </a:cxn>
              <a:cxn ang="0">
                <a:pos x="connsiteX1" y="connsiteY1"/>
              </a:cxn>
              <a:cxn ang="0">
                <a:pos x="connsiteX2" y="connsiteY2"/>
              </a:cxn>
              <a:cxn ang="0">
                <a:pos x="connsiteX3" y="connsiteY3"/>
              </a:cxn>
            </a:cxnLst>
            <a:rect l="l" t="t" r="r" b="b"/>
            <a:pathLst>
              <a:path w="6260239" h="1443042">
                <a:moveTo>
                  <a:pt x="6260239" y="1443042"/>
                </a:moveTo>
                <a:lnTo>
                  <a:pt x="6260239" y="1370077"/>
                </a:lnTo>
                <a:lnTo>
                  <a:pt x="3239468" y="0"/>
                </a:lnTo>
                <a:lnTo>
                  <a:pt x="0" y="1443042"/>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7" name="任意多边形 6"/>
          <p:cNvSpPr/>
          <p:nvPr userDrawn="1"/>
        </p:nvSpPr>
        <p:spPr>
          <a:xfrm rot="16200000" flipV="1">
            <a:off x="-182596" y="258797"/>
            <a:ext cx="980201" cy="721518"/>
          </a:xfrm>
          <a:custGeom>
            <a:avLst/>
            <a:gdLst>
              <a:gd name="connsiteX0" fmla="*/ 6396518 w 6396518"/>
              <a:gd name="connsiteY0" fmla="*/ 1443041 h 1443041"/>
              <a:gd name="connsiteX1" fmla="*/ 3214875 w 6396518"/>
              <a:gd name="connsiteY1" fmla="*/ 0 h 1443041"/>
              <a:gd name="connsiteX2" fmla="*/ 0 w 6396518"/>
              <a:gd name="connsiteY2" fmla="*/ 1432086 h 1443041"/>
              <a:gd name="connsiteX3" fmla="*/ 0 w 6396518"/>
              <a:gd name="connsiteY3" fmla="*/ 1443041 h 1443041"/>
            </a:gdLst>
            <a:ahLst/>
            <a:cxnLst>
              <a:cxn ang="0">
                <a:pos x="connsiteX0" y="connsiteY0"/>
              </a:cxn>
              <a:cxn ang="0">
                <a:pos x="connsiteX1" y="connsiteY1"/>
              </a:cxn>
              <a:cxn ang="0">
                <a:pos x="connsiteX2" y="connsiteY2"/>
              </a:cxn>
              <a:cxn ang="0">
                <a:pos x="connsiteX3" y="connsiteY3"/>
              </a:cxn>
            </a:cxnLst>
            <a:rect l="l" t="t" r="r" b="b"/>
            <a:pathLst>
              <a:path w="6396518" h="1443041">
                <a:moveTo>
                  <a:pt x="6396518" y="1443041"/>
                </a:moveTo>
                <a:lnTo>
                  <a:pt x="3214875" y="0"/>
                </a:lnTo>
                <a:lnTo>
                  <a:pt x="0" y="1432086"/>
                </a:lnTo>
                <a:lnTo>
                  <a:pt x="0" y="1443041"/>
                </a:lnTo>
                <a:close/>
              </a:path>
            </a:pathLst>
          </a:custGeom>
          <a:solidFill>
            <a:srgbClr val="3A3A3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14F45E4F-5698-48A2-BF2A-A235F7AF1BB7}" type="datetimeFigureOut">
              <a:rPr lang="zh-CN" altLang="en-US" smtClean="0"/>
              <a:t>2021/1/6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A896E6F1-E71C-431D-886F-9EC9F3A069BF}"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a:lum/>
          </a:blip>
          <a:srcRect/>
          <a:stretch>
            <a:fillRect l="-10000" r="-10000"/>
          </a:stretch>
        </a:blipFill>
        <a:effectLst/>
      </p:bgPr>
    </p:bg>
    <p:spTree>
      <p:nvGrpSpPr>
        <p:cNvPr id="1" name=""/>
        <p:cNvGrpSpPr/>
        <p:nvPr/>
      </p:nvGrpSpPr>
      <p:grpSpPr>
        <a:xfrm>
          <a:off x="0" y="0"/>
          <a:ext cx="0" cy="0"/>
          <a:chOff x="0" y="0"/>
          <a:chExt cx="0" cy="0"/>
        </a:xfrm>
      </p:grpSpPr>
      <p:sp>
        <p:nvSpPr>
          <p:cNvPr id="5122" name="标题占位符 1"/>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en-US"/>
              <a:t>单击此处编辑母版标题样式</a:t>
            </a:r>
          </a:p>
        </p:txBody>
      </p:sp>
      <p:sp>
        <p:nvSpPr>
          <p:cNvPr id="5123" name="文本占位符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cs typeface="+mn-cs"/>
              </a:defRPr>
            </a:lvl1pPr>
          </a:lstStyle>
          <a:p>
            <a:pPr>
              <a:defRPr/>
            </a:pPr>
            <a:fld id="{EA00E739-6AAD-4EF0-B519-D912208CEF5D}" type="datetimeFigureOut">
              <a:rPr lang="zh-CN" altLang="en-US"/>
              <a:t>2021/1/6</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ea typeface="+mn-ea"/>
                <a:cs typeface="+mn-cs"/>
              </a:defRPr>
            </a:lvl1pPr>
          </a:lstStyle>
          <a:p>
            <a:pPr>
              <a:defRPr/>
            </a:pPr>
            <a:fld id="{FF39F2F5-AAEC-484E-8D1B-150359545A16}" type="slidenum">
              <a:rPr lang="zh-CN" altLang="en-US"/>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等线 Light" panose="02010600030101010101" charset="-122"/>
        </a:defRPr>
      </a:lvl1pPr>
      <a:lvl2pPr algn="l" rtl="0" eaLnBrk="0" fontAlgn="base" hangingPunct="0">
        <a:lnSpc>
          <a:spcPct val="90000"/>
        </a:lnSpc>
        <a:spcBef>
          <a:spcPct val="0"/>
        </a:spcBef>
        <a:spcAft>
          <a:spcPct val="0"/>
        </a:spcAft>
        <a:defRPr sz="4400">
          <a:solidFill>
            <a:schemeClr val="tx1"/>
          </a:solidFill>
          <a:latin typeface="等线 Light" panose="02010600030101010101" charset="-122"/>
          <a:ea typeface="等线 Light" panose="02010600030101010101" charset="-122"/>
          <a:cs typeface="等线 Light" panose="02010600030101010101" charset="-122"/>
        </a:defRPr>
      </a:lvl2pPr>
      <a:lvl3pPr algn="l" rtl="0" eaLnBrk="0" fontAlgn="base" hangingPunct="0">
        <a:lnSpc>
          <a:spcPct val="90000"/>
        </a:lnSpc>
        <a:spcBef>
          <a:spcPct val="0"/>
        </a:spcBef>
        <a:spcAft>
          <a:spcPct val="0"/>
        </a:spcAft>
        <a:defRPr sz="4400">
          <a:solidFill>
            <a:schemeClr val="tx1"/>
          </a:solidFill>
          <a:latin typeface="等线 Light" panose="02010600030101010101" charset="-122"/>
          <a:ea typeface="等线 Light" panose="02010600030101010101" charset="-122"/>
          <a:cs typeface="等线 Light" panose="02010600030101010101" charset="-122"/>
        </a:defRPr>
      </a:lvl3pPr>
      <a:lvl4pPr algn="l" rtl="0" eaLnBrk="0" fontAlgn="base" hangingPunct="0">
        <a:lnSpc>
          <a:spcPct val="90000"/>
        </a:lnSpc>
        <a:spcBef>
          <a:spcPct val="0"/>
        </a:spcBef>
        <a:spcAft>
          <a:spcPct val="0"/>
        </a:spcAft>
        <a:defRPr sz="4400">
          <a:solidFill>
            <a:schemeClr val="tx1"/>
          </a:solidFill>
          <a:latin typeface="等线 Light" panose="02010600030101010101" charset="-122"/>
          <a:ea typeface="等线 Light" panose="02010600030101010101" charset="-122"/>
          <a:cs typeface="等线 Light" panose="02010600030101010101" charset="-122"/>
        </a:defRPr>
      </a:lvl4pPr>
      <a:lvl5pPr algn="l" rtl="0" eaLnBrk="0" fontAlgn="base" hangingPunct="0">
        <a:lnSpc>
          <a:spcPct val="90000"/>
        </a:lnSpc>
        <a:spcBef>
          <a:spcPct val="0"/>
        </a:spcBef>
        <a:spcAft>
          <a:spcPct val="0"/>
        </a:spcAft>
        <a:defRPr sz="4400">
          <a:solidFill>
            <a:schemeClr val="tx1"/>
          </a:solidFill>
          <a:latin typeface="等线 Light" panose="02010600030101010101" charset="-122"/>
          <a:ea typeface="等线 Light" panose="02010600030101010101" charset="-122"/>
          <a:cs typeface="等线 Light" panose="02010600030101010101" charset="-122"/>
        </a:defRPr>
      </a:lvl5pPr>
      <a:lvl6pPr marL="457200" algn="l" rtl="0" fontAlgn="base">
        <a:lnSpc>
          <a:spcPct val="90000"/>
        </a:lnSpc>
        <a:spcBef>
          <a:spcPct val="0"/>
        </a:spcBef>
        <a:spcAft>
          <a:spcPct val="0"/>
        </a:spcAft>
        <a:defRPr sz="4400">
          <a:solidFill>
            <a:schemeClr val="tx1"/>
          </a:solidFill>
          <a:latin typeface="等线 Light" panose="02010600030101010101" charset="-122"/>
          <a:ea typeface="等线 Light" panose="02010600030101010101" charset="-122"/>
          <a:cs typeface="等线 Light" panose="02010600030101010101" charset="-122"/>
        </a:defRPr>
      </a:lvl6pPr>
      <a:lvl7pPr marL="914400" algn="l" rtl="0" fontAlgn="base">
        <a:lnSpc>
          <a:spcPct val="90000"/>
        </a:lnSpc>
        <a:spcBef>
          <a:spcPct val="0"/>
        </a:spcBef>
        <a:spcAft>
          <a:spcPct val="0"/>
        </a:spcAft>
        <a:defRPr sz="4400">
          <a:solidFill>
            <a:schemeClr val="tx1"/>
          </a:solidFill>
          <a:latin typeface="等线 Light" panose="02010600030101010101" charset="-122"/>
          <a:ea typeface="等线 Light" panose="02010600030101010101" charset="-122"/>
          <a:cs typeface="等线 Light" panose="02010600030101010101" charset="-122"/>
        </a:defRPr>
      </a:lvl7pPr>
      <a:lvl8pPr marL="1371600" algn="l" rtl="0" fontAlgn="base">
        <a:lnSpc>
          <a:spcPct val="90000"/>
        </a:lnSpc>
        <a:spcBef>
          <a:spcPct val="0"/>
        </a:spcBef>
        <a:spcAft>
          <a:spcPct val="0"/>
        </a:spcAft>
        <a:defRPr sz="4400">
          <a:solidFill>
            <a:schemeClr val="tx1"/>
          </a:solidFill>
          <a:latin typeface="等线 Light" panose="02010600030101010101" charset="-122"/>
          <a:ea typeface="等线 Light" panose="02010600030101010101" charset="-122"/>
          <a:cs typeface="等线 Light" panose="02010600030101010101" charset="-122"/>
        </a:defRPr>
      </a:lvl8pPr>
      <a:lvl9pPr marL="1828800" algn="l" rtl="0" fontAlgn="base">
        <a:lnSpc>
          <a:spcPct val="90000"/>
        </a:lnSpc>
        <a:spcBef>
          <a:spcPct val="0"/>
        </a:spcBef>
        <a:spcAft>
          <a:spcPct val="0"/>
        </a:spcAft>
        <a:defRPr sz="4400">
          <a:solidFill>
            <a:schemeClr val="tx1"/>
          </a:solidFill>
          <a:latin typeface="等线 Light" panose="02010600030101010101" charset="-122"/>
          <a:ea typeface="等线 Light" panose="02010600030101010101" charset="-122"/>
          <a:cs typeface="等线 Light" panose="02010600030101010101"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等线" panose="02010600030101010101" charset="-122"/>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等线" panose="02010600030101010101" charset="-122"/>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等线" panose="02010600030101010101" charset="-122"/>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等线" panose="02010600030101010101" charset="-122"/>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等线" panose="02010600030101010101" charset="-122"/>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4.xml"/><Relationship Id="rId7" Type="http://schemas.openxmlformats.org/officeDocument/2006/relationships/image" Target="../media/image2.pn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notesSlide" Target="../notesSlides/notesSlide1.xml"/><Relationship Id="rId5" Type="http://schemas.openxmlformats.org/officeDocument/2006/relationships/slideLayout" Target="../slideLayouts/slideLayout2.xml"/><Relationship Id="rId4" Type="http://schemas.openxmlformats.org/officeDocument/2006/relationships/tags" Target="../tags/tag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3.xml"/><Relationship Id="rId1" Type="http://schemas.openxmlformats.org/officeDocument/2006/relationships/tags" Target="../tags/tag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3.xml"/><Relationship Id="rId1" Type="http://schemas.openxmlformats.org/officeDocument/2006/relationships/tags" Target="../tags/tag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3.xml"/><Relationship Id="rId1" Type="http://schemas.openxmlformats.org/officeDocument/2006/relationships/tags" Target="../tags/tag10.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3.xml"/><Relationship Id="rId1" Type="http://schemas.openxmlformats.org/officeDocument/2006/relationships/tags" Target="../tags/tag11.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3.xml"/><Relationship Id="rId1" Type="http://schemas.openxmlformats.org/officeDocument/2006/relationships/tags" Target="../tags/tag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3.xml"/><Relationship Id="rId1" Type="http://schemas.openxmlformats.org/officeDocument/2006/relationships/tags" Target="../tags/tag1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3.xml"/><Relationship Id="rId1" Type="http://schemas.openxmlformats.org/officeDocument/2006/relationships/tags" Target="../tags/tag1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3.xml"/><Relationship Id="rId1" Type="http://schemas.openxmlformats.org/officeDocument/2006/relationships/tags" Target="../tags/tag15.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3.xml"/><Relationship Id="rId1" Type="http://schemas.openxmlformats.org/officeDocument/2006/relationships/tags" Target="../tags/tag16.xml"/></Relationships>
</file>

<file path=ppt/slides/_rels/slide25.xml.rels><?xml version="1.0" encoding="UTF-8" standalone="yes"?>
<Relationships xmlns="http://schemas.openxmlformats.org/package/2006/relationships"><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image" Target="../media/image2.png"/><Relationship Id="rId5" Type="http://schemas.openxmlformats.org/officeDocument/2006/relationships/notesSlide" Target="../notesSlides/notesSlide25.xml"/><Relationship Id="rId4"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3.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3.xml"/><Relationship Id="rId1" Type="http://schemas.openxmlformats.org/officeDocument/2006/relationships/tags" Target="../tags/tag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5400000">
            <a:off x="3675126" y="-391598"/>
            <a:ext cx="4885525" cy="12235776"/>
          </a:xfrm>
          <a:prstGeom prst="rect">
            <a:avLst/>
          </a:prstGeom>
        </p:spPr>
      </p:pic>
      <p:sp>
        <p:nvSpPr>
          <p:cNvPr id="20" name="PA_文本框 19"/>
          <p:cNvSpPr txBox="1"/>
          <p:nvPr>
            <p:custDataLst>
              <p:tags r:id="rId1"/>
            </p:custDataLst>
          </p:nvPr>
        </p:nvSpPr>
        <p:spPr>
          <a:xfrm>
            <a:off x="3140061" y="2587302"/>
            <a:ext cx="6301726" cy="830997"/>
          </a:xfrm>
          <a:prstGeom prst="rect">
            <a:avLst/>
          </a:prstGeom>
          <a:noFill/>
        </p:spPr>
        <p:txBody>
          <a:bodyPr wrap="none" rtlCol="0">
            <a:spAutoFit/>
          </a:bodyPr>
          <a:lstStyle/>
          <a:p>
            <a:pPr algn="ctr"/>
            <a:r>
              <a:rPr lang="zh-CN" altLang="en-US" sz="4800" b="1" dirty="0">
                <a:ln w="12700">
                  <a:noFill/>
                  <a:prstDash val="solid"/>
                </a:ln>
                <a:solidFill>
                  <a:srgbClr val="4F91A0"/>
                </a:solidFill>
                <a:latin typeface="+mn-ea"/>
                <a:ea typeface="+mn-ea"/>
                <a:cs typeface="+mn-ea"/>
              </a:rPr>
              <a:t>蓝色大气工作汇报</a:t>
            </a:r>
            <a:r>
              <a:rPr lang="en-US" altLang="zh-CN" sz="4800" b="1" dirty="0">
                <a:ln w="12700">
                  <a:noFill/>
                  <a:prstDash val="solid"/>
                </a:ln>
                <a:solidFill>
                  <a:srgbClr val="4F91A0"/>
                </a:solidFill>
                <a:latin typeface="+mn-ea"/>
                <a:ea typeface="+mn-ea"/>
                <a:cs typeface="+mn-ea"/>
              </a:rPr>
              <a:t>PPT</a:t>
            </a:r>
            <a:endParaRPr lang="zh-CN" altLang="en-US" sz="4800" b="1" dirty="0">
              <a:ln w="12700">
                <a:noFill/>
                <a:prstDash val="solid"/>
              </a:ln>
              <a:solidFill>
                <a:srgbClr val="4F91A0"/>
              </a:solidFill>
              <a:latin typeface="+mn-ea"/>
              <a:ea typeface="+mn-ea"/>
              <a:cs typeface="+mn-ea"/>
            </a:endParaRPr>
          </a:p>
        </p:txBody>
      </p:sp>
      <p:sp>
        <p:nvSpPr>
          <p:cNvPr id="22" name="PA_矩形 21"/>
          <p:cNvSpPr/>
          <p:nvPr>
            <p:custDataLst>
              <p:tags r:id="rId2"/>
            </p:custDataLst>
          </p:nvPr>
        </p:nvSpPr>
        <p:spPr>
          <a:xfrm>
            <a:off x="4292621" y="3383240"/>
            <a:ext cx="3996607" cy="338554"/>
          </a:xfrm>
          <a:prstGeom prst="rect">
            <a:avLst/>
          </a:prstGeom>
        </p:spPr>
        <p:txBody>
          <a:bodyPr wrap="none">
            <a:spAutoFit/>
          </a:bodyPr>
          <a:lstStyle/>
          <a:p>
            <a:pPr algn="ctr"/>
            <a:r>
              <a:rPr lang="zh-CN" altLang="en-US" sz="1600" dirty="0">
                <a:solidFill>
                  <a:srgbClr val="4F91A0"/>
                </a:solidFill>
                <a:latin typeface="+mn-ea"/>
                <a:ea typeface="+mn-ea"/>
                <a:cs typeface="+mn-ea"/>
              </a:rPr>
              <a:t>工作计划 </a:t>
            </a:r>
            <a:r>
              <a:rPr lang="en-US" altLang="zh-CN" sz="1600" dirty="0">
                <a:solidFill>
                  <a:srgbClr val="4F91A0"/>
                </a:solidFill>
                <a:latin typeface="+mn-ea"/>
                <a:ea typeface="+mn-ea"/>
                <a:cs typeface="+mn-ea"/>
              </a:rPr>
              <a:t>| </a:t>
            </a:r>
            <a:r>
              <a:rPr lang="zh-CN" altLang="en-US" sz="1600" dirty="0">
                <a:solidFill>
                  <a:srgbClr val="4F91A0"/>
                </a:solidFill>
                <a:latin typeface="+mn-ea"/>
                <a:ea typeface="+mn-ea"/>
                <a:cs typeface="+mn-ea"/>
              </a:rPr>
              <a:t>指标汇报 </a:t>
            </a:r>
            <a:r>
              <a:rPr lang="en-US" altLang="zh-CN" sz="1600" dirty="0">
                <a:solidFill>
                  <a:srgbClr val="4F91A0"/>
                </a:solidFill>
                <a:latin typeface="+mn-ea"/>
                <a:ea typeface="+mn-ea"/>
                <a:cs typeface="+mn-ea"/>
              </a:rPr>
              <a:t>| </a:t>
            </a:r>
            <a:r>
              <a:rPr lang="zh-CN" altLang="en-US" sz="1600" dirty="0">
                <a:solidFill>
                  <a:srgbClr val="4F91A0"/>
                </a:solidFill>
                <a:latin typeface="+mn-ea"/>
                <a:ea typeface="+mn-ea"/>
                <a:cs typeface="+mn-ea"/>
              </a:rPr>
              <a:t>总结汇报 </a:t>
            </a:r>
            <a:r>
              <a:rPr lang="en-US" altLang="zh-CN" sz="1600" dirty="0">
                <a:solidFill>
                  <a:srgbClr val="4F91A0"/>
                </a:solidFill>
                <a:latin typeface="+mn-ea"/>
                <a:ea typeface="+mn-ea"/>
                <a:cs typeface="+mn-ea"/>
              </a:rPr>
              <a:t>| </a:t>
            </a:r>
            <a:r>
              <a:rPr lang="zh-CN" altLang="en-US" sz="1600" dirty="0">
                <a:solidFill>
                  <a:srgbClr val="4F91A0"/>
                </a:solidFill>
                <a:latin typeface="+mn-ea"/>
                <a:ea typeface="+mn-ea"/>
                <a:cs typeface="+mn-ea"/>
              </a:rPr>
              <a:t>年度总结</a:t>
            </a:r>
          </a:p>
        </p:txBody>
      </p:sp>
      <p:sp>
        <p:nvSpPr>
          <p:cNvPr id="23" name="PA_矩形 22"/>
          <p:cNvSpPr/>
          <p:nvPr>
            <p:custDataLst>
              <p:tags r:id="rId3"/>
            </p:custDataLst>
          </p:nvPr>
        </p:nvSpPr>
        <p:spPr>
          <a:xfrm>
            <a:off x="3244512" y="3659987"/>
            <a:ext cx="6092825" cy="769441"/>
          </a:xfrm>
          <a:prstGeom prst="rect">
            <a:avLst/>
          </a:prstGeom>
        </p:spPr>
        <p:txBody>
          <a:bodyPr>
            <a:spAutoFit/>
          </a:bodyPr>
          <a:lstStyle/>
          <a:p>
            <a:pPr algn="ctr"/>
            <a:r>
              <a:rPr lang="en-US" altLang="zh-CN" sz="1100" dirty="0">
                <a:solidFill>
                  <a:schemeClr val="tx1">
                    <a:lumMod val="75000"/>
                    <a:lumOff val="25000"/>
                  </a:schemeClr>
                </a:solidFill>
                <a:latin typeface="+mn-ea"/>
                <a:ea typeface="+mn-ea"/>
                <a:cs typeface="+mn-ea"/>
              </a:rPr>
              <a:t>Your content to play here, or through your copy, paste in this box, and select only </a:t>
            </a:r>
          </a:p>
          <a:p>
            <a:pPr algn="ctr"/>
            <a:r>
              <a:rPr lang="en-US" altLang="zh-CN" sz="1100" dirty="0">
                <a:solidFill>
                  <a:schemeClr val="tx1">
                    <a:lumMod val="75000"/>
                    <a:lumOff val="25000"/>
                  </a:schemeClr>
                </a:solidFill>
                <a:latin typeface="+mn-ea"/>
                <a:ea typeface="+mn-ea"/>
                <a:cs typeface="+mn-ea"/>
              </a:rPr>
              <a:t>the text. Your content to play here, or through your copy, paste in </a:t>
            </a:r>
          </a:p>
          <a:p>
            <a:pPr algn="ctr"/>
            <a:r>
              <a:rPr lang="en-US" altLang="zh-CN" sz="1100" dirty="0">
                <a:solidFill>
                  <a:schemeClr val="tx1">
                    <a:lumMod val="75000"/>
                    <a:lumOff val="25000"/>
                  </a:schemeClr>
                </a:solidFill>
                <a:latin typeface="+mn-ea"/>
                <a:ea typeface="+mn-ea"/>
                <a:cs typeface="+mn-ea"/>
              </a:rPr>
              <a:t>this box, and select only the text.</a:t>
            </a:r>
          </a:p>
          <a:p>
            <a:pPr algn="ctr"/>
            <a:endParaRPr lang="en-US" altLang="zh-CN" sz="1100" dirty="0">
              <a:solidFill>
                <a:schemeClr val="tx1">
                  <a:lumMod val="75000"/>
                  <a:lumOff val="25000"/>
                </a:schemeClr>
              </a:solidFill>
              <a:latin typeface="+mn-ea"/>
              <a:ea typeface="+mn-ea"/>
              <a:cs typeface="+mn-ea"/>
            </a:endParaRPr>
          </a:p>
        </p:txBody>
      </p:sp>
      <p:sp>
        <p:nvSpPr>
          <p:cNvPr id="43" name="PA_文本框 42"/>
          <p:cNvSpPr txBox="1"/>
          <p:nvPr>
            <p:custDataLst>
              <p:tags r:id="rId4"/>
            </p:custDataLst>
          </p:nvPr>
        </p:nvSpPr>
        <p:spPr>
          <a:xfrm>
            <a:off x="4065885" y="1065853"/>
            <a:ext cx="4450080" cy="1861185"/>
          </a:xfrm>
          <a:prstGeom prst="rect">
            <a:avLst/>
          </a:prstGeom>
          <a:noFill/>
        </p:spPr>
        <p:txBody>
          <a:bodyPr wrap="none" rtlCol="0">
            <a:spAutoFit/>
          </a:bodyPr>
          <a:lstStyle/>
          <a:p>
            <a:pPr algn="ctr"/>
            <a:r>
              <a:rPr lang="en-US" altLang="zh-CN" sz="11500" dirty="0">
                <a:ln w="12700">
                  <a:noFill/>
                  <a:prstDash val="solid"/>
                </a:ln>
                <a:solidFill>
                  <a:srgbClr val="4F91A0"/>
                </a:solidFill>
                <a:latin typeface="Khan" panose="00000400000000000000" pitchFamily="2" charset="0"/>
                <a:ea typeface="+mn-ea"/>
                <a:cs typeface="+mn-ea"/>
              </a:rPr>
              <a:t>2020</a:t>
            </a:r>
            <a:endParaRPr lang="zh-CN" altLang="en-US" sz="11500" dirty="0">
              <a:ln w="12700">
                <a:noFill/>
                <a:prstDash val="solid"/>
              </a:ln>
              <a:solidFill>
                <a:srgbClr val="4F91A0"/>
              </a:solidFill>
              <a:latin typeface="Khan" panose="00000400000000000000" pitchFamily="2" charset="0"/>
              <a:ea typeface="+mn-ea"/>
              <a:cs typeface="+mn-ea"/>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200"/>
                                        <p:tgtEl>
                                          <p:spTgt spid="3"/>
                                        </p:tgtEl>
                                      </p:cBhvr>
                                    </p:animEffect>
                                  </p:childTnLst>
                                </p:cTn>
                              </p:par>
                            </p:childTnLst>
                          </p:cTn>
                        </p:par>
                        <p:par>
                          <p:cTn id="8" fill="hold">
                            <p:stCondLst>
                              <p:cond delay="1500"/>
                            </p:stCondLst>
                            <p:childTnLst>
                              <p:par>
                                <p:cTn id="9" presetID="2" presetClass="entr" presetSubtype="1" decel="78000" fill="hold" grpId="0" nodeType="afterEffect">
                                  <p:stCondLst>
                                    <p:cond delay="0"/>
                                  </p:stCondLst>
                                  <p:iterate type="lt">
                                    <p:tmPct val="10000"/>
                                  </p:iterate>
                                  <p:childTnLst>
                                    <p:set>
                                      <p:cBhvr>
                                        <p:cTn id="10" dur="1" fill="hold">
                                          <p:stCondLst>
                                            <p:cond delay="0"/>
                                          </p:stCondLst>
                                        </p:cTn>
                                        <p:tgtEl>
                                          <p:spTgt spid="43"/>
                                        </p:tgtEl>
                                        <p:attrNameLst>
                                          <p:attrName>style.visibility</p:attrName>
                                        </p:attrNameLst>
                                      </p:cBhvr>
                                      <p:to>
                                        <p:strVal val="visible"/>
                                      </p:to>
                                    </p:set>
                                    <p:anim calcmode="lin" valueType="num">
                                      <p:cBhvr additive="base">
                                        <p:cTn id="11" dur="500" fill="hold"/>
                                        <p:tgtEl>
                                          <p:spTgt spid="43"/>
                                        </p:tgtEl>
                                        <p:attrNameLst>
                                          <p:attrName>ppt_x</p:attrName>
                                        </p:attrNameLst>
                                      </p:cBhvr>
                                      <p:tavLst>
                                        <p:tav tm="0">
                                          <p:val>
                                            <p:strVal val="#ppt_x"/>
                                          </p:val>
                                        </p:tav>
                                        <p:tav tm="100000">
                                          <p:val>
                                            <p:strVal val="#ppt_x"/>
                                          </p:val>
                                        </p:tav>
                                      </p:tavLst>
                                    </p:anim>
                                    <p:anim calcmode="lin" valueType="num">
                                      <p:cBhvr additive="base">
                                        <p:cTn id="12" dur="500" fill="hold"/>
                                        <p:tgtEl>
                                          <p:spTgt spid="43"/>
                                        </p:tgtEl>
                                        <p:attrNameLst>
                                          <p:attrName>ppt_y</p:attrName>
                                        </p:attrNameLst>
                                      </p:cBhvr>
                                      <p:tavLst>
                                        <p:tav tm="0">
                                          <p:val>
                                            <p:strVal val="0-#ppt_h/2"/>
                                          </p:val>
                                        </p:tav>
                                        <p:tav tm="100000">
                                          <p:val>
                                            <p:strVal val="#ppt_y"/>
                                          </p:val>
                                        </p:tav>
                                      </p:tavLst>
                                    </p:anim>
                                  </p:childTnLst>
                                </p:cTn>
                              </p:par>
                            </p:childTnLst>
                          </p:cTn>
                        </p:par>
                        <p:par>
                          <p:cTn id="13" fill="hold">
                            <p:stCondLst>
                              <p:cond delay="649"/>
                            </p:stCondLst>
                            <p:childTnLst>
                              <p:par>
                                <p:cTn id="14" presetID="41" presetClass="entr" presetSubtype="0" fill="hold" grpId="0" nodeType="afterEffect">
                                  <p:stCondLst>
                                    <p:cond delay="0"/>
                                  </p:stCondLst>
                                  <p:iterate type="lt">
                                    <p:tmPct val="10000"/>
                                  </p:iterate>
                                  <p:childTnLst>
                                    <p:set>
                                      <p:cBhvr>
                                        <p:cTn id="15" dur="1" fill="hold">
                                          <p:stCondLst>
                                            <p:cond delay="0"/>
                                          </p:stCondLst>
                                        </p:cTn>
                                        <p:tgtEl>
                                          <p:spTgt spid="20"/>
                                        </p:tgtEl>
                                        <p:attrNameLst>
                                          <p:attrName>style.visibility</p:attrName>
                                        </p:attrNameLst>
                                      </p:cBhvr>
                                      <p:to>
                                        <p:strVal val="visible"/>
                                      </p:to>
                                    </p:set>
                                    <p:anim calcmode="lin" valueType="num">
                                      <p:cBhvr>
                                        <p:cTn id="16" dur="800" fill="hold"/>
                                        <p:tgtEl>
                                          <p:spTgt spid="20"/>
                                        </p:tgtEl>
                                        <p:attrNameLst>
                                          <p:attrName>ppt_x</p:attrName>
                                        </p:attrNameLst>
                                      </p:cBhvr>
                                      <p:tavLst>
                                        <p:tav tm="0">
                                          <p:val>
                                            <p:strVal val="#ppt_x"/>
                                          </p:val>
                                        </p:tav>
                                        <p:tav tm="50000">
                                          <p:val>
                                            <p:strVal val="#ppt_x+.1"/>
                                          </p:val>
                                        </p:tav>
                                        <p:tav tm="100000">
                                          <p:val>
                                            <p:strVal val="#ppt_x"/>
                                          </p:val>
                                        </p:tav>
                                      </p:tavLst>
                                    </p:anim>
                                    <p:anim calcmode="lin" valueType="num">
                                      <p:cBhvr>
                                        <p:cTn id="17" dur="800" fill="hold"/>
                                        <p:tgtEl>
                                          <p:spTgt spid="20"/>
                                        </p:tgtEl>
                                        <p:attrNameLst>
                                          <p:attrName>ppt_y</p:attrName>
                                        </p:attrNameLst>
                                      </p:cBhvr>
                                      <p:tavLst>
                                        <p:tav tm="0">
                                          <p:val>
                                            <p:strVal val="#ppt_y"/>
                                          </p:val>
                                        </p:tav>
                                        <p:tav tm="100000">
                                          <p:val>
                                            <p:strVal val="#ppt_y"/>
                                          </p:val>
                                        </p:tav>
                                      </p:tavLst>
                                    </p:anim>
                                    <p:anim calcmode="lin" valueType="num">
                                      <p:cBhvr>
                                        <p:cTn id="18" dur="800" fill="hold"/>
                                        <p:tgtEl>
                                          <p:spTgt spid="20"/>
                                        </p:tgtEl>
                                        <p:attrNameLst>
                                          <p:attrName>ppt_h</p:attrName>
                                        </p:attrNameLst>
                                      </p:cBhvr>
                                      <p:tavLst>
                                        <p:tav tm="0">
                                          <p:val>
                                            <p:strVal val="#ppt_h/10"/>
                                          </p:val>
                                        </p:tav>
                                        <p:tav tm="50000">
                                          <p:val>
                                            <p:strVal val="#ppt_h+.01"/>
                                          </p:val>
                                        </p:tav>
                                        <p:tav tm="100000">
                                          <p:val>
                                            <p:strVal val="#ppt_h"/>
                                          </p:val>
                                        </p:tav>
                                      </p:tavLst>
                                    </p:anim>
                                    <p:anim calcmode="lin" valueType="num">
                                      <p:cBhvr>
                                        <p:cTn id="19" dur="800" fill="hold"/>
                                        <p:tgtEl>
                                          <p:spTgt spid="20"/>
                                        </p:tgtEl>
                                        <p:attrNameLst>
                                          <p:attrName>ppt_w</p:attrName>
                                        </p:attrNameLst>
                                      </p:cBhvr>
                                      <p:tavLst>
                                        <p:tav tm="0">
                                          <p:val>
                                            <p:strVal val="#ppt_w/10"/>
                                          </p:val>
                                        </p:tav>
                                        <p:tav tm="50000">
                                          <p:val>
                                            <p:strVal val="#ppt_w+.01"/>
                                          </p:val>
                                        </p:tav>
                                        <p:tav tm="100000">
                                          <p:val>
                                            <p:strVal val="#ppt_w"/>
                                          </p:val>
                                        </p:tav>
                                      </p:tavLst>
                                    </p:anim>
                                    <p:animEffect transition="in" filter="fade">
                                      <p:cBhvr>
                                        <p:cTn id="20" dur="800" tmFilter="0,0; .5, 1; 1, 1"/>
                                        <p:tgtEl>
                                          <p:spTgt spid="20"/>
                                        </p:tgtEl>
                                      </p:cBhvr>
                                    </p:animEffect>
                                  </p:childTnLst>
                                </p:cTn>
                              </p:par>
                            </p:childTnLst>
                          </p:cTn>
                        </p:par>
                        <p:par>
                          <p:cTn id="21" fill="hold">
                            <p:stCondLst>
                              <p:cond delay="2250"/>
                            </p:stCondLst>
                            <p:childTnLst>
                              <p:par>
                                <p:cTn id="22" presetID="16" presetClass="entr" presetSubtype="37" fill="hold" grpId="0" nodeType="after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barn(outVertical)">
                                      <p:cBhvr>
                                        <p:cTn id="24" dur="1000"/>
                                        <p:tgtEl>
                                          <p:spTgt spid="22"/>
                                        </p:tgtEl>
                                      </p:cBhvr>
                                    </p:animEffect>
                                  </p:childTnLst>
                                </p:cTn>
                              </p:par>
                            </p:childTnLst>
                          </p:cTn>
                        </p:par>
                        <p:par>
                          <p:cTn id="25" fill="hold">
                            <p:stCondLst>
                              <p:cond delay="3250"/>
                            </p:stCondLst>
                            <p:childTnLst>
                              <p:par>
                                <p:cTn id="26" presetID="22" presetClass="entr" presetSubtype="8" fill="hold" grpId="0" nodeType="after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wipe(left)">
                                      <p:cBhvr>
                                        <p:cTn id="28" dur="12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4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5" name="Straight Connector 74"/>
          <p:cNvCxnSpPr/>
          <p:nvPr/>
        </p:nvCxnSpPr>
        <p:spPr>
          <a:xfrm flipH="1">
            <a:off x="2116176" y="4357312"/>
            <a:ext cx="1" cy="819864"/>
          </a:xfrm>
          <a:prstGeom prst="line">
            <a:avLst/>
          </a:prstGeom>
          <a:ln w="19050">
            <a:solidFill>
              <a:schemeClr val="tx2">
                <a:lumMod val="75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flipH="1">
            <a:off x="6095680" y="4357312"/>
            <a:ext cx="1" cy="819864"/>
          </a:xfrm>
          <a:prstGeom prst="line">
            <a:avLst/>
          </a:prstGeom>
          <a:ln w="19050">
            <a:solidFill>
              <a:schemeClr val="accent1"/>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flipH="1">
            <a:off x="10080838" y="4357312"/>
            <a:ext cx="1" cy="819864"/>
          </a:xfrm>
          <a:prstGeom prst="line">
            <a:avLst/>
          </a:prstGeom>
          <a:ln w="19050">
            <a:solidFill>
              <a:schemeClr val="accent3"/>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rot="10800000" flipH="1">
            <a:off x="4105135" y="4357312"/>
            <a:ext cx="1" cy="819864"/>
          </a:xfrm>
          <a:prstGeom prst="line">
            <a:avLst/>
          </a:prstGeom>
          <a:ln w="19050">
            <a:solidFill>
              <a:schemeClr val="accent4"/>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rot="10800000" flipH="1">
            <a:off x="8081369" y="4357312"/>
            <a:ext cx="1" cy="819864"/>
          </a:xfrm>
          <a:prstGeom prst="line">
            <a:avLst/>
          </a:prstGeom>
          <a:ln w="19050">
            <a:solidFill>
              <a:schemeClr val="accent2"/>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grpSp>
        <p:nvGrpSpPr>
          <p:cNvPr id="20" name="Group 88"/>
          <p:cNvGrpSpPr/>
          <p:nvPr/>
        </p:nvGrpSpPr>
        <p:grpSpPr>
          <a:xfrm>
            <a:off x="1180202" y="5426043"/>
            <a:ext cx="1871944" cy="495352"/>
            <a:chOff x="690582" y="661615"/>
            <a:chExt cx="1370060" cy="201904"/>
          </a:xfrm>
        </p:grpSpPr>
        <p:sp>
          <p:nvSpPr>
            <p:cNvPr id="106" name="TextBox 105"/>
            <p:cNvSpPr txBox="1"/>
            <p:nvPr/>
          </p:nvSpPr>
          <p:spPr>
            <a:xfrm>
              <a:off x="1075267" y="661615"/>
              <a:ext cx="600770" cy="100359"/>
            </a:xfrm>
            <a:prstGeom prst="rect">
              <a:avLst/>
            </a:prstGeom>
            <a:noFill/>
          </p:spPr>
          <p:txBody>
            <a:bodyPr wrap="none" lIns="0" tIns="0" rIns="0" bIns="0" rtlCol="0" anchor="t">
              <a:spAutoFit/>
            </a:bodyPr>
            <a:lstStyle/>
            <a:p>
              <a:r>
                <a:rPr lang="zh-CN" altLang="en-US" sz="1600" dirty="0">
                  <a:solidFill>
                    <a:schemeClr val="tx1">
                      <a:lumMod val="65000"/>
                      <a:lumOff val="35000"/>
                    </a:schemeClr>
                  </a:solidFill>
                  <a:latin typeface="+mn-ea"/>
                  <a:ea typeface="+mn-ea"/>
                  <a:cs typeface="+mn-ea"/>
                </a:rPr>
                <a:t>添加标题</a:t>
              </a:r>
              <a:endParaRPr lang="en-US" altLang="zh-CN" sz="1600" dirty="0">
                <a:solidFill>
                  <a:schemeClr val="tx1">
                    <a:lumMod val="65000"/>
                    <a:lumOff val="35000"/>
                  </a:schemeClr>
                </a:solidFill>
                <a:latin typeface="+mn-ea"/>
                <a:ea typeface="+mn-ea"/>
                <a:cs typeface="+mn-ea"/>
              </a:endParaRPr>
            </a:p>
          </p:txBody>
        </p:sp>
        <p:sp>
          <p:nvSpPr>
            <p:cNvPr id="107" name="TextBox 106"/>
            <p:cNvSpPr txBox="1"/>
            <p:nvPr/>
          </p:nvSpPr>
          <p:spPr>
            <a:xfrm>
              <a:off x="690582" y="779887"/>
              <a:ext cx="1370060" cy="83632"/>
            </a:xfrm>
            <a:prstGeom prst="rect">
              <a:avLst/>
            </a:prstGeom>
            <a:noFill/>
          </p:spPr>
          <p:txBody>
            <a:bodyPr wrap="square" lIns="0" tIns="0" rIns="0" bIns="0" rtlCol="0" anchor="t">
              <a:spAutoFit/>
            </a:bodyPr>
            <a:lstStyle/>
            <a:p>
              <a:pPr algn="ctr" defTabSz="1219200">
                <a:spcBef>
                  <a:spcPct val="20000"/>
                </a:spcBef>
                <a:defRPr/>
              </a:pPr>
              <a:r>
                <a:rPr lang="zh-CN" altLang="en-US" sz="1300" dirty="0">
                  <a:solidFill>
                    <a:schemeClr val="tx1">
                      <a:lumMod val="65000"/>
                      <a:lumOff val="35000"/>
                    </a:schemeClr>
                  </a:solidFill>
                  <a:latin typeface="+mn-ea"/>
                  <a:ea typeface="+mn-ea"/>
                  <a:cs typeface="+mn-ea"/>
                </a:rPr>
                <a:t>单击此处添加副标题</a:t>
              </a:r>
              <a:endParaRPr lang="en-US" sz="1300" dirty="0">
                <a:solidFill>
                  <a:schemeClr val="tx1">
                    <a:lumMod val="65000"/>
                    <a:lumOff val="35000"/>
                  </a:schemeClr>
                </a:solidFill>
                <a:latin typeface="+mn-ea"/>
                <a:ea typeface="+mn-ea"/>
                <a:cs typeface="+mn-ea"/>
              </a:endParaRPr>
            </a:p>
          </p:txBody>
        </p:sp>
      </p:grpSp>
      <p:grpSp>
        <p:nvGrpSpPr>
          <p:cNvPr id="21" name="Group 88"/>
          <p:cNvGrpSpPr/>
          <p:nvPr/>
        </p:nvGrpSpPr>
        <p:grpSpPr>
          <a:xfrm>
            <a:off x="5169418" y="5426043"/>
            <a:ext cx="1871944" cy="495352"/>
            <a:chOff x="690582" y="661615"/>
            <a:chExt cx="1370060" cy="201904"/>
          </a:xfrm>
        </p:grpSpPr>
        <p:sp>
          <p:nvSpPr>
            <p:cNvPr id="109" name="TextBox 108"/>
            <p:cNvSpPr txBox="1"/>
            <p:nvPr/>
          </p:nvSpPr>
          <p:spPr>
            <a:xfrm>
              <a:off x="1075267" y="661615"/>
              <a:ext cx="600770" cy="100359"/>
            </a:xfrm>
            <a:prstGeom prst="rect">
              <a:avLst/>
            </a:prstGeom>
            <a:noFill/>
          </p:spPr>
          <p:txBody>
            <a:bodyPr wrap="none" lIns="0" tIns="0" rIns="0" bIns="0" rtlCol="0" anchor="t">
              <a:spAutoFit/>
            </a:bodyPr>
            <a:lstStyle/>
            <a:p>
              <a:r>
                <a:rPr lang="zh-CN" altLang="en-US" sz="1600" dirty="0">
                  <a:solidFill>
                    <a:schemeClr val="tx1">
                      <a:lumMod val="65000"/>
                      <a:lumOff val="35000"/>
                    </a:schemeClr>
                  </a:solidFill>
                  <a:latin typeface="+mn-ea"/>
                  <a:ea typeface="+mn-ea"/>
                  <a:cs typeface="+mn-ea"/>
                </a:rPr>
                <a:t>添加标题</a:t>
              </a:r>
              <a:endParaRPr lang="en-US" altLang="zh-CN" sz="1600" dirty="0">
                <a:solidFill>
                  <a:schemeClr val="tx1">
                    <a:lumMod val="65000"/>
                    <a:lumOff val="35000"/>
                  </a:schemeClr>
                </a:solidFill>
                <a:latin typeface="+mn-ea"/>
                <a:ea typeface="+mn-ea"/>
                <a:cs typeface="+mn-ea"/>
              </a:endParaRPr>
            </a:p>
          </p:txBody>
        </p:sp>
        <p:sp>
          <p:nvSpPr>
            <p:cNvPr id="110" name="TextBox 109"/>
            <p:cNvSpPr txBox="1"/>
            <p:nvPr/>
          </p:nvSpPr>
          <p:spPr>
            <a:xfrm>
              <a:off x="690582" y="779887"/>
              <a:ext cx="1370060" cy="83632"/>
            </a:xfrm>
            <a:prstGeom prst="rect">
              <a:avLst/>
            </a:prstGeom>
            <a:noFill/>
          </p:spPr>
          <p:txBody>
            <a:bodyPr wrap="square" lIns="0" tIns="0" rIns="0" bIns="0" rtlCol="0" anchor="t">
              <a:spAutoFit/>
            </a:bodyPr>
            <a:lstStyle/>
            <a:p>
              <a:pPr algn="ctr" defTabSz="1219200">
                <a:spcBef>
                  <a:spcPct val="20000"/>
                </a:spcBef>
                <a:defRPr/>
              </a:pPr>
              <a:r>
                <a:rPr lang="zh-CN" altLang="en-US" sz="1300" dirty="0">
                  <a:solidFill>
                    <a:schemeClr val="tx1">
                      <a:lumMod val="65000"/>
                      <a:lumOff val="35000"/>
                    </a:schemeClr>
                  </a:solidFill>
                  <a:latin typeface="+mn-ea"/>
                  <a:ea typeface="+mn-ea"/>
                  <a:cs typeface="+mn-ea"/>
                </a:rPr>
                <a:t>单击此处添加副标题</a:t>
              </a:r>
              <a:endParaRPr lang="en-US" sz="1300" dirty="0">
                <a:solidFill>
                  <a:schemeClr val="tx1">
                    <a:lumMod val="65000"/>
                    <a:lumOff val="35000"/>
                  </a:schemeClr>
                </a:solidFill>
                <a:latin typeface="+mn-ea"/>
                <a:ea typeface="+mn-ea"/>
                <a:cs typeface="+mn-ea"/>
              </a:endParaRPr>
            </a:p>
          </p:txBody>
        </p:sp>
      </p:grpSp>
      <p:grpSp>
        <p:nvGrpSpPr>
          <p:cNvPr id="22" name="Group 88"/>
          <p:cNvGrpSpPr/>
          <p:nvPr/>
        </p:nvGrpSpPr>
        <p:grpSpPr>
          <a:xfrm>
            <a:off x="9158632" y="5426043"/>
            <a:ext cx="1871944" cy="495352"/>
            <a:chOff x="690582" y="661615"/>
            <a:chExt cx="1370060" cy="201904"/>
          </a:xfrm>
        </p:grpSpPr>
        <p:sp>
          <p:nvSpPr>
            <p:cNvPr id="112" name="TextBox 111"/>
            <p:cNvSpPr txBox="1"/>
            <p:nvPr/>
          </p:nvSpPr>
          <p:spPr>
            <a:xfrm>
              <a:off x="1075267" y="661615"/>
              <a:ext cx="600770" cy="100359"/>
            </a:xfrm>
            <a:prstGeom prst="rect">
              <a:avLst/>
            </a:prstGeom>
            <a:noFill/>
          </p:spPr>
          <p:txBody>
            <a:bodyPr wrap="none" lIns="0" tIns="0" rIns="0" bIns="0" rtlCol="0" anchor="t">
              <a:spAutoFit/>
            </a:bodyPr>
            <a:lstStyle/>
            <a:p>
              <a:r>
                <a:rPr lang="zh-CN" altLang="en-US" sz="1600" dirty="0">
                  <a:solidFill>
                    <a:schemeClr val="tx1">
                      <a:lumMod val="65000"/>
                      <a:lumOff val="35000"/>
                    </a:schemeClr>
                  </a:solidFill>
                  <a:latin typeface="+mn-ea"/>
                  <a:ea typeface="+mn-ea"/>
                  <a:cs typeface="+mn-ea"/>
                </a:rPr>
                <a:t>添加标题</a:t>
              </a:r>
              <a:endParaRPr lang="en-US" altLang="zh-CN" sz="1600" dirty="0">
                <a:solidFill>
                  <a:schemeClr val="tx1">
                    <a:lumMod val="65000"/>
                    <a:lumOff val="35000"/>
                  </a:schemeClr>
                </a:solidFill>
                <a:latin typeface="+mn-ea"/>
                <a:ea typeface="+mn-ea"/>
                <a:cs typeface="+mn-ea"/>
              </a:endParaRPr>
            </a:p>
          </p:txBody>
        </p:sp>
        <p:sp>
          <p:nvSpPr>
            <p:cNvPr id="113" name="TextBox 112"/>
            <p:cNvSpPr txBox="1"/>
            <p:nvPr/>
          </p:nvSpPr>
          <p:spPr>
            <a:xfrm>
              <a:off x="690582" y="779887"/>
              <a:ext cx="1370060" cy="83632"/>
            </a:xfrm>
            <a:prstGeom prst="rect">
              <a:avLst/>
            </a:prstGeom>
            <a:noFill/>
          </p:spPr>
          <p:txBody>
            <a:bodyPr wrap="square" lIns="0" tIns="0" rIns="0" bIns="0" rtlCol="0" anchor="t">
              <a:spAutoFit/>
            </a:bodyPr>
            <a:lstStyle/>
            <a:p>
              <a:pPr algn="ctr" defTabSz="1219200">
                <a:spcBef>
                  <a:spcPct val="20000"/>
                </a:spcBef>
                <a:defRPr/>
              </a:pPr>
              <a:r>
                <a:rPr lang="zh-CN" altLang="en-US" sz="1300" dirty="0">
                  <a:solidFill>
                    <a:schemeClr val="tx1">
                      <a:lumMod val="65000"/>
                      <a:lumOff val="35000"/>
                    </a:schemeClr>
                  </a:solidFill>
                  <a:latin typeface="+mn-ea"/>
                  <a:ea typeface="+mn-ea"/>
                  <a:cs typeface="+mn-ea"/>
                </a:rPr>
                <a:t>单击此处添加副标题</a:t>
              </a:r>
              <a:endParaRPr lang="en-US" sz="1300" dirty="0">
                <a:solidFill>
                  <a:schemeClr val="tx1">
                    <a:lumMod val="65000"/>
                    <a:lumOff val="35000"/>
                  </a:schemeClr>
                </a:solidFill>
                <a:latin typeface="+mn-ea"/>
                <a:ea typeface="+mn-ea"/>
                <a:cs typeface="+mn-ea"/>
              </a:endParaRPr>
            </a:p>
          </p:txBody>
        </p:sp>
      </p:grpSp>
      <p:grpSp>
        <p:nvGrpSpPr>
          <p:cNvPr id="23" name="Group 88"/>
          <p:cNvGrpSpPr/>
          <p:nvPr/>
        </p:nvGrpSpPr>
        <p:grpSpPr>
          <a:xfrm>
            <a:off x="3174811" y="5426043"/>
            <a:ext cx="1871944" cy="495352"/>
            <a:chOff x="690582" y="661615"/>
            <a:chExt cx="1370060" cy="201904"/>
          </a:xfrm>
        </p:grpSpPr>
        <p:sp>
          <p:nvSpPr>
            <p:cNvPr id="115" name="TextBox 114"/>
            <p:cNvSpPr txBox="1"/>
            <p:nvPr/>
          </p:nvSpPr>
          <p:spPr>
            <a:xfrm>
              <a:off x="1075267" y="661615"/>
              <a:ext cx="600770" cy="100359"/>
            </a:xfrm>
            <a:prstGeom prst="rect">
              <a:avLst/>
            </a:prstGeom>
            <a:noFill/>
          </p:spPr>
          <p:txBody>
            <a:bodyPr wrap="none" lIns="0" tIns="0" rIns="0" bIns="0" rtlCol="0" anchor="t">
              <a:spAutoFit/>
            </a:bodyPr>
            <a:lstStyle/>
            <a:p>
              <a:r>
                <a:rPr lang="zh-CN" altLang="en-US" sz="1600" dirty="0">
                  <a:solidFill>
                    <a:schemeClr val="tx1">
                      <a:lumMod val="65000"/>
                      <a:lumOff val="35000"/>
                    </a:schemeClr>
                  </a:solidFill>
                  <a:latin typeface="+mn-ea"/>
                  <a:ea typeface="+mn-ea"/>
                  <a:cs typeface="+mn-ea"/>
                </a:rPr>
                <a:t>添加标题</a:t>
              </a:r>
              <a:endParaRPr lang="en-US" altLang="zh-CN" sz="1600" dirty="0">
                <a:solidFill>
                  <a:schemeClr val="tx1">
                    <a:lumMod val="65000"/>
                    <a:lumOff val="35000"/>
                  </a:schemeClr>
                </a:solidFill>
                <a:latin typeface="+mn-ea"/>
                <a:ea typeface="+mn-ea"/>
                <a:cs typeface="+mn-ea"/>
              </a:endParaRPr>
            </a:p>
          </p:txBody>
        </p:sp>
        <p:sp>
          <p:nvSpPr>
            <p:cNvPr id="116" name="TextBox 115"/>
            <p:cNvSpPr txBox="1"/>
            <p:nvPr/>
          </p:nvSpPr>
          <p:spPr>
            <a:xfrm>
              <a:off x="690582" y="779887"/>
              <a:ext cx="1370060" cy="83632"/>
            </a:xfrm>
            <a:prstGeom prst="rect">
              <a:avLst/>
            </a:prstGeom>
            <a:noFill/>
          </p:spPr>
          <p:txBody>
            <a:bodyPr wrap="square" lIns="0" tIns="0" rIns="0" bIns="0" rtlCol="0" anchor="t">
              <a:spAutoFit/>
            </a:bodyPr>
            <a:lstStyle/>
            <a:p>
              <a:pPr algn="ctr" defTabSz="1219200">
                <a:spcBef>
                  <a:spcPct val="20000"/>
                </a:spcBef>
                <a:defRPr/>
              </a:pPr>
              <a:r>
                <a:rPr lang="zh-CN" altLang="en-US" sz="1300" dirty="0">
                  <a:solidFill>
                    <a:schemeClr val="tx1">
                      <a:lumMod val="65000"/>
                      <a:lumOff val="35000"/>
                    </a:schemeClr>
                  </a:solidFill>
                  <a:latin typeface="+mn-ea"/>
                  <a:ea typeface="+mn-ea"/>
                  <a:cs typeface="+mn-ea"/>
                </a:rPr>
                <a:t>单击此处添加副标题</a:t>
              </a:r>
              <a:endParaRPr lang="en-US" sz="1300" dirty="0">
                <a:solidFill>
                  <a:schemeClr val="tx1">
                    <a:lumMod val="65000"/>
                    <a:lumOff val="35000"/>
                  </a:schemeClr>
                </a:solidFill>
                <a:latin typeface="+mn-ea"/>
                <a:ea typeface="+mn-ea"/>
                <a:cs typeface="+mn-ea"/>
              </a:endParaRPr>
            </a:p>
          </p:txBody>
        </p:sp>
      </p:grpSp>
      <p:grpSp>
        <p:nvGrpSpPr>
          <p:cNvPr id="24" name="Group 88"/>
          <p:cNvGrpSpPr/>
          <p:nvPr/>
        </p:nvGrpSpPr>
        <p:grpSpPr>
          <a:xfrm>
            <a:off x="7164025" y="5426043"/>
            <a:ext cx="1871944" cy="495352"/>
            <a:chOff x="690582" y="661615"/>
            <a:chExt cx="1370060" cy="201904"/>
          </a:xfrm>
        </p:grpSpPr>
        <p:sp>
          <p:nvSpPr>
            <p:cNvPr id="118" name="TextBox 117"/>
            <p:cNvSpPr txBox="1"/>
            <p:nvPr/>
          </p:nvSpPr>
          <p:spPr>
            <a:xfrm>
              <a:off x="1075267" y="661615"/>
              <a:ext cx="600770" cy="100359"/>
            </a:xfrm>
            <a:prstGeom prst="rect">
              <a:avLst/>
            </a:prstGeom>
            <a:noFill/>
          </p:spPr>
          <p:txBody>
            <a:bodyPr wrap="none" lIns="0" tIns="0" rIns="0" bIns="0" rtlCol="0" anchor="t">
              <a:spAutoFit/>
            </a:bodyPr>
            <a:lstStyle/>
            <a:p>
              <a:r>
                <a:rPr lang="zh-CN" altLang="en-US" sz="1600" dirty="0">
                  <a:solidFill>
                    <a:schemeClr val="tx1">
                      <a:lumMod val="65000"/>
                      <a:lumOff val="35000"/>
                    </a:schemeClr>
                  </a:solidFill>
                  <a:latin typeface="+mn-ea"/>
                  <a:ea typeface="+mn-ea"/>
                  <a:cs typeface="+mn-ea"/>
                </a:rPr>
                <a:t>添加标题</a:t>
              </a:r>
              <a:endParaRPr lang="en-US" altLang="zh-CN" sz="1600" dirty="0">
                <a:solidFill>
                  <a:schemeClr val="tx1">
                    <a:lumMod val="65000"/>
                    <a:lumOff val="35000"/>
                  </a:schemeClr>
                </a:solidFill>
                <a:latin typeface="+mn-ea"/>
                <a:ea typeface="+mn-ea"/>
                <a:cs typeface="+mn-ea"/>
              </a:endParaRPr>
            </a:p>
          </p:txBody>
        </p:sp>
        <p:sp>
          <p:nvSpPr>
            <p:cNvPr id="119" name="TextBox 118"/>
            <p:cNvSpPr txBox="1"/>
            <p:nvPr/>
          </p:nvSpPr>
          <p:spPr>
            <a:xfrm>
              <a:off x="690582" y="779887"/>
              <a:ext cx="1370060" cy="83632"/>
            </a:xfrm>
            <a:prstGeom prst="rect">
              <a:avLst/>
            </a:prstGeom>
            <a:noFill/>
          </p:spPr>
          <p:txBody>
            <a:bodyPr wrap="square" lIns="0" tIns="0" rIns="0" bIns="0" rtlCol="0" anchor="t">
              <a:spAutoFit/>
            </a:bodyPr>
            <a:lstStyle/>
            <a:p>
              <a:pPr algn="ctr" defTabSz="1219200">
                <a:spcBef>
                  <a:spcPct val="20000"/>
                </a:spcBef>
                <a:defRPr/>
              </a:pPr>
              <a:r>
                <a:rPr lang="zh-CN" altLang="en-US" sz="1300" dirty="0">
                  <a:solidFill>
                    <a:schemeClr val="tx1">
                      <a:lumMod val="65000"/>
                      <a:lumOff val="35000"/>
                    </a:schemeClr>
                  </a:solidFill>
                  <a:latin typeface="+mn-ea"/>
                  <a:ea typeface="+mn-ea"/>
                  <a:cs typeface="+mn-ea"/>
                </a:rPr>
                <a:t>单击此处添加副标题</a:t>
              </a:r>
              <a:endParaRPr lang="en-US" sz="1300" dirty="0">
                <a:solidFill>
                  <a:schemeClr val="tx1">
                    <a:lumMod val="65000"/>
                    <a:lumOff val="35000"/>
                  </a:schemeClr>
                </a:solidFill>
                <a:latin typeface="+mn-ea"/>
                <a:ea typeface="+mn-ea"/>
                <a:cs typeface="+mn-ea"/>
              </a:endParaRPr>
            </a:p>
          </p:txBody>
        </p:sp>
      </p:grpSp>
      <p:sp>
        <p:nvSpPr>
          <p:cNvPr id="66" name="Freeform 65"/>
          <p:cNvSpPr/>
          <p:nvPr/>
        </p:nvSpPr>
        <p:spPr>
          <a:xfrm>
            <a:off x="1525939" y="3127153"/>
            <a:ext cx="1207339" cy="1207339"/>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solidFill>
            <a:schemeClr val="tx2">
              <a:lumMod val="7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16" tIns="243816" rIns="210656" bIns="210656" numCol="1" spcCol="1693" anchor="ctr" anchorCtr="0">
            <a:noAutofit/>
          </a:bodyPr>
          <a:lstStyle/>
          <a:p>
            <a:pPr algn="ctr" defTabSz="1184910">
              <a:lnSpc>
                <a:spcPct val="90000"/>
              </a:lnSpc>
              <a:spcBef>
                <a:spcPct val="0"/>
              </a:spcBef>
              <a:spcAft>
                <a:spcPct val="35000"/>
              </a:spcAft>
            </a:pPr>
            <a:endParaRPr lang="en-US" sz="4800" dirty="0">
              <a:latin typeface="+mn-ea"/>
              <a:cs typeface="+mn-ea"/>
            </a:endParaRPr>
          </a:p>
        </p:txBody>
      </p:sp>
      <p:sp>
        <p:nvSpPr>
          <p:cNvPr id="68" name="Freeform 67"/>
          <p:cNvSpPr/>
          <p:nvPr/>
        </p:nvSpPr>
        <p:spPr>
          <a:xfrm>
            <a:off x="3514515" y="3127153"/>
            <a:ext cx="1207339" cy="1207339"/>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solidFill>
            <a:schemeClr val="accent4"/>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693" anchor="ctr" anchorCtr="0">
            <a:noAutofit/>
          </a:bodyPr>
          <a:lstStyle/>
          <a:p>
            <a:pPr algn="ctr" defTabSz="1184910">
              <a:lnSpc>
                <a:spcPct val="90000"/>
              </a:lnSpc>
              <a:spcBef>
                <a:spcPct val="0"/>
              </a:spcBef>
              <a:spcAft>
                <a:spcPct val="35000"/>
              </a:spcAft>
            </a:pPr>
            <a:endParaRPr lang="en-US" sz="4300" dirty="0">
              <a:latin typeface="+mn-ea"/>
              <a:cs typeface="+mn-ea"/>
            </a:endParaRPr>
          </a:p>
        </p:txBody>
      </p:sp>
      <p:sp>
        <p:nvSpPr>
          <p:cNvPr id="69" name="Freeform 68"/>
          <p:cNvSpPr/>
          <p:nvPr/>
        </p:nvSpPr>
        <p:spPr>
          <a:xfrm>
            <a:off x="5503090" y="3127153"/>
            <a:ext cx="1207339" cy="1207339"/>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solidFill>
            <a:schemeClr val="accent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16" tIns="243816" rIns="243816" bIns="210656" numCol="1" spcCol="1693" anchor="ctr" anchorCtr="0">
            <a:noAutofit/>
          </a:bodyPr>
          <a:lstStyle/>
          <a:p>
            <a:pPr algn="ctr" defTabSz="1184910">
              <a:lnSpc>
                <a:spcPct val="90000"/>
              </a:lnSpc>
              <a:spcBef>
                <a:spcPct val="0"/>
              </a:spcBef>
              <a:spcAft>
                <a:spcPct val="35000"/>
              </a:spcAft>
            </a:pPr>
            <a:endParaRPr lang="en-US" sz="4300" dirty="0">
              <a:latin typeface="+mn-ea"/>
              <a:cs typeface="+mn-ea"/>
            </a:endParaRPr>
          </a:p>
        </p:txBody>
      </p:sp>
      <p:sp>
        <p:nvSpPr>
          <p:cNvPr id="73" name="Freeform 72"/>
          <p:cNvSpPr/>
          <p:nvPr/>
        </p:nvSpPr>
        <p:spPr>
          <a:xfrm>
            <a:off x="7491666" y="3127153"/>
            <a:ext cx="1207339" cy="1207339"/>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solidFill>
            <a:schemeClr val="accent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16" tIns="210656" rIns="210656" bIns="121908" numCol="1" spcCol="1693" anchor="ctr" anchorCtr="0">
            <a:noAutofit/>
          </a:bodyPr>
          <a:lstStyle/>
          <a:p>
            <a:pPr algn="ctr" defTabSz="1184910">
              <a:lnSpc>
                <a:spcPct val="90000"/>
              </a:lnSpc>
              <a:spcBef>
                <a:spcPct val="0"/>
              </a:spcBef>
              <a:spcAft>
                <a:spcPct val="35000"/>
              </a:spcAft>
            </a:pPr>
            <a:endParaRPr lang="en-US" sz="4300" dirty="0">
              <a:latin typeface="+mn-ea"/>
              <a:cs typeface="+mn-ea"/>
            </a:endParaRPr>
          </a:p>
        </p:txBody>
      </p:sp>
      <p:sp>
        <p:nvSpPr>
          <p:cNvPr id="77" name="Freeform 76"/>
          <p:cNvSpPr/>
          <p:nvPr/>
        </p:nvSpPr>
        <p:spPr>
          <a:xfrm>
            <a:off x="9480242" y="3127153"/>
            <a:ext cx="1207339" cy="1207339"/>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solidFill>
            <a:schemeClr val="accent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16" tIns="210656" rIns="210656" bIns="210656" numCol="1" spcCol="1693" anchor="ctr" anchorCtr="0">
            <a:noAutofit/>
          </a:bodyPr>
          <a:lstStyle/>
          <a:p>
            <a:pPr algn="ctr" defTabSz="1184910">
              <a:lnSpc>
                <a:spcPct val="90000"/>
              </a:lnSpc>
              <a:spcBef>
                <a:spcPct val="0"/>
              </a:spcBef>
              <a:spcAft>
                <a:spcPct val="35000"/>
              </a:spcAft>
            </a:pPr>
            <a:endParaRPr lang="en-US" sz="4300" dirty="0">
              <a:latin typeface="+mn-ea"/>
              <a:cs typeface="+mn-ea"/>
            </a:endParaRPr>
          </a:p>
        </p:txBody>
      </p:sp>
      <p:sp>
        <p:nvSpPr>
          <p:cNvPr id="79" name="Oval 78"/>
          <p:cNvSpPr>
            <a:spLocks noChangeAspect="1"/>
          </p:cNvSpPr>
          <p:nvPr/>
        </p:nvSpPr>
        <p:spPr>
          <a:xfrm>
            <a:off x="1199709" y="3007498"/>
            <a:ext cx="694248" cy="694244"/>
          </a:xfrm>
          <a:prstGeom prst="ellipse">
            <a:avLst/>
          </a:prstGeom>
          <a:solidFill>
            <a:schemeClr val="bg1"/>
          </a:solidFill>
          <a:ln w="3810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r>
              <a:rPr lang="en-US" sz="1900" b="1" dirty="0">
                <a:solidFill>
                  <a:schemeClr val="tx2">
                    <a:lumMod val="75000"/>
                  </a:schemeClr>
                </a:solidFill>
                <a:latin typeface="Agency FB" panose="020B0503020202020204" pitchFamily="34" charset="0"/>
                <a:cs typeface="+mn-ea"/>
              </a:rPr>
              <a:t>01</a:t>
            </a:r>
          </a:p>
        </p:txBody>
      </p:sp>
      <p:sp>
        <p:nvSpPr>
          <p:cNvPr id="80" name="Oval 79"/>
          <p:cNvSpPr>
            <a:spLocks noChangeAspect="1"/>
          </p:cNvSpPr>
          <p:nvPr/>
        </p:nvSpPr>
        <p:spPr>
          <a:xfrm>
            <a:off x="3196097" y="3007498"/>
            <a:ext cx="694248" cy="694244"/>
          </a:xfrm>
          <a:prstGeom prst="ellipse">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r>
              <a:rPr lang="en-US" sz="1900" b="1" dirty="0">
                <a:solidFill>
                  <a:schemeClr val="accent4"/>
                </a:solidFill>
                <a:latin typeface="Agency FB" panose="020B0503020202020204" pitchFamily="34" charset="0"/>
                <a:cs typeface="+mn-ea"/>
              </a:rPr>
              <a:t>02</a:t>
            </a:r>
            <a:endParaRPr lang="en-US" sz="1900" dirty="0">
              <a:solidFill>
                <a:schemeClr val="accent4"/>
              </a:solidFill>
              <a:latin typeface="Agency FB" panose="020B0503020202020204" pitchFamily="34" charset="0"/>
              <a:cs typeface="+mn-ea"/>
            </a:endParaRPr>
          </a:p>
        </p:txBody>
      </p:sp>
      <p:sp>
        <p:nvSpPr>
          <p:cNvPr id="81" name="Oval 80"/>
          <p:cNvSpPr>
            <a:spLocks noChangeAspect="1"/>
          </p:cNvSpPr>
          <p:nvPr/>
        </p:nvSpPr>
        <p:spPr>
          <a:xfrm>
            <a:off x="5192485" y="3007498"/>
            <a:ext cx="694248" cy="694244"/>
          </a:xfrm>
          <a:prstGeom prst="ellipse">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r>
              <a:rPr lang="en-US" sz="1900" b="1" dirty="0">
                <a:solidFill>
                  <a:schemeClr val="accent1"/>
                </a:solidFill>
                <a:latin typeface="Agency FB" panose="020B0503020202020204" pitchFamily="34" charset="0"/>
                <a:cs typeface="+mn-ea"/>
              </a:rPr>
              <a:t>03</a:t>
            </a:r>
            <a:endParaRPr lang="en-US" sz="1900" dirty="0">
              <a:solidFill>
                <a:schemeClr val="accent1"/>
              </a:solidFill>
              <a:latin typeface="Agency FB" panose="020B0503020202020204" pitchFamily="34" charset="0"/>
              <a:cs typeface="+mn-ea"/>
            </a:endParaRPr>
          </a:p>
        </p:txBody>
      </p:sp>
      <p:sp>
        <p:nvSpPr>
          <p:cNvPr id="82" name="Oval 81"/>
          <p:cNvSpPr>
            <a:spLocks noChangeAspect="1"/>
          </p:cNvSpPr>
          <p:nvPr/>
        </p:nvSpPr>
        <p:spPr>
          <a:xfrm>
            <a:off x="7188873" y="3007498"/>
            <a:ext cx="694248" cy="694244"/>
          </a:xfrm>
          <a:prstGeom prst="ellipse">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r>
              <a:rPr lang="en-US" sz="1900" b="1" dirty="0">
                <a:solidFill>
                  <a:schemeClr val="accent2"/>
                </a:solidFill>
                <a:latin typeface="Agency FB" panose="020B0503020202020204" pitchFamily="34" charset="0"/>
                <a:cs typeface="+mn-ea"/>
              </a:rPr>
              <a:t>04</a:t>
            </a:r>
            <a:endParaRPr lang="en-US" sz="1900" dirty="0">
              <a:solidFill>
                <a:schemeClr val="accent2"/>
              </a:solidFill>
              <a:latin typeface="Agency FB" panose="020B0503020202020204" pitchFamily="34" charset="0"/>
              <a:cs typeface="+mn-ea"/>
            </a:endParaRPr>
          </a:p>
        </p:txBody>
      </p:sp>
      <p:sp>
        <p:nvSpPr>
          <p:cNvPr id="83" name="Oval 82"/>
          <p:cNvSpPr>
            <a:spLocks noChangeAspect="1"/>
          </p:cNvSpPr>
          <p:nvPr/>
        </p:nvSpPr>
        <p:spPr>
          <a:xfrm>
            <a:off x="9185262" y="3007498"/>
            <a:ext cx="694248" cy="694244"/>
          </a:xfrm>
          <a:prstGeom prst="ellipse">
            <a:avLst/>
          </a:prstGeom>
          <a:solidFill>
            <a:schemeClr val="bg1"/>
          </a:solid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r>
              <a:rPr lang="en-US" sz="1900" b="1" dirty="0">
                <a:solidFill>
                  <a:schemeClr val="accent3"/>
                </a:solidFill>
                <a:latin typeface="Agency FB" panose="020B0503020202020204" pitchFamily="34" charset="0"/>
                <a:cs typeface="+mn-ea"/>
              </a:rPr>
              <a:t>05</a:t>
            </a:r>
            <a:endParaRPr lang="en-US" sz="1900" dirty="0">
              <a:solidFill>
                <a:schemeClr val="accent3"/>
              </a:solidFill>
              <a:latin typeface="Agency FB" panose="020B0503020202020204" pitchFamily="34" charset="0"/>
              <a:cs typeface="+mn-ea"/>
            </a:endParaRPr>
          </a:p>
        </p:txBody>
      </p:sp>
      <p:grpSp>
        <p:nvGrpSpPr>
          <p:cNvPr id="87" name="Group 86"/>
          <p:cNvGrpSpPr/>
          <p:nvPr/>
        </p:nvGrpSpPr>
        <p:grpSpPr>
          <a:xfrm>
            <a:off x="1312368" y="1677302"/>
            <a:ext cx="1607613" cy="1421924"/>
            <a:chOff x="971610" y="1226241"/>
            <a:chExt cx="1205710" cy="1066443"/>
          </a:xfrm>
        </p:grpSpPr>
        <p:sp>
          <p:nvSpPr>
            <p:cNvPr id="33" name="Rounded Rectangle 32"/>
            <p:cNvSpPr/>
            <p:nvPr/>
          </p:nvSpPr>
          <p:spPr>
            <a:xfrm rot="10800000" flipV="1">
              <a:off x="971610" y="1226241"/>
              <a:ext cx="1205710" cy="451544"/>
            </a:xfrm>
            <a:prstGeom prst="round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en-US" b="1" dirty="0">
                  <a:solidFill>
                    <a:schemeClr val="bg1"/>
                  </a:solidFill>
                  <a:latin typeface="Agency FB" panose="020B0503020202020204" pitchFamily="34" charset="0"/>
                  <a:cs typeface="+mn-ea"/>
                </a:rPr>
                <a:t>2012</a:t>
              </a:r>
              <a:endParaRPr lang="en-US" dirty="0">
                <a:solidFill>
                  <a:schemeClr val="bg1"/>
                </a:solidFill>
                <a:latin typeface="Agency FB" panose="020B0503020202020204" pitchFamily="34" charset="0"/>
                <a:cs typeface="+mn-ea"/>
              </a:endParaRPr>
            </a:p>
          </p:txBody>
        </p:sp>
        <p:cxnSp>
          <p:nvCxnSpPr>
            <p:cNvPr id="85" name="Straight Connector 84"/>
            <p:cNvCxnSpPr/>
            <p:nvPr/>
          </p:nvCxnSpPr>
          <p:spPr>
            <a:xfrm flipH="1">
              <a:off x="1574465" y="1677786"/>
              <a:ext cx="1" cy="614898"/>
            </a:xfrm>
            <a:prstGeom prst="line">
              <a:avLst/>
            </a:prstGeom>
            <a:ln w="19050">
              <a:solidFill>
                <a:schemeClr val="tx2">
                  <a:lumMod val="75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90" name="Group 89"/>
          <p:cNvGrpSpPr/>
          <p:nvPr/>
        </p:nvGrpSpPr>
        <p:grpSpPr>
          <a:xfrm>
            <a:off x="3301326" y="1677302"/>
            <a:ext cx="1607613" cy="1421924"/>
            <a:chOff x="971610" y="1226241"/>
            <a:chExt cx="1205710" cy="1066443"/>
          </a:xfrm>
        </p:grpSpPr>
        <p:sp>
          <p:nvSpPr>
            <p:cNvPr id="92" name="Rounded Rectangle 91"/>
            <p:cNvSpPr/>
            <p:nvPr/>
          </p:nvSpPr>
          <p:spPr>
            <a:xfrm rot="10800000" flipV="1">
              <a:off x="971610" y="1226241"/>
              <a:ext cx="1205710" cy="451544"/>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en-US" b="1" dirty="0">
                  <a:solidFill>
                    <a:schemeClr val="bg1"/>
                  </a:solidFill>
                  <a:latin typeface="Agency FB" panose="020B0503020202020204" pitchFamily="34" charset="0"/>
                  <a:cs typeface="+mn-ea"/>
                </a:rPr>
                <a:t>2013</a:t>
              </a:r>
              <a:endParaRPr lang="en-US" dirty="0">
                <a:solidFill>
                  <a:schemeClr val="bg1"/>
                </a:solidFill>
                <a:latin typeface="Agency FB" panose="020B0503020202020204" pitchFamily="34" charset="0"/>
                <a:cs typeface="+mn-ea"/>
              </a:endParaRPr>
            </a:p>
          </p:txBody>
        </p:sp>
        <p:cxnSp>
          <p:nvCxnSpPr>
            <p:cNvPr id="95" name="Straight Connector 94"/>
            <p:cNvCxnSpPr/>
            <p:nvPr/>
          </p:nvCxnSpPr>
          <p:spPr>
            <a:xfrm flipH="1">
              <a:off x="1574465" y="1677786"/>
              <a:ext cx="1" cy="614898"/>
            </a:xfrm>
            <a:prstGeom prst="line">
              <a:avLst/>
            </a:prstGeom>
            <a:ln w="19050">
              <a:solidFill>
                <a:schemeClr val="accent4"/>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97" name="Group 96"/>
          <p:cNvGrpSpPr/>
          <p:nvPr/>
        </p:nvGrpSpPr>
        <p:grpSpPr>
          <a:xfrm>
            <a:off x="5291872" y="1677302"/>
            <a:ext cx="1607613" cy="1421924"/>
            <a:chOff x="971610" y="1226241"/>
            <a:chExt cx="1205710" cy="1066443"/>
          </a:xfrm>
        </p:grpSpPr>
        <p:sp>
          <p:nvSpPr>
            <p:cNvPr id="100" name="Rounded Rectangle 99"/>
            <p:cNvSpPr/>
            <p:nvPr/>
          </p:nvSpPr>
          <p:spPr>
            <a:xfrm rot="10800000" flipV="1">
              <a:off x="971610" y="1226241"/>
              <a:ext cx="1205710" cy="451544"/>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en-US" b="1" dirty="0">
                  <a:solidFill>
                    <a:schemeClr val="bg1"/>
                  </a:solidFill>
                  <a:latin typeface="Agency FB" panose="020B0503020202020204" pitchFamily="34" charset="0"/>
                  <a:cs typeface="+mn-ea"/>
                </a:rPr>
                <a:t>2014</a:t>
              </a:r>
              <a:endParaRPr lang="en-US" dirty="0">
                <a:solidFill>
                  <a:schemeClr val="bg1"/>
                </a:solidFill>
                <a:latin typeface="Agency FB" panose="020B0503020202020204" pitchFamily="34" charset="0"/>
                <a:cs typeface="+mn-ea"/>
              </a:endParaRPr>
            </a:p>
          </p:txBody>
        </p:sp>
        <p:cxnSp>
          <p:nvCxnSpPr>
            <p:cNvPr id="102" name="Straight Connector 101"/>
            <p:cNvCxnSpPr/>
            <p:nvPr/>
          </p:nvCxnSpPr>
          <p:spPr>
            <a:xfrm flipH="1">
              <a:off x="1574465" y="1677786"/>
              <a:ext cx="1" cy="614898"/>
            </a:xfrm>
            <a:prstGeom prst="line">
              <a:avLst/>
            </a:prstGeom>
            <a:ln w="19050">
              <a:solidFill>
                <a:schemeClr val="accent1"/>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05" name="Group 104"/>
          <p:cNvGrpSpPr/>
          <p:nvPr/>
        </p:nvGrpSpPr>
        <p:grpSpPr>
          <a:xfrm>
            <a:off x="7277560" y="1677302"/>
            <a:ext cx="1607613" cy="1421924"/>
            <a:chOff x="971610" y="1226241"/>
            <a:chExt cx="1205710" cy="1066443"/>
          </a:xfrm>
        </p:grpSpPr>
        <p:sp>
          <p:nvSpPr>
            <p:cNvPr id="108" name="Rounded Rectangle 107"/>
            <p:cNvSpPr/>
            <p:nvPr/>
          </p:nvSpPr>
          <p:spPr>
            <a:xfrm rot="10800000" flipV="1">
              <a:off x="971610" y="1226241"/>
              <a:ext cx="1205710" cy="451544"/>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en-US" b="1" dirty="0">
                  <a:solidFill>
                    <a:schemeClr val="bg1"/>
                  </a:solidFill>
                  <a:latin typeface="Agency FB" panose="020B0503020202020204" pitchFamily="34" charset="0"/>
                  <a:cs typeface="+mn-ea"/>
                </a:rPr>
                <a:t>2015</a:t>
              </a:r>
              <a:endParaRPr lang="en-US" dirty="0">
                <a:solidFill>
                  <a:schemeClr val="bg1"/>
                </a:solidFill>
                <a:latin typeface="Agency FB" panose="020B0503020202020204" pitchFamily="34" charset="0"/>
                <a:cs typeface="+mn-ea"/>
              </a:endParaRPr>
            </a:p>
          </p:txBody>
        </p:sp>
        <p:cxnSp>
          <p:nvCxnSpPr>
            <p:cNvPr id="111" name="Straight Connector 110"/>
            <p:cNvCxnSpPr/>
            <p:nvPr/>
          </p:nvCxnSpPr>
          <p:spPr>
            <a:xfrm flipH="1">
              <a:off x="1574465" y="1677786"/>
              <a:ext cx="1" cy="614898"/>
            </a:xfrm>
            <a:prstGeom prst="line">
              <a:avLst/>
            </a:prstGeom>
            <a:ln w="19050">
              <a:solidFill>
                <a:schemeClr val="accent2"/>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14" name="Group 113"/>
          <p:cNvGrpSpPr/>
          <p:nvPr/>
        </p:nvGrpSpPr>
        <p:grpSpPr>
          <a:xfrm>
            <a:off x="9277030" y="1677302"/>
            <a:ext cx="1607613" cy="1421924"/>
            <a:chOff x="971610" y="1226241"/>
            <a:chExt cx="1205710" cy="1066443"/>
          </a:xfrm>
        </p:grpSpPr>
        <p:sp>
          <p:nvSpPr>
            <p:cNvPr id="117" name="Rounded Rectangle 116"/>
            <p:cNvSpPr/>
            <p:nvPr/>
          </p:nvSpPr>
          <p:spPr>
            <a:xfrm rot="10800000" flipV="1">
              <a:off x="971610" y="1226241"/>
              <a:ext cx="1205710" cy="451544"/>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en-US" b="1" dirty="0">
                  <a:solidFill>
                    <a:schemeClr val="bg1"/>
                  </a:solidFill>
                  <a:latin typeface="Agency FB" panose="020B0503020202020204" pitchFamily="34" charset="0"/>
                  <a:cs typeface="+mn-ea"/>
                </a:rPr>
                <a:t>2016</a:t>
              </a:r>
              <a:endParaRPr lang="en-US" dirty="0">
                <a:solidFill>
                  <a:schemeClr val="bg1"/>
                </a:solidFill>
                <a:latin typeface="Agency FB" panose="020B0503020202020204" pitchFamily="34" charset="0"/>
                <a:cs typeface="+mn-ea"/>
              </a:endParaRPr>
            </a:p>
          </p:txBody>
        </p:sp>
        <p:cxnSp>
          <p:nvCxnSpPr>
            <p:cNvPr id="120" name="Straight Connector 119"/>
            <p:cNvCxnSpPr/>
            <p:nvPr/>
          </p:nvCxnSpPr>
          <p:spPr>
            <a:xfrm flipH="1">
              <a:off x="1574465" y="1677786"/>
              <a:ext cx="1" cy="614898"/>
            </a:xfrm>
            <a:prstGeom prst="line">
              <a:avLst/>
            </a:prstGeom>
            <a:ln w="19050">
              <a:solidFill>
                <a:schemeClr val="accent3"/>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grpSp>
      <p:sp>
        <p:nvSpPr>
          <p:cNvPr id="50" name="Freeform 143"/>
          <p:cNvSpPr>
            <a:spLocks noEditPoints="1"/>
          </p:cNvSpPr>
          <p:nvPr/>
        </p:nvSpPr>
        <p:spPr bwMode="auto">
          <a:xfrm>
            <a:off x="1874875" y="3476942"/>
            <a:ext cx="482600" cy="444500"/>
          </a:xfrm>
          <a:custGeom>
            <a:avLst/>
            <a:gdLst>
              <a:gd name="T0" fmla="*/ 151 w 157"/>
              <a:gd name="T1" fmla="*/ 59 h 145"/>
              <a:gd name="T2" fmla="*/ 130 w 157"/>
              <a:gd name="T3" fmla="*/ 41 h 145"/>
              <a:gd name="T4" fmla="*/ 110 w 157"/>
              <a:gd name="T5" fmla="*/ 23 h 145"/>
              <a:gd name="T6" fmla="*/ 88 w 157"/>
              <a:gd name="T7" fmla="*/ 5 h 145"/>
              <a:gd name="T8" fmla="*/ 69 w 157"/>
              <a:gd name="T9" fmla="*/ 5 h 145"/>
              <a:gd name="T10" fmla="*/ 47 w 157"/>
              <a:gd name="T11" fmla="*/ 23 h 145"/>
              <a:gd name="T12" fmla="*/ 27 w 157"/>
              <a:gd name="T13" fmla="*/ 41 h 145"/>
              <a:gd name="T14" fmla="*/ 6 w 157"/>
              <a:gd name="T15" fmla="*/ 59 h 145"/>
              <a:gd name="T16" fmla="*/ 9 w 157"/>
              <a:gd name="T17" fmla="*/ 68 h 145"/>
              <a:gd name="T18" fmla="*/ 21 w 157"/>
              <a:gd name="T19" fmla="*/ 68 h 145"/>
              <a:gd name="T20" fmla="*/ 21 w 157"/>
              <a:gd name="T21" fmla="*/ 139 h 145"/>
              <a:gd name="T22" fmla="*/ 27 w 157"/>
              <a:gd name="T23" fmla="*/ 145 h 145"/>
              <a:gd name="T24" fmla="*/ 38 w 157"/>
              <a:gd name="T25" fmla="*/ 145 h 145"/>
              <a:gd name="T26" fmla="*/ 38 w 157"/>
              <a:gd name="T27" fmla="*/ 81 h 145"/>
              <a:gd name="T28" fmla="*/ 71 w 157"/>
              <a:gd name="T29" fmla="*/ 81 h 145"/>
              <a:gd name="T30" fmla="*/ 71 w 157"/>
              <a:gd name="T31" fmla="*/ 145 h 145"/>
              <a:gd name="T32" fmla="*/ 130 w 157"/>
              <a:gd name="T33" fmla="*/ 145 h 145"/>
              <a:gd name="T34" fmla="*/ 136 w 157"/>
              <a:gd name="T35" fmla="*/ 139 h 145"/>
              <a:gd name="T36" fmla="*/ 136 w 157"/>
              <a:gd name="T37" fmla="*/ 68 h 145"/>
              <a:gd name="T38" fmla="*/ 148 w 157"/>
              <a:gd name="T39" fmla="*/ 68 h 145"/>
              <a:gd name="T40" fmla="*/ 151 w 157"/>
              <a:gd name="T41" fmla="*/ 59 h 145"/>
              <a:gd name="T42" fmla="*/ 118 w 157"/>
              <a:gd name="T43" fmla="*/ 97 h 145"/>
              <a:gd name="T44" fmla="*/ 89 w 157"/>
              <a:gd name="T45" fmla="*/ 97 h 145"/>
              <a:gd name="T46" fmla="*/ 89 w 157"/>
              <a:gd name="T47" fmla="*/ 72 h 145"/>
              <a:gd name="T48" fmla="*/ 118 w 157"/>
              <a:gd name="T49" fmla="*/ 72 h 145"/>
              <a:gd name="T50" fmla="*/ 118 w 157"/>
              <a:gd name="T51" fmla="*/ 97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57" h="145">
                <a:moveTo>
                  <a:pt x="151" y="59"/>
                </a:moveTo>
                <a:cubicBezTo>
                  <a:pt x="130" y="41"/>
                  <a:pt x="130" y="41"/>
                  <a:pt x="130" y="41"/>
                </a:cubicBezTo>
                <a:cubicBezTo>
                  <a:pt x="124" y="36"/>
                  <a:pt x="115" y="28"/>
                  <a:pt x="110" y="23"/>
                </a:cubicBezTo>
                <a:cubicBezTo>
                  <a:pt x="88" y="5"/>
                  <a:pt x="88" y="5"/>
                  <a:pt x="88" y="5"/>
                </a:cubicBezTo>
                <a:cubicBezTo>
                  <a:pt x="83" y="0"/>
                  <a:pt x="74" y="0"/>
                  <a:pt x="69" y="5"/>
                </a:cubicBezTo>
                <a:cubicBezTo>
                  <a:pt x="47" y="23"/>
                  <a:pt x="47" y="23"/>
                  <a:pt x="47" y="23"/>
                </a:cubicBezTo>
                <a:cubicBezTo>
                  <a:pt x="42" y="28"/>
                  <a:pt x="33" y="36"/>
                  <a:pt x="27" y="41"/>
                </a:cubicBezTo>
                <a:cubicBezTo>
                  <a:pt x="6" y="59"/>
                  <a:pt x="6" y="59"/>
                  <a:pt x="6" y="59"/>
                </a:cubicBezTo>
                <a:cubicBezTo>
                  <a:pt x="0" y="64"/>
                  <a:pt x="2" y="68"/>
                  <a:pt x="9" y="68"/>
                </a:cubicBezTo>
                <a:cubicBezTo>
                  <a:pt x="21" y="68"/>
                  <a:pt x="21" y="68"/>
                  <a:pt x="21" y="68"/>
                </a:cubicBezTo>
                <a:cubicBezTo>
                  <a:pt x="21" y="139"/>
                  <a:pt x="21" y="139"/>
                  <a:pt x="21" y="139"/>
                </a:cubicBezTo>
                <a:cubicBezTo>
                  <a:pt x="21" y="142"/>
                  <a:pt x="24" y="145"/>
                  <a:pt x="27" y="145"/>
                </a:cubicBezTo>
                <a:cubicBezTo>
                  <a:pt x="38" y="145"/>
                  <a:pt x="38" y="145"/>
                  <a:pt x="38" y="145"/>
                </a:cubicBezTo>
                <a:cubicBezTo>
                  <a:pt x="38" y="81"/>
                  <a:pt x="38" y="81"/>
                  <a:pt x="38" y="81"/>
                </a:cubicBezTo>
                <a:cubicBezTo>
                  <a:pt x="71" y="81"/>
                  <a:pt x="71" y="81"/>
                  <a:pt x="71" y="81"/>
                </a:cubicBezTo>
                <a:cubicBezTo>
                  <a:pt x="71" y="145"/>
                  <a:pt x="71" y="145"/>
                  <a:pt x="71" y="145"/>
                </a:cubicBezTo>
                <a:cubicBezTo>
                  <a:pt x="130" y="145"/>
                  <a:pt x="130" y="145"/>
                  <a:pt x="130" y="145"/>
                </a:cubicBezTo>
                <a:cubicBezTo>
                  <a:pt x="134" y="145"/>
                  <a:pt x="136" y="142"/>
                  <a:pt x="136" y="139"/>
                </a:cubicBezTo>
                <a:cubicBezTo>
                  <a:pt x="136" y="68"/>
                  <a:pt x="136" y="68"/>
                  <a:pt x="136" y="68"/>
                </a:cubicBezTo>
                <a:cubicBezTo>
                  <a:pt x="148" y="68"/>
                  <a:pt x="148" y="68"/>
                  <a:pt x="148" y="68"/>
                </a:cubicBezTo>
                <a:cubicBezTo>
                  <a:pt x="155" y="68"/>
                  <a:pt x="157" y="64"/>
                  <a:pt x="151" y="59"/>
                </a:cubicBezTo>
                <a:close/>
                <a:moveTo>
                  <a:pt x="118" y="97"/>
                </a:moveTo>
                <a:cubicBezTo>
                  <a:pt x="89" y="97"/>
                  <a:pt x="89" y="97"/>
                  <a:pt x="89" y="97"/>
                </a:cubicBezTo>
                <a:cubicBezTo>
                  <a:pt x="89" y="72"/>
                  <a:pt x="89" y="72"/>
                  <a:pt x="89" y="72"/>
                </a:cubicBezTo>
                <a:cubicBezTo>
                  <a:pt x="118" y="72"/>
                  <a:pt x="118" y="72"/>
                  <a:pt x="118" y="72"/>
                </a:cubicBezTo>
                <a:lnTo>
                  <a:pt x="118" y="97"/>
                </a:lnTo>
                <a:close/>
              </a:path>
            </a:pathLst>
          </a:custGeom>
          <a:solidFill>
            <a:schemeClr val="bg1"/>
          </a:solidFill>
          <a:ln>
            <a:noFill/>
          </a:ln>
        </p:spPr>
        <p:txBody>
          <a:bodyPr vert="horz" wrap="square" lIns="121908" tIns="60954" rIns="121908" bIns="60954" numCol="1" anchor="t" anchorCtr="0" compatLnSpc="1"/>
          <a:lstStyle/>
          <a:p>
            <a:endParaRPr lang="en-US">
              <a:latin typeface="+mn-ea"/>
              <a:ea typeface="+mn-ea"/>
              <a:cs typeface="+mn-ea"/>
            </a:endParaRPr>
          </a:p>
        </p:txBody>
      </p:sp>
      <p:sp>
        <p:nvSpPr>
          <p:cNvPr id="51" name="Freeform 92"/>
          <p:cNvSpPr>
            <a:spLocks noEditPoints="1"/>
          </p:cNvSpPr>
          <p:nvPr/>
        </p:nvSpPr>
        <p:spPr bwMode="auto">
          <a:xfrm>
            <a:off x="3900735" y="3520648"/>
            <a:ext cx="455084" cy="463551"/>
          </a:xfrm>
          <a:custGeom>
            <a:avLst/>
            <a:gdLst>
              <a:gd name="T0" fmla="*/ 143 w 148"/>
              <a:gd name="T1" fmla="*/ 130 h 151"/>
              <a:gd name="T2" fmla="*/ 100 w 148"/>
              <a:gd name="T3" fmla="*/ 86 h 151"/>
              <a:gd name="T4" fmla="*/ 110 w 148"/>
              <a:gd name="T5" fmla="*/ 55 h 151"/>
              <a:gd name="T6" fmla="*/ 55 w 148"/>
              <a:gd name="T7" fmla="*/ 0 h 151"/>
              <a:gd name="T8" fmla="*/ 0 w 148"/>
              <a:gd name="T9" fmla="*/ 55 h 151"/>
              <a:gd name="T10" fmla="*/ 55 w 148"/>
              <a:gd name="T11" fmla="*/ 109 h 151"/>
              <a:gd name="T12" fmla="*/ 81 w 148"/>
              <a:gd name="T13" fmla="*/ 103 h 151"/>
              <a:gd name="T14" fmla="*/ 126 w 148"/>
              <a:gd name="T15" fmla="*/ 147 h 151"/>
              <a:gd name="T16" fmla="*/ 143 w 148"/>
              <a:gd name="T17" fmla="*/ 147 h 151"/>
              <a:gd name="T18" fmla="*/ 143 w 148"/>
              <a:gd name="T19" fmla="*/ 130 h 151"/>
              <a:gd name="T20" fmla="*/ 19 w 148"/>
              <a:gd name="T21" fmla="*/ 55 h 151"/>
              <a:gd name="T22" fmla="*/ 55 w 148"/>
              <a:gd name="T23" fmla="*/ 18 h 151"/>
              <a:gd name="T24" fmla="*/ 92 w 148"/>
              <a:gd name="T25" fmla="*/ 55 h 151"/>
              <a:gd name="T26" fmla="*/ 55 w 148"/>
              <a:gd name="T27" fmla="*/ 91 h 151"/>
              <a:gd name="T28" fmla="*/ 19 w 148"/>
              <a:gd name="T29" fmla="*/ 55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8" h="151">
                <a:moveTo>
                  <a:pt x="143" y="130"/>
                </a:moveTo>
                <a:cubicBezTo>
                  <a:pt x="100" y="86"/>
                  <a:pt x="100" y="86"/>
                  <a:pt x="100" y="86"/>
                </a:cubicBezTo>
                <a:cubicBezTo>
                  <a:pt x="106" y="77"/>
                  <a:pt x="110" y="67"/>
                  <a:pt x="110" y="55"/>
                </a:cubicBezTo>
                <a:cubicBezTo>
                  <a:pt x="110" y="24"/>
                  <a:pt x="85" y="0"/>
                  <a:pt x="55" y="0"/>
                </a:cubicBezTo>
                <a:cubicBezTo>
                  <a:pt x="25" y="0"/>
                  <a:pt x="0" y="24"/>
                  <a:pt x="0" y="55"/>
                </a:cubicBezTo>
                <a:cubicBezTo>
                  <a:pt x="0" y="85"/>
                  <a:pt x="25" y="109"/>
                  <a:pt x="55" y="109"/>
                </a:cubicBezTo>
                <a:cubicBezTo>
                  <a:pt x="65" y="109"/>
                  <a:pt x="74" y="107"/>
                  <a:pt x="81" y="103"/>
                </a:cubicBezTo>
                <a:cubicBezTo>
                  <a:pt x="126" y="147"/>
                  <a:pt x="126" y="147"/>
                  <a:pt x="126" y="147"/>
                </a:cubicBezTo>
                <a:cubicBezTo>
                  <a:pt x="130" y="151"/>
                  <a:pt x="138" y="151"/>
                  <a:pt x="143" y="147"/>
                </a:cubicBezTo>
                <a:cubicBezTo>
                  <a:pt x="148" y="142"/>
                  <a:pt x="148" y="134"/>
                  <a:pt x="143" y="130"/>
                </a:cubicBezTo>
                <a:close/>
                <a:moveTo>
                  <a:pt x="19" y="55"/>
                </a:moveTo>
                <a:cubicBezTo>
                  <a:pt x="19" y="34"/>
                  <a:pt x="35" y="18"/>
                  <a:pt x="55" y="18"/>
                </a:cubicBezTo>
                <a:cubicBezTo>
                  <a:pt x="75" y="18"/>
                  <a:pt x="92" y="34"/>
                  <a:pt x="92" y="55"/>
                </a:cubicBezTo>
                <a:cubicBezTo>
                  <a:pt x="92" y="75"/>
                  <a:pt x="75" y="91"/>
                  <a:pt x="55" y="91"/>
                </a:cubicBezTo>
                <a:cubicBezTo>
                  <a:pt x="35" y="91"/>
                  <a:pt x="19" y="75"/>
                  <a:pt x="19" y="55"/>
                </a:cubicBezTo>
                <a:close/>
              </a:path>
            </a:pathLst>
          </a:custGeom>
          <a:solidFill>
            <a:schemeClr val="bg1"/>
          </a:solidFill>
          <a:ln>
            <a:noFill/>
          </a:ln>
        </p:spPr>
        <p:txBody>
          <a:bodyPr vert="horz" wrap="square" lIns="121908" tIns="60954" rIns="121908" bIns="60954" numCol="1" anchor="t" anchorCtr="0" compatLnSpc="1"/>
          <a:lstStyle/>
          <a:p>
            <a:endParaRPr lang="en-US">
              <a:latin typeface="+mn-ea"/>
              <a:ea typeface="+mn-ea"/>
              <a:cs typeface="+mn-ea"/>
            </a:endParaRPr>
          </a:p>
        </p:txBody>
      </p:sp>
      <p:grpSp>
        <p:nvGrpSpPr>
          <p:cNvPr id="52" name="组合 51"/>
          <p:cNvGrpSpPr/>
          <p:nvPr/>
        </p:nvGrpSpPr>
        <p:grpSpPr>
          <a:xfrm>
            <a:off x="5896454" y="3506941"/>
            <a:ext cx="427567" cy="400051"/>
            <a:chOff x="6661150" y="233363"/>
            <a:chExt cx="320675" cy="300038"/>
          </a:xfrm>
          <a:solidFill>
            <a:schemeClr val="bg1"/>
          </a:solidFill>
        </p:grpSpPr>
        <p:sp>
          <p:nvSpPr>
            <p:cNvPr id="53" name="Freeform 153"/>
            <p:cNvSpPr/>
            <p:nvPr/>
          </p:nvSpPr>
          <p:spPr bwMode="auto">
            <a:xfrm>
              <a:off x="6677025" y="315913"/>
              <a:ext cx="79375" cy="187325"/>
            </a:xfrm>
            <a:custGeom>
              <a:avLst/>
              <a:gdLst>
                <a:gd name="T0" fmla="*/ 34 w 34"/>
                <a:gd name="T1" fmla="*/ 81 h 81"/>
                <a:gd name="T2" fmla="*/ 34 w 34"/>
                <a:gd name="T3" fmla="*/ 8 h 81"/>
                <a:gd name="T4" fmla="*/ 26 w 34"/>
                <a:gd name="T5" fmla="*/ 0 h 81"/>
                <a:gd name="T6" fmla="*/ 9 w 34"/>
                <a:gd name="T7" fmla="*/ 0 h 81"/>
                <a:gd name="T8" fmla="*/ 0 w 34"/>
                <a:gd name="T9" fmla="*/ 8 h 81"/>
                <a:gd name="T10" fmla="*/ 0 w 34"/>
                <a:gd name="T11" fmla="*/ 81 h 81"/>
                <a:gd name="T12" fmla="*/ 34 w 34"/>
                <a:gd name="T13" fmla="*/ 81 h 81"/>
              </a:gdLst>
              <a:ahLst/>
              <a:cxnLst>
                <a:cxn ang="0">
                  <a:pos x="T0" y="T1"/>
                </a:cxn>
                <a:cxn ang="0">
                  <a:pos x="T2" y="T3"/>
                </a:cxn>
                <a:cxn ang="0">
                  <a:pos x="T4" y="T5"/>
                </a:cxn>
                <a:cxn ang="0">
                  <a:pos x="T6" y="T7"/>
                </a:cxn>
                <a:cxn ang="0">
                  <a:pos x="T8" y="T9"/>
                </a:cxn>
                <a:cxn ang="0">
                  <a:pos x="T10" y="T11"/>
                </a:cxn>
                <a:cxn ang="0">
                  <a:pos x="T12" y="T13"/>
                </a:cxn>
              </a:cxnLst>
              <a:rect l="0" t="0" r="r" b="b"/>
              <a:pathLst>
                <a:path w="34" h="81">
                  <a:moveTo>
                    <a:pt x="34" y="81"/>
                  </a:moveTo>
                  <a:cubicBezTo>
                    <a:pt x="34" y="8"/>
                    <a:pt x="34" y="8"/>
                    <a:pt x="34" y="8"/>
                  </a:cubicBezTo>
                  <a:cubicBezTo>
                    <a:pt x="34" y="4"/>
                    <a:pt x="30" y="0"/>
                    <a:pt x="26" y="0"/>
                  </a:cubicBezTo>
                  <a:cubicBezTo>
                    <a:pt x="9" y="0"/>
                    <a:pt x="9" y="0"/>
                    <a:pt x="9" y="0"/>
                  </a:cubicBezTo>
                  <a:cubicBezTo>
                    <a:pt x="4" y="0"/>
                    <a:pt x="0" y="4"/>
                    <a:pt x="0" y="8"/>
                  </a:cubicBezTo>
                  <a:cubicBezTo>
                    <a:pt x="0" y="81"/>
                    <a:pt x="0" y="81"/>
                    <a:pt x="0" y="81"/>
                  </a:cubicBezTo>
                  <a:lnTo>
                    <a:pt x="34" y="8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ea typeface="+mn-ea"/>
                <a:cs typeface="+mn-ea"/>
              </a:endParaRPr>
            </a:p>
          </p:txBody>
        </p:sp>
        <p:sp>
          <p:nvSpPr>
            <p:cNvPr id="54" name="Freeform 154"/>
            <p:cNvSpPr/>
            <p:nvPr/>
          </p:nvSpPr>
          <p:spPr bwMode="auto">
            <a:xfrm>
              <a:off x="6783388" y="233363"/>
              <a:ext cx="77788" cy="269875"/>
            </a:xfrm>
            <a:custGeom>
              <a:avLst/>
              <a:gdLst>
                <a:gd name="T0" fmla="*/ 34 w 34"/>
                <a:gd name="T1" fmla="*/ 117 h 117"/>
                <a:gd name="T2" fmla="*/ 34 w 34"/>
                <a:gd name="T3" fmla="*/ 8 h 117"/>
                <a:gd name="T4" fmla="*/ 25 w 34"/>
                <a:gd name="T5" fmla="*/ 0 h 117"/>
                <a:gd name="T6" fmla="*/ 8 w 34"/>
                <a:gd name="T7" fmla="*/ 0 h 117"/>
                <a:gd name="T8" fmla="*/ 0 w 34"/>
                <a:gd name="T9" fmla="*/ 8 h 117"/>
                <a:gd name="T10" fmla="*/ 0 w 34"/>
                <a:gd name="T11" fmla="*/ 117 h 117"/>
                <a:gd name="T12" fmla="*/ 34 w 34"/>
                <a:gd name="T13" fmla="*/ 117 h 117"/>
              </a:gdLst>
              <a:ahLst/>
              <a:cxnLst>
                <a:cxn ang="0">
                  <a:pos x="T0" y="T1"/>
                </a:cxn>
                <a:cxn ang="0">
                  <a:pos x="T2" y="T3"/>
                </a:cxn>
                <a:cxn ang="0">
                  <a:pos x="T4" y="T5"/>
                </a:cxn>
                <a:cxn ang="0">
                  <a:pos x="T6" y="T7"/>
                </a:cxn>
                <a:cxn ang="0">
                  <a:pos x="T8" y="T9"/>
                </a:cxn>
                <a:cxn ang="0">
                  <a:pos x="T10" y="T11"/>
                </a:cxn>
                <a:cxn ang="0">
                  <a:pos x="T12" y="T13"/>
                </a:cxn>
              </a:cxnLst>
              <a:rect l="0" t="0" r="r" b="b"/>
              <a:pathLst>
                <a:path w="34" h="117">
                  <a:moveTo>
                    <a:pt x="34" y="117"/>
                  </a:moveTo>
                  <a:cubicBezTo>
                    <a:pt x="34" y="8"/>
                    <a:pt x="34" y="8"/>
                    <a:pt x="34" y="8"/>
                  </a:cubicBezTo>
                  <a:cubicBezTo>
                    <a:pt x="34" y="4"/>
                    <a:pt x="30" y="0"/>
                    <a:pt x="25" y="0"/>
                  </a:cubicBezTo>
                  <a:cubicBezTo>
                    <a:pt x="8" y="0"/>
                    <a:pt x="8" y="0"/>
                    <a:pt x="8" y="0"/>
                  </a:cubicBezTo>
                  <a:cubicBezTo>
                    <a:pt x="3" y="0"/>
                    <a:pt x="0" y="4"/>
                    <a:pt x="0" y="8"/>
                  </a:cubicBezTo>
                  <a:cubicBezTo>
                    <a:pt x="0" y="117"/>
                    <a:pt x="0" y="117"/>
                    <a:pt x="0" y="117"/>
                  </a:cubicBezTo>
                  <a:lnTo>
                    <a:pt x="34" y="11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ea typeface="+mn-ea"/>
                <a:cs typeface="+mn-ea"/>
              </a:endParaRPr>
            </a:p>
          </p:txBody>
        </p:sp>
        <p:sp>
          <p:nvSpPr>
            <p:cNvPr id="55" name="Freeform 155"/>
            <p:cNvSpPr/>
            <p:nvPr/>
          </p:nvSpPr>
          <p:spPr bwMode="auto">
            <a:xfrm>
              <a:off x="6886575" y="358776"/>
              <a:ext cx="79375" cy="144463"/>
            </a:xfrm>
            <a:custGeom>
              <a:avLst/>
              <a:gdLst>
                <a:gd name="T0" fmla="*/ 34 w 34"/>
                <a:gd name="T1" fmla="*/ 63 h 63"/>
                <a:gd name="T2" fmla="*/ 34 w 34"/>
                <a:gd name="T3" fmla="*/ 8 h 63"/>
                <a:gd name="T4" fmla="*/ 25 w 34"/>
                <a:gd name="T5" fmla="*/ 0 h 63"/>
                <a:gd name="T6" fmla="*/ 8 w 34"/>
                <a:gd name="T7" fmla="*/ 0 h 63"/>
                <a:gd name="T8" fmla="*/ 0 w 34"/>
                <a:gd name="T9" fmla="*/ 8 h 63"/>
                <a:gd name="T10" fmla="*/ 0 w 34"/>
                <a:gd name="T11" fmla="*/ 63 h 63"/>
                <a:gd name="T12" fmla="*/ 34 w 34"/>
                <a:gd name="T13" fmla="*/ 63 h 63"/>
              </a:gdLst>
              <a:ahLst/>
              <a:cxnLst>
                <a:cxn ang="0">
                  <a:pos x="T0" y="T1"/>
                </a:cxn>
                <a:cxn ang="0">
                  <a:pos x="T2" y="T3"/>
                </a:cxn>
                <a:cxn ang="0">
                  <a:pos x="T4" y="T5"/>
                </a:cxn>
                <a:cxn ang="0">
                  <a:pos x="T6" y="T7"/>
                </a:cxn>
                <a:cxn ang="0">
                  <a:pos x="T8" y="T9"/>
                </a:cxn>
                <a:cxn ang="0">
                  <a:pos x="T10" y="T11"/>
                </a:cxn>
                <a:cxn ang="0">
                  <a:pos x="T12" y="T13"/>
                </a:cxn>
              </a:cxnLst>
              <a:rect l="0" t="0" r="r" b="b"/>
              <a:pathLst>
                <a:path w="34" h="63">
                  <a:moveTo>
                    <a:pt x="34" y="63"/>
                  </a:moveTo>
                  <a:cubicBezTo>
                    <a:pt x="34" y="8"/>
                    <a:pt x="34" y="8"/>
                    <a:pt x="34" y="8"/>
                  </a:cubicBezTo>
                  <a:cubicBezTo>
                    <a:pt x="34" y="4"/>
                    <a:pt x="30" y="0"/>
                    <a:pt x="25" y="0"/>
                  </a:cubicBezTo>
                  <a:cubicBezTo>
                    <a:pt x="8" y="0"/>
                    <a:pt x="8" y="0"/>
                    <a:pt x="8" y="0"/>
                  </a:cubicBezTo>
                  <a:cubicBezTo>
                    <a:pt x="4" y="0"/>
                    <a:pt x="0" y="4"/>
                    <a:pt x="0" y="8"/>
                  </a:cubicBezTo>
                  <a:cubicBezTo>
                    <a:pt x="0" y="63"/>
                    <a:pt x="0" y="63"/>
                    <a:pt x="0" y="63"/>
                  </a:cubicBezTo>
                  <a:lnTo>
                    <a:pt x="34" y="6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ea typeface="+mn-ea"/>
                <a:cs typeface="+mn-ea"/>
              </a:endParaRPr>
            </a:p>
          </p:txBody>
        </p:sp>
        <p:sp>
          <p:nvSpPr>
            <p:cNvPr id="56" name="Rectangle 156"/>
            <p:cNvSpPr>
              <a:spLocks noChangeArrowheads="1"/>
            </p:cNvSpPr>
            <p:nvPr/>
          </p:nvSpPr>
          <p:spPr bwMode="auto">
            <a:xfrm>
              <a:off x="6661150" y="512763"/>
              <a:ext cx="320675" cy="206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latin typeface="+mn-ea"/>
                <a:ea typeface="+mn-ea"/>
                <a:cs typeface="+mn-ea"/>
              </a:endParaRPr>
            </a:p>
          </p:txBody>
        </p:sp>
      </p:grpSp>
      <p:sp>
        <p:nvSpPr>
          <p:cNvPr id="57" name="Freeform 140"/>
          <p:cNvSpPr>
            <a:spLocks noEditPoints="1"/>
          </p:cNvSpPr>
          <p:nvPr/>
        </p:nvSpPr>
        <p:spPr bwMode="auto">
          <a:xfrm>
            <a:off x="7843431" y="3504629"/>
            <a:ext cx="474520" cy="474520"/>
          </a:xfrm>
          <a:custGeom>
            <a:avLst/>
            <a:gdLst>
              <a:gd name="T0" fmla="*/ 103 w 112"/>
              <a:gd name="T1" fmla="*/ 47 h 112"/>
              <a:gd name="T2" fmla="*/ 106 w 112"/>
              <a:gd name="T3" fmla="*/ 36 h 112"/>
              <a:gd name="T4" fmla="*/ 102 w 112"/>
              <a:gd name="T5" fmla="*/ 22 h 112"/>
              <a:gd name="T6" fmla="*/ 92 w 112"/>
              <a:gd name="T7" fmla="*/ 25 h 112"/>
              <a:gd name="T8" fmla="*/ 90 w 112"/>
              <a:gd name="T9" fmla="*/ 14 h 112"/>
              <a:gd name="T10" fmla="*/ 79 w 112"/>
              <a:gd name="T11" fmla="*/ 4 h 112"/>
              <a:gd name="T12" fmla="*/ 71 w 112"/>
              <a:gd name="T13" fmla="*/ 11 h 112"/>
              <a:gd name="T14" fmla="*/ 64 w 112"/>
              <a:gd name="T15" fmla="*/ 3 h 112"/>
              <a:gd name="T16" fmla="*/ 50 w 112"/>
              <a:gd name="T17" fmla="*/ 0 h 112"/>
              <a:gd name="T18" fmla="*/ 47 w 112"/>
              <a:gd name="T19" fmla="*/ 10 h 112"/>
              <a:gd name="T20" fmla="*/ 37 w 112"/>
              <a:gd name="T21" fmla="*/ 6 h 112"/>
              <a:gd name="T22" fmla="*/ 23 w 112"/>
              <a:gd name="T23" fmla="*/ 11 h 112"/>
              <a:gd name="T24" fmla="*/ 25 w 112"/>
              <a:gd name="T25" fmla="*/ 20 h 112"/>
              <a:gd name="T26" fmla="*/ 14 w 112"/>
              <a:gd name="T27" fmla="*/ 22 h 112"/>
              <a:gd name="T28" fmla="*/ 5 w 112"/>
              <a:gd name="T29" fmla="*/ 33 h 112"/>
              <a:gd name="T30" fmla="*/ 12 w 112"/>
              <a:gd name="T31" fmla="*/ 41 h 112"/>
              <a:gd name="T32" fmla="*/ 3 w 112"/>
              <a:gd name="T33" fmla="*/ 48 h 112"/>
              <a:gd name="T34" fmla="*/ 0 w 112"/>
              <a:gd name="T35" fmla="*/ 62 h 112"/>
              <a:gd name="T36" fmla="*/ 10 w 112"/>
              <a:gd name="T37" fmla="*/ 65 h 112"/>
              <a:gd name="T38" fmla="*/ 6 w 112"/>
              <a:gd name="T39" fmla="*/ 75 h 112"/>
              <a:gd name="T40" fmla="*/ 11 w 112"/>
              <a:gd name="T41" fmla="*/ 89 h 112"/>
              <a:gd name="T42" fmla="*/ 21 w 112"/>
              <a:gd name="T43" fmla="*/ 87 h 112"/>
              <a:gd name="T44" fmla="*/ 23 w 112"/>
              <a:gd name="T45" fmla="*/ 98 h 112"/>
              <a:gd name="T46" fmla="*/ 34 w 112"/>
              <a:gd name="T47" fmla="*/ 108 h 112"/>
              <a:gd name="T48" fmla="*/ 41 w 112"/>
              <a:gd name="T49" fmla="*/ 101 h 112"/>
              <a:gd name="T50" fmla="*/ 48 w 112"/>
              <a:gd name="T51" fmla="*/ 109 h 112"/>
              <a:gd name="T52" fmla="*/ 63 w 112"/>
              <a:gd name="T53" fmla="*/ 112 h 112"/>
              <a:gd name="T54" fmla="*/ 66 w 112"/>
              <a:gd name="T55" fmla="*/ 102 h 112"/>
              <a:gd name="T56" fmla="*/ 76 w 112"/>
              <a:gd name="T57" fmla="*/ 106 h 112"/>
              <a:gd name="T58" fmla="*/ 90 w 112"/>
              <a:gd name="T59" fmla="*/ 101 h 112"/>
              <a:gd name="T60" fmla="*/ 88 w 112"/>
              <a:gd name="T61" fmla="*/ 91 h 112"/>
              <a:gd name="T62" fmla="*/ 98 w 112"/>
              <a:gd name="T63" fmla="*/ 89 h 112"/>
              <a:gd name="T64" fmla="*/ 108 w 112"/>
              <a:gd name="T65" fmla="*/ 78 h 112"/>
              <a:gd name="T66" fmla="*/ 101 w 112"/>
              <a:gd name="T67" fmla="*/ 71 h 112"/>
              <a:gd name="T68" fmla="*/ 110 w 112"/>
              <a:gd name="T69" fmla="*/ 64 h 112"/>
              <a:gd name="T70" fmla="*/ 112 w 112"/>
              <a:gd name="T71" fmla="*/ 49 h 112"/>
              <a:gd name="T72" fmla="*/ 56 w 112"/>
              <a:gd name="T73" fmla="*/ 86 h 112"/>
              <a:gd name="T74" fmla="*/ 56 w 112"/>
              <a:gd name="T75" fmla="*/ 26 h 112"/>
              <a:gd name="T76" fmla="*/ 56 w 112"/>
              <a:gd name="T77" fmla="*/ 8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12" h="112">
                <a:moveTo>
                  <a:pt x="110" y="47"/>
                </a:moveTo>
                <a:cubicBezTo>
                  <a:pt x="103" y="47"/>
                  <a:pt x="103" y="47"/>
                  <a:pt x="103" y="47"/>
                </a:cubicBezTo>
                <a:cubicBezTo>
                  <a:pt x="102" y="44"/>
                  <a:pt x="101" y="42"/>
                  <a:pt x="101" y="39"/>
                </a:cubicBezTo>
                <a:cubicBezTo>
                  <a:pt x="106" y="36"/>
                  <a:pt x="106" y="36"/>
                  <a:pt x="106" y="36"/>
                </a:cubicBezTo>
                <a:cubicBezTo>
                  <a:pt x="108" y="35"/>
                  <a:pt x="108" y="34"/>
                  <a:pt x="107" y="32"/>
                </a:cubicBezTo>
                <a:cubicBezTo>
                  <a:pt x="102" y="22"/>
                  <a:pt x="102" y="22"/>
                  <a:pt x="102" y="22"/>
                </a:cubicBezTo>
                <a:cubicBezTo>
                  <a:pt x="101" y="21"/>
                  <a:pt x="99" y="20"/>
                  <a:pt x="98" y="21"/>
                </a:cubicBezTo>
                <a:cubicBezTo>
                  <a:pt x="92" y="25"/>
                  <a:pt x="92" y="25"/>
                  <a:pt x="92" y="25"/>
                </a:cubicBezTo>
                <a:cubicBezTo>
                  <a:pt x="90" y="23"/>
                  <a:pt x="88" y="21"/>
                  <a:pt x="87" y="20"/>
                </a:cubicBezTo>
                <a:cubicBezTo>
                  <a:pt x="90" y="14"/>
                  <a:pt x="90" y="14"/>
                  <a:pt x="90" y="14"/>
                </a:cubicBezTo>
                <a:cubicBezTo>
                  <a:pt x="91" y="12"/>
                  <a:pt x="90" y="11"/>
                  <a:pt x="89" y="10"/>
                </a:cubicBezTo>
                <a:cubicBezTo>
                  <a:pt x="79" y="4"/>
                  <a:pt x="79" y="4"/>
                  <a:pt x="79" y="4"/>
                </a:cubicBezTo>
                <a:cubicBezTo>
                  <a:pt x="77" y="3"/>
                  <a:pt x="76" y="4"/>
                  <a:pt x="75" y="5"/>
                </a:cubicBezTo>
                <a:cubicBezTo>
                  <a:pt x="71" y="11"/>
                  <a:pt x="71" y="11"/>
                  <a:pt x="71" y="11"/>
                </a:cubicBezTo>
                <a:cubicBezTo>
                  <a:pt x="69" y="10"/>
                  <a:pt x="67" y="10"/>
                  <a:pt x="64" y="9"/>
                </a:cubicBezTo>
                <a:cubicBezTo>
                  <a:pt x="64" y="3"/>
                  <a:pt x="64" y="3"/>
                  <a:pt x="64" y="3"/>
                </a:cubicBezTo>
                <a:cubicBezTo>
                  <a:pt x="64" y="1"/>
                  <a:pt x="63" y="0"/>
                  <a:pt x="61" y="0"/>
                </a:cubicBezTo>
                <a:cubicBezTo>
                  <a:pt x="50" y="0"/>
                  <a:pt x="50" y="0"/>
                  <a:pt x="50" y="0"/>
                </a:cubicBezTo>
                <a:cubicBezTo>
                  <a:pt x="48" y="0"/>
                  <a:pt x="47" y="1"/>
                  <a:pt x="47" y="3"/>
                </a:cubicBezTo>
                <a:cubicBezTo>
                  <a:pt x="47" y="10"/>
                  <a:pt x="47" y="10"/>
                  <a:pt x="47" y="10"/>
                </a:cubicBezTo>
                <a:cubicBezTo>
                  <a:pt x="45" y="10"/>
                  <a:pt x="42" y="11"/>
                  <a:pt x="40" y="12"/>
                </a:cubicBezTo>
                <a:cubicBezTo>
                  <a:pt x="37" y="6"/>
                  <a:pt x="37" y="6"/>
                  <a:pt x="37" y="6"/>
                </a:cubicBezTo>
                <a:cubicBezTo>
                  <a:pt x="36" y="4"/>
                  <a:pt x="34" y="4"/>
                  <a:pt x="33" y="5"/>
                </a:cubicBezTo>
                <a:cubicBezTo>
                  <a:pt x="23" y="11"/>
                  <a:pt x="23" y="11"/>
                  <a:pt x="23" y="11"/>
                </a:cubicBezTo>
                <a:cubicBezTo>
                  <a:pt x="21" y="11"/>
                  <a:pt x="21" y="13"/>
                  <a:pt x="22" y="14"/>
                </a:cubicBezTo>
                <a:cubicBezTo>
                  <a:pt x="25" y="20"/>
                  <a:pt x="25" y="20"/>
                  <a:pt x="25" y="20"/>
                </a:cubicBezTo>
                <a:cubicBezTo>
                  <a:pt x="23" y="22"/>
                  <a:pt x="22" y="24"/>
                  <a:pt x="20" y="26"/>
                </a:cubicBezTo>
                <a:cubicBezTo>
                  <a:pt x="14" y="22"/>
                  <a:pt x="14" y="22"/>
                  <a:pt x="14" y="22"/>
                </a:cubicBezTo>
                <a:cubicBezTo>
                  <a:pt x="13" y="22"/>
                  <a:pt x="11" y="22"/>
                  <a:pt x="10" y="23"/>
                </a:cubicBezTo>
                <a:cubicBezTo>
                  <a:pt x="5" y="33"/>
                  <a:pt x="5" y="33"/>
                  <a:pt x="5" y="33"/>
                </a:cubicBezTo>
                <a:cubicBezTo>
                  <a:pt x="4" y="35"/>
                  <a:pt x="4" y="36"/>
                  <a:pt x="6" y="37"/>
                </a:cubicBezTo>
                <a:cubicBezTo>
                  <a:pt x="12" y="41"/>
                  <a:pt x="12" y="41"/>
                  <a:pt x="12" y="41"/>
                </a:cubicBezTo>
                <a:cubicBezTo>
                  <a:pt x="11" y="43"/>
                  <a:pt x="10" y="45"/>
                  <a:pt x="10" y="48"/>
                </a:cubicBezTo>
                <a:cubicBezTo>
                  <a:pt x="3" y="48"/>
                  <a:pt x="3" y="48"/>
                  <a:pt x="3" y="48"/>
                </a:cubicBezTo>
                <a:cubicBezTo>
                  <a:pt x="2" y="48"/>
                  <a:pt x="0" y="49"/>
                  <a:pt x="0" y="51"/>
                </a:cubicBezTo>
                <a:cubicBezTo>
                  <a:pt x="0" y="62"/>
                  <a:pt x="0" y="62"/>
                  <a:pt x="0" y="62"/>
                </a:cubicBezTo>
                <a:cubicBezTo>
                  <a:pt x="0" y="64"/>
                  <a:pt x="2" y="65"/>
                  <a:pt x="3" y="65"/>
                </a:cubicBezTo>
                <a:cubicBezTo>
                  <a:pt x="10" y="65"/>
                  <a:pt x="10" y="65"/>
                  <a:pt x="10" y="65"/>
                </a:cubicBezTo>
                <a:cubicBezTo>
                  <a:pt x="11" y="68"/>
                  <a:pt x="11" y="70"/>
                  <a:pt x="12" y="72"/>
                </a:cubicBezTo>
                <a:cubicBezTo>
                  <a:pt x="6" y="75"/>
                  <a:pt x="6" y="75"/>
                  <a:pt x="6" y="75"/>
                </a:cubicBezTo>
                <a:cubicBezTo>
                  <a:pt x="5" y="76"/>
                  <a:pt x="5" y="78"/>
                  <a:pt x="5" y="79"/>
                </a:cubicBezTo>
                <a:cubicBezTo>
                  <a:pt x="11" y="89"/>
                  <a:pt x="11" y="89"/>
                  <a:pt x="11" y="89"/>
                </a:cubicBezTo>
                <a:cubicBezTo>
                  <a:pt x="12" y="91"/>
                  <a:pt x="14" y="91"/>
                  <a:pt x="15" y="90"/>
                </a:cubicBezTo>
                <a:cubicBezTo>
                  <a:pt x="21" y="87"/>
                  <a:pt x="21" y="87"/>
                  <a:pt x="21" y="87"/>
                </a:cubicBezTo>
                <a:cubicBezTo>
                  <a:pt x="23" y="89"/>
                  <a:pt x="24" y="91"/>
                  <a:pt x="26" y="92"/>
                </a:cubicBezTo>
                <a:cubicBezTo>
                  <a:pt x="23" y="98"/>
                  <a:pt x="23" y="98"/>
                  <a:pt x="23" y="98"/>
                </a:cubicBezTo>
                <a:cubicBezTo>
                  <a:pt x="22" y="99"/>
                  <a:pt x="23" y="101"/>
                  <a:pt x="24" y="102"/>
                </a:cubicBezTo>
                <a:cubicBezTo>
                  <a:pt x="34" y="108"/>
                  <a:pt x="34" y="108"/>
                  <a:pt x="34" y="108"/>
                </a:cubicBezTo>
                <a:cubicBezTo>
                  <a:pt x="35" y="108"/>
                  <a:pt x="37" y="108"/>
                  <a:pt x="38" y="106"/>
                </a:cubicBezTo>
                <a:cubicBezTo>
                  <a:pt x="41" y="101"/>
                  <a:pt x="41" y="101"/>
                  <a:pt x="41" y="101"/>
                </a:cubicBezTo>
                <a:cubicBezTo>
                  <a:pt x="44" y="101"/>
                  <a:pt x="46" y="102"/>
                  <a:pt x="48" y="102"/>
                </a:cubicBezTo>
                <a:cubicBezTo>
                  <a:pt x="48" y="109"/>
                  <a:pt x="48" y="109"/>
                  <a:pt x="48" y="109"/>
                </a:cubicBezTo>
                <a:cubicBezTo>
                  <a:pt x="48" y="111"/>
                  <a:pt x="50" y="112"/>
                  <a:pt x="51" y="112"/>
                </a:cubicBezTo>
                <a:cubicBezTo>
                  <a:pt x="63" y="112"/>
                  <a:pt x="63" y="112"/>
                  <a:pt x="63" y="112"/>
                </a:cubicBezTo>
                <a:cubicBezTo>
                  <a:pt x="64" y="112"/>
                  <a:pt x="66" y="111"/>
                  <a:pt x="66" y="109"/>
                </a:cubicBezTo>
                <a:cubicBezTo>
                  <a:pt x="66" y="102"/>
                  <a:pt x="66" y="102"/>
                  <a:pt x="66" y="102"/>
                </a:cubicBezTo>
                <a:cubicBezTo>
                  <a:pt x="68" y="102"/>
                  <a:pt x="70" y="101"/>
                  <a:pt x="73" y="100"/>
                </a:cubicBezTo>
                <a:cubicBezTo>
                  <a:pt x="76" y="106"/>
                  <a:pt x="76" y="106"/>
                  <a:pt x="76" y="106"/>
                </a:cubicBezTo>
                <a:cubicBezTo>
                  <a:pt x="77" y="107"/>
                  <a:pt x="79" y="108"/>
                  <a:pt x="80" y="107"/>
                </a:cubicBezTo>
                <a:cubicBezTo>
                  <a:pt x="90" y="101"/>
                  <a:pt x="90" y="101"/>
                  <a:pt x="90" y="101"/>
                </a:cubicBezTo>
                <a:cubicBezTo>
                  <a:pt x="91" y="100"/>
                  <a:pt x="92" y="99"/>
                  <a:pt x="91" y="97"/>
                </a:cubicBezTo>
                <a:cubicBezTo>
                  <a:pt x="88" y="91"/>
                  <a:pt x="88" y="91"/>
                  <a:pt x="88" y="91"/>
                </a:cubicBezTo>
                <a:cubicBezTo>
                  <a:pt x="89" y="90"/>
                  <a:pt x="91" y="88"/>
                  <a:pt x="93" y="86"/>
                </a:cubicBezTo>
                <a:cubicBezTo>
                  <a:pt x="98" y="89"/>
                  <a:pt x="98" y="89"/>
                  <a:pt x="98" y="89"/>
                </a:cubicBezTo>
                <a:cubicBezTo>
                  <a:pt x="100" y="90"/>
                  <a:pt x="102" y="90"/>
                  <a:pt x="102" y="88"/>
                </a:cubicBezTo>
                <a:cubicBezTo>
                  <a:pt x="108" y="78"/>
                  <a:pt x="108" y="78"/>
                  <a:pt x="108" y="78"/>
                </a:cubicBezTo>
                <a:cubicBezTo>
                  <a:pt x="109" y="77"/>
                  <a:pt x="108" y="75"/>
                  <a:pt x="107" y="74"/>
                </a:cubicBezTo>
                <a:cubicBezTo>
                  <a:pt x="101" y="71"/>
                  <a:pt x="101" y="71"/>
                  <a:pt x="101" y="71"/>
                </a:cubicBezTo>
                <a:cubicBezTo>
                  <a:pt x="102" y="69"/>
                  <a:pt x="102" y="66"/>
                  <a:pt x="103" y="64"/>
                </a:cubicBezTo>
                <a:cubicBezTo>
                  <a:pt x="110" y="64"/>
                  <a:pt x="110" y="64"/>
                  <a:pt x="110" y="64"/>
                </a:cubicBezTo>
                <a:cubicBezTo>
                  <a:pt x="111" y="64"/>
                  <a:pt x="112" y="63"/>
                  <a:pt x="112" y="61"/>
                </a:cubicBezTo>
                <a:cubicBezTo>
                  <a:pt x="112" y="49"/>
                  <a:pt x="112" y="49"/>
                  <a:pt x="112" y="49"/>
                </a:cubicBezTo>
                <a:cubicBezTo>
                  <a:pt x="112" y="48"/>
                  <a:pt x="111" y="47"/>
                  <a:pt x="110" y="47"/>
                </a:cubicBezTo>
                <a:close/>
                <a:moveTo>
                  <a:pt x="56" y="86"/>
                </a:moveTo>
                <a:cubicBezTo>
                  <a:pt x="40" y="86"/>
                  <a:pt x="26" y="72"/>
                  <a:pt x="26" y="56"/>
                </a:cubicBezTo>
                <a:cubicBezTo>
                  <a:pt x="26" y="39"/>
                  <a:pt x="40" y="26"/>
                  <a:pt x="56" y="26"/>
                </a:cubicBezTo>
                <a:cubicBezTo>
                  <a:pt x="73" y="26"/>
                  <a:pt x="86" y="39"/>
                  <a:pt x="86" y="56"/>
                </a:cubicBezTo>
                <a:cubicBezTo>
                  <a:pt x="86" y="72"/>
                  <a:pt x="73" y="86"/>
                  <a:pt x="56" y="86"/>
                </a:cubicBezTo>
                <a:close/>
              </a:path>
            </a:pathLst>
          </a:custGeom>
          <a:solidFill>
            <a:schemeClr val="bg1"/>
          </a:solidFill>
          <a:ln>
            <a:noFill/>
          </a:ln>
        </p:spPr>
        <p:txBody>
          <a:bodyPr vert="horz" wrap="square" lIns="121908" tIns="60954" rIns="121908" bIns="60954" numCol="1" anchor="t" anchorCtr="0" compatLnSpc="1"/>
          <a:lstStyle/>
          <a:p>
            <a:endParaRPr lang="en-US">
              <a:latin typeface="+mn-ea"/>
              <a:ea typeface="+mn-ea"/>
              <a:cs typeface="+mn-ea"/>
            </a:endParaRPr>
          </a:p>
        </p:txBody>
      </p:sp>
      <p:grpSp>
        <p:nvGrpSpPr>
          <p:cNvPr id="58" name="组合 57"/>
          <p:cNvGrpSpPr/>
          <p:nvPr/>
        </p:nvGrpSpPr>
        <p:grpSpPr>
          <a:xfrm>
            <a:off x="9864445" y="3566208"/>
            <a:ext cx="419100" cy="408517"/>
            <a:chOff x="8175625" y="987426"/>
            <a:chExt cx="314325" cy="306388"/>
          </a:xfrm>
          <a:solidFill>
            <a:schemeClr val="bg1"/>
          </a:solidFill>
        </p:grpSpPr>
        <p:sp>
          <p:nvSpPr>
            <p:cNvPr id="59" name="Freeform 104"/>
            <p:cNvSpPr/>
            <p:nvPr/>
          </p:nvSpPr>
          <p:spPr bwMode="auto">
            <a:xfrm>
              <a:off x="8258175" y="1144588"/>
              <a:ext cx="42863" cy="98425"/>
            </a:xfrm>
            <a:custGeom>
              <a:avLst/>
              <a:gdLst>
                <a:gd name="T0" fmla="*/ 11 w 19"/>
                <a:gd name="T1" fmla="*/ 43 h 43"/>
                <a:gd name="T2" fmla="*/ 19 w 19"/>
                <a:gd name="T3" fmla="*/ 43 h 43"/>
                <a:gd name="T4" fmla="*/ 19 w 19"/>
                <a:gd name="T5" fmla="*/ 0 h 43"/>
                <a:gd name="T6" fmla="*/ 12 w 19"/>
                <a:gd name="T7" fmla="*/ 0 h 43"/>
                <a:gd name="T8" fmla="*/ 11 w 19"/>
                <a:gd name="T9" fmla="*/ 4 h 43"/>
                <a:gd name="T10" fmla="*/ 8 w 19"/>
                <a:gd name="T11" fmla="*/ 7 h 43"/>
                <a:gd name="T12" fmla="*/ 4 w 19"/>
                <a:gd name="T13" fmla="*/ 8 h 43"/>
                <a:gd name="T14" fmla="*/ 0 w 19"/>
                <a:gd name="T15" fmla="*/ 9 h 43"/>
                <a:gd name="T16" fmla="*/ 0 w 19"/>
                <a:gd name="T17" fmla="*/ 15 h 43"/>
                <a:gd name="T18" fmla="*/ 11 w 19"/>
                <a:gd name="T19" fmla="*/ 15 h 43"/>
                <a:gd name="T20" fmla="*/ 11 w 19"/>
                <a:gd name="T21"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 h="43">
                  <a:moveTo>
                    <a:pt x="11" y="43"/>
                  </a:moveTo>
                  <a:cubicBezTo>
                    <a:pt x="19" y="43"/>
                    <a:pt x="19" y="43"/>
                    <a:pt x="19" y="43"/>
                  </a:cubicBezTo>
                  <a:cubicBezTo>
                    <a:pt x="19" y="0"/>
                    <a:pt x="19" y="0"/>
                    <a:pt x="19" y="0"/>
                  </a:cubicBezTo>
                  <a:cubicBezTo>
                    <a:pt x="12" y="0"/>
                    <a:pt x="12" y="0"/>
                    <a:pt x="12" y="0"/>
                  </a:cubicBezTo>
                  <a:cubicBezTo>
                    <a:pt x="12" y="2"/>
                    <a:pt x="12" y="3"/>
                    <a:pt x="11" y="4"/>
                  </a:cubicBezTo>
                  <a:cubicBezTo>
                    <a:pt x="10" y="5"/>
                    <a:pt x="9" y="6"/>
                    <a:pt x="8" y="7"/>
                  </a:cubicBezTo>
                  <a:cubicBezTo>
                    <a:pt x="7" y="8"/>
                    <a:pt x="6" y="8"/>
                    <a:pt x="4" y="8"/>
                  </a:cubicBezTo>
                  <a:cubicBezTo>
                    <a:pt x="3" y="9"/>
                    <a:pt x="1" y="9"/>
                    <a:pt x="0" y="9"/>
                  </a:cubicBezTo>
                  <a:cubicBezTo>
                    <a:pt x="0" y="15"/>
                    <a:pt x="0" y="15"/>
                    <a:pt x="0" y="15"/>
                  </a:cubicBezTo>
                  <a:cubicBezTo>
                    <a:pt x="11" y="15"/>
                    <a:pt x="11" y="15"/>
                    <a:pt x="11" y="15"/>
                  </a:cubicBezTo>
                  <a:lnTo>
                    <a:pt x="11" y="4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ea typeface="+mn-ea"/>
                <a:cs typeface="+mn-ea"/>
              </a:endParaRPr>
            </a:p>
          </p:txBody>
        </p:sp>
        <p:sp>
          <p:nvSpPr>
            <p:cNvPr id="60" name="Freeform 105"/>
            <p:cNvSpPr/>
            <p:nvPr/>
          </p:nvSpPr>
          <p:spPr bwMode="auto">
            <a:xfrm>
              <a:off x="8324850" y="1144588"/>
              <a:ext cx="71438" cy="98425"/>
            </a:xfrm>
            <a:custGeom>
              <a:avLst/>
              <a:gdLst>
                <a:gd name="T0" fmla="*/ 21 w 31"/>
                <a:gd name="T1" fmla="*/ 34 h 43"/>
                <a:gd name="T2" fmla="*/ 18 w 31"/>
                <a:gd name="T3" fmla="*/ 36 h 43"/>
                <a:gd name="T4" fmla="*/ 15 w 31"/>
                <a:gd name="T5" fmla="*/ 36 h 43"/>
                <a:gd name="T6" fmla="*/ 11 w 31"/>
                <a:gd name="T7" fmla="*/ 35 h 43"/>
                <a:gd name="T8" fmla="*/ 8 w 31"/>
                <a:gd name="T9" fmla="*/ 30 h 43"/>
                <a:gd name="T10" fmla="*/ 0 w 31"/>
                <a:gd name="T11" fmla="*/ 30 h 43"/>
                <a:gd name="T12" fmla="*/ 1 w 31"/>
                <a:gd name="T13" fmla="*/ 36 h 43"/>
                <a:gd name="T14" fmla="*/ 5 w 31"/>
                <a:gd name="T15" fmla="*/ 40 h 43"/>
                <a:gd name="T16" fmla="*/ 10 w 31"/>
                <a:gd name="T17" fmla="*/ 43 h 43"/>
                <a:gd name="T18" fmla="*/ 15 w 31"/>
                <a:gd name="T19" fmla="*/ 43 h 43"/>
                <a:gd name="T20" fmla="*/ 22 w 31"/>
                <a:gd name="T21" fmla="*/ 42 h 43"/>
                <a:gd name="T22" fmla="*/ 27 w 31"/>
                <a:gd name="T23" fmla="*/ 39 h 43"/>
                <a:gd name="T24" fmla="*/ 30 w 31"/>
                <a:gd name="T25" fmla="*/ 34 h 43"/>
                <a:gd name="T26" fmla="*/ 31 w 31"/>
                <a:gd name="T27" fmla="*/ 28 h 43"/>
                <a:gd name="T28" fmla="*/ 30 w 31"/>
                <a:gd name="T29" fmla="*/ 23 h 43"/>
                <a:gd name="T30" fmla="*/ 28 w 31"/>
                <a:gd name="T31" fmla="*/ 18 h 43"/>
                <a:gd name="T32" fmla="*/ 24 w 31"/>
                <a:gd name="T33" fmla="*/ 15 h 43"/>
                <a:gd name="T34" fmla="*/ 18 w 31"/>
                <a:gd name="T35" fmla="*/ 14 h 43"/>
                <a:gd name="T36" fmla="*/ 14 w 31"/>
                <a:gd name="T37" fmla="*/ 14 h 43"/>
                <a:gd name="T38" fmla="*/ 10 w 31"/>
                <a:gd name="T39" fmla="*/ 17 h 43"/>
                <a:gd name="T40" fmla="*/ 10 w 31"/>
                <a:gd name="T41" fmla="*/ 17 h 43"/>
                <a:gd name="T42" fmla="*/ 11 w 31"/>
                <a:gd name="T43" fmla="*/ 7 h 43"/>
                <a:gd name="T44" fmla="*/ 29 w 31"/>
                <a:gd name="T45" fmla="*/ 7 h 43"/>
                <a:gd name="T46" fmla="*/ 29 w 31"/>
                <a:gd name="T47" fmla="*/ 0 h 43"/>
                <a:gd name="T48" fmla="*/ 5 w 31"/>
                <a:gd name="T49" fmla="*/ 0 h 43"/>
                <a:gd name="T50" fmla="*/ 1 w 31"/>
                <a:gd name="T51" fmla="*/ 24 h 43"/>
                <a:gd name="T52" fmla="*/ 9 w 31"/>
                <a:gd name="T53" fmla="*/ 24 h 43"/>
                <a:gd name="T54" fmla="*/ 12 w 31"/>
                <a:gd name="T55" fmla="*/ 21 h 43"/>
                <a:gd name="T56" fmla="*/ 15 w 31"/>
                <a:gd name="T57" fmla="*/ 20 h 43"/>
                <a:gd name="T58" fmla="*/ 18 w 31"/>
                <a:gd name="T59" fmla="*/ 21 h 43"/>
                <a:gd name="T60" fmla="*/ 21 w 31"/>
                <a:gd name="T61" fmla="*/ 23 h 43"/>
                <a:gd name="T62" fmla="*/ 22 w 31"/>
                <a:gd name="T63" fmla="*/ 25 h 43"/>
                <a:gd name="T64" fmla="*/ 23 w 31"/>
                <a:gd name="T65" fmla="*/ 28 h 43"/>
                <a:gd name="T66" fmla="*/ 22 w 31"/>
                <a:gd name="T67" fmla="*/ 31 h 43"/>
                <a:gd name="T68" fmla="*/ 21 w 31"/>
                <a:gd name="T69" fmla="*/ 34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1" h="43">
                  <a:moveTo>
                    <a:pt x="21" y="34"/>
                  </a:moveTo>
                  <a:cubicBezTo>
                    <a:pt x="20" y="35"/>
                    <a:pt x="19" y="35"/>
                    <a:pt x="18" y="36"/>
                  </a:cubicBezTo>
                  <a:cubicBezTo>
                    <a:pt x="17" y="36"/>
                    <a:pt x="16" y="36"/>
                    <a:pt x="15" y="36"/>
                  </a:cubicBezTo>
                  <a:cubicBezTo>
                    <a:pt x="13" y="36"/>
                    <a:pt x="12" y="36"/>
                    <a:pt x="11" y="35"/>
                  </a:cubicBezTo>
                  <a:cubicBezTo>
                    <a:pt x="9" y="34"/>
                    <a:pt x="9" y="32"/>
                    <a:pt x="8" y="30"/>
                  </a:cubicBezTo>
                  <a:cubicBezTo>
                    <a:pt x="0" y="30"/>
                    <a:pt x="0" y="30"/>
                    <a:pt x="0" y="30"/>
                  </a:cubicBezTo>
                  <a:cubicBezTo>
                    <a:pt x="0" y="32"/>
                    <a:pt x="0" y="34"/>
                    <a:pt x="1" y="36"/>
                  </a:cubicBezTo>
                  <a:cubicBezTo>
                    <a:pt x="2" y="38"/>
                    <a:pt x="3" y="39"/>
                    <a:pt x="5" y="40"/>
                  </a:cubicBezTo>
                  <a:cubicBezTo>
                    <a:pt x="6" y="41"/>
                    <a:pt x="8" y="42"/>
                    <a:pt x="10" y="43"/>
                  </a:cubicBezTo>
                  <a:cubicBezTo>
                    <a:pt x="11" y="43"/>
                    <a:pt x="13" y="43"/>
                    <a:pt x="15" y="43"/>
                  </a:cubicBezTo>
                  <a:cubicBezTo>
                    <a:pt x="18" y="43"/>
                    <a:pt x="20" y="43"/>
                    <a:pt x="22" y="42"/>
                  </a:cubicBezTo>
                  <a:cubicBezTo>
                    <a:pt x="23" y="42"/>
                    <a:pt x="25" y="41"/>
                    <a:pt x="27" y="39"/>
                  </a:cubicBezTo>
                  <a:cubicBezTo>
                    <a:pt x="28" y="38"/>
                    <a:pt x="29" y="36"/>
                    <a:pt x="30" y="34"/>
                  </a:cubicBezTo>
                  <a:cubicBezTo>
                    <a:pt x="31" y="32"/>
                    <a:pt x="31" y="30"/>
                    <a:pt x="31" y="28"/>
                  </a:cubicBezTo>
                  <a:cubicBezTo>
                    <a:pt x="31" y="26"/>
                    <a:pt x="31" y="24"/>
                    <a:pt x="30" y="23"/>
                  </a:cubicBezTo>
                  <a:cubicBezTo>
                    <a:pt x="30" y="21"/>
                    <a:pt x="29" y="19"/>
                    <a:pt x="28" y="18"/>
                  </a:cubicBezTo>
                  <a:cubicBezTo>
                    <a:pt x="27" y="17"/>
                    <a:pt x="25" y="16"/>
                    <a:pt x="24" y="15"/>
                  </a:cubicBezTo>
                  <a:cubicBezTo>
                    <a:pt x="22" y="14"/>
                    <a:pt x="20" y="14"/>
                    <a:pt x="18" y="14"/>
                  </a:cubicBezTo>
                  <a:cubicBezTo>
                    <a:pt x="16" y="14"/>
                    <a:pt x="15" y="14"/>
                    <a:pt x="14" y="14"/>
                  </a:cubicBezTo>
                  <a:cubicBezTo>
                    <a:pt x="12" y="15"/>
                    <a:pt x="11" y="16"/>
                    <a:pt x="10" y="17"/>
                  </a:cubicBezTo>
                  <a:cubicBezTo>
                    <a:pt x="10" y="17"/>
                    <a:pt x="10" y="17"/>
                    <a:pt x="10" y="17"/>
                  </a:cubicBezTo>
                  <a:cubicBezTo>
                    <a:pt x="11" y="7"/>
                    <a:pt x="11" y="7"/>
                    <a:pt x="11" y="7"/>
                  </a:cubicBezTo>
                  <a:cubicBezTo>
                    <a:pt x="29" y="7"/>
                    <a:pt x="29" y="7"/>
                    <a:pt x="29" y="7"/>
                  </a:cubicBezTo>
                  <a:cubicBezTo>
                    <a:pt x="29" y="0"/>
                    <a:pt x="29" y="0"/>
                    <a:pt x="29" y="0"/>
                  </a:cubicBezTo>
                  <a:cubicBezTo>
                    <a:pt x="5" y="0"/>
                    <a:pt x="5" y="0"/>
                    <a:pt x="5" y="0"/>
                  </a:cubicBezTo>
                  <a:cubicBezTo>
                    <a:pt x="1" y="24"/>
                    <a:pt x="1" y="24"/>
                    <a:pt x="1" y="24"/>
                  </a:cubicBezTo>
                  <a:cubicBezTo>
                    <a:pt x="9" y="24"/>
                    <a:pt x="9" y="24"/>
                    <a:pt x="9" y="24"/>
                  </a:cubicBezTo>
                  <a:cubicBezTo>
                    <a:pt x="10" y="22"/>
                    <a:pt x="11" y="22"/>
                    <a:pt x="12" y="21"/>
                  </a:cubicBezTo>
                  <a:cubicBezTo>
                    <a:pt x="13" y="21"/>
                    <a:pt x="14" y="20"/>
                    <a:pt x="15" y="20"/>
                  </a:cubicBezTo>
                  <a:cubicBezTo>
                    <a:pt x="16" y="20"/>
                    <a:pt x="18" y="20"/>
                    <a:pt x="18" y="21"/>
                  </a:cubicBezTo>
                  <a:cubicBezTo>
                    <a:pt x="19" y="21"/>
                    <a:pt x="20" y="22"/>
                    <a:pt x="21" y="23"/>
                  </a:cubicBezTo>
                  <a:cubicBezTo>
                    <a:pt x="21" y="23"/>
                    <a:pt x="22" y="24"/>
                    <a:pt x="22" y="25"/>
                  </a:cubicBezTo>
                  <a:cubicBezTo>
                    <a:pt x="23" y="26"/>
                    <a:pt x="23" y="27"/>
                    <a:pt x="23" y="28"/>
                  </a:cubicBezTo>
                  <a:cubicBezTo>
                    <a:pt x="23" y="29"/>
                    <a:pt x="22" y="30"/>
                    <a:pt x="22" y="31"/>
                  </a:cubicBezTo>
                  <a:cubicBezTo>
                    <a:pt x="22" y="32"/>
                    <a:pt x="21" y="33"/>
                    <a:pt x="21" y="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ea typeface="+mn-ea"/>
                <a:cs typeface="+mn-ea"/>
              </a:endParaRPr>
            </a:p>
          </p:txBody>
        </p:sp>
        <p:sp>
          <p:nvSpPr>
            <p:cNvPr id="61" name="Freeform 106"/>
            <p:cNvSpPr/>
            <p:nvPr/>
          </p:nvSpPr>
          <p:spPr bwMode="auto">
            <a:xfrm>
              <a:off x="8232775" y="987426"/>
              <a:ext cx="36513" cy="63500"/>
            </a:xfrm>
            <a:custGeom>
              <a:avLst/>
              <a:gdLst>
                <a:gd name="T0" fmla="*/ 3 w 16"/>
                <a:gd name="T1" fmla="*/ 28 h 28"/>
                <a:gd name="T2" fmla="*/ 13 w 16"/>
                <a:gd name="T3" fmla="*/ 28 h 28"/>
                <a:gd name="T4" fmla="*/ 16 w 16"/>
                <a:gd name="T5" fmla="*/ 25 h 28"/>
                <a:gd name="T6" fmla="*/ 16 w 16"/>
                <a:gd name="T7" fmla="*/ 3 h 28"/>
                <a:gd name="T8" fmla="*/ 13 w 16"/>
                <a:gd name="T9" fmla="*/ 0 h 28"/>
                <a:gd name="T10" fmla="*/ 3 w 16"/>
                <a:gd name="T11" fmla="*/ 0 h 28"/>
                <a:gd name="T12" fmla="*/ 0 w 16"/>
                <a:gd name="T13" fmla="*/ 3 h 28"/>
                <a:gd name="T14" fmla="*/ 0 w 16"/>
                <a:gd name="T15" fmla="*/ 25 h 28"/>
                <a:gd name="T16" fmla="*/ 3 w 16"/>
                <a:gd name="T17"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28">
                  <a:moveTo>
                    <a:pt x="3" y="28"/>
                  </a:moveTo>
                  <a:cubicBezTo>
                    <a:pt x="13" y="28"/>
                    <a:pt x="13" y="28"/>
                    <a:pt x="13" y="28"/>
                  </a:cubicBezTo>
                  <a:cubicBezTo>
                    <a:pt x="14" y="28"/>
                    <a:pt x="16" y="27"/>
                    <a:pt x="16" y="25"/>
                  </a:cubicBezTo>
                  <a:cubicBezTo>
                    <a:pt x="16" y="3"/>
                    <a:pt x="16" y="3"/>
                    <a:pt x="16" y="3"/>
                  </a:cubicBezTo>
                  <a:cubicBezTo>
                    <a:pt x="16" y="2"/>
                    <a:pt x="14" y="0"/>
                    <a:pt x="13" y="0"/>
                  </a:cubicBezTo>
                  <a:cubicBezTo>
                    <a:pt x="3" y="0"/>
                    <a:pt x="3" y="0"/>
                    <a:pt x="3" y="0"/>
                  </a:cubicBezTo>
                  <a:cubicBezTo>
                    <a:pt x="1" y="0"/>
                    <a:pt x="0" y="2"/>
                    <a:pt x="0" y="3"/>
                  </a:cubicBezTo>
                  <a:cubicBezTo>
                    <a:pt x="0" y="25"/>
                    <a:pt x="0" y="25"/>
                    <a:pt x="0" y="25"/>
                  </a:cubicBezTo>
                  <a:cubicBezTo>
                    <a:pt x="0" y="27"/>
                    <a:pt x="1" y="28"/>
                    <a:pt x="3" y="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ea typeface="+mn-ea"/>
                <a:cs typeface="+mn-ea"/>
              </a:endParaRPr>
            </a:p>
          </p:txBody>
        </p:sp>
        <p:sp>
          <p:nvSpPr>
            <p:cNvPr id="62" name="Freeform 107"/>
            <p:cNvSpPr/>
            <p:nvPr/>
          </p:nvSpPr>
          <p:spPr bwMode="auto">
            <a:xfrm>
              <a:off x="8396288" y="987426"/>
              <a:ext cx="36513" cy="63500"/>
            </a:xfrm>
            <a:custGeom>
              <a:avLst/>
              <a:gdLst>
                <a:gd name="T0" fmla="*/ 3 w 16"/>
                <a:gd name="T1" fmla="*/ 28 h 28"/>
                <a:gd name="T2" fmla="*/ 13 w 16"/>
                <a:gd name="T3" fmla="*/ 28 h 28"/>
                <a:gd name="T4" fmla="*/ 16 w 16"/>
                <a:gd name="T5" fmla="*/ 25 h 28"/>
                <a:gd name="T6" fmla="*/ 16 w 16"/>
                <a:gd name="T7" fmla="*/ 3 h 28"/>
                <a:gd name="T8" fmla="*/ 13 w 16"/>
                <a:gd name="T9" fmla="*/ 0 h 28"/>
                <a:gd name="T10" fmla="*/ 3 w 16"/>
                <a:gd name="T11" fmla="*/ 0 h 28"/>
                <a:gd name="T12" fmla="*/ 0 w 16"/>
                <a:gd name="T13" fmla="*/ 3 h 28"/>
                <a:gd name="T14" fmla="*/ 0 w 16"/>
                <a:gd name="T15" fmla="*/ 25 h 28"/>
                <a:gd name="T16" fmla="*/ 3 w 16"/>
                <a:gd name="T17"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28">
                  <a:moveTo>
                    <a:pt x="3" y="28"/>
                  </a:moveTo>
                  <a:cubicBezTo>
                    <a:pt x="13" y="28"/>
                    <a:pt x="13" y="28"/>
                    <a:pt x="13" y="28"/>
                  </a:cubicBezTo>
                  <a:cubicBezTo>
                    <a:pt x="14" y="28"/>
                    <a:pt x="16" y="27"/>
                    <a:pt x="16" y="25"/>
                  </a:cubicBezTo>
                  <a:cubicBezTo>
                    <a:pt x="16" y="3"/>
                    <a:pt x="16" y="3"/>
                    <a:pt x="16" y="3"/>
                  </a:cubicBezTo>
                  <a:cubicBezTo>
                    <a:pt x="16" y="2"/>
                    <a:pt x="14" y="0"/>
                    <a:pt x="13" y="0"/>
                  </a:cubicBezTo>
                  <a:cubicBezTo>
                    <a:pt x="3" y="0"/>
                    <a:pt x="3" y="0"/>
                    <a:pt x="3" y="0"/>
                  </a:cubicBezTo>
                  <a:cubicBezTo>
                    <a:pt x="1" y="0"/>
                    <a:pt x="0" y="2"/>
                    <a:pt x="0" y="3"/>
                  </a:cubicBezTo>
                  <a:cubicBezTo>
                    <a:pt x="0" y="25"/>
                    <a:pt x="0" y="25"/>
                    <a:pt x="0" y="25"/>
                  </a:cubicBezTo>
                  <a:cubicBezTo>
                    <a:pt x="0" y="27"/>
                    <a:pt x="1" y="28"/>
                    <a:pt x="3" y="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ea typeface="+mn-ea"/>
                <a:cs typeface="+mn-ea"/>
              </a:endParaRPr>
            </a:p>
          </p:txBody>
        </p:sp>
        <p:sp>
          <p:nvSpPr>
            <p:cNvPr id="63" name="Freeform 108"/>
            <p:cNvSpPr>
              <a:spLocks noEditPoints="1"/>
            </p:cNvSpPr>
            <p:nvPr/>
          </p:nvSpPr>
          <p:spPr bwMode="auto">
            <a:xfrm>
              <a:off x="8175625" y="1012826"/>
              <a:ext cx="314325" cy="280988"/>
            </a:xfrm>
            <a:custGeom>
              <a:avLst/>
              <a:gdLst>
                <a:gd name="T0" fmla="*/ 121 w 137"/>
                <a:gd name="T1" fmla="*/ 0 h 122"/>
                <a:gd name="T2" fmla="*/ 117 w 137"/>
                <a:gd name="T3" fmla="*/ 0 h 122"/>
                <a:gd name="T4" fmla="*/ 117 w 137"/>
                <a:gd name="T5" fmla="*/ 14 h 122"/>
                <a:gd name="T6" fmla="*/ 109 w 137"/>
                <a:gd name="T7" fmla="*/ 23 h 122"/>
                <a:gd name="T8" fmla="*/ 99 w 137"/>
                <a:gd name="T9" fmla="*/ 23 h 122"/>
                <a:gd name="T10" fmla="*/ 90 w 137"/>
                <a:gd name="T11" fmla="*/ 14 h 122"/>
                <a:gd name="T12" fmla="*/ 90 w 137"/>
                <a:gd name="T13" fmla="*/ 0 h 122"/>
                <a:gd name="T14" fmla="*/ 46 w 137"/>
                <a:gd name="T15" fmla="*/ 0 h 122"/>
                <a:gd name="T16" fmla="*/ 46 w 137"/>
                <a:gd name="T17" fmla="*/ 14 h 122"/>
                <a:gd name="T18" fmla="*/ 38 w 137"/>
                <a:gd name="T19" fmla="*/ 23 h 122"/>
                <a:gd name="T20" fmla="*/ 28 w 137"/>
                <a:gd name="T21" fmla="*/ 23 h 122"/>
                <a:gd name="T22" fmla="*/ 20 w 137"/>
                <a:gd name="T23" fmla="*/ 14 h 122"/>
                <a:gd name="T24" fmla="*/ 20 w 137"/>
                <a:gd name="T25" fmla="*/ 0 h 122"/>
                <a:gd name="T26" fmla="*/ 16 w 137"/>
                <a:gd name="T27" fmla="*/ 0 h 122"/>
                <a:gd name="T28" fmla="*/ 0 w 137"/>
                <a:gd name="T29" fmla="*/ 16 h 122"/>
                <a:gd name="T30" fmla="*/ 0 w 137"/>
                <a:gd name="T31" fmla="*/ 46 h 122"/>
                <a:gd name="T32" fmla="*/ 0 w 137"/>
                <a:gd name="T33" fmla="*/ 106 h 122"/>
                <a:gd name="T34" fmla="*/ 16 w 137"/>
                <a:gd name="T35" fmla="*/ 122 h 122"/>
                <a:gd name="T36" fmla="*/ 121 w 137"/>
                <a:gd name="T37" fmla="*/ 122 h 122"/>
                <a:gd name="T38" fmla="*/ 137 w 137"/>
                <a:gd name="T39" fmla="*/ 106 h 122"/>
                <a:gd name="T40" fmla="*/ 137 w 137"/>
                <a:gd name="T41" fmla="*/ 46 h 122"/>
                <a:gd name="T42" fmla="*/ 137 w 137"/>
                <a:gd name="T43" fmla="*/ 16 h 122"/>
                <a:gd name="T44" fmla="*/ 121 w 137"/>
                <a:gd name="T45" fmla="*/ 0 h 122"/>
                <a:gd name="T46" fmla="*/ 127 w 137"/>
                <a:gd name="T47" fmla="*/ 106 h 122"/>
                <a:gd name="T48" fmla="*/ 121 w 137"/>
                <a:gd name="T49" fmla="*/ 112 h 122"/>
                <a:gd name="T50" fmla="*/ 16 w 137"/>
                <a:gd name="T51" fmla="*/ 112 h 122"/>
                <a:gd name="T52" fmla="*/ 10 w 137"/>
                <a:gd name="T53" fmla="*/ 106 h 122"/>
                <a:gd name="T54" fmla="*/ 10 w 137"/>
                <a:gd name="T55" fmla="*/ 46 h 122"/>
                <a:gd name="T56" fmla="*/ 127 w 137"/>
                <a:gd name="T57" fmla="*/ 46 h 122"/>
                <a:gd name="T58" fmla="*/ 127 w 137"/>
                <a:gd name="T59" fmla="*/ 106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22">
                  <a:moveTo>
                    <a:pt x="121" y="0"/>
                  </a:moveTo>
                  <a:cubicBezTo>
                    <a:pt x="117" y="0"/>
                    <a:pt x="117" y="0"/>
                    <a:pt x="117" y="0"/>
                  </a:cubicBezTo>
                  <a:cubicBezTo>
                    <a:pt x="117" y="14"/>
                    <a:pt x="117" y="14"/>
                    <a:pt x="117" y="14"/>
                  </a:cubicBezTo>
                  <a:cubicBezTo>
                    <a:pt x="117" y="19"/>
                    <a:pt x="113" y="23"/>
                    <a:pt x="109" y="23"/>
                  </a:cubicBezTo>
                  <a:cubicBezTo>
                    <a:pt x="99" y="23"/>
                    <a:pt x="99" y="23"/>
                    <a:pt x="99" y="23"/>
                  </a:cubicBezTo>
                  <a:cubicBezTo>
                    <a:pt x="94" y="23"/>
                    <a:pt x="90" y="19"/>
                    <a:pt x="90" y="14"/>
                  </a:cubicBezTo>
                  <a:cubicBezTo>
                    <a:pt x="90" y="0"/>
                    <a:pt x="90" y="0"/>
                    <a:pt x="90" y="0"/>
                  </a:cubicBezTo>
                  <a:cubicBezTo>
                    <a:pt x="46" y="0"/>
                    <a:pt x="46" y="0"/>
                    <a:pt x="46" y="0"/>
                  </a:cubicBezTo>
                  <a:cubicBezTo>
                    <a:pt x="46" y="14"/>
                    <a:pt x="46" y="14"/>
                    <a:pt x="46" y="14"/>
                  </a:cubicBezTo>
                  <a:cubicBezTo>
                    <a:pt x="46" y="19"/>
                    <a:pt x="42" y="23"/>
                    <a:pt x="38" y="23"/>
                  </a:cubicBezTo>
                  <a:cubicBezTo>
                    <a:pt x="28" y="23"/>
                    <a:pt x="28" y="23"/>
                    <a:pt x="28" y="23"/>
                  </a:cubicBezTo>
                  <a:cubicBezTo>
                    <a:pt x="23" y="23"/>
                    <a:pt x="20" y="19"/>
                    <a:pt x="20" y="14"/>
                  </a:cubicBezTo>
                  <a:cubicBezTo>
                    <a:pt x="20" y="0"/>
                    <a:pt x="20" y="0"/>
                    <a:pt x="20" y="0"/>
                  </a:cubicBezTo>
                  <a:cubicBezTo>
                    <a:pt x="16" y="0"/>
                    <a:pt x="16" y="0"/>
                    <a:pt x="16" y="0"/>
                  </a:cubicBezTo>
                  <a:cubicBezTo>
                    <a:pt x="7" y="0"/>
                    <a:pt x="0" y="7"/>
                    <a:pt x="0" y="16"/>
                  </a:cubicBezTo>
                  <a:cubicBezTo>
                    <a:pt x="0" y="46"/>
                    <a:pt x="0" y="46"/>
                    <a:pt x="0" y="46"/>
                  </a:cubicBezTo>
                  <a:cubicBezTo>
                    <a:pt x="0" y="106"/>
                    <a:pt x="0" y="106"/>
                    <a:pt x="0" y="106"/>
                  </a:cubicBezTo>
                  <a:cubicBezTo>
                    <a:pt x="0" y="115"/>
                    <a:pt x="7" y="122"/>
                    <a:pt x="16" y="122"/>
                  </a:cubicBezTo>
                  <a:cubicBezTo>
                    <a:pt x="121" y="122"/>
                    <a:pt x="121" y="122"/>
                    <a:pt x="121" y="122"/>
                  </a:cubicBezTo>
                  <a:cubicBezTo>
                    <a:pt x="129" y="122"/>
                    <a:pt x="137" y="115"/>
                    <a:pt x="137" y="106"/>
                  </a:cubicBezTo>
                  <a:cubicBezTo>
                    <a:pt x="137" y="46"/>
                    <a:pt x="137" y="46"/>
                    <a:pt x="137" y="46"/>
                  </a:cubicBezTo>
                  <a:cubicBezTo>
                    <a:pt x="137" y="16"/>
                    <a:pt x="137" y="16"/>
                    <a:pt x="137" y="16"/>
                  </a:cubicBezTo>
                  <a:cubicBezTo>
                    <a:pt x="137" y="7"/>
                    <a:pt x="129" y="0"/>
                    <a:pt x="121" y="0"/>
                  </a:cubicBezTo>
                  <a:close/>
                  <a:moveTo>
                    <a:pt x="127" y="106"/>
                  </a:moveTo>
                  <a:cubicBezTo>
                    <a:pt x="127" y="109"/>
                    <a:pt x="124" y="112"/>
                    <a:pt x="121" y="112"/>
                  </a:cubicBezTo>
                  <a:cubicBezTo>
                    <a:pt x="16" y="112"/>
                    <a:pt x="16" y="112"/>
                    <a:pt x="16" y="112"/>
                  </a:cubicBezTo>
                  <a:cubicBezTo>
                    <a:pt x="13" y="112"/>
                    <a:pt x="10" y="109"/>
                    <a:pt x="10" y="106"/>
                  </a:cubicBezTo>
                  <a:cubicBezTo>
                    <a:pt x="10" y="46"/>
                    <a:pt x="10" y="46"/>
                    <a:pt x="10" y="46"/>
                  </a:cubicBezTo>
                  <a:cubicBezTo>
                    <a:pt x="127" y="46"/>
                    <a:pt x="127" y="46"/>
                    <a:pt x="127" y="46"/>
                  </a:cubicBezTo>
                  <a:lnTo>
                    <a:pt x="127" y="10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ea typeface="+mn-ea"/>
                <a:cs typeface="+mn-ea"/>
              </a:endParaRPr>
            </a:p>
          </p:txBody>
        </p:sp>
      </p:grpSp>
      <p:sp>
        <p:nvSpPr>
          <p:cNvPr id="2" name="标题 1"/>
          <p:cNvSpPr>
            <a:spLocks noGrp="1"/>
          </p:cNvSpPr>
          <p:nvPr>
            <p:ph type="title"/>
          </p:nvPr>
        </p:nvSpPr>
        <p:spPr/>
        <p:txBody>
          <a:bodyPr/>
          <a:lstStyle/>
          <a:p>
            <a:r>
              <a:rPr lang="zh-CN" altLang="en-US" dirty="0">
                <a:ea typeface="+mn-ea"/>
                <a:cs typeface="+mn-ea"/>
              </a:rPr>
              <a:t>单击此处添加标题</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 calcmode="lin" valueType="num">
                                      <p:cBhvr additive="base">
                                        <p:cTn id="7" dur="500" fill="hold"/>
                                        <p:tgtEl>
                                          <p:spTgt spid="87"/>
                                        </p:tgtEl>
                                        <p:attrNameLst>
                                          <p:attrName>ppt_x</p:attrName>
                                        </p:attrNameLst>
                                      </p:cBhvr>
                                      <p:tavLst>
                                        <p:tav tm="0">
                                          <p:val>
                                            <p:strVal val="#ppt_x"/>
                                          </p:val>
                                        </p:tav>
                                        <p:tav tm="100000">
                                          <p:val>
                                            <p:strVal val="#ppt_x"/>
                                          </p:val>
                                        </p:tav>
                                      </p:tavLst>
                                    </p:anim>
                                    <p:anim calcmode="lin" valueType="num">
                                      <p:cBhvr additive="base">
                                        <p:cTn id="8" dur="500" fill="hold"/>
                                        <p:tgtEl>
                                          <p:spTgt spid="87"/>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66"/>
                                        </p:tgtEl>
                                        <p:attrNameLst>
                                          <p:attrName>style.visibility</p:attrName>
                                        </p:attrNameLst>
                                      </p:cBhvr>
                                      <p:to>
                                        <p:strVal val="visible"/>
                                      </p:to>
                                    </p:set>
                                    <p:anim calcmode="lin" valueType="num">
                                      <p:cBhvr>
                                        <p:cTn id="12" dur="500" fill="hold"/>
                                        <p:tgtEl>
                                          <p:spTgt spid="66"/>
                                        </p:tgtEl>
                                        <p:attrNameLst>
                                          <p:attrName>ppt_w</p:attrName>
                                        </p:attrNameLst>
                                      </p:cBhvr>
                                      <p:tavLst>
                                        <p:tav tm="0">
                                          <p:val>
                                            <p:fltVal val="0"/>
                                          </p:val>
                                        </p:tav>
                                        <p:tav tm="100000">
                                          <p:val>
                                            <p:strVal val="#ppt_w"/>
                                          </p:val>
                                        </p:tav>
                                      </p:tavLst>
                                    </p:anim>
                                    <p:anim calcmode="lin" valueType="num">
                                      <p:cBhvr>
                                        <p:cTn id="13" dur="500" fill="hold"/>
                                        <p:tgtEl>
                                          <p:spTgt spid="66"/>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79"/>
                                        </p:tgtEl>
                                        <p:attrNameLst>
                                          <p:attrName>style.visibility</p:attrName>
                                        </p:attrNameLst>
                                      </p:cBhvr>
                                      <p:to>
                                        <p:strVal val="visible"/>
                                      </p:to>
                                    </p:set>
                                    <p:anim calcmode="lin" valueType="num">
                                      <p:cBhvr>
                                        <p:cTn id="17" dur="500" fill="hold"/>
                                        <p:tgtEl>
                                          <p:spTgt spid="79"/>
                                        </p:tgtEl>
                                        <p:attrNameLst>
                                          <p:attrName>ppt_w</p:attrName>
                                        </p:attrNameLst>
                                      </p:cBhvr>
                                      <p:tavLst>
                                        <p:tav tm="0">
                                          <p:val>
                                            <p:fltVal val="0"/>
                                          </p:val>
                                        </p:tav>
                                        <p:tav tm="100000">
                                          <p:val>
                                            <p:strVal val="#ppt_w"/>
                                          </p:val>
                                        </p:tav>
                                      </p:tavLst>
                                    </p:anim>
                                    <p:anim calcmode="lin" valueType="num">
                                      <p:cBhvr>
                                        <p:cTn id="18" dur="500" fill="hold"/>
                                        <p:tgtEl>
                                          <p:spTgt spid="79"/>
                                        </p:tgtEl>
                                        <p:attrNameLst>
                                          <p:attrName>ppt_h</p:attrName>
                                        </p:attrNameLst>
                                      </p:cBhvr>
                                      <p:tavLst>
                                        <p:tav tm="0">
                                          <p:val>
                                            <p:fltVal val="0"/>
                                          </p:val>
                                        </p:tav>
                                        <p:tav tm="100000">
                                          <p:val>
                                            <p:strVal val="#ppt_h"/>
                                          </p:val>
                                        </p:tav>
                                      </p:tavLst>
                                    </p:anim>
                                  </p:childTnLst>
                                </p:cTn>
                              </p:par>
                            </p:childTnLst>
                          </p:cTn>
                        </p:par>
                        <p:par>
                          <p:cTn id="19" fill="hold">
                            <p:stCondLst>
                              <p:cond delay="1500"/>
                            </p:stCondLst>
                            <p:childTnLst>
                              <p:par>
                                <p:cTn id="20" presetID="18" presetClass="entr" presetSubtype="12" fill="hold" nodeType="afterEffect">
                                  <p:stCondLst>
                                    <p:cond delay="0"/>
                                  </p:stCondLst>
                                  <p:childTnLst>
                                    <p:set>
                                      <p:cBhvr>
                                        <p:cTn id="21" dur="1" fill="hold">
                                          <p:stCondLst>
                                            <p:cond delay="0"/>
                                          </p:stCondLst>
                                        </p:cTn>
                                        <p:tgtEl>
                                          <p:spTgt spid="75"/>
                                        </p:tgtEl>
                                        <p:attrNameLst>
                                          <p:attrName>style.visibility</p:attrName>
                                        </p:attrNameLst>
                                      </p:cBhvr>
                                      <p:to>
                                        <p:strVal val="visible"/>
                                      </p:to>
                                    </p:set>
                                    <p:animEffect transition="in" filter="strips(downLeft)">
                                      <p:cBhvr>
                                        <p:cTn id="22" dur="500"/>
                                        <p:tgtEl>
                                          <p:spTgt spid="75"/>
                                        </p:tgtEl>
                                      </p:cBhvr>
                                    </p:animEffect>
                                  </p:childTnLst>
                                </p:cTn>
                              </p:par>
                            </p:childTnLst>
                          </p:cTn>
                        </p:par>
                        <p:par>
                          <p:cTn id="23" fill="hold">
                            <p:stCondLst>
                              <p:cond delay="2000"/>
                            </p:stCondLst>
                            <p:childTnLst>
                              <p:par>
                                <p:cTn id="24" presetID="12" presetClass="entr" presetSubtype="4" fill="hold" nodeType="after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slide(fromBottom)">
                                      <p:cBhvr>
                                        <p:cTn id="26" dur="500"/>
                                        <p:tgtEl>
                                          <p:spTgt spid="20"/>
                                        </p:tgtEl>
                                      </p:cBhvr>
                                    </p:animEffect>
                                  </p:childTnLst>
                                </p:cTn>
                              </p:par>
                            </p:childTnLst>
                          </p:cTn>
                        </p:par>
                        <p:par>
                          <p:cTn id="27" fill="hold">
                            <p:stCondLst>
                              <p:cond delay="2500"/>
                            </p:stCondLst>
                            <p:childTnLst>
                              <p:par>
                                <p:cTn id="28" presetID="2" presetClass="entr" presetSubtype="4" accel="50000" decel="50000" fill="hold" nodeType="afterEffect">
                                  <p:stCondLst>
                                    <p:cond delay="0"/>
                                  </p:stCondLst>
                                  <p:childTnLst>
                                    <p:set>
                                      <p:cBhvr>
                                        <p:cTn id="29" dur="1" fill="hold">
                                          <p:stCondLst>
                                            <p:cond delay="0"/>
                                          </p:stCondLst>
                                        </p:cTn>
                                        <p:tgtEl>
                                          <p:spTgt spid="90"/>
                                        </p:tgtEl>
                                        <p:attrNameLst>
                                          <p:attrName>style.visibility</p:attrName>
                                        </p:attrNameLst>
                                      </p:cBhvr>
                                      <p:to>
                                        <p:strVal val="visible"/>
                                      </p:to>
                                    </p:set>
                                    <p:anim calcmode="lin" valueType="num">
                                      <p:cBhvr additive="base">
                                        <p:cTn id="30" dur="500" fill="hold"/>
                                        <p:tgtEl>
                                          <p:spTgt spid="90"/>
                                        </p:tgtEl>
                                        <p:attrNameLst>
                                          <p:attrName>ppt_x</p:attrName>
                                        </p:attrNameLst>
                                      </p:cBhvr>
                                      <p:tavLst>
                                        <p:tav tm="0">
                                          <p:val>
                                            <p:strVal val="#ppt_x"/>
                                          </p:val>
                                        </p:tav>
                                        <p:tav tm="100000">
                                          <p:val>
                                            <p:strVal val="#ppt_x"/>
                                          </p:val>
                                        </p:tav>
                                      </p:tavLst>
                                    </p:anim>
                                    <p:anim calcmode="lin" valueType="num">
                                      <p:cBhvr additive="base">
                                        <p:cTn id="31" dur="500" fill="hold"/>
                                        <p:tgtEl>
                                          <p:spTgt spid="90"/>
                                        </p:tgtEl>
                                        <p:attrNameLst>
                                          <p:attrName>ppt_y</p:attrName>
                                        </p:attrNameLst>
                                      </p:cBhvr>
                                      <p:tavLst>
                                        <p:tav tm="0">
                                          <p:val>
                                            <p:strVal val="1+#ppt_h/2"/>
                                          </p:val>
                                        </p:tav>
                                        <p:tav tm="100000">
                                          <p:val>
                                            <p:strVal val="#ppt_y"/>
                                          </p:val>
                                        </p:tav>
                                      </p:tavLst>
                                    </p:anim>
                                  </p:childTnLst>
                                </p:cTn>
                              </p:par>
                            </p:childTnLst>
                          </p:cTn>
                        </p:par>
                        <p:par>
                          <p:cTn id="32" fill="hold">
                            <p:stCondLst>
                              <p:cond delay="3000"/>
                            </p:stCondLst>
                            <p:childTnLst>
                              <p:par>
                                <p:cTn id="33" presetID="23" presetClass="entr" presetSubtype="16" fill="hold" grpId="0" nodeType="afterEffect">
                                  <p:stCondLst>
                                    <p:cond delay="0"/>
                                  </p:stCondLst>
                                  <p:childTnLst>
                                    <p:set>
                                      <p:cBhvr>
                                        <p:cTn id="34" dur="1" fill="hold">
                                          <p:stCondLst>
                                            <p:cond delay="0"/>
                                          </p:stCondLst>
                                        </p:cTn>
                                        <p:tgtEl>
                                          <p:spTgt spid="68"/>
                                        </p:tgtEl>
                                        <p:attrNameLst>
                                          <p:attrName>style.visibility</p:attrName>
                                        </p:attrNameLst>
                                      </p:cBhvr>
                                      <p:to>
                                        <p:strVal val="visible"/>
                                      </p:to>
                                    </p:set>
                                    <p:anim calcmode="lin" valueType="num">
                                      <p:cBhvr>
                                        <p:cTn id="35" dur="500" fill="hold"/>
                                        <p:tgtEl>
                                          <p:spTgt spid="68"/>
                                        </p:tgtEl>
                                        <p:attrNameLst>
                                          <p:attrName>ppt_w</p:attrName>
                                        </p:attrNameLst>
                                      </p:cBhvr>
                                      <p:tavLst>
                                        <p:tav tm="0">
                                          <p:val>
                                            <p:fltVal val="0"/>
                                          </p:val>
                                        </p:tav>
                                        <p:tav tm="100000">
                                          <p:val>
                                            <p:strVal val="#ppt_w"/>
                                          </p:val>
                                        </p:tav>
                                      </p:tavLst>
                                    </p:anim>
                                    <p:anim calcmode="lin" valueType="num">
                                      <p:cBhvr>
                                        <p:cTn id="36" dur="500" fill="hold"/>
                                        <p:tgtEl>
                                          <p:spTgt spid="68"/>
                                        </p:tgtEl>
                                        <p:attrNameLst>
                                          <p:attrName>ppt_h</p:attrName>
                                        </p:attrNameLst>
                                      </p:cBhvr>
                                      <p:tavLst>
                                        <p:tav tm="0">
                                          <p:val>
                                            <p:fltVal val="0"/>
                                          </p:val>
                                        </p:tav>
                                        <p:tav tm="100000">
                                          <p:val>
                                            <p:strVal val="#ppt_h"/>
                                          </p:val>
                                        </p:tav>
                                      </p:tavLst>
                                    </p:anim>
                                  </p:childTnLst>
                                </p:cTn>
                              </p:par>
                            </p:childTnLst>
                          </p:cTn>
                        </p:par>
                        <p:par>
                          <p:cTn id="37" fill="hold">
                            <p:stCondLst>
                              <p:cond delay="3500"/>
                            </p:stCondLst>
                            <p:childTnLst>
                              <p:par>
                                <p:cTn id="38" presetID="23" presetClass="entr" presetSubtype="16" fill="hold" grpId="0" nodeType="afterEffect">
                                  <p:stCondLst>
                                    <p:cond delay="0"/>
                                  </p:stCondLst>
                                  <p:childTnLst>
                                    <p:set>
                                      <p:cBhvr>
                                        <p:cTn id="39" dur="1" fill="hold">
                                          <p:stCondLst>
                                            <p:cond delay="0"/>
                                          </p:stCondLst>
                                        </p:cTn>
                                        <p:tgtEl>
                                          <p:spTgt spid="80"/>
                                        </p:tgtEl>
                                        <p:attrNameLst>
                                          <p:attrName>style.visibility</p:attrName>
                                        </p:attrNameLst>
                                      </p:cBhvr>
                                      <p:to>
                                        <p:strVal val="visible"/>
                                      </p:to>
                                    </p:set>
                                    <p:anim calcmode="lin" valueType="num">
                                      <p:cBhvr>
                                        <p:cTn id="40" dur="500" fill="hold"/>
                                        <p:tgtEl>
                                          <p:spTgt spid="80"/>
                                        </p:tgtEl>
                                        <p:attrNameLst>
                                          <p:attrName>ppt_w</p:attrName>
                                        </p:attrNameLst>
                                      </p:cBhvr>
                                      <p:tavLst>
                                        <p:tav tm="0">
                                          <p:val>
                                            <p:fltVal val="0"/>
                                          </p:val>
                                        </p:tav>
                                        <p:tav tm="100000">
                                          <p:val>
                                            <p:strVal val="#ppt_w"/>
                                          </p:val>
                                        </p:tav>
                                      </p:tavLst>
                                    </p:anim>
                                    <p:anim calcmode="lin" valueType="num">
                                      <p:cBhvr>
                                        <p:cTn id="41" dur="500" fill="hold"/>
                                        <p:tgtEl>
                                          <p:spTgt spid="80"/>
                                        </p:tgtEl>
                                        <p:attrNameLst>
                                          <p:attrName>ppt_h</p:attrName>
                                        </p:attrNameLst>
                                      </p:cBhvr>
                                      <p:tavLst>
                                        <p:tav tm="0">
                                          <p:val>
                                            <p:fltVal val="0"/>
                                          </p:val>
                                        </p:tav>
                                        <p:tav tm="100000">
                                          <p:val>
                                            <p:strVal val="#ppt_h"/>
                                          </p:val>
                                        </p:tav>
                                      </p:tavLst>
                                    </p:anim>
                                  </p:childTnLst>
                                </p:cTn>
                              </p:par>
                            </p:childTnLst>
                          </p:cTn>
                        </p:par>
                        <p:par>
                          <p:cTn id="42" fill="hold">
                            <p:stCondLst>
                              <p:cond delay="4000"/>
                            </p:stCondLst>
                            <p:childTnLst>
                              <p:par>
                                <p:cTn id="43" presetID="18" presetClass="entr" presetSubtype="12" fill="hold" nodeType="afterEffect">
                                  <p:stCondLst>
                                    <p:cond delay="0"/>
                                  </p:stCondLst>
                                  <p:childTnLst>
                                    <p:set>
                                      <p:cBhvr>
                                        <p:cTn id="44" dur="1" fill="hold">
                                          <p:stCondLst>
                                            <p:cond delay="0"/>
                                          </p:stCondLst>
                                        </p:cTn>
                                        <p:tgtEl>
                                          <p:spTgt spid="96"/>
                                        </p:tgtEl>
                                        <p:attrNameLst>
                                          <p:attrName>style.visibility</p:attrName>
                                        </p:attrNameLst>
                                      </p:cBhvr>
                                      <p:to>
                                        <p:strVal val="visible"/>
                                      </p:to>
                                    </p:set>
                                    <p:animEffect transition="in" filter="strips(downLeft)">
                                      <p:cBhvr>
                                        <p:cTn id="45" dur="500"/>
                                        <p:tgtEl>
                                          <p:spTgt spid="96"/>
                                        </p:tgtEl>
                                      </p:cBhvr>
                                    </p:animEffect>
                                  </p:childTnLst>
                                </p:cTn>
                              </p:par>
                            </p:childTnLst>
                          </p:cTn>
                        </p:par>
                        <p:par>
                          <p:cTn id="46" fill="hold">
                            <p:stCondLst>
                              <p:cond delay="4500"/>
                            </p:stCondLst>
                            <p:childTnLst>
                              <p:par>
                                <p:cTn id="47" presetID="12" presetClass="entr" presetSubtype="4"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slide(fromBottom)">
                                      <p:cBhvr>
                                        <p:cTn id="49" dur="500"/>
                                        <p:tgtEl>
                                          <p:spTgt spid="23"/>
                                        </p:tgtEl>
                                      </p:cBhvr>
                                    </p:animEffect>
                                  </p:childTnLst>
                                </p:cTn>
                              </p:par>
                            </p:childTnLst>
                          </p:cTn>
                        </p:par>
                        <p:par>
                          <p:cTn id="50" fill="hold">
                            <p:stCondLst>
                              <p:cond delay="5000"/>
                            </p:stCondLst>
                            <p:childTnLst>
                              <p:par>
                                <p:cTn id="51" presetID="2" presetClass="entr" presetSubtype="4" accel="50000" decel="50000" fill="hold" nodeType="afterEffect">
                                  <p:stCondLst>
                                    <p:cond delay="0"/>
                                  </p:stCondLst>
                                  <p:childTnLst>
                                    <p:set>
                                      <p:cBhvr>
                                        <p:cTn id="52" dur="1" fill="hold">
                                          <p:stCondLst>
                                            <p:cond delay="0"/>
                                          </p:stCondLst>
                                        </p:cTn>
                                        <p:tgtEl>
                                          <p:spTgt spid="97"/>
                                        </p:tgtEl>
                                        <p:attrNameLst>
                                          <p:attrName>style.visibility</p:attrName>
                                        </p:attrNameLst>
                                      </p:cBhvr>
                                      <p:to>
                                        <p:strVal val="visible"/>
                                      </p:to>
                                    </p:set>
                                    <p:anim calcmode="lin" valueType="num">
                                      <p:cBhvr additive="base">
                                        <p:cTn id="53" dur="500" fill="hold"/>
                                        <p:tgtEl>
                                          <p:spTgt spid="97"/>
                                        </p:tgtEl>
                                        <p:attrNameLst>
                                          <p:attrName>ppt_x</p:attrName>
                                        </p:attrNameLst>
                                      </p:cBhvr>
                                      <p:tavLst>
                                        <p:tav tm="0">
                                          <p:val>
                                            <p:strVal val="#ppt_x"/>
                                          </p:val>
                                        </p:tav>
                                        <p:tav tm="100000">
                                          <p:val>
                                            <p:strVal val="#ppt_x"/>
                                          </p:val>
                                        </p:tav>
                                      </p:tavLst>
                                    </p:anim>
                                    <p:anim calcmode="lin" valueType="num">
                                      <p:cBhvr additive="base">
                                        <p:cTn id="54" dur="500" fill="hold"/>
                                        <p:tgtEl>
                                          <p:spTgt spid="97"/>
                                        </p:tgtEl>
                                        <p:attrNameLst>
                                          <p:attrName>ppt_y</p:attrName>
                                        </p:attrNameLst>
                                      </p:cBhvr>
                                      <p:tavLst>
                                        <p:tav tm="0">
                                          <p:val>
                                            <p:strVal val="1+#ppt_h/2"/>
                                          </p:val>
                                        </p:tav>
                                        <p:tav tm="100000">
                                          <p:val>
                                            <p:strVal val="#ppt_y"/>
                                          </p:val>
                                        </p:tav>
                                      </p:tavLst>
                                    </p:anim>
                                  </p:childTnLst>
                                </p:cTn>
                              </p:par>
                            </p:childTnLst>
                          </p:cTn>
                        </p:par>
                        <p:par>
                          <p:cTn id="55" fill="hold">
                            <p:stCondLst>
                              <p:cond delay="5500"/>
                            </p:stCondLst>
                            <p:childTnLst>
                              <p:par>
                                <p:cTn id="56" presetID="23" presetClass="entr" presetSubtype="16" fill="hold" grpId="0" nodeType="afterEffect">
                                  <p:stCondLst>
                                    <p:cond delay="0"/>
                                  </p:stCondLst>
                                  <p:childTnLst>
                                    <p:set>
                                      <p:cBhvr>
                                        <p:cTn id="57" dur="1" fill="hold">
                                          <p:stCondLst>
                                            <p:cond delay="0"/>
                                          </p:stCondLst>
                                        </p:cTn>
                                        <p:tgtEl>
                                          <p:spTgt spid="69"/>
                                        </p:tgtEl>
                                        <p:attrNameLst>
                                          <p:attrName>style.visibility</p:attrName>
                                        </p:attrNameLst>
                                      </p:cBhvr>
                                      <p:to>
                                        <p:strVal val="visible"/>
                                      </p:to>
                                    </p:set>
                                    <p:anim calcmode="lin" valueType="num">
                                      <p:cBhvr>
                                        <p:cTn id="58" dur="500" fill="hold"/>
                                        <p:tgtEl>
                                          <p:spTgt spid="69"/>
                                        </p:tgtEl>
                                        <p:attrNameLst>
                                          <p:attrName>ppt_w</p:attrName>
                                        </p:attrNameLst>
                                      </p:cBhvr>
                                      <p:tavLst>
                                        <p:tav tm="0">
                                          <p:val>
                                            <p:fltVal val="0"/>
                                          </p:val>
                                        </p:tav>
                                        <p:tav tm="100000">
                                          <p:val>
                                            <p:strVal val="#ppt_w"/>
                                          </p:val>
                                        </p:tav>
                                      </p:tavLst>
                                    </p:anim>
                                    <p:anim calcmode="lin" valueType="num">
                                      <p:cBhvr>
                                        <p:cTn id="59" dur="500" fill="hold"/>
                                        <p:tgtEl>
                                          <p:spTgt spid="69"/>
                                        </p:tgtEl>
                                        <p:attrNameLst>
                                          <p:attrName>ppt_h</p:attrName>
                                        </p:attrNameLst>
                                      </p:cBhvr>
                                      <p:tavLst>
                                        <p:tav tm="0">
                                          <p:val>
                                            <p:fltVal val="0"/>
                                          </p:val>
                                        </p:tav>
                                        <p:tav tm="100000">
                                          <p:val>
                                            <p:strVal val="#ppt_h"/>
                                          </p:val>
                                        </p:tav>
                                      </p:tavLst>
                                    </p:anim>
                                  </p:childTnLst>
                                </p:cTn>
                              </p:par>
                            </p:childTnLst>
                          </p:cTn>
                        </p:par>
                        <p:par>
                          <p:cTn id="60" fill="hold">
                            <p:stCondLst>
                              <p:cond delay="6000"/>
                            </p:stCondLst>
                            <p:childTnLst>
                              <p:par>
                                <p:cTn id="61" presetID="23" presetClass="entr" presetSubtype="16" fill="hold" grpId="0" nodeType="afterEffect">
                                  <p:stCondLst>
                                    <p:cond delay="0"/>
                                  </p:stCondLst>
                                  <p:childTnLst>
                                    <p:set>
                                      <p:cBhvr>
                                        <p:cTn id="62" dur="1" fill="hold">
                                          <p:stCondLst>
                                            <p:cond delay="0"/>
                                          </p:stCondLst>
                                        </p:cTn>
                                        <p:tgtEl>
                                          <p:spTgt spid="81"/>
                                        </p:tgtEl>
                                        <p:attrNameLst>
                                          <p:attrName>style.visibility</p:attrName>
                                        </p:attrNameLst>
                                      </p:cBhvr>
                                      <p:to>
                                        <p:strVal val="visible"/>
                                      </p:to>
                                    </p:set>
                                    <p:anim calcmode="lin" valueType="num">
                                      <p:cBhvr>
                                        <p:cTn id="63" dur="500" fill="hold"/>
                                        <p:tgtEl>
                                          <p:spTgt spid="81"/>
                                        </p:tgtEl>
                                        <p:attrNameLst>
                                          <p:attrName>ppt_w</p:attrName>
                                        </p:attrNameLst>
                                      </p:cBhvr>
                                      <p:tavLst>
                                        <p:tav tm="0">
                                          <p:val>
                                            <p:fltVal val="0"/>
                                          </p:val>
                                        </p:tav>
                                        <p:tav tm="100000">
                                          <p:val>
                                            <p:strVal val="#ppt_w"/>
                                          </p:val>
                                        </p:tav>
                                      </p:tavLst>
                                    </p:anim>
                                    <p:anim calcmode="lin" valueType="num">
                                      <p:cBhvr>
                                        <p:cTn id="64" dur="500" fill="hold"/>
                                        <p:tgtEl>
                                          <p:spTgt spid="81"/>
                                        </p:tgtEl>
                                        <p:attrNameLst>
                                          <p:attrName>ppt_h</p:attrName>
                                        </p:attrNameLst>
                                      </p:cBhvr>
                                      <p:tavLst>
                                        <p:tav tm="0">
                                          <p:val>
                                            <p:fltVal val="0"/>
                                          </p:val>
                                        </p:tav>
                                        <p:tav tm="100000">
                                          <p:val>
                                            <p:strVal val="#ppt_h"/>
                                          </p:val>
                                        </p:tav>
                                      </p:tavLst>
                                    </p:anim>
                                  </p:childTnLst>
                                </p:cTn>
                              </p:par>
                            </p:childTnLst>
                          </p:cTn>
                        </p:par>
                        <p:par>
                          <p:cTn id="65" fill="hold">
                            <p:stCondLst>
                              <p:cond delay="6500"/>
                            </p:stCondLst>
                            <p:childTnLst>
                              <p:par>
                                <p:cTn id="66" presetID="18" presetClass="entr" presetSubtype="12" fill="hold" nodeType="afterEffect">
                                  <p:stCondLst>
                                    <p:cond delay="0"/>
                                  </p:stCondLst>
                                  <p:childTnLst>
                                    <p:set>
                                      <p:cBhvr>
                                        <p:cTn id="67" dur="1" fill="hold">
                                          <p:stCondLst>
                                            <p:cond delay="0"/>
                                          </p:stCondLst>
                                        </p:cTn>
                                        <p:tgtEl>
                                          <p:spTgt spid="86"/>
                                        </p:tgtEl>
                                        <p:attrNameLst>
                                          <p:attrName>style.visibility</p:attrName>
                                        </p:attrNameLst>
                                      </p:cBhvr>
                                      <p:to>
                                        <p:strVal val="visible"/>
                                      </p:to>
                                    </p:set>
                                    <p:animEffect transition="in" filter="strips(downLeft)">
                                      <p:cBhvr>
                                        <p:cTn id="68" dur="500"/>
                                        <p:tgtEl>
                                          <p:spTgt spid="86"/>
                                        </p:tgtEl>
                                      </p:cBhvr>
                                    </p:animEffect>
                                  </p:childTnLst>
                                </p:cTn>
                              </p:par>
                            </p:childTnLst>
                          </p:cTn>
                        </p:par>
                        <p:par>
                          <p:cTn id="69" fill="hold">
                            <p:stCondLst>
                              <p:cond delay="7000"/>
                            </p:stCondLst>
                            <p:childTnLst>
                              <p:par>
                                <p:cTn id="70" presetID="12" presetClass="entr" presetSubtype="4" fill="hold" nodeType="afterEffect">
                                  <p:stCondLst>
                                    <p:cond delay="0"/>
                                  </p:stCondLst>
                                  <p:childTnLst>
                                    <p:set>
                                      <p:cBhvr>
                                        <p:cTn id="71" dur="1" fill="hold">
                                          <p:stCondLst>
                                            <p:cond delay="0"/>
                                          </p:stCondLst>
                                        </p:cTn>
                                        <p:tgtEl>
                                          <p:spTgt spid="21"/>
                                        </p:tgtEl>
                                        <p:attrNameLst>
                                          <p:attrName>style.visibility</p:attrName>
                                        </p:attrNameLst>
                                      </p:cBhvr>
                                      <p:to>
                                        <p:strVal val="visible"/>
                                      </p:to>
                                    </p:set>
                                    <p:animEffect transition="in" filter="slide(fromBottom)">
                                      <p:cBhvr>
                                        <p:cTn id="72" dur="500"/>
                                        <p:tgtEl>
                                          <p:spTgt spid="21"/>
                                        </p:tgtEl>
                                      </p:cBhvr>
                                    </p:animEffect>
                                  </p:childTnLst>
                                </p:cTn>
                              </p:par>
                            </p:childTnLst>
                          </p:cTn>
                        </p:par>
                        <p:par>
                          <p:cTn id="73" fill="hold">
                            <p:stCondLst>
                              <p:cond delay="7500"/>
                            </p:stCondLst>
                            <p:childTnLst>
                              <p:par>
                                <p:cTn id="74" presetID="2" presetClass="entr" presetSubtype="4" accel="50000" decel="50000" fill="hold" nodeType="afterEffect">
                                  <p:stCondLst>
                                    <p:cond delay="0"/>
                                  </p:stCondLst>
                                  <p:childTnLst>
                                    <p:set>
                                      <p:cBhvr>
                                        <p:cTn id="75" dur="1" fill="hold">
                                          <p:stCondLst>
                                            <p:cond delay="0"/>
                                          </p:stCondLst>
                                        </p:cTn>
                                        <p:tgtEl>
                                          <p:spTgt spid="105"/>
                                        </p:tgtEl>
                                        <p:attrNameLst>
                                          <p:attrName>style.visibility</p:attrName>
                                        </p:attrNameLst>
                                      </p:cBhvr>
                                      <p:to>
                                        <p:strVal val="visible"/>
                                      </p:to>
                                    </p:set>
                                    <p:anim calcmode="lin" valueType="num">
                                      <p:cBhvr additive="base">
                                        <p:cTn id="76" dur="500" fill="hold"/>
                                        <p:tgtEl>
                                          <p:spTgt spid="105"/>
                                        </p:tgtEl>
                                        <p:attrNameLst>
                                          <p:attrName>ppt_x</p:attrName>
                                        </p:attrNameLst>
                                      </p:cBhvr>
                                      <p:tavLst>
                                        <p:tav tm="0">
                                          <p:val>
                                            <p:strVal val="#ppt_x"/>
                                          </p:val>
                                        </p:tav>
                                        <p:tav tm="100000">
                                          <p:val>
                                            <p:strVal val="#ppt_x"/>
                                          </p:val>
                                        </p:tav>
                                      </p:tavLst>
                                    </p:anim>
                                    <p:anim calcmode="lin" valueType="num">
                                      <p:cBhvr additive="base">
                                        <p:cTn id="77" dur="500" fill="hold"/>
                                        <p:tgtEl>
                                          <p:spTgt spid="105"/>
                                        </p:tgtEl>
                                        <p:attrNameLst>
                                          <p:attrName>ppt_y</p:attrName>
                                        </p:attrNameLst>
                                      </p:cBhvr>
                                      <p:tavLst>
                                        <p:tav tm="0">
                                          <p:val>
                                            <p:strVal val="1+#ppt_h/2"/>
                                          </p:val>
                                        </p:tav>
                                        <p:tav tm="100000">
                                          <p:val>
                                            <p:strVal val="#ppt_y"/>
                                          </p:val>
                                        </p:tav>
                                      </p:tavLst>
                                    </p:anim>
                                  </p:childTnLst>
                                </p:cTn>
                              </p:par>
                            </p:childTnLst>
                          </p:cTn>
                        </p:par>
                        <p:par>
                          <p:cTn id="78" fill="hold">
                            <p:stCondLst>
                              <p:cond delay="8000"/>
                            </p:stCondLst>
                            <p:childTnLst>
                              <p:par>
                                <p:cTn id="79" presetID="23" presetClass="entr" presetSubtype="16" fill="hold" grpId="0" nodeType="afterEffect">
                                  <p:stCondLst>
                                    <p:cond delay="0"/>
                                  </p:stCondLst>
                                  <p:childTnLst>
                                    <p:set>
                                      <p:cBhvr>
                                        <p:cTn id="80" dur="1" fill="hold">
                                          <p:stCondLst>
                                            <p:cond delay="0"/>
                                          </p:stCondLst>
                                        </p:cTn>
                                        <p:tgtEl>
                                          <p:spTgt spid="73"/>
                                        </p:tgtEl>
                                        <p:attrNameLst>
                                          <p:attrName>style.visibility</p:attrName>
                                        </p:attrNameLst>
                                      </p:cBhvr>
                                      <p:to>
                                        <p:strVal val="visible"/>
                                      </p:to>
                                    </p:set>
                                    <p:anim calcmode="lin" valueType="num">
                                      <p:cBhvr>
                                        <p:cTn id="81" dur="500" fill="hold"/>
                                        <p:tgtEl>
                                          <p:spTgt spid="73"/>
                                        </p:tgtEl>
                                        <p:attrNameLst>
                                          <p:attrName>ppt_w</p:attrName>
                                        </p:attrNameLst>
                                      </p:cBhvr>
                                      <p:tavLst>
                                        <p:tav tm="0">
                                          <p:val>
                                            <p:fltVal val="0"/>
                                          </p:val>
                                        </p:tav>
                                        <p:tav tm="100000">
                                          <p:val>
                                            <p:strVal val="#ppt_w"/>
                                          </p:val>
                                        </p:tav>
                                      </p:tavLst>
                                    </p:anim>
                                    <p:anim calcmode="lin" valueType="num">
                                      <p:cBhvr>
                                        <p:cTn id="82" dur="500" fill="hold"/>
                                        <p:tgtEl>
                                          <p:spTgt spid="73"/>
                                        </p:tgtEl>
                                        <p:attrNameLst>
                                          <p:attrName>ppt_h</p:attrName>
                                        </p:attrNameLst>
                                      </p:cBhvr>
                                      <p:tavLst>
                                        <p:tav tm="0">
                                          <p:val>
                                            <p:fltVal val="0"/>
                                          </p:val>
                                        </p:tav>
                                        <p:tav tm="100000">
                                          <p:val>
                                            <p:strVal val="#ppt_h"/>
                                          </p:val>
                                        </p:tav>
                                      </p:tavLst>
                                    </p:anim>
                                  </p:childTnLst>
                                </p:cTn>
                              </p:par>
                            </p:childTnLst>
                          </p:cTn>
                        </p:par>
                        <p:par>
                          <p:cTn id="83" fill="hold">
                            <p:stCondLst>
                              <p:cond delay="8500"/>
                            </p:stCondLst>
                            <p:childTnLst>
                              <p:par>
                                <p:cTn id="84" presetID="23" presetClass="entr" presetSubtype="16" fill="hold" grpId="0" nodeType="afterEffect">
                                  <p:stCondLst>
                                    <p:cond delay="0"/>
                                  </p:stCondLst>
                                  <p:childTnLst>
                                    <p:set>
                                      <p:cBhvr>
                                        <p:cTn id="85" dur="1" fill="hold">
                                          <p:stCondLst>
                                            <p:cond delay="0"/>
                                          </p:stCondLst>
                                        </p:cTn>
                                        <p:tgtEl>
                                          <p:spTgt spid="82"/>
                                        </p:tgtEl>
                                        <p:attrNameLst>
                                          <p:attrName>style.visibility</p:attrName>
                                        </p:attrNameLst>
                                      </p:cBhvr>
                                      <p:to>
                                        <p:strVal val="visible"/>
                                      </p:to>
                                    </p:set>
                                    <p:anim calcmode="lin" valueType="num">
                                      <p:cBhvr>
                                        <p:cTn id="86" dur="500" fill="hold"/>
                                        <p:tgtEl>
                                          <p:spTgt spid="82"/>
                                        </p:tgtEl>
                                        <p:attrNameLst>
                                          <p:attrName>ppt_w</p:attrName>
                                        </p:attrNameLst>
                                      </p:cBhvr>
                                      <p:tavLst>
                                        <p:tav tm="0">
                                          <p:val>
                                            <p:fltVal val="0"/>
                                          </p:val>
                                        </p:tav>
                                        <p:tav tm="100000">
                                          <p:val>
                                            <p:strVal val="#ppt_w"/>
                                          </p:val>
                                        </p:tav>
                                      </p:tavLst>
                                    </p:anim>
                                    <p:anim calcmode="lin" valueType="num">
                                      <p:cBhvr>
                                        <p:cTn id="87" dur="500" fill="hold"/>
                                        <p:tgtEl>
                                          <p:spTgt spid="82"/>
                                        </p:tgtEl>
                                        <p:attrNameLst>
                                          <p:attrName>ppt_h</p:attrName>
                                        </p:attrNameLst>
                                      </p:cBhvr>
                                      <p:tavLst>
                                        <p:tav tm="0">
                                          <p:val>
                                            <p:fltVal val="0"/>
                                          </p:val>
                                        </p:tav>
                                        <p:tav tm="100000">
                                          <p:val>
                                            <p:strVal val="#ppt_h"/>
                                          </p:val>
                                        </p:tav>
                                      </p:tavLst>
                                    </p:anim>
                                  </p:childTnLst>
                                </p:cTn>
                              </p:par>
                            </p:childTnLst>
                          </p:cTn>
                        </p:par>
                        <p:par>
                          <p:cTn id="88" fill="hold">
                            <p:stCondLst>
                              <p:cond delay="9000"/>
                            </p:stCondLst>
                            <p:childTnLst>
                              <p:par>
                                <p:cTn id="89" presetID="18" presetClass="entr" presetSubtype="12" fill="hold" nodeType="afterEffect">
                                  <p:stCondLst>
                                    <p:cond delay="0"/>
                                  </p:stCondLst>
                                  <p:childTnLst>
                                    <p:set>
                                      <p:cBhvr>
                                        <p:cTn id="90" dur="1" fill="hold">
                                          <p:stCondLst>
                                            <p:cond delay="0"/>
                                          </p:stCondLst>
                                        </p:cTn>
                                        <p:tgtEl>
                                          <p:spTgt spid="101"/>
                                        </p:tgtEl>
                                        <p:attrNameLst>
                                          <p:attrName>style.visibility</p:attrName>
                                        </p:attrNameLst>
                                      </p:cBhvr>
                                      <p:to>
                                        <p:strVal val="visible"/>
                                      </p:to>
                                    </p:set>
                                    <p:animEffect transition="in" filter="strips(downLeft)">
                                      <p:cBhvr>
                                        <p:cTn id="91" dur="500"/>
                                        <p:tgtEl>
                                          <p:spTgt spid="101"/>
                                        </p:tgtEl>
                                      </p:cBhvr>
                                    </p:animEffect>
                                  </p:childTnLst>
                                </p:cTn>
                              </p:par>
                            </p:childTnLst>
                          </p:cTn>
                        </p:par>
                        <p:par>
                          <p:cTn id="92" fill="hold">
                            <p:stCondLst>
                              <p:cond delay="9500"/>
                            </p:stCondLst>
                            <p:childTnLst>
                              <p:par>
                                <p:cTn id="93" presetID="1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slide(fromBottom)">
                                      <p:cBhvr>
                                        <p:cTn id="95" dur="500"/>
                                        <p:tgtEl>
                                          <p:spTgt spid="24"/>
                                        </p:tgtEl>
                                      </p:cBhvr>
                                    </p:animEffect>
                                  </p:childTnLst>
                                </p:cTn>
                              </p:par>
                            </p:childTnLst>
                          </p:cTn>
                        </p:par>
                        <p:par>
                          <p:cTn id="96" fill="hold">
                            <p:stCondLst>
                              <p:cond delay="10000"/>
                            </p:stCondLst>
                            <p:childTnLst>
                              <p:par>
                                <p:cTn id="97" presetID="2" presetClass="entr" presetSubtype="4" accel="50000" decel="50000" fill="hold" nodeType="afterEffect">
                                  <p:stCondLst>
                                    <p:cond delay="0"/>
                                  </p:stCondLst>
                                  <p:childTnLst>
                                    <p:set>
                                      <p:cBhvr>
                                        <p:cTn id="98" dur="1" fill="hold">
                                          <p:stCondLst>
                                            <p:cond delay="0"/>
                                          </p:stCondLst>
                                        </p:cTn>
                                        <p:tgtEl>
                                          <p:spTgt spid="114"/>
                                        </p:tgtEl>
                                        <p:attrNameLst>
                                          <p:attrName>style.visibility</p:attrName>
                                        </p:attrNameLst>
                                      </p:cBhvr>
                                      <p:to>
                                        <p:strVal val="visible"/>
                                      </p:to>
                                    </p:set>
                                    <p:anim calcmode="lin" valueType="num">
                                      <p:cBhvr additive="base">
                                        <p:cTn id="99" dur="500" fill="hold"/>
                                        <p:tgtEl>
                                          <p:spTgt spid="114"/>
                                        </p:tgtEl>
                                        <p:attrNameLst>
                                          <p:attrName>ppt_x</p:attrName>
                                        </p:attrNameLst>
                                      </p:cBhvr>
                                      <p:tavLst>
                                        <p:tav tm="0">
                                          <p:val>
                                            <p:strVal val="#ppt_x"/>
                                          </p:val>
                                        </p:tav>
                                        <p:tav tm="100000">
                                          <p:val>
                                            <p:strVal val="#ppt_x"/>
                                          </p:val>
                                        </p:tav>
                                      </p:tavLst>
                                    </p:anim>
                                    <p:anim calcmode="lin" valueType="num">
                                      <p:cBhvr additive="base">
                                        <p:cTn id="100" dur="500" fill="hold"/>
                                        <p:tgtEl>
                                          <p:spTgt spid="114"/>
                                        </p:tgtEl>
                                        <p:attrNameLst>
                                          <p:attrName>ppt_y</p:attrName>
                                        </p:attrNameLst>
                                      </p:cBhvr>
                                      <p:tavLst>
                                        <p:tav tm="0">
                                          <p:val>
                                            <p:strVal val="1+#ppt_h/2"/>
                                          </p:val>
                                        </p:tav>
                                        <p:tav tm="100000">
                                          <p:val>
                                            <p:strVal val="#ppt_y"/>
                                          </p:val>
                                        </p:tav>
                                      </p:tavLst>
                                    </p:anim>
                                  </p:childTnLst>
                                </p:cTn>
                              </p:par>
                            </p:childTnLst>
                          </p:cTn>
                        </p:par>
                        <p:par>
                          <p:cTn id="101" fill="hold">
                            <p:stCondLst>
                              <p:cond delay="10500"/>
                            </p:stCondLst>
                            <p:childTnLst>
                              <p:par>
                                <p:cTn id="102" presetID="23" presetClass="entr" presetSubtype="16" fill="hold" grpId="0" nodeType="afterEffect">
                                  <p:stCondLst>
                                    <p:cond delay="0"/>
                                  </p:stCondLst>
                                  <p:childTnLst>
                                    <p:set>
                                      <p:cBhvr>
                                        <p:cTn id="103" dur="1" fill="hold">
                                          <p:stCondLst>
                                            <p:cond delay="0"/>
                                          </p:stCondLst>
                                        </p:cTn>
                                        <p:tgtEl>
                                          <p:spTgt spid="77"/>
                                        </p:tgtEl>
                                        <p:attrNameLst>
                                          <p:attrName>style.visibility</p:attrName>
                                        </p:attrNameLst>
                                      </p:cBhvr>
                                      <p:to>
                                        <p:strVal val="visible"/>
                                      </p:to>
                                    </p:set>
                                    <p:anim calcmode="lin" valueType="num">
                                      <p:cBhvr>
                                        <p:cTn id="104" dur="500" fill="hold"/>
                                        <p:tgtEl>
                                          <p:spTgt spid="77"/>
                                        </p:tgtEl>
                                        <p:attrNameLst>
                                          <p:attrName>ppt_w</p:attrName>
                                        </p:attrNameLst>
                                      </p:cBhvr>
                                      <p:tavLst>
                                        <p:tav tm="0">
                                          <p:val>
                                            <p:fltVal val="0"/>
                                          </p:val>
                                        </p:tav>
                                        <p:tav tm="100000">
                                          <p:val>
                                            <p:strVal val="#ppt_w"/>
                                          </p:val>
                                        </p:tav>
                                      </p:tavLst>
                                    </p:anim>
                                    <p:anim calcmode="lin" valueType="num">
                                      <p:cBhvr>
                                        <p:cTn id="105" dur="500" fill="hold"/>
                                        <p:tgtEl>
                                          <p:spTgt spid="77"/>
                                        </p:tgtEl>
                                        <p:attrNameLst>
                                          <p:attrName>ppt_h</p:attrName>
                                        </p:attrNameLst>
                                      </p:cBhvr>
                                      <p:tavLst>
                                        <p:tav tm="0">
                                          <p:val>
                                            <p:fltVal val="0"/>
                                          </p:val>
                                        </p:tav>
                                        <p:tav tm="100000">
                                          <p:val>
                                            <p:strVal val="#ppt_h"/>
                                          </p:val>
                                        </p:tav>
                                      </p:tavLst>
                                    </p:anim>
                                  </p:childTnLst>
                                </p:cTn>
                              </p:par>
                            </p:childTnLst>
                          </p:cTn>
                        </p:par>
                        <p:par>
                          <p:cTn id="106" fill="hold">
                            <p:stCondLst>
                              <p:cond delay="11000"/>
                            </p:stCondLst>
                            <p:childTnLst>
                              <p:par>
                                <p:cTn id="107" presetID="23" presetClass="entr" presetSubtype="16" fill="hold" grpId="0" nodeType="afterEffect">
                                  <p:stCondLst>
                                    <p:cond delay="0"/>
                                  </p:stCondLst>
                                  <p:childTnLst>
                                    <p:set>
                                      <p:cBhvr>
                                        <p:cTn id="108" dur="1" fill="hold">
                                          <p:stCondLst>
                                            <p:cond delay="0"/>
                                          </p:stCondLst>
                                        </p:cTn>
                                        <p:tgtEl>
                                          <p:spTgt spid="83"/>
                                        </p:tgtEl>
                                        <p:attrNameLst>
                                          <p:attrName>style.visibility</p:attrName>
                                        </p:attrNameLst>
                                      </p:cBhvr>
                                      <p:to>
                                        <p:strVal val="visible"/>
                                      </p:to>
                                    </p:set>
                                    <p:anim calcmode="lin" valueType="num">
                                      <p:cBhvr>
                                        <p:cTn id="109" dur="500" fill="hold"/>
                                        <p:tgtEl>
                                          <p:spTgt spid="83"/>
                                        </p:tgtEl>
                                        <p:attrNameLst>
                                          <p:attrName>ppt_w</p:attrName>
                                        </p:attrNameLst>
                                      </p:cBhvr>
                                      <p:tavLst>
                                        <p:tav tm="0">
                                          <p:val>
                                            <p:fltVal val="0"/>
                                          </p:val>
                                        </p:tav>
                                        <p:tav tm="100000">
                                          <p:val>
                                            <p:strVal val="#ppt_w"/>
                                          </p:val>
                                        </p:tav>
                                      </p:tavLst>
                                    </p:anim>
                                    <p:anim calcmode="lin" valueType="num">
                                      <p:cBhvr>
                                        <p:cTn id="110" dur="500" fill="hold"/>
                                        <p:tgtEl>
                                          <p:spTgt spid="83"/>
                                        </p:tgtEl>
                                        <p:attrNameLst>
                                          <p:attrName>ppt_h</p:attrName>
                                        </p:attrNameLst>
                                      </p:cBhvr>
                                      <p:tavLst>
                                        <p:tav tm="0">
                                          <p:val>
                                            <p:fltVal val="0"/>
                                          </p:val>
                                        </p:tav>
                                        <p:tav tm="100000">
                                          <p:val>
                                            <p:strVal val="#ppt_h"/>
                                          </p:val>
                                        </p:tav>
                                      </p:tavLst>
                                    </p:anim>
                                  </p:childTnLst>
                                </p:cTn>
                              </p:par>
                            </p:childTnLst>
                          </p:cTn>
                        </p:par>
                        <p:par>
                          <p:cTn id="111" fill="hold">
                            <p:stCondLst>
                              <p:cond delay="11500"/>
                            </p:stCondLst>
                            <p:childTnLst>
                              <p:par>
                                <p:cTn id="112" presetID="18" presetClass="entr" presetSubtype="12" fill="hold" nodeType="afterEffect">
                                  <p:stCondLst>
                                    <p:cond delay="0"/>
                                  </p:stCondLst>
                                  <p:childTnLst>
                                    <p:set>
                                      <p:cBhvr>
                                        <p:cTn id="113" dur="1" fill="hold">
                                          <p:stCondLst>
                                            <p:cond delay="0"/>
                                          </p:stCondLst>
                                        </p:cTn>
                                        <p:tgtEl>
                                          <p:spTgt spid="91"/>
                                        </p:tgtEl>
                                        <p:attrNameLst>
                                          <p:attrName>style.visibility</p:attrName>
                                        </p:attrNameLst>
                                      </p:cBhvr>
                                      <p:to>
                                        <p:strVal val="visible"/>
                                      </p:to>
                                    </p:set>
                                    <p:animEffect transition="in" filter="strips(downLeft)">
                                      <p:cBhvr>
                                        <p:cTn id="114" dur="500"/>
                                        <p:tgtEl>
                                          <p:spTgt spid="91"/>
                                        </p:tgtEl>
                                      </p:cBhvr>
                                    </p:animEffect>
                                  </p:childTnLst>
                                </p:cTn>
                              </p:par>
                            </p:childTnLst>
                          </p:cTn>
                        </p:par>
                        <p:par>
                          <p:cTn id="115" fill="hold">
                            <p:stCondLst>
                              <p:cond delay="12000"/>
                            </p:stCondLst>
                            <p:childTnLst>
                              <p:par>
                                <p:cTn id="116" presetID="12" presetClass="entr" presetSubtype="4" fill="hold" nodeType="afterEffect">
                                  <p:stCondLst>
                                    <p:cond delay="0"/>
                                  </p:stCondLst>
                                  <p:childTnLst>
                                    <p:set>
                                      <p:cBhvr>
                                        <p:cTn id="117" dur="1" fill="hold">
                                          <p:stCondLst>
                                            <p:cond delay="0"/>
                                          </p:stCondLst>
                                        </p:cTn>
                                        <p:tgtEl>
                                          <p:spTgt spid="22"/>
                                        </p:tgtEl>
                                        <p:attrNameLst>
                                          <p:attrName>style.visibility</p:attrName>
                                        </p:attrNameLst>
                                      </p:cBhvr>
                                      <p:to>
                                        <p:strVal val="visible"/>
                                      </p:to>
                                    </p:set>
                                    <p:animEffect transition="in" filter="slide(fromBottom)">
                                      <p:cBhvr>
                                        <p:cTn id="118" dur="500"/>
                                        <p:tgtEl>
                                          <p:spTgt spid="22"/>
                                        </p:tgtEl>
                                      </p:cBhvr>
                                    </p:animEffect>
                                  </p:childTnLst>
                                </p:cTn>
                              </p:par>
                            </p:childTnLst>
                          </p:cTn>
                        </p:par>
                        <p:par>
                          <p:cTn id="119" fill="hold">
                            <p:stCondLst>
                              <p:cond delay="12500"/>
                            </p:stCondLst>
                            <p:childTnLst>
                              <p:par>
                                <p:cTn id="120" presetID="23" presetClass="entr" presetSubtype="16" fill="hold" grpId="0" nodeType="afterEffect">
                                  <p:stCondLst>
                                    <p:cond delay="0"/>
                                  </p:stCondLst>
                                  <p:childTnLst>
                                    <p:set>
                                      <p:cBhvr>
                                        <p:cTn id="121" dur="1" fill="hold">
                                          <p:stCondLst>
                                            <p:cond delay="0"/>
                                          </p:stCondLst>
                                        </p:cTn>
                                        <p:tgtEl>
                                          <p:spTgt spid="50"/>
                                        </p:tgtEl>
                                        <p:attrNameLst>
                                          <p:attrName>style.visibility</p:attrName>
                                        </p:attrNameLst>
                                      </p:cBhvr>
                                      <p:to>
                                        <p:strVal val="visible"/>
                                      </p:to>
                                    </p:set>
                                    <p:anim calcmode="lin" valueType="num">
                                      <p:cBhvr>
                                        <p:cTn id="122" dur="500" fill="hold"/>
                                        <p:tgtEl>
                                          <p:spTgt spid="50"/>
                                        </p:tgtEl>
                                        <p:attrNameLst>
                                          <p:attrName>ppt_w</p:attrName>
                                        </p:attrNameLst>
                                      </p:cBhvr>
                                      <p:tavLst>
                                        <p:tav tm="0">
                                          <p:val>
                                            <p:fltVal val="0"/>
                                          </p:val>
                                        </p:tav>
                                        <p:tav tm="100000">
                                          <p:val>
                                            <p:strVal val="#ppt_w"/>
                                          </p:val>
                                        </p:tav>
                                      </p:tavLst>
                                    </p:anim>
                                    <p:anim calcmode="lin" valueType="num">
                                      <p:cBhvr>
                                        <p:cTn id="123" dur="500" fill="hold"/>
                                        <p:tgtEl>
                                          <p:spTgt spid="50"/>
                                        </p:tgtEl>
                                        <p:attrNameLst>
                                          <p:attrName>ppt_h</p:attrName>
                                        </p:attrNameLst>
                                      </p:cBhvr>
                                      <p:tavLst>
                                        <p:tav tm="0">
                                          <p:val>
                                            <p:fltVal val="0"/>
                                          </p:val>
                                        </p:tav>
                                        <p:tav tm="100000">
                                          <p:val>
                                            <p:strVal val="#ppt_h"/>
                                          </p:val>
                                        </p:tav>
                                      </p:tavLst>
                                    </p:anim>
                                  </p:childTnLst>
                                </p:cTn>
                              </p:par>
                            </p:childTnLst>
                          </p:cTn>
                        </p:par>
                        <p:par>
                          <p:cTn id="124" fill="hold">
                            <p:stCondLst>
                              <p:cond delay="13000"/>
                            </p:stCondLst>
                            <p:childTnLst>
                              <p:par>
                                <p:cTn id="125" presetID="23" presetClass="entr" presetSubtype="16" fill="hold" grpId="0" nodeType="afterEffect">
                                  <p:stCondLst>
                                    <p:cond delay="0"/>
                                  </p:stCondLst>
                                  <p:childTnLst>
                                    <p:set>
                                      <p:cBhvr>
                                        <p:cTn id="126" dur="1" fill="hold">
                                          <p:stCondLst>
                                            <p:cond delay="0"/>
                                          </p:stCondLst>
                                        </p:cTn>
                                        <p:tgtEl>
                                          <p:spTgt spid="51"/>
                                        </p:tgtEl>
                                        <p:attrNameLst>
                                          <p:attrName>style.visibility</p:attrName>
                                        </p:attrNameLst>
                                      </p:cBhvr>
                                      <p:to>
                                        <p:strVal val="visible"/>
                                      </p:to>
                                    </p:set>
                                    <p:anim calcmode="lin" valueType="num">
                                      <p:cBhvr>
                                        <p:cTn id="127" dur="500" fill="hold"/>
                                        <p:tgtEl>
                                          <p:spTgt spid="51"/>
                                        </p:tgtEl>
                                        <p:attrNameLst>
                                          <p:attrName>ppt_w</p:attrName>
                                        </p:attrNameLst>
                                      </p:cBhvr>
                                      <p:tavLst>
                                        <p:tav tm="0">
                                          <p:val>
                                            <p:fltVal val="0"/>
                                          </p:val>
                                        </p:tav>
                                        <p:tav tm="100000">
                                          <p:val>
                                            <p:strVal val="#ppt_w"/>
                                          </p:val>
                                        </p:tav>
                                      </p:tavLst>
                                    </p:anim>
                                    <p:anim calcmode="lin" valueType="num">
                                      <p:cBhvr>
                                        <p:cTn id="128" dur="500" fill="hold"/>
                                        <p:tgtEl>
                                          <p:spTgt spid="51"/>
                                        </p:tgtEl>
                                        <p:attrNameLst>
                                          <p:attrName>ppt_h</p:attrName>
                                        </p:attrNameLst>
                                      </p:cBhvr>
                                      <p:tavLst>
                                        <p:tav tm="0">
                                          <p:val>
                                            <p:fltVal val="0"/>
                                          </p:val>
                                        </p:tav>
                                        <p:tav tm="100000">
                                          <p:val>
                                            <p:strVal val="#ppt_h"/>
                                          </p:val>
                                        </p:tav>
                                      </p:tavLst>
                                    </p:anim>
                                  </p:childTnLst>
                                </p:cTn>
                              </p:par>
                            </p:childTnLst>
                          </p:cTn>
                        </p:par>
                        <p:par>
                          <p:cTn id="129" fill="hold">
                            <p:stCondLst>
                              <p:cond delay="13500"/>
                            </p:stCondLst>
                            <p:childTnLst>
                              <p:par>
                                <p:cTn id="130" presetID="23" presetClass="entr" presetSubtype="16" fill="hold" nodeType="afterEffect">
                                  <p:stCondLst>
                                    <p:cond delay="0"/>
                                  </p:stCondLst>
                                  <p:childTnLst>
                                    <p:set>
                                      <p:cBhvr>
                                        <p:cTn id="131" dur="1" fill="hold">
                                          <p:stCondLst>
                                            <p:cond delay="0"/>
                                          </p:stCondLst>
                                        </p:cTn>
                                        <p:tgtEl>
                                          <p:spTgt spid="52"/>
                                        </p:tgtEl>
                                        <p:attrNameLst>
                                          <p:attrName>style.visibility</p:attrName>
                                        </p:attrNameLst>
                                      </p:cBhvr>
                                      <p:to>
                                        <p:strVal val="visible"/>
                                      </p:to>
                                    </p:set>
                                    <p:anim calcmode="lin" valueType="num">
                                      <p:cBhvr>
                                        <p:cTn id="132" dur="500" fill="hold"/>
                                        <p:tgtEl>
                                          <p:spTgt spid="52"/>
                                        </p:tgtEl>
                                        <p:attrNameLst>
                                          <p:attrName>ppt_w</p:attrName>
                                        </p:attrNameLst>
                                      </p:cBhvr>
                                      <p:tavLst>
                                        <p:tav tm="0">
                                          <p:val>
                                            <p:fltVal val="0"/>
                                          </p:val>
                                        </p:tav>
                                        <p:tav tm="100000">
                                          <p:val>
                                            <p:strVal val="#ppt_w"/>
                                          </p:val>
                                        </p:tav>
                                      </p:tavLst>
                                    </p:anim>
                                    <p:anim calcmode="lin" valueType="num">
                                      <p:cBhvr>
                                        <p:cTn id="133" dur="500" fill="hold"/>
                                        <p:tgtEl>
                                          <p:spTgt spid="52"/>
                                        </p:tgtEl>
                                        <p:attrNameLst>
                                          <p:attrName>ppt_h</p:attrName>
                                        </p:attrNameLst>
                                      </p:cBhvr>
                                      <p:tavLst>
                                        <p:tav tm="0">
                                          <p:val>
                                            <p:fltVal val="0"/>
                                          </p:val>
                                        </p:tav>
                                        <p:tav tm="100000">
                                          <p:val>
                                            <p:strVal val="#ppt_h"/>
                                          </p:val>
                                        </p:tav>
                                      </p:tavLst>
                                    </p:anim>
                                  </p:childTnLst>
                                </p:cTn>
                              </p:par>
                            </p:childTnLst>
                          </p:cTn>
                        </p:par>
                        <p:par>
                          <p:cTn id="134" fill="hold">
                            <p:stCondLst>
                              <p:cond delay="14000"/>
                            </p:stCondLst>
                            <p:childTnLst>
                              <p:par>
                                <p:cTn id="135" presetID="23" presetClass="entr" presetSubtype="16" fill="hold" grpId="0" nodeType="afterEffect">
                                  <p:stCondLst>
                                    <p:cond delay="0"/>
                                  </p:stCondLst>
                                  <p:childTnLst>
                                    <p:set>
                                      <p:cBhvr>
                                        <p:cTn id="136" dur="1" fill="hold">
                                          <p:stCondLst>
                                            <p:cond delay="0"/>
                                          </p:stCondLst>
                                        </p:cTn>
                                        <p:tgtEl>
                                          <p:spTgt spid="57"/>
                                        </p:tgtEl>
                                        <p:attrNameLst>
                                          <p:attrName>style.visibility</p:attrName>
                                        </p:attrNameLst>
                                      </p:cBhvr>
                                      <p:to>
                                        <p:strVal val="visible"/>
                                      </p:to>
                                    </p:set>
                                    <p:anim calcmode="lin" valueType="num">
                                      <p:cBhvr>
                                        <p:cTn id="137" dur="500" fill="hold"/>
                                        <p:tgtEl>
                                          <p:spTgt spid="57"/>
                                        </p:tgtEl>
                                        <p:attrNameLst>
                                          <p:attrName>ppt_w</p:attrName>
                                        </p:attrNameLst>
                                      </p:cBhvr>
                                      <p:tavLst>
                                        <p:tav tm="0">
                                          <p:val>
                                            <p:fltVal val="0"/>
                                          </p:val>
                                        </p:tav>
                                        <p:tav tm="100000">
                                          <p:val>
                                            <p:strVal val="#ppt_w"/>
                                          </p:val>
                                        </p:tav>
                                      </p:tavLst>
                                    </p:anim>
                                    <p:anim calcmode="lin" valueType="num">
                                      <p:cBhvr>
                                        <p:cTn id="138" dur="500" fill="hold"/>
                                        <p:tgtEl>
                                          <p:spTgt spid="57"/>
                                        </p:tgtEl>
                                        <p:attrNameLst>
                                          <p:attrName>ppt_h</p:attrName>
                                        </p:attrNameLst>
                                      </p:cBhvr>
                                      <p:tavLst>
                                        <p:tav tm="0">
                                          <p:val>
                                            <p:fltVal val="0"/>
                                          </p:val>
                                        </p:tav>
                                        <p:tav tm="100000">
                                          <p:val>
                                            <p:strVal val="#ppt_h"/>
                                          </p:val>
                                        </p:tav>
                                      </p:tavLst>
                                    </p:anim>
                                  </p:childTnLst>
                                </p:cTn>
                              </p:par>
                            </p:childTnLst>
                          </p:cTn>
                        </p:par>
                        <p:par>
                          <p:cTn id="139" fill="hold">
                            <p:stCondLst>
                              <p:cond delay="14500"/>
                            </p:stCondLst>
                            <p:childTnLst>
                              <p:par>
                                <p:cTn id="140" presetID="23" presetClass="entr" presetSubtype="16" fill="hold" nodeType="afterEffect">
                                  <p:stCondLst>
                                    <p:cond delay="0"/>
                                  </p:stCondLst>
                                  <p:childTnLst>
                                    <p:set>
                                      <p:cBhvr>
                                        <p:cTn id="141" dur="1" fill="hold">
                                          <p:stCondLst>
                                            <p:cond delay="0"/>
                                          </p:stCondLst>
                                        </p:cTn>
                                        <p:tgtEl>
                                          <p:spTgt spid="58"/>
                                        </p:tgtEl>
                                        <p:attrNameLst>
                                          <p:attrName>style.visibility</p:attrName>
                                        </p:attrNameLst>
                                      </p:cBhvr>
                                      <p:to>
                                        <p:strVal val="visible"/>
                                      </p:to>
                                    </p:set>
                                    <p:anim calcmode="lin" valueType="num">
                                      <p:cBhvr>
                                        <p:cTn id="142" dur="500" fill="hold"/>
                                        <p:tgtEl>
                                          <p:spTgt spid="58"/>
                                        </p:tgtEl>
                                        <p:attrNameLst>
                                          <p:attrName>ppt_w</p:attrName>
                                        </p:attrNameLst>
                                      </p:cBhvr>
                                      <p:tavLst>
                                        <p:tav tm="0">
                                          <p:val>
                                            <p:fltVal val="0"/>
                                          </p:val>
                                        </p:tav>
                                        <p:tav tm="100000">
                                          <p:val>
                                            <p:strVal val="#ppt_w"/>
                                          </p:val>
                                        </p:tav>
                                      </p:tavLst>
                                    </p:anim>
                                    <p:anim calcmode="lin" valueType="num">
                                      <p:cBhvr>
                                        <p:cTn id="143" dur="500" fill="hold"/>
                                        <p:tgtEl>
                                          <p:spTgt spid="5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8" grpId="0" animBg="1"/>
      <p:bldP spid="69" grpId="0" animBg="1"/>
      <p:bldP spid="73" grpId="0" animBg="1"/>
      <p:bldP spid="77" grpId="0" animBg="1"/>
      <p:bldP spid="79" grpId="0" animBg="1"/>
      <p:bldP spid="80" grpId="0" animBg="1"/>
      <p:bldP spid="81" grpId="0" animBg="1"/>
      <p:bldP spid="82" grpId="0" animBg="1"/>
      <p:bldP spid="83" grpId="0" animBg="1"/>
      <p:bldP spid="50" grpId="0" animBg="1"/>
      <p:bldP spid="51" grpId="0" animBg="1"/>
      <p:bldP spid="5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9" name="组合 48"/>
          <p:cNvGrpSpPr/>
          <p:nvPr/>
        </p:nvGrpSpPr>
        <p:grpSpPr>
          <a:xfrm>
            <a:off x="1227024" y="1548271"/>
            <a:ext cx="3136906" cy="3810000"/>
            <a:chOff x="6029005" y="1412874"/>
            <a:chExt cx="2352680" cy="2857500"/>
          </a:xfrm>
        </p:grpSpPr>
        <p:grpSp>
          <p:nvGrpSpPr>
            <p:cNvPr id="50" name="组合 49"/>
            <p:cNvGrpSpPr/>
            <p:nvPr/>
          </p:nvGrpSpPr>
          <p:grpSpPr>
            <a:xfrm>
              <a:off x="6029005" y="1412874"/>
              <a:ext cx="2352680" cy="2857500"/>
              <a:chOff x="2757485" y="1285874"/>
              <a:chExt cx="2352680" cy="2857500"/>
            </a:xfrm>
          </p:grpSpPr>
          <p:sp>
            <p:nvSpPr>
              <p:cNvPr id="70" name="同侧圆角矩形 69"/>
              <p:cNvSpPr/>
              <p:nvPr/>
            </p:nvSpPr>
            <p:spPr>
              <a:xfrm rot="16200000">
                <a:off x="1916905" y="2126454"/>
                <a:ext cx="2857500" cy="1176340"/>
              </a:xfrm>
              <a:prstGeom prst="round2SameRect">
                <a:avLst>
                  <a:gd name="adj1" fmla="val 8570"/>
                  <a:gd name="adj2" fmla="val 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endParaRPr>
              </a:p>
            </p:txBody>
          </p:sp>
          <p:sp>
            <p:nvSpPr>
              <p:cNvPr id="71" name="同侧圆角矩形 70"/>
              <p:cNvSpPr/>
              <p:nvPr/>
            </p:nvSpPr>
            <p:spPr>
              <a:xfrm rot="5400000">
                <a:off x="3093245" y="2126454"/>
                <a:ext cx="2857500" cy="1176340"/>
              </a:xfrm>
              <a:prstGeom prst="round2SameRect">
                <a:avLst>
                  <a:gd name="adj1" fmla="val 8570"/>
                  <a:gd name="adj2" fmla="val 0"/>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endParaRPr>
              </a:p>
            </p:txBody>
          </p:sp>
        </p:grpSp>
        <p:sp>
          <p:nvSpPr>
            <p:cNvPr id="51" name="圆角矩形 50"/>
            <p:cNvSpPr/>
            <p:nvPr/>
          </p:nvSpPr>
          <p:spPr>
            <a:xfrm>
              <a:off x="6159976" y="2265363"/>
              <a:ext cx="490537" cy="385762"/>
            </a:xfrm>
            <a:prstGeom prst="roundRect">
              <a:avLst/>
            </a:prstGeom>
            <a:solidFill>
              <a:schemeClr val="accent5">
                <a:lumMod val="50000"/>
              </a:schemeClr>
            </a:solidFill>
            <a:ln w="1905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100" dirty="0">
                  <a:latin typeface="+mn-ea"/>
                  <a:cs typeface="+mn-ea"/>
                </a:rPr>
                <a:t>7</a:t>
              </a:r>
              <a:endParaRPr lang="zh-CN" altLang="en-US" sz="2100" dirty="0">
                <a:latin typeface="+mn-ea"/>
                <a:cs typeface="+mn-ea"/>
              </a:endParaRPr>
            </a:p>
          </p:txBody>
        </p:sp>
        <p:sp>
          <p:nvSpPr>
            <p:cNvPr id="52" name="圆角矩形 51"/>
            <p:cNvSpPr/>
            <p:nvPr/>
          </p:nvSpPr>
          <p:spPr>
            <a:xfrm>
              <a:off x="6693376" y="2265363"/>
              <a:ext cx="490537" cy="385762"/>
            </a:xfrm>
            <a:prstGeom prst="roundRect">
              <a:avLst/>
            </a:prstGeom>
            <a:solidFill>
              <a:schemeClr val="accent5">
                <a:lumMod val="50000"/>
              </a:schemeClr>
            </a:solidFill>
            <a:ln w="1905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100" dirty="0">
                  <a:latin typeface="+mn-ea"/>
                  <a:cs typeface="+mn-ea"/>
                </a:rPr>
                <a:t>9</a:t>
              </a:r>
              <a:endParaRPr lang="zh-CN" altLang="en-US" sz="2100" dirty="0">
                <a:latin typeface="+mn-ea"/>
                <a:cs typeface="+mn-ea"/>
              </a:endParaRPr>
            </a:p>
          </p:txBody>
        </p:sp>
        <p:sp>
          <p:nvSpPr>
            <p:cNvPr id="53" name="圆角矩形 52"/>
            <p:cNvSpPr/>
            <p:nvPr/>
          </p:nvSpPr>
          <p:spPr>
            <a:xfrm>
              <a:off x="7226776" y="2265363"/>
              <a:ext cx="490537" cy="385762"/>
            </a:xfrm>
            <a:prstGeom prst="roundRect">
              <a:avLst/>
            </a:prstGeom>
            <a:solidFill>
              <a:schemeClr val="accent5">
                <a:lumMod val="50000"/>
              </a:schemeClr>
            </a:solidFill>
            <a:ln w="1905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100" dirty="0">
                  <a:latin typeface="+mn-ea"/>
                  <a:cs typeface="+mn-ea"/>
                </a:rPr>
                <a:t>9</a:t>
              </a:r>
              <a:endParaRPr lang="zh-CN" altLang="en-US" sz="2100" dirty="0">
                <a:latin typeface="+mn-ea"/>
                <a:cs typeface="+mn-ea"/>
              </a:endParaRPr>
            </a:p>
          </p:txBody>
        </p:sp>
        <p:sp>
          <p:nvSpPr>
            <p:cNvPr id="54" name="圆角矩形 53"/>
            <p:cNvSpPr/>
            <p:nvPr/>
          </p:nvSpPr>
          <p:spPr>
            <a:xfrm>
              <a:off x="7760176" y="2265363"/>
              <a:ext cx="490537" cy="385762"/>
            </a:xfrm>
            <a:prstGeom prst="roundRect">
              <a:avLst/>
            </a:prstGeom>
            <a:solidFill>
              <a:schemeClr val="accent5">
                <a:lumMod val="50000"/>
              </a:schemeClr>
            </a:solidFill>
            <a:ln w="1905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latin typeface="+mn-ea"/>
                  <a:cs typeface="+mn-ea"/>
                </a:rPr>
                <a:t>÷</a:t>
              </a:r>
              <a:endParaRPr lang="zh-CN" altLang="en-US" dirty="0">
                <a:latin typeface="+mn-ea"/>
                <a:cs typeface="+mn-ea"/>
              </a:endParaRPr>
            </a:p>
          </p:txBody>
        </p:sp>
        <p:sp>
          <p:nvSpPr>
            <p:cNvPr id="55" name="圆角矩形 54"/>
            <p:cNvSpPr/>
            <p:nvPr/>
          </p:nvSpPr>
          <p:spPr>
            <a:xfrm>
              <a:off x="6159976" y="2740025"/>
              <a:ext cx="490537" cy="385762"/>
            </a:xfrm>
            <a:prstGeom prst="roundRect">
              <a:avLst/>
            </a:prstGeom>
            <a:solidFill>
              <a:schemeClr val="accent5">
                <a:lumMod val="50000"/>
              </a:schemeClr>
            </a:solidFill>
            <a:ln w="1905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100" dirty="0">
                  <a:latin typeface="+mn-ea"/>
                  <a:cs typeface="+mn-ea"/>
                </a:rPr>
                <a:t>4</a:t>
              </a:r>
              <a:endParaRPr lang="zh-CN" altLang="en-US" sz="2100" dirty="0">
                <a:latin typeface="+mn-ea"/>
                <a:cs typeface="+mn-ea"/>
              </a:endParaRPr>
            </a:p>
          </p:txBody>
        </p:sp>
        <p:sp>
          <p:nvSpPr>
            <p:cNvPr id="56" name="圆角矩形 55"/>
            <p:cNvSpPr/>
            <p:nvPr/>
          </p:nvSpPr>
          <p:spPr>
            <a:xfrm>
              <a:off x="6693376" y="2740025"/>
              <a:ext cx="490537" cy="385762"/>
            </a:xfrm>
            <a:prstGeom prst="roundRect">
              <a:avLst/>
            </a:prstGeom>
            <a:solidFill>
              <a:schemeClr val="accent5">
                <a:lumMod val="50000"/>
              </a:schemeClr>
            </a:solidFill>
            <a:ln w="1905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100" dirty="0">
                  <a:latin typeface="+mn-ea"/>
                  <a:cs typeface="+mn-ea"/>
                </a:rPr>
                <a:t>5</a:t>
              </a:r>
              <a:endParaRPr lang="zh-CN" altLang="en-US" sz="2100" dirty="0">
                <a:latin typeface="+mn-ea"/>
                <a:cs typeface="+mn-ea"/>
              </a:endParaRPr>
            </a:p>
          </p:txBody>
        </p:sp>
        <p:sp>
          <p:nvSpPr>
            <p:cNvPr id="57" name="圆角矩形 56"/>
            <p:cNvSpPr/>
            <p:nvPr/>
          </p:nvSpPr>
          <p:spPr>
            <a:xfrm>
              <a:off x="7226776" y="2740025"/>
              <a:ext cx="490537" cy="385762"/>
            </a:xfrm>
            <a:prstGeom prst="roundRect">
              <a:avLst/>
            </a:prstGeom>
            <a:solidFill>
              <a:schemeClr val="accent5">
                <a:lumMod val="50000"/>
              </a:schemeClr>
            </a:solidFill>
            <a:ln w="1905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100" dirty="0">
                  <a:latin typeface="+mn-ea"/>
                  <a:cs typeface="+mn-ea"/>
                </a:rPr>
                <a:t>6</a:t>
              </a:r>
              <a:endParaRPr lang="zh-CN" altLang="en-US" sz="2100" dirty="0">
                <a:latin typeface="+mn-ea"/>
                <a:cs typeface="+mn-ea"/>
              </a:endParaRPr>
            </a:p>
          </p:txBody>
        </p:sp>
        <p:sp>
          <p:nvSpPr>
            <p:cNvPr id="58" name="圆角矩形 57"/>
            <p:cNvSpPr/>
            <p:nvPr/>
          </p:nvSpPr>
          <p:spPr>
            <a:xfrm>
              <a:off x="7760176" y="2740025"/>
              <a:ext cx="490537" cy="385762"/>
            </a:xfrm>
            <a:prstGeom prst="roundRect">
              <a:avLst/>
            </a:prstGeom>
            <a:solidFill>
              <a:schemeClr val="accent5">
                <a:lumMod val="50000"/>
              </a:schemeClr>
            </a:solidFill>
            <a:ln w="1905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latin typeface="+mn-ea"/>
                  <a:cs typeface="+mn-ea"/>
                </a:rPr>
                <a:t>×</a:t>
              </a:r>
              <a:endParaRPr lang="zh-CN" altLang="en-US" dirty="0">
                <a:latin typeface="+mn-ea"/>
                <a:cs typeface="+mn-ea"/>
              </a:endParaRPr>
            </a:p>
          </p:txBody>
        </p:sp>
        <p:sp>
          <p:nvSpPr>
            <p:cNvPr id="59" name="圆角矩形 58"/>
            <p:cNvSpPr/>
            <p:nvPr/>
          </p:nvSpPr>
          <p:spPr>
            <a:xfrm>
              <a:off x="6159976" y="3214687"/>
              <a:ext cx="490537" cy="385762"/>
            </a:xfrm>
            <a:prstGeom prst="roundRect">
              <a:avLst/>
            </a:prstGeom>
            <a:solidFill>
              <a:schemeClr val="accent5">
                <a:lumMod val="50000"/>
              </a:schemeClr>
            </a:solidFill>
            <a:ln w="1905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100" dirty="0">
                  <a:latin typeface="+mn-ea"/>
                  <a:cs typeface="+mn-ea"/>
                </a:rPr>
                <a:t>1</a:t>
              </a:r>
              <a:endParaRPr lang="zh-CN" altLang="en-US" sz="2100" dirty="0">
                <a:latin typeface="+mn-ea"/>
                <a:cs typeface="+mn-ea"/>
              </a:endParaRPr>
            </a:p>
          </p:txBody>
        </p:sp>
        <p:sp>
          <p:nvSpPr>
            <p:cNvPr id="60" name="圆角矩形 59"/>
            <p:cNvSpPr/>
            <p:nvPr/>
          </p:nvSpPr>
          <p:spPr>
            <a:xfrm>
              <a:off x="6693376" y="3214687"/>
              <a:ext cx="490537" cy="385762"/>
            </a:xfrm>
            <a:prstGeom prst="roundRect">
              <a:avLst/>
            </a:prstGeom>
            <a:solidFill>
              <a:schemeClr val="accent5">
                <a:lumMod val="50000"/>
              </a:schemeClr>
            </a:solidFill>
            <a:ln w="1905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100" dirty="0">
                  <a:latin typeface="+mn-ea"/>
                  <a:cs typeface="+mn-ea"/>
                </a:rPr>
                <a:t>2</a:t>
              </a:r>
              <a:endParaRPr lang="zh-CN" altLang="en-US" sz="2100" dirty="0">
                <a:latin typeface="+mn-ea"/>
                <a:cs typeface="+mn-ea"/>
              </a:endParaRPr>
            </a:p>
          </p:txBody>
        </p:sp>
        <p:sp>
          <p:nvSpPr>
            <p:cNvPr id="61" name="圆角矩形 60"/>
            <p:cNvSpPr/>
            <p:nvPr/>
          </p:nvSpPr>
          <p:spPr>
            <a:xfrm>
              <a:off x="7226776" y="3214687"/>
              <a:ext cx="490537" cy="385762"/>
            </a:xfrm>
            <a:prstGeom prst="roundRect">
              <a:avLst/>
            </a:prstGeom>
            <a:solidFill>
              <a:schemeClr val="accent5">
                <a:lumMod val="50000"/>
              </a:schemeClr>
            </a:solidFill>
            <a:ln w="1905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100" dirty="0">
                  <a:latin typeface="+mn-ea"/>
                  <a:cs typeface="+mn-ea"/>
                </a:rPr>
                <a:t>3</a:t>
              </a:r>
              <a:endParaRPr lang="zh-CN" altLang="en-US" sz="2100" dirty="0">
                <a:latin typeface="+mn-ea"/>
                <a:cs typeface="+mn-ea"/>
              </a:endParaRPr>
            </a:p>
          </p:txBody>
        </p:sp>
        <p:sp>
          <p:nvSpPr>
            <p:cNvPr id="62" name="圆角矩形 61"/>
            <p:cNvSpPr/>
            <p:nvPr/>
          </p:nvSpPr>
          <p:spPr>
            <a:xfrm>
              <a:off x="7760176" y="3214687"/>
              <a:ext cx="490537" cy="385762"/>
            </a:xfrm>
            <a:prstGeom prst="roundRect">
              <a:avLst/>
            </a:prstGeom>
            <a:solidFill>
              <a:schemeClr val="accent5">
                <a:lumMod val="50000"/>
              </a:schemeClr>
            </a:solidFill>
            <a:ln w="1905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latin typeface="+mn-ea"/>
                  <a:cs typeface="+mn-ea"/>
                </a:rPr>
                <a:t>—</a:t>
              </a:r>
              <a:endParaRPr lang="zh-CN" altLang="en-US" dirty="0">
                <a:latin typeface="+mn-ea"/>
                <a:cs typeface="+mn-ea"/>
              </a:endParaRPr>
            </a:p>
          </p:txBody>
        </p:sp>
        <p:sp>
          <p:nvSpPr>
            <p:cNvPr id="63" name="圆角矩形 62"/>
            <p:cNvSpPr/>
            <p:nvPr/>
          </p:nvSpPr>
          <p:spPr>
            <a:xfrm>
              <a:off x="6159976" y="3689350"/>
              <a:ext cx="490537" cy="385762"/>
            </a:xfrm>
            <a:prstGeom prst="roundRect">
              <a:avLst/>
            </a:prstGeom>
            <a:solidFill>
              <a:schemeClr val="accent5">
                <a:lumMod val="50000"/>
              </a:schemeClr>
            </a:solidFill>
            <a:ln w="1905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100" dirty="0">
                  <a:latin typeface="+mn-ea"/>
                  <a:cs typeface="+mn-ea"/>
                </a:rPr>
                <a:t>0</a:t>
              </a:r>
              <a:endParaRPr lang="zh-CN" altLang="en-US" sz="2100" dirty="0">
                <a:latin typeface="+mn-ea"/>
                <a:cs typeface="+mn-ea"/>
              </a:endParaRPr>
            </a:p>
          </p:txBody>
        </p:sp>
        <p:sp>
          <p:nvSpPr>
            <p:cNvPr id="64" name="圆角矩形 63"/>
            <p:cNvSpPr/>
            <p:nvPr/>
          </p:nvSpPr>
          <p:spPr>
            <a:xfrm>
              <a:off x="6693376" y="3689350"/>
              <a:ext cx="490537" cy="385762"/>
            </a:xfrm>
            <a:prstGeom prst="roundRect">
              <a:avLst/>
            </a:prstGeom>
            <a:solidFill>
              <a:schemeClr val="accent5">
                <a:lumMod val="50000"/>
              </a:schemeClr>
            </a:solidFill>
            <a:ln w="1905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latin typeface="+mn-ea"/>
                  <a:cs typeface="+mn-ea"/>
                </a:rPr>
                <a:t>●</a:t>
              </a:r>
              <a:endParaRPr lang="zh-CN" altLang="en-US" dirty="0">
                <a:latin typeface="+mn-ea"/>
                <a:cs typeface="+mn-ea"/>
              </a:endParaRPr>
            </a:p>
          </p:txBody>
        </p:sp>
        <p:sp>
          <p:nvSpPr>
            <p:cNvPr id="65" name="圆角矩形 64"/>
            <p:cNvSpPr/>
            <p:nvPr/>
          </p:nvSpPr>
          <p:spPr>
            <a:xfrm>
              <a:off x="7226776" y="3689350"/>
              <a:ext cx="490537" cy="385762"/>
            </a:xfrm>
            <a:prstGeom prst="roundRect">
              <a:avLst/>
            </a:prstGeom>
            <a:solidFill>
              <a:schemeClr val="accent5">
                <a:lumMod val="50000"/>
              </a:schemeClr>
            </a:solidFill>
            <a:ln w="1905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100" dirty="0">
                  <a:latin typeface="+mn-ea"/>
                  <a:cs typeface="+mn-ea"/>
                </a:rPr>
                <a:t>+</a:t>
              </a:r>
              <a:endParaRPr lang="zh-CN" altLang="en-US" sz="2100" dirty="0">
                <a:latin typeface="+mn-ea"/>
                <a:cs typeface="+mn-ea"/>
              </a:endParaRPr>
            </a:p>
          </p:txBody>
        </p:sp>
        <p:sp>
          <p:nvSpPr>
            <p:cNvPr id="66" name="圆角矩形 65"/>
            <p:cNvSpPr/>
            <p:nvPr/>
          </p:nvSpPr>
          <p:spPr>
            <a:xfrm>
              <a:off x="7760176" y="3689350"/>
              <a:ext cx="490537" cy="385762"/>
            </a:xfrm>
            <a:prstGeom prst="roundRect">
              <a:avLst/>
            </a:prstGeom>
            <a:solidFill>
              <a:schemeClr val="accent5">
                <a:lumMod val="50000"/>
              </a:schemeClr>
            </a:solidFill>
            <a:ln w="1905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100" dirty="0">
                  <a:latin typeface="+mn-ea"/>
                  <a:cs typeface="+mn-ea"/>
                </a:rPr>
                <a:t>=</a:t>
              </a:r>
              <a:endParaRPr lang="zh-CN" altLang="en-US" sz="2100" dirty="0">
                <a:latin typeface="+mn-ea"/>
                <a:cs typeface="+mn-ea"/>
              </a:endParaRPr>
            </a:p>
          </p:txBody>
        </p:sp>
        <p:grpSp>
          <p:nvGrpSpPr>
            <p:cNvPr id="67" name="组合 66"/>
            <p:cNvGrpSpPr/>
            <p:nvPr/>
          </p:nvGrpSpPr>
          <p:grpSpPr>
            <a:xfrm>
              <a:off x="6159977" y="1608137"/>
              <a:ext cx="2090736" cy="461964"/>
              <a:chOff x="2757485" y="1285874"/>
              <a:chExt cx="2352680" cy="2857500"/>
            </a:xfrm>
            <a:solidFill>
              <a:schemeClr val="bg1"/>
            </a:solidFill>
          </p:grpSpPr>
          <p:sp>
            <p:nvSpPr>
              <p:cNvPr id="68" name="同侧圆角矩形 67"/>
              <p:cNvSpPr/>
              <p:nvPr/>
            </p:nvSpPr>
            <p:spPr>
              <a:xfrm rot="16200000">
                <a:off x="1916905" y="2126454"/>
                <a:ext cx="2857500" cy="1176340"/>
              </a:xfrm>
              <a:prstGeom prst="round2SameRect">
                <a:avLst>
                  <a:gd name="adj1" fmla="val 14755"/>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endParaRPr>
              </a:p>
            </p:txBody>
          </p:sp>
          <p:sp>
            <p:nvSpPr>
              <p:cNvPr id="69" name="同侧圆角矩形 68"/>
              <p:cNvSpPr/>
              <p:nvPr/>
            </p:nvSpPr>
            <p:spPr>
              <a:xfrm rot="5400000">
                <a:off x="3093245" y="2126454"/>
                <a:ext cx="2857500" cy="1176340"/>
              </a:xfrm>
              <a:prstGeom prst="round2SameRect">
                <a:avLst>
                  <a:gd name="adj1" fmla="val 12694"/>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endParaRPr>
              </a:p>
            </p:txBody>
          </p:sp>
        </p:grpSp>
      </p:grpSp>
      <p:cxnSp>
        <p:nvCxnSpPr>
          <p:cNvPr id="72" name="直接连接符 71"/>
          <p:cNvCxnSpPr/>
          <p:nvPr/>
        </p:nvCxnSpPr>
        <p:spPr>
          <a:xfrm flipV="1">
            <a:off x="6116321" y="3762373"/>
            <a:ext cx="1778000" cy="672468"/>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3" name="直接连接符 72"/>
          <p:cNvCxnSpPr/>
          <p:nvPr/>
        </p:nvCxnSpPr>
        <p:spPr>
          <a:xfrm flipV="1">
            <a:off x="7894320" y="2392261"/>
            <a:ext cx="1259840" cy="1370113"/>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4" name="直接连接符 73"/>
          <p:cNvCxnSpPr/>
          <p:nvPr/>
        </p:nvCxnSpPr>
        <p:spPr>
          <a:xfrm flipV="1">
            <a:off x="9154160" y="1658198"/>
            <a:ext cx="1899920" cy="734063"/>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75" name="组合 74"/>
          <p:cNvGrpSpPr/>
          <p:nvPr/>
        </p:nvGrpSpPr>
        <p:grpSpPr>
          <a:xfrm>
            <a:off x="7599681" y="3467732"/>
            <a:ext cx="589280" cy="589280"/>
            <a:chOff x="5699760" y="2833209"/>
            <a:chExt cx="441960" cy="441960"/>
          </a:xfrm>
        </p:grpSpPr>
        <p:sp>
          <p:nvSpPr>
            <p:cNvPr id="76" name="椭圆 75"/>
            <p:cNvSpPr/>
            <p:nvPr/>
          </p:nvSpPr>
          <p:spPr>
            <a:xfrm>
              <a:off x="5699760" y="2833209"/>
              <a:ext cx="441960" cy="441960"/>
            </a:xfrm>
            <a:prstGeom prst="ellipse">
              <a:avLst/>
            </a:prstGeom>
            <a:solidFill>
              <a:schemeClr val="accent3"/>
            </a:solidFill>
            <a:ln w="12700">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endParaRPr>
            </a:p>
          </p:txBody>
        </p:sp>
        <p:grpSp>
          <p:nvGrpSpPr>
            <p:cNvPr id="77" name="组合 76"/>
            <p:cNvGrpSpPr/>
            <p:nvPr/>
          </p:nvGrpSpPr>
          <p:grpSpPr>
            <a:xfrm>
              <a:off x="5837745" y="2934283"/>
              <a:ext cx="165990" cy="239812"/>
              <a:chOff x="6689725" y="4826000"/>
              <a:chExt cx="588963" cy="850901"/>
            </a:xfrm>
          </p:grpSpPr>
          <p:sp>
            <p:nvSpPr>
              <p:cNvPr id="78" name="Freeform 5"/>
              <p:cNvSpPr/>
              <p:nvPr/>
            </p:nvSpPr>
            <p:spPr bwMode="auto">
              <a:xfrm>
                <a:off x="6689725" y="4826000"/>
                <a:ext cx="588963" cy="706438"/>
              </a:xfrm>
              <a:custGeom>
                <a:avLst/>
                <a:gdLst>
                  <a:gd name="T0" fmla="*/ 101 w 371"/>
                  <a:gd name="T1" fmla="*/ 410 h 445"/>
                  <a:gd name="T2" fmla="*/ 101 w 371"/>
                  <a:gd name="T3" fmla="*/ 351 h 445"/>
                  <a:gd name="T4" fmla="*/ 80 w 371"/>
                  <a:gd name="T5" fmla="*/ 338 h 445"/>
                  <a:gd name="T6" fmla="*/ 60 w 371"/>
                  <a:gd name="T7" fmla="*/ 322 h 445"/>
                  <a:gd name="T8" fmla="*/ 43 w 371"/>
                  <a:gd name="T9" fmla="*/ 304 h 445"/>
                  <a:gd name="T10" fmla="*/ 28 w 371"/>
                  <a:gd name="T11" fmla="*/ 284 h 445"/>
                  <a:gd name="T12" fmla="*/ 16 w 371"/>
                  <a:gd name="T13" fmla="*/ 262 h 445"/>
                  <a:gd name="T14" fmla="*/ 7 w 371"/>
                  <a:gd name="T15" fmla="*/ 238 h 445"/>
                  <a:gd name="T16" fmla="*/ 2 w 371"/>
                  <a:gd name="T17" fmla="*/ 212 h 445"/>
                  <a:gd name="T18" fmla="*/ 0 w 371"/>
                  <a:gd name="T19" fmla="*/ 185 h 445"/>
                  <a:gd name="T20" fmla="*/ 1 w 371"/>
                  <a:gd name="T21" fmla="*/ 166 h 445"/>
                  <a:gd name="T22" fmla="*/ 8 w 371"/>
                  <a:gd name="T23" fmla="*/ 130 h 445"/>
                  <a:gd name="T24" fmla="*/ 22 w 371"/>
                  <a:gd name="T25" fmla="*/ 97 h 445"/>
                  <a:gd name="T26" fmla="*/ 42 w 371"/>
                  <a:gd name="T27" fmla="*/ 67 h 445"/>
                  <a:gd name="T28" fmla="*/ 67 w 371"/>
                  <a:gd name="T29" fmla="*/ 42 h 445"/>
                  <a:gd name="T30" fmla="*/ 97 w 371"/>
                  <a:gd name="T31" fmla="*/ 22 h 445"/>
                  <a:gd name="T32" fmla="*/ 130 w 371"/>
                  <a:gd name="T33" fmla="*/ 8 h 445"/>
                  <a:gd name="T34" fmla="*/ 166 w 371"/>
                  <a:gd name="T35" fmla="*/ 1 h 445"/>
                  <a:gd name="T36" fmla="*/ 186 w 371"/>
                  <a:gd name="T37" fmla="*/ 0 h 445"/>
                  <a:gd name="T38" fmla="*/ 224 w 371"/>
                  <a:gd name="T39" fmla="*/ 4 h 445"/>
                  <a:gd name="T40" fmla="*/ 258 w 371"/>
                  <a:gd name="T41" fmla="*/ 14 h 445"/>
                  <a:gd name="T42" fmla="*/ 290 w 371"/>
                  <a:gd name="T43" fmla="*/ 32 h 445"/>
                  <a:gd name="T44" fmla="*/ 317 w 371"/>
                  <a:gd name="T45" fmla="*/ 54 h 445"/>
                  <a:gd name="T46" fmla="*/ 340 w 371"/>
                  <a:gd name="T47" fmla="*/ 82 h 445"/>
                  <a:gd name="T48" fmla="*/ 357 w 371"/>
                  <a:gd name="T49" fmla="*/ 113 h 445"/>
                  <a:gd name="T50" fmla="*/ 368 w 371"/>
                  <a:gd name="T51" fmla="*/ 148 h 445"/>
                  <a:gd name="T52" fmla="*/ 371 w 371"/>
                  <a:gd name="T53" fmla="*/ 185 h 445"/>
                  <a:gd name="T54" fmla="*/ 371 w 371"/>
                  <a:gd name="T55" fmla="*/ 199 h 445"/>
                  <a:gd name="T56" fmla="*/ 367 w 371"/>
                  <a:gd name="T57" fmla="*/ 225 h 445"/>
                  <a:gd name="T58" fmla="*/ 360 w 371"/>
                  <a:gd name="T59" fmla="*/ 250 h 445"/>
                  <a:gd name="T60" fmla="*/ 349 w 371"/>
                  <a:gd name="T61" fmla="*/ 274 h 445"/>
                  <a:gd name="T62" fmla="*/ 336 w 371"/>
                  <a:gd name="T63" fmla="*/ 295 h 445"/>
                  <a:gd name="T64" fmla="*/ 320 w 371"/>
                  <a:gd name="T65" fmla="*/ 314 h 445"/>
                  <a:gd name="T66" fmla="*/ 301 w 371"/>
                  <a:gd name="T67" fmla="*/ 331 h 445"/>
                  <a:gd name="T68" fmla="*/ 280 w 371"/>
                  <a:gd name="T69" fmla="*/ 346 h 445"/>
                  <a:gd name="T70" fmla="*/ 269 w 371"/>
                  <a:gd name="T71" fmla="*/ 394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71" h="445">
                    <a:moveTo>
                      <a:pt x="260" y="445"/>
                    </a:moveTo>
                    <a:lnTo>
                      <a:pt x="101" y="410"/>
                    </a:lnTo>
                    <a:lnTo>
                      <a:pt x="101" y="351"/>
                    </a:lnTo>
                    <a:lnTo>
                      <a:pt x="101" y="351"/>
                    </a:lnTo>
                    <a:lnTo>
                      <a:pt x="90" y="345"/>
                    </a:lnTo>
                    <a:lnTo>
                      <a:pt x="80" y="338"/>
                    </a:lnTo>
                    <a:lnTo>
                      <a:pt x="70" y="331"/>
                    </a:lnTo>
                    <a:lnTo>
                      <a:pt x="60" y="322"/>
                    </a:lnTo>
                    <a:lnTo>
                      <a:pt x="51" y="314"/>
                    </a:lnTo>
                    <a:lnTo>
                      <a:pt x="43" y="304"/>
                    </a:lnTo>
                    <a:lnTo>
                      <a:pt x="35" y="294"/>
                    </a:lnTo>
                    <a:lnTo>
                      <a:pt x="28" y="284"/>
                    </a:lnTo>
                    <a:lnTo>
                      <a:pt x="22" y="273"/>
                    </a:lnTo>
                    <a:lnTo>
                      <a:pt x="16" y="262"/>
                    </a:lnTo>
                    <a:lnTo>
                      <a:pt x="11" y="250"/>
                    </a:lnTo>
                    <a:lnTo>
                      <a:pt x="7" y="238"/>
                    </a:lnTo>
                    <a:lnTo>
                      <a:pt x="4" y="224"/>
                    </a:lnTo>
                    <a:lnTo>
                      <a:pt x="2" y="212"/>
                    </a:lnTo>
                    <a:lnTo>
                      <a:pt x="1" y="198"/>
                    </a:lnTo>
                    <a:lnTo>
                      <a:pt x="0" y="185"/>
                    </a:lnTo>
                    <a:lnTo>
                      <a:pt x="0" y="185"/>
                    </a:lnTo>
                    <a:lnTo>
                      <a:pt x="1" y="166"/>
                    </a:lnTo>
                    <a:lnTo>
                      <a:pt x="4" y="148"/>
                    </a:lnTo>
                    <a:lnTo>
                      <a:pt x="8" y="130"/>
                    </a:lnTo>
                    <a:lnTo>
                      <a:pt x="15" y="113"/>
                    </a:lnTo>
                    <a:lnTo>
                      <a:pt x="22" y="97"/>
                    </a:lnTo>
                    <a:lnTo>
                      <a:pt x="32" y="82"/>
                    </a:lnTo>
                    <a:lnTo>
                      <a:pt x="42" y="67"/>
                    </a:lnTo>
                    <a:lnTo>
                      <a:pt x="54" y="54"/>
                    </a:lnTo>
                    <a:lnTo>
                      <a:pt x="67" y="42"/>
                    </a:lnTo>
                    <a:lnTo>
                      <a:pt x="82" y="32"/>
                    </a:lnTo>
                    <a:lnTo>
                      <a:pt x="97" y="22"/>
                    </a:lnTo>
                    <a:lnTo>
                      <a:pt x="113" y="14"/>
                    </a:lnTo>
                    <a:lnTo>
                      <a:pt x="130" y="8"/>
                    </a:lnTo>
                    <a:lnTo>
                      <a:pt x="148" y="4"/>
                    </a:lnTo>
                    <a:lnTo>
                      <a:pt x="166" y="1"/>
                    </a:lnTo>
                    <a:lnTo>
                      <a:pt x="186" y="0"/>
                    </a:lnTo>
                    <a:lnTo>
                      <a:pt x="186" y="0"/>
                    </a:lnTo>
                    <a:lnTo>
                      <a:pt x="205" y="1"/>
                    </a:lnTo>
                    <a:lnTo>
                      <a:pt x="224" y="4"/>
                    </a:lnTo>
                    <a:lnTo>
                      <a:pt x="241" y="8"/>
                    </a:lnTo>
                    <a:lnTo>
                      <a:pt x="258" y="14"/>
                    </a:lnTo>
                    <a:lnTo>
                      <a:pt x="274" y="22"/>
                    </a:lnTo>
                    <a:lnTo>
                      <a:pt x="290" y="32"/>
                    </a:lnTo>
                    <a:lnTo>
                      <a:pt x="304" y="42"/>
                    </a:lnTo>
                    <a:lnTo>
                      <a:pt x="317" y="54"/>
                    </a:lnTo>
                    <a:lnTo>
                      <a:pt x="329" y="67"/>
                    </a:lnTo>
                    <a:lnTo>
                      <a:pt x="340" y="82"/>
                    </a:lnTo>
                    <a:lnTo>
                      <a:pt x="349" y="97"/>
                    </a:lnTo>
                    <a:lnTo>
                      <a:pt x="357" y="113"/>
                    </a:lnTo>
                    <a:lnTo>
                      <a:pt x="363" y="130"/>
                    </a:lnTo>
                    <a:lnTo>
                      <a:pt x="368" y="148"/>
                    </a:lnTo>
                    <a:lnTo>
                      <a:pt x="370" y="166"/>
                    </a:lnTo>
                    <a:lnTo>
                      <a:pt x="371" y="185"/>
                    </a:lnTo>
                    <a:lnTo>
                      <a:pt x="371" y="185"/>
                    </a:lnTo>
                    <a:lnTo>
                      <a:pt x="371" y="199"/>
                    </a:lnTo>
                    <a:lnTo>
                      <a:pt x="369" y="212"/>
                    </a:lnTo>
                    <a:lnTo>
                      <a:pt x="367" y="225"/>
                    </a:lnTo>
                    <a:lnTo>
                      <a:pt x="364" y="238"/>
                    </a:lnTo>
                    <a:lnTo>
                      <a:pt x="360" y="250"/>
                    </a:lnTo>
                    <a:lnTo>
                      <a:pt x="355" y="262"/>
                    </a:lnTo>
                    <a:lnTo>
                      <a:pt x="349" y="274"/>
                    </a:lnTo>
                    <a:lnTo>
                      <a:pt x="343" y="285"/>
                    </a:lnTo>
                    <a:lnTo>
                      <a:pt x="336" y="295"/>
                    </a:lnTo>
                    <a:lnTo>
                      <a:pt x="328" y="305"/>
                    </a:lnTo>
                    <a:lnTo>
                      <a:pt x="320" y="314"/>
                    </a:lnTo>
                    <a:lnTo>
                      <a:pt x="311" y="323"/>
                    </a:lnTo>
                    <a:lnTo>
                      <a:pt x="301" y="331"/>
                    </a:lnTo>
                    <a:lnTo>
                      <a:pt x="291" y="339"/>
                    </a:lnTo>
                    <a:lnTo>
                      <a:pt x="280" y="346"/>
                    </a:lnTo>
                    <a:lnTo>
                      <a:pt x="269" y="352"/>
                    </a:lnTo>
                    <a:lnTo>
                      <a:pt x="269" y="394"/>
                    </a:lnTo>
                    <a:lnTo>
                      <a:pt x="176" y="371"/>
                    </a:lnTo>
                  </a:path>
                </a:pathLst>
              </a:custGeom>
              <a:noFill/>
              <a:ln w="6350">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ea typeface="+mn-ea"/>
                  <a:cs typeface="+mn-ea"/>
                </a:endParaRPr>
              </a:p>
            </p:txBody>
          </p:sp>
          <p:sp>
            <p:nvSpPr>
              <p:cNvPr id="79" name="Line 6"/>
              <p:cNvSpPr>
                <a:spLocks noChangeShapeType="1"/>
              </p:cNvSpPr>
              <p:nvPr/>
            </p:nvSpPr>
            <p:spPr bwMode="auto">
              <a:xfrm flipH="1" flipV="1">
                <a:off x="6850063" y="5551488"/>
                <a:ext cx="252413" cy="55563"/>
              </a:xfrm>
              <a:prstGeom prst="line">
                <a:avLst/>
              </a:prstGeom>
              <a:noFill/>
              <a:ln w="6350">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ea typeface="+mn-ea"/>
                  <a:cs typeface="+mn-ea"/>
                </a:endParaRPr>
              </a:p>
            </p:txBody>
          </p:sp>
          <p:sp>
            <p:nvSpPr>
              <p:cNvPr id="80" name="Line 7"/>
              <p:cNvSpPr>
                <a:spLocks noChangeShapeType="1"/>
              </p:cNvSpPr>
              <p:nvPr/>
            </p:nvSpPr>
            <p:spPr bwMode="auto">
              <a:xfrm flipH="1" flipV="1">
                <a:off x="6870700" y="5630863"/>
                <a:ext cx="211138" cy="46038"/>
              </a:xfrm>
              <a:prstGeom prst="line">
                <a:avLst/>
              </a:prstGeom>
              <a:noFill/>
              <a:ln w="6350">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ea typeface="+mn-ea"/>
                  <a:cs typeface="+mn-ea"/>
                </a:endParaRPr>
              </a:p>
            </p:txBody>
          </p:sp>
        </p:grpSp>
      </p:grpSp>
      <p:grpSp>
        <p:nvGrpSpPr>
          <p:cNvPr id="81" name="组合 80"/>
          <p:cNvGrpSpPr/>
          <p:nvPr/>
        </p:nvGrpSpPr>
        <p:grpSpPr>
          <a:xfrm>
            <a:off x="5821680" y="4140200"/>
            <a:ext cx="589280" cy="589280"/>
            <a:chOff x="4366260" y="3337560"/>
            <a:chExt cx="441960" cy="441960"/>
          </a:xfrm>
        </p:grpSpPr>
        <p:sp>
          <p:nvSpPr>
            <p:cNvPr id="82" name="椭圆 81"/>
            <p:cNvSpPr/>
            <p:nvPr/>
          </p:nvSpPr>
          <p:spPr>
            <a:xfrm>
              <a:off x="4366260" y="3337560"/>
              <a:ext cx="441960" cy="441960"/>
            </a:xfrm>
            <a:prstGeom prst="ellipse">
              <a:avLst/>
            </a:prstGeom>
            <a:solidFill>
              <a:schemeClr val="accent2"/>
            </a:solidFill>
            <a:ln w="12700">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endParaRPr>
            </a:p>
          </p:txBody>
        </p:sp>
        <p:grpSp>
          <p:nvGrpSpPr>
            <p:cNvPr id="83" name="组合 82"/>
            <p:cNvGrpSpPr/>
            <p:nvPr/>
          </p:nvGrpSpPr>
          <p:grpSpPr>
            <a:xfrm>
              <a:off x="4472927" y="3438635"/>
              <a:ext cx="228626" cy="239810"/>
              <a:chOff x="2847975" y="6135688"/>
              <a:chExt cx="811213" cy="850900"/>
            </a:xfrm>
          </p:grpSpPr>
          <p:sp>
            <p:nvSpPr>
              <p:cNvPr id="84" name="Freeform 8"/>
              <p:cNvSpPr/>
              <p:nvPr/>
            </p:nvSpPr>
            <p:spPr bwMode="auto">
              <a:xfrm>
                <a:off x="2847975" y="6135688"/>
                <a:ext cx="811213" cy="463550"/>
              </a:xfrm>
              <a:custGeom>
                <a:avLst/>
                <a:gdLst>
                  <a:gd name="T0" fmla="*/ 245 w 511"/>
                  <a:gd name="T1" fmla="*/ 2 h 292"/>
                  <a:gd name="T2" fmla="*/ 10 w 511"/>
                  <a:gd name="T3" fmla="*/ 129 h 292"/>
                  <a:gd name="T4" fmla="*/ 10 w 511"/>
                  <a:gd name="T5" fmla="*/ 129 h 292"/>
                  <a:gd name="T6" fmla="*/ 6 w 511"/>
                  <a:gd name="T7" fmla="*/ 132 h 292"/>
                  <a:gd name="T8" fmla="*/ 2 w 511"/>
                  <a:gd name="T9" fmla="*/ 136 h 292"/>
                  <a:gd name="T10" fmla="*/ 0 w 511"/>
                  <a:gd name="T11" fmla="*/ 141 h 292"/>
                  <a:gd name="T12" fmla="*/ 0 w 511"/>
                  <a:gd name="T13" fmla="*/ 146 h 292"/>
                  <a:gd name="T14" fmla="*/ 0 w 511"/>
                  <a:gd name="T15" fmla="*/ 151 h 292"/>
                  <a:gd name="T16" fmla="*/ 2 w 511"/>
                  <a:gd name="T17" fmla="*/ 155 h 292"/>
                  <a:gd name="T18" fmla="*/ 6 w 511"/>
                  <a:gd name="T19" fmla="*/ 159 h 292"/>
                  <a:gd name="T20" fmla="*/ 10 w 511"/>
                  <a:gd name="T21" fmla="*/ 163 h 292"/>
                  <a:gd name="T22" fmla="*/ 245 w 511"/>
                  <a:gd name="T23" fmla="*/ 289 h 292"/>
                  <a:gd name="T24" fmla="*/ 245 w 511"/>
                  <a:gd name="T25" fmla="*/ 289 h 292"/>
                  <a:gd name="T26" fmla="*/ 250 w 511"/>
                  <a:gd name="T27" fmla="*/ 291 h 292"/>
                  <a:gd name="T28" fmla="*/ 256 w 511"/>
                  <a:gd name="T29" fmla="*/ 292 h 292"/>
                  <a:gd name="T30" fmla="*/ 261 w 511"/>
                  <a:gd name="T31" fmla="*/ 291 h 292"/>
                  <a:gd name="T32" fmla="*/ 267 w 511"/>
                  <a:gd name="T33" fmla="*/ 289 h 292"/>
                  <a:gd name="T34" fmla="*/ 500 w 511"/>
                  <a:gd name="T35" fmla="*/ 163 h 292"/>
                  <a:gd name="T36" fmla="*/ 500 w 511"/>
                  <a:gd name="T37" fmla="*/ 163 h 292"/>
                  <a:gd name="T38" fmla="*/ 505 w 511"/>
                  <a:gd name="T39" fmla="*/ 159 h 292"/>
                  <a:gd name="T40" fmla="*/ 508 w 511"/>
                  <a:gd name="T41" fmla="*/ 155 h 292"/>
                  <a:gd name="T42" fmla="*/ 510 w 511"/>
                  <a:gd name="T43" fmla="*/ 151 h 292"/>
                  <a:gd name="T44" fmla="*/ 511 w 511"/>
                  <a:gd name="T45" fmla="*/ 146 h 292"/>
                  <a:gd name="T46" fmla="*/ 510 w 511"/>
                  <a:gd name="T47" fmla="*/ 141 h 292"/>
                  <a:gd name="T48" fmla="*/ 508 w 511"/>
                  <a:gd name="T49" fmla="*/ 136 h 292"/>
                  <a:gd name="T50" fmla="*/ 505 w 511"/>
                  <a:gd name="T51" fmla="*/ 132 h 292"/>
                  <a:gd name="T52" fmla="*/ 500 w 511"/>
                  <a:gd name="T53" fmla="*/ 129 h 292"/>
                  <a:gd name="T54" fmla="*/ 267 w 511"/>
                  <a:gd name="T55" fmla="*/ 2 h 292"/>
                  <a:gd name="T56" fmla="*/ 267 w 511"/>
                  <a:gd name="T57" fmla="*/ 2 h 292"/>
                  <a:gd name="T58" fmla="*/ 261 w 511"/>
                  <a:gd name="T59" fmla="*/ 0 h 292"/>
                  <a:gd name="T60" fmla="*/ 256 w 511"/>
                  <a:gd name="T61" fmla="*/ 0 h 292"/>
                  <a:gd name="T62" fmla="*/ 250 w 511"/>
                  <a:gd name="T63" fmla="*/ 0 h 292"/>
                  <a:gd name="T64" fmla="*/ 245 w 511"/>
                  <a:gd name="T65" fmla="*/ 2 h 292"/>
                  <a:gd name="T66" fmla="*/ 245 w 511"/>
                  <a:gd name="T67" fmla="*/ 2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11" h="292">
                    <a:moveTo>
                      <a:pt x="245" y="2"/>
                    </a:moveTo>
                    <a:lnTo>
                      <a:pt x="10" y="129"/>
                    </a:lnTo>
                    <a:lnTo>
                      <a:pt x="10" y="129"/>
                    </a:lnTo>
                    <a:lnTo>
                      <a:pt x="6" y="132"/>
                    </a:lnTo>
                    <a:lnTo>
                      <a:pt x="2" y="136"/>
                    </a:lnTo>
                    <a:lnTo>
                      <a:pt x="0" y="141"/>
                    </a:lnTo>
                    <a:lnTo>
                      <a:pt x="0" y="146"/>
                    </a:lnTo>
                    <a:lnTo>
                      <a:pt x="0" y="151"/>
                    </a:lnTo>
                    <a:lnTo>
                      <a:pt x="2" y="155"/>
                    </a:lnTo>
                    <a:lnTo>
                      <a:pt x="6" y="159"/>
                    </a:lnTo>
                    <a:lnTo>
                      <a:pt x="10" y="163"/>
                    </a:lnTo>
                    <a:lnTo>
                      <a:pt x="245" y="289"/>
                    </a:lnTo>
                    <a:lnTo>
                      <a:pt x="245" y="289"/>
                    </a:lnTo>
                    <a:lnTo>
                      <a:pt x="250" y="291"/>
                    </a:lnTo>
                    <a:lnTo>
                      <a:pt x="256" y="292"/>
                    </a:lnTo>
                    <a:lnTo>
                      <a:pt x="261" y="291"/>
                    </a:lnTo>
                    <a:lnTo>
                      <a:pt x="267" y="289"/>
                    </a:lnTo>
                    <a:lnTo>
                      <a:pt x="500" y="163"/>
                    </a:lnTo>
                    <a:lnTo>
                      <a:pt x="500" y="163"/>
                    </a:lnTo>
                    <a:lnTo>
                      <a:pt x="505" y="159"/>
                    </a:lnTo>
                    <a:lnTo>
                      <a:pt x="508" y="155"/>
                    </a:lnTo>
                    <a:lnTo>
                      <a:pt x="510" y="151"/>
                    </a:lnTo>
                    <a:lnTo>
                      <a:pt x="511" y="146"/>
                    </a:lnTo>
                    <a:lnTo>
                      <a:pt x="510" y="141"/>
                    </a:lnTo>
                    <a:lnTo>
                      <a:pt x="508" y="136"/>
                    </a:lnTo>
                    <a:lnTo>
                      <a:pt x="505" y="132"/>
                    </a:lnTo>
                    <a:lnTo>
                      <a:pt x="500" y="129"/>
                    </a:lnTo>
                    <a:lnTo>
                      <a:pt x="267" y="2"/>
                    </a:lnTo>
                    <a:lnTo>
                      <a:pt x="267" y="2"/>
                    </a:lnTo>
                    <a:lnTo>
                      <a:pt x="261" y="0"/>
                    </a:lnTo>
                    <a:lnTo>
                      <a:pt x="256" y="0"/>
                    </a:lnTo>
                    <a:lnTo>
                      <a:pt x="250" y="0"/>
                    </a:lnTo>
                    <a:lnTo>
                      <a:pt x="245" y="2"/>
                    </a:lnTo>
                    <a:lnTo>
                      <a:pt x="245" y="2"/>
                    </a:lnTo>
                    <a:close/>
                  </a:path>
                </a:pathLst>
              </a:custGeom>
              <a:noFill/>
              <a:ln w="6350">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ea typeface="+mn-ea"/>
                  <a:cs typeface="+mn-ea"/>
                </a:endParaRPr>
              </a:p>
            </p:txBody>
          </p:sp>
          <p:sp>
            <p:nvSpPr>
              <p:cNvPr id="85" name="Freeform 9"/>
              <p:cNvSpPr/>
              <p:nvPr/>
            </p:nvSpPr>
            <p:spPr bwMode="auto">
              <a:xfrm>
                <a:off x="2847975" y="6505575"/>
                <a:ext cx="811213" cy="295275"/>
              </a:xfrm>
              <a:custGeom>
                <a:avLst/>
                <a:gdLst>
                  <a:gd name="T0" fmla="*/ 51 w 511"/>
                  <a:gd name="T1" fmla="*/ 0 h 186"/>
                  <a:gd name="T2" fmla="*/ 10 w 511"/>
                  <a:gd name="T3" fmla="*/ 22 h 186"/>
                  <a:gd name="T4" fmla="*/ 10 w 511"/>
                  <a:gd name="T5" fmla="*/ 22 h 186"/>
                  <a:gd name="T6" fmla="*/ 6 w 511"/>
                  <a:gd name="T7" fmla="*/ 25 h 186"/>
                  <a:gd name="T8" fmla="*/ 2 w 511"/>
                  <a:gd name="T9" fmla="*/ 30 h 186"/>
                  <a:gd name="T10" fmla="*/ 0 w 511"/>
                  <a:gd name="T11" fmla="*/ 34 h 186"/>
                  <a:gd name="T12" fmla="*/ 0 w 511"/>
                  <a:gd name="T13" fmla="*/ 39 h 186"/>
                  <a:gd name="T14" fmla="*/ 0 w 511"/>
                  <a:gd name="T15" fmla="*/ 44 h 186"/>
                  <a:gd name="T16" fmla="*/ 2 w 511"/>
                  <a:gd name="T17" fmla="*/ 49 h 186"/>
                  <a:gd name="T18" fmla="*/ 6 w 511"/>
                  <a:gd name="T19" fmla="*/ 53 h 186"/>
                  <a:gd name="T20" fmla="*/ 10 w 511"/>
                  <a:gd name="T21" fmla="*/ 56 h 186"/>
                  <a:gd name="T22" fmla="*/ 245 w 511"/>
                  <a:gd name="T23" fmla="*/ 183 h 186"/>
                  <a:gd name="T24" fmla="*/ 245 w 511"/>
                  <a:gd name="T25" fmla="*/ 183 h 186"/>
                  <a:gd name="T26" fmla="*/ 250 w 511"/>
                  <a:gd name="T27" fmla="*/ 185 h 186"/>
                  <a:gd name="T28" fmla="*/ 256 w 511"/>
                  <a:gd name="T29" fmla="*/ 186 h 186"/>
                  <a:gd name="T30" fmla="*/ 261 w 511"/>
                  <a:gd name="T31" fmla="*/ 185 h 186"/>
                  <a:gd name="T32" fmla="*/ 267 w 511"/>
                  <a:gd name="T33" fmla="*/ 183 h 186"/>
                  <a:gd name="T34" fmla="*/ 500 w 511"/>
                  <a:gd name="T35" fmla="*/ 56 h 186"/>
                  <a:gd name="T36" fmla="*/ 500 w 511"/>
                  <a:gd name="T37" fmla="*/ 56 h 186"/>
                  <a:gd name="T38" fmla="*/ 505 w 511"/>
                  <a:gd name="T39" fmla="*/ 53 h 186"/>
                  <a:gd name="T40" fmla="*/ 508 w 511"/>
                  <a:gd name="T41" fmla="*/ 49 h 186"/>
                  <a:gd name="T42" fmla="*/ 510 w 511"/>
                  <a:gd name="T43" fmla="*/ 44 h 186"/>
                  <a:gd name="T44" fmla="*/ 511 w 511"/>
                  <a:gd name="T45" fmla="*/ 39 h 186"/>
                  <a:gd name="T46" fmla="*/ 510 w 511"/>
                  <a:gd name="T47" fmla="*/ 34 h 186"/>
                  <a:gd name="T48" fmla="*/ 508 w 511"/>
                  <a:gd name="T49" fmla="*/ 30 h 186"/>
                  <a:gd name="T50" fmla="*/ 505 w 511"/>
                  <a:gd name="T51" fmla="*/ 25 h 186"/>
                  <a:gd name="T52" fmla="*/ 500 w 511"/>
                  <a:gd name="T53" fmla="*/ 22 h 186"/>
                  <a:gd name="T54" fmla="*/ 459 w 511"/>
                  <a:gd name="T55"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11" h="186">
                    <a:moveTo>
                      <a:pt x="51" y="0"/>
                    </a:moveTo>
                    <a:lnTo>
                      <a:pt x="10" y="22"/>
                    </a:lnTo>
                    <a:lnTo>
                      <a:pt x="10" y="22"/>
                    </a:lnTo>
                    <a:lnTo>
                      <a:pt x="6" y="25"/>
                    </a:lnTo>
                    <a:lnTo>
                      <a:pt x="2" y="30"/>
                    </a:lnTo>
                    <a:lnTo>
                      <a:pt x="0" y="34"/>
                    </a:lnTo>
                    <a:lnTo>
                      <a:pt x="0" y="39"/>
                    </a:lnTo>
                    <a:lnTo>
                      <a:pt x="0" y="44"/>
                    </a:lnTo>
                    <a:lnTo>
                      <a:pt x="2" y="49"/>
                    </a:lnTo>
                    <a:lnTo>
                      <a:pt x="6" y="53"/>
                    </a:lnTo>
                    <a:lnTo>
                      <a:pt x="10" y="56"/>
                    </a:lnTo>
                    <a:lnTo>
                      <a:pt x="245" y="183"/>
                    </a:lnTo>
                    <a:lnTo>
                      <a:pt x="245" y="183"/>
                    </a:lnTo>
                    <a:lnTo>
                      <a:pt x="250" y="185"/>
                    </a:lnTo>
                    <a:lnTo>
                      <a:pt x="256" y="186"/>
                    </a:lnTo>
                    <a:lnTo>
                      <a:pt x="261" y="185"/>
                    </a:lnTo>
                    <a:lnTo>
                      <a:pt x="267" y="183"/>
                    </a:lnTo>
                    <a:lnTo>
                      <a:pt x="500" y="56"/>
                    </a:lnTo>
                    <a:lnTo>
                      <a:pt x="500" y="56"/>
                    </a:lnTo>
                    <a:lnTo>
                      <a:pt x="505" y="53"/>
                    </a:lnTo>
                    <a:lnTo>
                      <a:pt x="508" y="49"/>
                    </a:lnTo>
                    <a:lnTo>
                      <a:pt x="510" y="44"/>
                    </a:lnTo>
                    <a:lnTo>
                      <a:pt x="511" y="39"/>
                    </a:lnTo>
                    <a:lnTo>
                      <a:pt x="510" y="34"/>
                    </a:lnTo>
                    <a:lnTo>
                      <a:pt x="508" y="30"/>
                    </a:lnTo>
                    <a:lnTo>
                      <a:pt x="505" y="25"/>
                    </a:lnTo>
                    <a:lnTo>
                      <a:pt x="500" y="22"/>
                    </a:lnTo>
                    <a:lnTo>
                      <a:pt x="459" y="0"/>
                    </a:lnTo>
                  </a:path>
                </a:pathLst>
              </a:custGeom>
              <a:noFill/>
              <a:ln w="6350">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ea typeface="+mn-ea"/>
                  <a:cs typeface="+mn-ea"/>
                </a:endParaRPr>
              </a:p>
            </p:txBody>
          </p:sp>
          <p:sp>
            <p:nvSpPr>
              <p:cNvPr id="86" name="Freeform 10"/>
              <p:cNvSpPr/>
              <p:nvPr/>
            </p:nvSpPr>
            <p:spPr bwMode="auto">
              <a:xfrm>
                <a:off x="2847975" y="6692900"/>
                <a:ext cx="811213" cy="293688"/>
              </a:xfrm>
              <a:custGeom>
                <a:avLst/>
                <a:gdLst>
                  <a:gd name="T0" fmla="*/ 51 w 511"/>
                  <a:gd name="T1" fmla="*/ 0 h 185"/>
                  <a:gd name="T2" fmla="*/ 10 w 511"/>
                  <a:gd name="T3" fmla="*/ 22 h 185"/>
                  <a:gd name="T4" fmla="*/ 10 w 511"/>
                  <a:gd name="T5" fmla="*/ 22 h 185"/>
                  <a:gd name="T6" fmla="*/ 6 w 511"/>
                  <a:gd name="T7" fmla="*/ 25 h 185"/>
                  <a:gd name="T8" fmla="*/ 2 w 511"/>
                  <a:gd name="T9" fmla="*/ 29 h 185"/>
                  <a:gd name="T10" fmla="*/ 0 w 511"/>
                  <a:gd name="T11" fmla="*/ 34 h 185"/>
                  <a:gd name="T12" fmla="*/ 0 w 511"/>
                  <a:gd name="T13" fmla="*/ 39 h 185"/>
                  <a:gd name="T14" fmla="*/ 0 w 511"/>
                  <a:gd name="T15" fmla="*/ 44 h 185"/>
                  <a:gd name="T16" fmla="*/ 2 w 511"/>
                  <a:gd name="T17" fmla="*/ 48 h 185"/>
                  <a:gd name="T18" fmla="*/ 6 w 511"/>
                  <a:gd name="T19" fmla="*/ 52 h 185"/>
                  <a:gd name="T20" fmla="*/ 10 w 511"/>
                  <a:gd name="T21" fmla="*/ 56 h 185"/>
                  <a:gd name="T22" fmla="*/ 245 w 511"/>
                  <a:gd name="T23" fmla="*/ 182 h 185"/>
                  <a:gd name="T24" fmla="*/ 245 w 511"/>
                  <a:gd name="T25" fmla="*/ 182 h 185"/>
                  <a:gd name="T26" fmla="*/ 250 w 511"/>
                  <a:gd name="T27" fmla="*/ 184 h 185"/>
                  <a:gd name="T28" fmla="*/ 256 w 511"/>
                  <a:gd name="T29" fmla="*/ 185 h 185"/>
                  <a:gd name="T30" fmla="*/ 261 w 511"/>
                  <a:gd name="T31" fmla="*/ 184 h 185"/>
                  <a:gd name="T32" fmla="*/ 267 w 511"/>
                  <a:gd name="T33" fmla="*/ 182 h 185"/>
                  <a:gd name="T34" fmla="*/ 500 w 511"/>
                  <a:gd name="T35" fmla="*/ 56 h 185"/>
                  <a:gd name="T36" fmla="*/ 500 w 511"/>
                  <a:gd name="T37" fmla="*/ 56 h 185"/>
                  <a:gd name="T38" fmla="*/ 505 w 511"/>
                  <a:gd name="T39" fmla="*/ 52 h 185"/>
                  <a:gd name="T40" fmla="*/ 508 w 511"/>
                  <a:gd name="T41" fmla="*/ 48 h 185"/>
                  <a:gd name="T42" fmla="*/ 510 w 511"/>
                  <a:gd name="T43" fmla="*/ 44 h 185"/>
                  <a:gd name="T44" fmla="*/ 511 w 511"/>
                  <a:gd name="T45" fmla="*/ 39 h 185"/>
                  <a:gd name="T46" fmla="*/ 510 w 511"/>
                  <a:gd name="T47" fmla="*/ 34 h 185"/>
                  <a:gd name="T48" fmla="*/ 508 w 511"/>
                  <a:gd name="T49" fmla="*/ 29 h 185"/>
                  <a:gd name="T50" fmla="*/ 505 w 511"/>
                  <a:gd name="T51" fmla="*/ 25 h 185"/>
                  <a:gd name="T52" fmla="*/ 500 w 511"/>
                  <a:gd name="T53" fmla="*/ 22 h 185"/>
                  <a:gd name="T54" fmla="*/ 459 w 511"/>
                  <a:gd name="T55" fmla="*/ 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11" h="185">
                    <a:moveTo>
                      <a:pt x="51" y="0"/>
                    </a:moveTo>
                    <a:lnTo>
                      <a:pt x="10" y="22"/>
                    </a:lnTo>
                    <a:lnTo>
                      <a:pt x="10" y="22"/>
                    </a:lnTo>
                    <a:lnTo>
                      <a:pt x="6" y="25"/>
                    </a:lnTo>
                    <a:lnTo>
                      <a:pt x="2" y="29"/>
                    </a:lnTo>
                    <a:lnTo>
                      <a:pt x="0" y="34"/>
                    </a:lnTo>
                    <a:lnTo>
                      <a:pt x="0" y="39"/>
                    </a:lnTo>
                    <a:lnTo>
                      <a:pt x="0" y="44"/>
                    </a:lnTo>
                    <a:lnTo>
                      <a:pt x="2" y="48"/>
                    </a:lnTo>
                    <a:lnTo>
                      <a:pt x="6" y="52"/>
                    </a:lnTo>
                    <a:lnTo>
                      <a:pt x="10" y="56"/>
                    </a:lnTo>
                    <a:lnTo>
                      <a:pt x="245" y="182"/>
                    </a:lnTo>
                    <a:lnTo>
                      <a:pt x="245" y="182"/>
                    </a:lnTo>
                    <a:lnTo>
                      <a:pt x="250" y="184"/>
                    </a:lnTo>
                    <a:lnTo>
                      <a:pt x="256" y="185"/>
                    </a:lnTo>
                    <a:lnTo>
                      <a:pt x="261" y="184"/>
                    </a:lnTo>
                    <a:lnTo>
                      <a:pt x="267" y="182"/>
                    </a:lnTo>
                    <a:lnTo>
                      <a:pt x="500" y="56"/>
                    </a:lnTo>
                    <a:lnTo>
                      <a:pt x="500" y="56"/>
                    </a:lnTo>
                    <a:lnTo>
                      <a:pt x="505" y="52"/>
                    </a:lnTo>
                    <a:lnTo>
                      <a:pt x="508" y="48"/>
                    </a:lnTo>
                    <a:lnTo>
                      <a:pt x="510" y="44"/>
                    </a:lnTo>
                    <a:lnTo>
                      <a:pt x="511" y="39"/>
                    </a:lnTo>
                    <a:lnTo>
                      <a:pt x="510" y="34"/>
                    </a:lnTo>
                    <a:lnTo>
                      <a:pt x="508" y="29"/>
                    </a:lnTo>
                    <a:lnTo>
                      <a:pt x="505" y="25"/>
                    </a:lnTo>
                    <a:lnTo>
                      <a:pt x="500" y="22"/>
                    </a:lnTo>
                    <a:lnTo>
                      <a:pt x="459" y="0"/>
                    </a:lnTo>
                  </a:path>
                </a:pathLst>
              </a:custGeom>
              <a:noFill/>
              <a:ln w="6350">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ea typeface="+mn-ea"/>
                  <a:cs typeface="+mn-ea"/>
                </a:endParaRPr>
              </a:p>
            </p:txBody>
          </p:sp>
        </p:grpSp>
      </p:grpSp>
      <p:grpSp>
        <p:nvGrpSpPr>
          <p:cNvPr id="87" name="组合 86"/>
          <p:cNvGrpSpPr/>
          <p:nvPr/>
        </p:nvGrpSpPr>
        <p:grpSpPr>
          <a:xfrm>
            <a:off x="10759441" y="1363556"/>
            <a:ext cx="589280" cy="589280"/>
            <a:chOff x="8069580" y="1255077"/>
            <a:chExt cx="441960" cy="441960"/>
          </a:xfrm>
        </p:grpSpPr>
        <p:sp>
          <p:nvSpPr>
            <p:cNvPr id="88" name="椭圆 87"/>
            <p:cNvSpPr/>
            <p:nvPr/>
          </p:nvSpPr>
          <p:spPr>
            <a:xfrm>
              <a:off x="8069580" y="1255077"/>
              <a:ext cx="441960" cy="441960"/>
            </a:xfrm>
            <a:prstGeom prst="ellipse">
              <a:avLst/>
            </a:prstGeom>
            <a:solidFill>
              <a:schemeClr val="accent5"/>
            </a:solidFill>
            <a:ln w="12700">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endParaRPr>
            </a:p>
          </p:txBody>
        </p:sp>
        <p:grpSp>
          <p:nvGrpSpPr>
            <p:cNvPr id="89" name="组合 88"/>
            <p:cNvGrpSpPr/>
            <p:nvPr/>
          </p:nvGrpSpPr>
          <p:grpSpPr>
            <a:xfrm>
              <a:off x="8168640" y="1356151"/>
              <a:ext cx="243840" cy="239812"/>
              <a:chOff x="5294313" y="6135688"/>
              <a:chExt cx="865188" cy="850900"/>
            </a:xfrm>
          </p:grpSpPr>
          <p:sp>
            <p:nvSpPr>
              <p:cNvPr id="90" name="Freeform 28"/>
              <p:cNvSpPr/>
              <p:nvPr/>
            </p:nvSpPr>
            <p:spPr bwMode="auto">
              <a:xfrm>
                <a:off x="5495925" y="6199188"/>
                <a:ext cx="463550" cy="544513"/>
              </a:xfrm>
              <a:custGeom>
                <a:avLst/>
                <a:gdLst>
                  <a:gd name="T0" fmla="*/ 292 w 292"/>
                  <a:gd name="T1" fmla="*/ 0 h 343"/>
                  <a:gd name="T2" fmla="*/ 292 w 292"/>
                  <a:gd name="T3" fmla="*/ 0 h 343"/>
                  <a:gd name="T4" fmla="*/ 292 w 292"/>
                  <a:gd name="T5" fmla="*/ 170 h 343"/>
                  <a:gd name="T6" fmla="*/ 292 w 292"/>
                  <a:gd name="T7" fmla="*/ 170 h 343"/>
                  <a:gd name="T8" fmla="*/ 291 w 292"/>
                  <a:gd name="T9" fmla="*/ 177 h 343"/>
                  <a:gd name="T10" fmla="*/ 290 w 292"/>
                  <a:gd name="T11" fmla="*/ 186 h 343"/>
                  <a:gd name="T12" fmla="*/ 287 w 292"/>
                  <a:gd name="T13" fmla="*/ 195 h 343"/>
                  <a:gd name="T14" fmla="*/ 283 w 292"/>
                  <a:gd name="T15" fmla="*/ 206 h 343"/>
                  <a:gd name="T16" fmla="*/ 278 w 292"/>
                  <a:gd name="T17" fmla="*/ 217 h 343"/>
                  <a:gd name="T18" fmla="*/ 272 w 292"/>
                  <a:gd name="T19" fmla="*/ 229 h 343"/>
                  <a:gd name="T20" fmla="*/ 264 w 292"/>
                  <a:gd name="T21" fmla="*/ 242 h 343"/>
                  <a:gd name="T22" fmla="*/ 256 w 292"/>
                  <a:gd name="T23" fmla="*/ 255 h 343"/>
                  <a:gd name="T24" fmla="*/ 246 w 292"/>
                  <a:gd name="T25" fmla="*/ 267 h 343"/>
                  <a:gd name="T26" fmla="*/ 235 w 292"/>
                  <a:gd name="T27" fmla="*/ 281 h 343"/>
                  <a:gd name="T28" fmla="*/ 223 w 292"/>
                  <a:gd name="T29" fmla="*/ 293 h 343"/>
                  <a:gd name="T30" fmla="*/ 210 w 292"/>
                  <a:gd name="T31" fmla="*/ 305 h 343"/>
                  <a:gd name="T32" fmla="*/ 196 w 292"/>
                  <a:gd name="T33" fmla="*/ 316 h 343"/>
                  <a:gd name="T34" fmla="*/ 180 w 292"/>
                  <a:gd name="T35" fmla="*/ 326 h 343"/>
                  <a:gd name="T36" fmla="*/ 164 w 292"/>
                  <a:gd name="T37" fmla="*/ 335 h 343"/>
                  <a:gd name="T38" fmla="*/ 146 w 292"/>
                  <a:gd name="T39" fmla="*/ 343 h 343"/>
                  <a:gd name="T40" fmla="*/ 146 w 292"/>
                  <a:gd name="T41" fmla="*/ 343 h 343"/>
                  <a:gd name="T42" fmla="*/ 129 w 292"/>
                  <a:gd name="T43" fmla="*/ 335 h 343"/>
                  <a:gd name="T44" fmla="*/ 111 w 292"/>
                  <a:gd name="T45" fmla="*/ 326 h 343"/>
                  <a:gd name="T46" fmla="*/ 96 w 292"/>
                  <a:gd name="T47" fmla="*/ 316 h 343"/>
                  <a:gd name="T48" fmla="*/ 82 w 292"/>
                  <a:gd name="T49" fmla="*/ 305 h 343"/>
                  <a:gd name="T50" fmla="*/ 69 w 292"/>
                  <a:gd name="T51" fmla="*/ 293 h 343"/>
                  <a:gd name="T52" fmla="*/ 57 w 292"/>
                  <a:gd name="T53" fmla="*/ 281 h 343"/>
                  <a:gd name="T54" fmla="*/ 46 w 292"/>
                  <a:gd name="T55" fmla="*/ 267 h 343"/>
                  <a:gd name="T56" fmla="*/ 36 w 292"/>
                  <a:gd name="T57" fmla="*/ 255 h 343"/>
                  <a:gd name="T58" fmla="*/ 28 w 292"/>
                  <a:gd name="T59" fmla="*/ 242 h 343"/>
                  <a:gd name="T60" fmla="*/ 20 w 292"/>
                  <a:gd name="T61" fmla="*/ 229 h 343"/>
                  <a:gd name="T62" fmla="*/ 14 w 292"/>
                  <a:gd name="T63" fmla="*/ 217 h 343"/>
                  <a:gd name="T64" fmla="*/ 9 w 292"/>
                  <a:gd name="T65" fmla="*/ 206 h 343"/>
                  <a:gd name="T66" fmla="*/ 5 w 292"/>
                  <a:gd name="T67" fmla="*/ 195 h 343"/>
                  <a:gd name="T68" fmla="*/ 2 w 292"/>
                  <a:gd name="T69" fmla="*/ 186 h 343"/>
                  <a:gd name="T70" fmla="*/ 0 w 292"/>
                  <a:gd name="T71" fmla="*/ 177 h 343"/>
                  <a:gd name="T72" fmla="*/ 0 w 292"/>
                  <a:gd name="T73" fmla="*/ 170 h 343"/>
                  <a:gd name="T74" fmla="*/ 0 w 292"/>
                  <a:gd name="T75" fmla="*/ 170 h 343"/>
                  <a:gd name="T76" fmla="*/ 0 w 292"/>
                  <a:gd name="T77" fmla="*/ 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2" h="343">
                    <a:moveTo>
                      <a:pt x="292" y="0"/>
                    </a:moveTo>
                    <a:lnTo>
                      <a:pt x="292" y="0"/>
                    </a:lnTo>
                    <a:lnTo>
                      <a:pt x="292" y="170"/>
                    </a:lnTo>
                    <a:lnTo>
                      <a:pt x="292" y="170"/>
                    </a:lnTo>
                    <a:lnTo>
                      <a:pt x="291" y="177"/>
                    </a:lnTo>
                    <a:lnTo>
                      <a:pt x="290" y="186"/>
                    </a:lnTo>
                    <a:lnTo>
                      <a:pt x="287" y="195"/>
                    </a:lnTo>
                    <a:lnTo>
                      <a:pt x="283" y="206"/>
                    </a:lnTo>
                    <a:lnTo>
                      <a:pt x="278" y="217"/>
                    </a:lnTo>
                    <a:lnTo>
                      <a:pt x="272" y="229"/>
                    </a:lnTo>
                    <a:lnTo>
                      <a:pt x="264" y="242"/>
                    </a:lnTo>
                    <a:lnTo>
                      <a:pt x="256" y="255"/>
                    </a:lnTo>
                    <a:lnTo>
                      <a:pt x="246" y="267"/>
                    </a:lnTo>
                    <a:lnTo>
                      <a:pt x="235" y="281"/>
                    </a:lnTo>
                    <a:lnTo>
                      <a:pt x="223" y="293"/>
                    </a:lnTo>
                    <a:lnTo>
                      <a:pt x="210" y="305"/>
                    </a:lnTo>
                    <a:lnTo>
                      <a:pt x="196" y="316"/>
                    </a:lnTo>
                    <a:lnTo>
                      <a:pt x="180" y="326"/>
                    </a:lnTo>
                    <a:lnTo>
                      <a:pt x="164" y="335"/>
                    </a:lnTo>
                    <a:lnTo>
                      <a:pt x="146" y="343"/>
                    </a:lnTo>
                    <a:lnTo>
                      <a:pt x="146" y="343"/>
                    </a:lnTo>
                    <a:lnTo>
                      <a:pt x="129" y="335"/>
                    </a:lnTo>
                    <a:lnTo>
                      <a:pt x="111" y="326"/>
                    </a:lnTo>
                    <a:lnTo>
                      <a:pt x="96" y="316"/>
                    </a:lnTo>
                    <a:lnTo>
                      <a:pt x="82" y="305"/>
                    </a:lnTo>
                    <a:lnTo>
                      <a:pt x="69" y="293"/>
                    </a:lnTo>
                    <a:lnTo>
                      <a:pt x="57" y="281"/>
                    </a:lnTo>
                    <a:lnTo>
                      <a:pt x="46" y="267"/>
                    </a:lnTo>
                    <a:lnTo>
                      <a:pt x="36" y="255"/>
                    </a:lnTo>
                    <a:lnTo>
                      <a:pt x="28" y="242"/>
                    </a:lnTo>
                    <a:lnTo>
                      <a:pt x="20" y="229"/>
                    </a:lnTo>
                    <a:lnTo>
                      <a:pt x="14" y="217"/>
                    </a:lnTo>
                    <a:lnTo>
                      <a:pt x="9" y="206"/>
                    </a:lnTo>
                    <a:lnTo>
                      <a:pt x="5" y="195"/>
                    </a:lnTo>
                    <a:lnTo>
                      <a:pt x="2" y="186"/>
                    </a:lnTo>
                    <a:lnTo>
                      <a:pt x="0" y="177"/>
                    </a:lnTo>
                    <a:lnTo>
                      <a:pt x="0" y="170"/>
                    </a:lnTo>
                    <a:lnTo>
                      <a:pt x="0" y="170"/>
                    </a:lnTo>
                    <a:lnTo>
                      <a:pt x="0" y="0"/>
                    </a:lnTo>
                  </a:path>
                </a:pathLst>
              </a:custGeom>
              <a:noFill/>
              <a:ln w="6350">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ea typeface="+mn-ea"/>
                  <a:cs typeface="+mn-ea"/>
                </a:endParaRPr>
              </a:p>
            </p:txBody>
          </p:sp>
          <p:sp>
            <p:nvSpPr>
              <p:cNvPr id="91" name="Freeform 29"/>
              <p:cNvSpPr/>
              <p:nvPr/>
            </p:nvSpPr>
            <p:spPr bwMode="auto">
              <a:xfrm>
                <a:off x="5294313" y="6199188"/>
                <a:ext cx="865188" cy="334963"/>
              </a:xfrm>
              <a:custGeom>
                <a:avLst/>
                <a:gdLst>
                  <a:gd name="T0" fmla="*/ 447 w 545"/>
                  <a:gd name="T1" fmla="*/ 211 h 211"/>
                  <a:gd name="T2" fmla="*/ 447 w 545"/>
                  <a:gd name="T3" fmla="*/ 211 h 211"/>
                  <a:gd name="T4" fmla="*/ 462 w 545"/>
                  <a:gd name="T5" fmla="*/ 200 h 211"/>
                  <a:gd name="T6" fmla="*/ 478 w 545"/>
                  <a:gd name="T7" fmla="*/ 187 h 211"/>
                  <a:gd name="T8" fmla="*/ 496 w 545"/>
                  <a:gd name="T9" fmla="*/ 170 h 211"/>
                  <a:gd name="T10" fmla="*/ 505 w 545"/>
                  <a:gd name="T11" fmla="*/ 160 h 211"/>
                  <a:gd name="T12" fmla="*/ 514 w 545"/>
                  <a:gd name="T13" fmla="*/ 150 h 211"/>
                  <a:gd name="T14" fmla="*/ 523 w 545"/>
                  <a:gd name="T15" fmla="*/ 138 h 211"/>
                  <a:gd name="T16" fmla="*/ 530 w 545"/>
                  <a:gd name="T17" fmla="*/ 126 h 211"/>
                  <a:gd name="T18" fmla="*/ 536 w 545"/>
                  <a:gd name="T19" fmla="*/ 114 h 211"/>
                  <a:gd name="T20" fmla="*/ 541 w 545"/>
                  <a:gd name="T21" fmla="*/ 101 h 211"/>
                  <a:gd name="T22" fmla="*/ 544 w 545"/>
                  <a:gd name="T23" fmla="*/ 87 h 211"/>
                  <a:gd name="T24" fmla="*/ 545 w 545"/>
                  <a:gd name="T25" fmla="*/ 74 h 211"/>
                  <a:gd name="T26" fmla="*/ 545 w 545"/>
                  <a:gd name="T27" fmla="*/ 74 h 211"/>
                  <a:gd name="T28" fmla="*/ 544 w 545"/>
                  <a:gd name="T29" fmla="*/ 60 h 211"/>
                  <a:gd name="T30" fmla="*/ 541 w 545"/>
                  <a:gd name="T31" fmla="*/ 49 h 211"/>
                  <a:gd name="T32" fmla="*/ 536 w 545"/>
                  <a:gd name="T33" fmla="*/ 39 h 211"/>
                  <a:gd name="T34" fmla="*/ 530 w 545"/>
                  <a:gd name="T35" fmla="*/ 30 h 211"/>
                  <a:gd name="T36" fmla="*/ 522 w 545"/>
                  <a:gd name="T37" fmla="*/ 23 h 211"/>
                  <a:gd name="T38" fmla="*/ 512 w 545"/>
                  <a:gd name="T39" fmla="*/ 17 h 211"/>
                  <a:gd name="T40" fmla="*/ 502 w 545"/>
                  <a:gd name="T41" fmla="*/ 12 h 211"/>
                  <a:gd name="T42" fmla="*/ 491 w 545"/>
                  <a:gd name="T43" fmla="*/ 9 h 211"/>
                  <a:gd name="T44" fmla="*/ 479 w 545"/>
                  <a:gd name="T45" fmla="*/ 6 h 211"/>
                  <a:gd name="T46" fmla="*/ 467 w 545"/>
                  <a:gd name="T47" fmla="*/ 3 h 211"/>
                  <a:gd name="T48" fmla="*/ 442 w 545"/>
                  <a:gd name="T49" fmla="*/ 1 h 211"/>
                  <a:gd name="T50" fmla="*/ 418 w 545"/>
                  <a:gd name="T51" fmla="*/ 0 h 211"/>
                  <a:gd name="T52" fmla="*/ 395 w 545"/>
                  <a:gd name="T53" fmla="*/ 0 h 211"/>
                  <a:gd name="T54" fmla="*/ 395 w 545"/>
                  <a:gd name="T55" fmla="*/ 0 h 211"/>
                  <a:gd name="T56" fmla="*/ 273 w 545"/>
                  <a:gd name="T57" fmla="*/ 0 h 211"/>
                  <a:gd name="T58" fmla="*/ 273 w 545"/>
                  <a:gd name="T59" fmla="*/ 0 h 211"/>
                  <a:gd name="T60" fmla="*/ 150 w 545"/>
                  <a:gd name="T61" fmla="*/ 0 h 211"/>
                  <a:gd name="T62" fmla="*/ 150 w 545"/>
                  <a:gd name="T63" fmla="*/ 0 h 211"/>
                  <a:gd name="T64" fmla="*/ 128 w 545"/>
                  <a:gd name="T65" fmla="*/ 0 h 211"/>
                  <a:gd name="T66" fmla="*/ 104 w 545"/>
                  <a:gd name="T67" fmla="*/ 1 h 211"/>
                  <a:gd name="T68" fmla="*/ 79 w 545"/>
                  <a:gd name="T69" fmla="*/ 3 h 211"/>
                  <a:gd name="T70" fmla="*/ 67 w 545"/>
                  <a:gd name="T71" fmla="*/ 6 h 211"/>
                  <a:gd name="T72" fmla="*/ 55 w 545"/>
                  <a:gd name="T73" fmla="*/ 9 h 211"/>
                  <a:gd name="T74" fmla="*/ 44 w 545"/>
                  <a:gd name="T75" fmla="*/ 12 h 211"/>
                  <a:gd name="T76" fmla="*/ 33 w 545"/>
                  <a:gd name="T77" fmla="*/ 17 h 211"/>
                  <a:gd name="T78" fmla="*/ 24 w 545"/>
                  <a:gd name="T79" fmla="*/ 23 h 211"/>
                  <a:gd name="T80" fmla="*/ 16 w 545"/>
                  <a:gd name="T81" fmla="*/ 30 h 211"/>
                  <a:gd name="T82" fmla="*/ 9 w 545"/>
                  <a:gd name="T83" fmla="*/ 39 h 211"/>
                  <a:gd name="T84" fmla="*/ 4 w 545"/>
                  <a:gd name="T85" fmla="*/ 49 h 211"/>
                  <a:gd name="T86" fmla="*/ 1 w 545"/>
                  <a:gd name="T87" fmla="*/ 60 h 211"/>
                  <a:gd name="T88" fmla="*/ 0 w 545"/>
                  <a:gd name="T89" fmla="*/ 74 h 211"/>
                  <a:gd name="T90" fmla="*/ 0 w 545"/>
                  <a:gd name="T91" fmla="*/ 74 h 211"/>
                  <a:gd name="T92" fmla="*/ 1 w 545"/>
                  <a:gd name="T93" fmla="*/ 87 h 211"/>
                  <a:gd name="T94" fmla="*/ 5 w 545"/>
                  <a:gd name="T95" fmla="*/ 101 h 211"/>
                  <a:gd name="T96" fmla="*/ 9 w 545"/>
                  <a:gd name="T97" fmla="*/ 114 h 211"/>
                  <a:gd name="T98" fmla="*/ 16 w 545"/>
                  <a:gd name="T99" fmla="*/ 126 h 211"/>
                  <a:gd name="T100" fmla="*/ 23 w 545"/>
                  <a:gd name="T101" fmla="*/ 138 h 211"/>
                  <a:gd name="T102" fmla="*/ 32 w 545"/>
                  <a:gd name="T103" fmla="*/ 150 h 211"/>
                  <a:gd name="T104" fmla="*/ 40 w 545"/>
                  <a:gd name="T105" fmla="*/ 160 h 211"/>
                  <a:gd name="T106" fmla="*/ 50 w 545"/>
                  <a:gd name="T107" fmla="*/ 170 h 211"/>
                  <a:gd name="T108" fmla="*/ 68 w 545"/>
                  <a:gd name="T109" fmla="*/ 187 h 211"/>
                  <a:gd name="T110" fmla="*/ 84 w 545"/>
                  <a:gd name="T111" fmla="*/ 200 h 211"/>
                  <a:gd name="T112" fmla="*/ 99 w 545"/>
                  <a:gd name="T113" fmla="*/ 211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45" h="211">
                    <a:moveTo>
                      <a:pt x="447" y="211"/>
                    </a:moveTo>
                    <a:lnTo>
                      <a:pt x="447" y="211"/>
                    </a:lnTo>
                    <a:lnTo>
                      <a:pt x="462" y="200"/>
                    </a:lnTo>
                    <a:lnTo>
                      <a:pt x="478" y="187"/>
                    </a:lnTo>
                    <a:lnTo>
                      <a:pt x="496" y="170"/>
                    </a:lnTo>
                    <a:lnTo>
                      <a:pt x="505" y="160"/>
                    </a:lnTo>
                    <a:lnTo>
                      <a:pt x="514" y="150"/>
                    </a:lnTo>
                    <a:lnTo>
                      <a:pt x="523" y="138"/>
                    </a:lnTo>
                    <a:lnTo>
                      <a:pt x="530" y="126"/>
                    </a:lnTo>
                    <a:lnTo>
                      <a:pt x="536" y="114"/>
                    </a:lnTo>
                    <a:lnTo>
                      <a:pt x="541" y="101"/>
                    </a:lnTo>
                    <a:lnTo>
                      <a:pt x="544" y="87"/>
                    </a:lnTo>
                    <a:lnTo>
                      <a:pt x="545" y="74"/>
                    </a:lnTo>
                    <a:lnTo>
                      <a:pt x="545" y="74"/>
                    </a:lnTo>
                    <a:lnTo>
                      <a:pt x="544" y="60"/>
                    </a:lnTo>
                    <a:lnTo>
                      <a:pt x="541" y="49"/>
                    </a:lnTo>
                    <a:lnTo>
                      <a:pt x="536" y="39"/>
                    </a:lnTo>
                    <a:lnTo>
                      <a:pt x="530" y="30"/>
                    </a:lnTo>
                    <a:lnTo>
                      <a:pt x="522" y="23"/>
                    </a:lnTo>
                    <a:lnTo>
                      <a:pt x="512" y="17"/>
                    </a:lnTo>
                    <a:lnTo>
                      <a:pt x="502" y="12"/>
                    </a:lnTo>
                    <a:lnTo>
                      <a:pt x="491" y="9"/>
                    </a:lnTo>
                    <a:lnTo>
                      <a:pt x="479" y="6"/>
                    </a:lnTo>
                    <a:lnTo>
                      <a:pt x="467" y="3"/>
                    </a:lnTo>
                    <a:lnTo>
                      <a:pt x="442" y="1"/>
                    </a:lnTo>
                    <a:lnTo>
                      <a:pt x="418" y="0"/>
                    </a:lnTo>
                    <a:lnTo>
                      <a:pt x="395" y="0"/>
                    </a:lnTo>
                    <a:lnTo>
                      <a:pt x="395" y="0"/>
                    </a:lnTo>
                    <a:lnTo>
                      <a:pt x="273" y="0"/>
                    </a:lnTo>
                    <a:lnTo>
                      <a:pt x="273" y="0"/>
                    </a:lnTo>
                    <a:lnTo>
                      <a:pt x="150" y="0"/>
                    </a:lnTo>
                    <a:lnTo>
                      <a:pt x="150" y="0"/>
                    </a:lnTo>
                    <a:lnTo>
                      <a:pt x="128" y="0"/>
                    </a:lnTo>
                    <a:lnTo>
                      <a:pt x="104" y="1"/>
                    </a:lnTo>
                    <a:lnTo>
                      <a:pt x="79" y="3"/>
                    </a:lnTo>
                    <a:lnTo>
                      <a:pt x="67" y="6"/>
                    </a:lnTo>
                    <a:lnTo>
                      <a:pt x="55" y="9"/>
                    </a:lnTo>
                    <a:lnTo>
                      <a:pt x="44" y="12"/>
                    </a:lnTo>
                    <a:lnTo>
                      <a:pt x="33" y="17"/>
                    </a:lnTo>
                    <a:lnTo>
                      <a:pt x="24" y="23"/>
                    </a:lnTo>
                    <a:lnTo>
                      <a:pt x="16" y="30"/>
                    </a:lnTo>
                    <a:lnTo>
                      <a:pt x="9" y="39"/>
                    </a:lnTo>
                    <a:lnTo>
                      <a:pt x="4" y="49"/>
                    </a:lnTo>
                    <a:lnTo>
                      <a:pt x="1" y="60"/>
                    </a:lnTo>
                    <a:lnTo>
                      <a:pt x="0" y="74"/>
                    </a:lnTo>
                    <a:lnTo>
                      <a:pt x="0" y="74"/>
                    </a:lnTo>
                    <a:lnTo>
                      <a:pt x="1" y="87"/>
                    </a:lnTo>
                    <a:lnTo>
                      <a:pt x="5" y="101"/>
                    </a:lnTo>
                    <a:lnTo>
                      <a:pt x="9" y="114"/>
                    </a:lnTo>
                    <a:lnTo>
                      <a:pt x="16" y="126"/>
                    </a:lnTo>
                    <a:lnTo>
                      <a:pt x="23" y="138"/>
                    </a:lnTo>
                    <a:lnTo>
                      <a:pt x="32" y="150"/>
                    </a:lnTo>
                    <a:lnTo>
                      <a:pt x="40" y="160"/>
                    </a:lnTo>
                    <a:lnTo>
                      <a:pt x="50" y="170"/>
                    </a:lnTo>
                    <a:lnTo>
                      <a:pt x="68" y="187"/>
                    </a:lnTo>
                    <a:lnTo>
                      <a:pt x="84" y="200"/>
                    </a:lnTo>
                    <a:lnTo>
                      <a:pt x="99" y="211"/>
                    </a:lnTo>
                  </a:path>
                </a:pathLst>
              </a:custGeom>
              <a:noFill/>
              <a:ln w="6350">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ea typeface="+mn-ea"/>
                  <a:cs typeface="+mn-ea"/>
                </a:endParaRPr>
              </a:p>
            </p:txBody>
          </p:sp>
          <p:sp>
            <p:nvSpPr>
              <p:cNvPr id="92" name="Line 30"/>
              <p:cNvSpPr>
                <a:spLocks noChangeShapeType="1"/>
              </p:cNvSpPr>
              <p:nvPr/>
            </p:nvSpPr>
            <p:spPr bwMode="auto">
              <a:xfrm>
                <a:off x="5495925" y="6135688"/>
                <a:ext cx="463550" cy="0"/>
              </a:xfrm>
              <a:prstGeom prst="line">
                <a:avLst/>
              </a:prstGeom>
              <a:noFill/>
              <a:ln w="6350">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ea typeface="+mn-ea"/>
                  <a:cs typeface="+mn-ea"/>
                </a:endParaRPr>
              </a:p>
            </p:txBody>
          </p:sp>
          <p:sp>
            <p:nvSpPr>
              <p:cNvPr id="93" name="Line 31"/>
              <p:cNvSpPr>
                <a:spLocks noChangeShapeType="1"/>
              </p:cNvSpPr>
              <p:nvPr/>
            </p:nvSpPr>
            <p:spPr bwMode="auto">
              <a:xfrm>
                <a:off x="5727700" y="6743700"/>
                <a:ext cx="0" cy="92075"/>
              </a:xfrm>
              <a:prstGeom prst="line">
                <a:avLst/>
              </a:prstGeom>
              <a:noFill/>
              <a:ln w="6350">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ea typeface="+mn-ea"/>
                  <a:cs typeface="+mn-ea"/>
                </a:endParaRPr>
              </a:p>
            </p:txBody>
          </p:sp>
          <p:sp>
            <p:nvSpPr>
              <p:cNvPr id="94" name="Freeform 32"/>
              <p:cNvSpPr/>
              <p:nvPr/>
            </p:nvSpPr>
            <p:spPr bwMode="auto">
              <a:xfrm>
                <a:off x="5549900" y="6878638"/>
                <a:ext cx="355600" cy="107950"/>
              </a:xfrm>
              <a:custGeom>
                <a:avLst/>
                <a:gdLst>
                  <a:gd name="T0" fmla="*/ 0 w 224"/>
                  <a:gd name="T1" fmla="*/ 68 h 68"/>
                  <a:gd name="T2" fmla="*/ 0 w 224"/>
                  <a:gd name="T3" fmla="*/ 32 h 68"/>
                  <a:gd name="T4" fmla="*/ 0 w 224"/>
                  <a:gd name="T5" fmla="*/ 32 h 68"/>
                  <a:gd name="T6" fmla="*/ 0 w 224"/>
                  <a:gd name="T7" fmla="*/ 25 h 68"/>
                  <a:gd name="T8" fmla="*/ 2 w 224"/>
                  <a:gd name="T9" fmla="*/ 19 h 68"/>
                  <a:gd name="T10" fmla="*/ 5 w 224"/>
                  <a:gd name="T11" fmla="*/ 14 h 68"/>
                  <a:gd name="T12" fmla="*/ 9 w 224"/>
                  <a:gd name="T13" fmla="*/ 10 h 68"/>
                  <a:gd name="T14" fmla="*/ 13 w 224"/>
                  <a:gd name="T15" fmla="*/ 6 h 68"/>
                  <a:gd name="T16" fmla="*/ 19 w 224"/>
                  <a:gd name="T17" fmla="*/ 3 h 68"/>
                  <a:gd name="T18" fmla="*/ 24 w 224"/>
                  <a:gd name="T19" fmla="*/ 1 h 68"/>
                  <a:gd name="T20" fmla="*/ 31 w 224"/>
                  <a:gd name="T21" fmla="*/ 0 h 68"/>
                  <a:gd name="T22" fmla="*/ 193 w 224"/>
                  <a:gd name="T23" fmla="*/ 0 h 68"/>
                  <a:gd name="T24" fmla="*/ 193 w 224"/>
                  <a:gd name="T25" fmla="*/ 0 h 68"/>
                  <a:gd name="T26" fmla="*/ 199 w 224"/>
                  <a:gd name="T27" fmla="*/ 1 h 68"/>
                  <a:gd name="T28" fmla="*/ 205 w 224"/>
                  <a:gd name="T29" fmla="*/ 3 h 68"/>
                  <a:gd name="T30" fmla="*/ 210 w 224"/>
                  <a:gd name="T31" fmla="*/ 6 h 68"/>
                  <a:gd name="T32" fmla="*/ 215 w 224"/>
                  <a:gd name="T33" fmla="*/ 10 h 68"/>
                  <a:gd name="T34" fmla="*/ 219 w 224"/>
                  <a:gd name="T35" fmla="*/ 14 h 68"/>
                  <a:gd name="T36" fmla="*/ 222 w 224"/>
                  <a:gd name="T37" fmla="*/ 19 h 68"/>
                  <a:gd name="T38" fmla="*/ 224 w 224"/>
                  <a:gd name="T39" fmla="*/ 25 h 68"/>
                  <a:gd name="T40" fmla="*/ 224 w 224"/>
                  <a:gd name="T41" fmla="*/ 32 h 68"/>
                  <a:gd name="T42" fmla="*/ 224 w 224"/>
                  <a:gd name="T43" fmla="*/ 68 h 68"/>
                  <a:gd name="T44" fmla="*/ 0 w 224"/>
                  <a:gd name="T45"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24" h="68">
                    <a:moveTo>
                      <a:pt x="0" y="68"/>
                    </a:moveTo>
                    <a:lnTo>
                      <a:pt x="0" y="32"/>
                    </a:lnTo>
                    <a:lnTo>
                      <a:pt x="0" y="32"/>
                    </a:lnTo>
                    <a:lnTo>
                      <a:pt x="0" y="25"/>
                    </a:lnTo>
                    <a:lnTo>
                      <a:pt x="2" y="19"/>
                    </a:lnTo>
                    <a:lnTo>
                      <a:pt x="5" y="14"/>
                    </a:lnTo>
                    <a:lnTo>
                      <a:pt x="9" y="10"/>
                    </a:lnTo>
                    <a:lnTo>
                      <a:pt x="13" y="6"/>
                    </a:lnTo>
                    <a:lnTo>
                      <a:pt x="19" y="3"/>
                    </a:lnTo>
                    <a:lnTo>
                      <a:pt x="24" y="1"/>
                    </a:lnTo>
                    <a:lnTo>
                      <a:pt x="31" y="0"/>
                    </a:lnTo>
                    <a:lnTo>
                      <a:pt x="193" y="0"/>
                    </a:lnTo>
                    <a:lnTo>
                      <a:pt x="193" y="0"/>
                    </a:lnTo>
                    <a:lnTo>
                      <a:pt x="199" y="1"/>
                    </a:lnTo>
                    <a:lnTo>
                      <a:pt x="205" y="3"/>
                    </a:lnTo>
                    <a:lnTo>
                      <a:pt x="210" y="6"/>
                    </a:lnTo>
                    <a:lnTo>
                      <a:pt x="215" y="10"/>
                    </a:lnTo>
                    <a:lnTo>
                      <a:pt x="219" y="14"/>
                    </a:lnTo>
                    <a:lnTo>
                      <a:pt x="222" y="19"/>
                    </a:lnTo>
                    <a:lnTo>
                      <a:pt x="224" y="25"/>
                    </a:lnTo>
                    <a:lnTo>
                      <a:pt x="224" y="32"/>
                    </a:lnTo>
                    <a:lnTo>
                      <a:pt x="224" y="68"/>
                    </a:lnTo>
                    <a:lnTo>
                      <a:pt x="0" y="68"/>
                    </a:lnTo>
                    <a:close/>
                  </a:path>
                </a:pathLst>
              </a:custGeom>
              <a:noFill/>
              <a:ln w="6350">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ea typeface="+mn-ea"/>
                  <a:cs typeface="+mn-ea"/>
                </a:endParaRPr>
              </a:p>
            </p:txBody>
          </p:sp>
        </p:grpSp>
      </p:grpSp>
      <p:grpSp>
        <p:nvGrpSpPr>
          <p:cNvPr id="140" name="组合 139"/>
          <p:cNvGrpSpPr/>
          <p:nvPr/>
        </p:nvGrpSpPr>
        <p:grpSpPr>
          <a:xfrm>
            <a:off x="8859521" y="2097619"/>
            <a:ext cx="589280" cy="589280"/>
            <a:chOff x="6644640" y="1805624"/>
            <a:chExt cx="441960" cy="441960"/>
          </a:xfrm>
        </p:grpSpPr>
        <p:sp>
          <p:nvSpPr>
            <p:cNvPr id="141" name="椭圆 140"/>
            <p:cNvSpPr/>
            <p:nvPr/>
          </p:nvSpPr>
          <p:spPr>
            <a:xfrm>
              <a:off x="6644640" y="1805624"/>
              <a:ext cx="441960" cy="441960"/>
            </a:xfrm>
            <a:prstGeom prst="ellipse">
              <a:avLst/>
            </a:prstGeom>
            <a:solidFill>
              <a:schemeClr val="accent4"/>
            </a:solidFill>
            <a:ln w="12700">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endParaRPr>
            </a:p>
          </p:txBody>
        </p:sp>
        <p:grpSp>
          <p:nvGrpSpPr>
            <p:cNvPr id="142" name="组合 141"/>
            <p:cNvGrpSpPr/>
            <p:nvPr/>
          </p:nvGrpSpPr>
          <p:grpSpPr>
            <a:xfrm>
              <a:off x="6789336" y="1906698"/>
              <a:ext cx="152568" cy="239812"/>
              <a:chOff x="6694488" y="6135688"/>
              <a:chExt cx="541338" cy="850900"/>
            </a:xfrm>
          </p:grpSpPr>
          <p:sp>
            <p:nvSpPr>
              <p:cNvPr id="143" name="Freeform 33"/>
              <p:cNvSpPr/>
              <p:nvPr/>
            </p:nvSpPr>
            <p:spPr bwMode="auto">
              <a:xfrm>
                <a:off x="6723063" y="6188075"/>
                <a:ext cx="482600" cy="742950"/>
              </a:xfrm>
              <a:custGeom>
                <a:avLst/>
                <a:gdLst>
                  <a:gd name="T0" fmla="*/ 304 w 304"/>
                  <a:gd name="T1" fmla="*/ 0 h 468"/>
                  <a:gd name="T2" fmla="*/ 0 w 304"/>
                  <a:gd name="T3" fmla="*/ 86 h 468"/>
                  <a:gd name="T4" fmla="*/ 1 w 304"/>
                  <a:gd name="T5" fmla="*/ 98 h 468"/>
                  <a:gd name="T6" fmla="*/ 4 w 304"/>
                  <a:gd name="T7" fmla="*/ 120 h 468"/>
                  <a:gd name="T8" fmla="*/ 11 w 304"/>
                  <a:gd name="T9" fmla="*/ 142 h 468"/>
                  <a:gd name="T10" fmla="*/ 21 w 304"/>
                  <a:gd name="T11" fmla="*/ 162 h 468"/>
                  <a:gd name="T12" fmla="*/ 34 w 304"/>
                  <a:gd name="T13" fmla="*/ 180 h 468"/>
                  <a:gd name="T14" fmla="*/ 49 w 304"/>
                  <a:gd name="T15" fmla="*/ 197 h 468"/>
                  <a:gd name="T16" fmla="*/ 66 w 304"/>
                  <a:gd name="T17" fmla="*/ 210 h 468"/>
                  <a:gd name="T18" fmla="*/ 85 w 304"/>
                  <a:gd name="T19" fmla="*/ 222 h 468"/>
                  <a:gd name="T20" fmla="*/ 95 w 304"/>
                  <a:gd name="T21" fmla="*/ 226 h 468"/>
                  <a:gd name="T22" fmla="*/ 75 w 304"/>
                  <a:gd name="T23" fmla="*/ 236 h 468"/>
                  <a:gd name="T24" fmla="*/ 57 w 304"/>
                  <a:gd name="T25" fmla="*/ 249 h 468"/>
                  <a:gd name="T26" fmla="*/ 41 w 304"/>
                  <a:gd name="T27" fmla="*/ 264 h 468"/>
                  <a:gd name="T28" fmla="*/ 27 w 304"/>
                  <a:gd name="T29" fmla="*/ 282 h 468"/>
                  <a:gd name="T30" fmla="*/ 16 w 304"/>
                  <a:gd name="T31" fmla="*/ 301 h 468"/>
                  <a:gd name="T32" fmla="*/ 7 w 304"/>
                  <a:gd name="T33" fmla="*/ 322 h 468"/>
                  <a:gd name="T34" fmla="*/ 2 w 304"/>
                  <a:gd name="T35" fmla="*/ 344 h 468"/>
                  <a:gd name="T36" fmla="*/ 0 w 304"/>
                  <a:gd name="T37" fmla="*/ 368 h 468"/>
                  <a:gd name="T38" fmla="*/ 304 w 304"/>
                  <a:gd name="T39" fmla="*/ 468 h 468"/>
                  <a:gd name="T40" fmla="*/ 304 w 304"/>
                  <a:gd name="T41" fmla="*/ 368 h 468"/>
                  <a:gd name="T42" fmla="*/ 302 w 304"/>
                  <a:gd name="T43" fmla="*/ 344 h 468"/>
                  <a:gd name="T44" fmla="*/ 297 w 304"/>
                  <a:gd name="T45" fmla="*/ 322 h 468"/>
                  <a:gd name="T46" fmla="*/ 289 w 304"/>
                  <a:gd name="T47" fmla="*/ 301 h 468"/>
                  <a:gd name="T48" fmla="*/ 277 w 304"/>
                  <a:gd name="T49" fmla="*/ 282 h 468"/>
                  <a:gd name="T50" fmla="*/ 264 w 304"/>
                  <a:gd name="T51" fmla="*/ 264 h 468"/>
                  <a:gd name="T52" fmla="*/ 247 w 304"/>
                  <a:gd name="T53" fmla="*/ 249 h 468"/>
                  <a:gd name="T54" fmla="*/ 229 w 304"/>
                  <a:gd name="T55" fmla="*/ 236 h 468"/>
                  <a:gd name="T56" fmla="*/ 209 w 304"/>
                  <a:gd name="T57" fmla="*/ 226 h 468"/>
                  <a:gd name="T58" fmla="*/ 219 w 304"/>
                  <a:gd name="T59" fmla="*/ 222 h 468"/>
                  <a:gd name="T60" fmla="*/ 238 w 304"/>
                  <a:gd name="T61" fmla="*/ 210 h 468"/>
                  <a:gd name="T62" fmla="*/ 256 w 304"/>
                  <a:gd name="T63" fmla="*/ 197 h 468"/>
                  <a:gd name="T64" fmla="*/ 271 w 304"/>
                  <a:gd name="T65" fmla="*/ 180 h 468"/>
                  <a:gd name="T66" fmla="*/ 283 w 304"/>
                  <a:gd name="T67" fmla="*/ 162 h 468"/>
                  <a:gd name="T68" fmla="*/ 293 w 304"/>
                  <a:gd name="T69" fmla="*/ 142 h 468"/>
                  <a:gd name="T70" fmla="*/ 300 w 304"/>
                  <a:gd name="T71" fmla="*/ 120 h 468"/>
                  <a:gd name="T72" fmla="*/ 304 w 304"/>
                  <a:gd name="T73" fmla="*/ 98 h 468"/>
                  <a:gd name="T74" fmla="*/ 304 w 304"/>
                  <a:gd name="T75" fmla="*/ 86 h 4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04" h="468">
                    <a:moveTo>
                      <a:pt x="304" y="86"/>
                    </a:moveTo>
                    <a:lnTo>
                      <a:pt x="304" y="0"/>
                    </a:lnTo>
                    <a:lnTo>
                      <a:pt x="0" y="0"/>
                    </a:lnTo>
                    <a:lnTo>
                      <a:pt x="0" y="86"/>
                    </a:lnTo>
                    <a:lnTo>
                      <a:pt x="0" y="86"/>
                    </a:lnTo>
                    <a:lnTo>
                      <a:pt x="1" y="98"/>
                    </a:lnTo>
                    <a:lnTo>
                      <a:pt x="2" y="109"/>
                    </a:lnTo>
                    <a:lnTo>
                      <a:pt x="4" y="120"/>
                    </a:lnTo>
                    <a:lnTo>
                      <a:pt x="7" y="131"/>
                    </a:lnTo>
                    <a:lnTo>
                      <a:pt x="11" y="142"/>
                    </a:lnTo>
                    <a:lnTo>
                      <a:pt x="16" y="152"/>
                    </a:lnTo>
                    <a:lnTo>
                      <a:pt x="21" y="162"/>
                    </a:lnTo>
                    <a:lnTo>
                      <a:pt x="27" y="172"/>
                    </a:lnTo>
                    <a:lnTo>
                      <a:pt x="34" y="180"/>
                    </a:lnTo>
                    <a:lnTo>
                      <a:pt x="41" y="189"/>
                    </a:lnTo>
                    <a:lnTo>
                      <a:pt x="49" y="197"/>
                    </a:lnTo>
                    <a:lnTo>
                      <a:pt x="57" y="204"/>
                    </a:lnTo>
                    <a:lnTo>
                      <a:pt x="66" y="210"/>
                    </a:lnTo>
                    <a:lnTo>
                      <a:pt x="75" y="216"/>
                    </a:lnTo>
                    <a:lnTo>
                      <a:pt x="85" y="222"/>
                    </a:lnTo>
                    <a:lnTo>
                      <a:pt x="95" y="226"/>
                    </a:lnTo>
                    <a:lnTo>
                      <a:pt x="95" y="226"/>
                    </a:lnTo>
                    <a:lnTo>
                      <a:pt x="85" y="231"/>
                    </a:lnTo>
                    <a:lnTo>
                      <a:pt x="75" y="236"/>
                    </a:lnTo>
                    <a:lnTo>
                      <a:pt x="66" y="242"/>
                    </a:lnTo>
                    <a:lnTo>
                      <a:pt x="57" y="249"/>
                    </a:lnTo>
                    <a:lnTo>
                      <a:pt x="49" y="256"/>
                    </a:lnTo>
                    <a:lnTo>
                      <a:pt x="41" y="264"/>
                    </a:lnTo>
                    <a:lnTo>
                      <a:pt x="34" y="272"/>
                    </a:lnTo>
                    <a:lnTo>
                      <a:pt x="27" y="282"/>
                    </a:lnTo>
                    <a:lnTo>
                      <a:pt x="21" y="291"/>
                    </a:lnTo>
                    <a:lnTo>
                      <a:pt x="16" y="301"/>
                    </a:lnTo>
                    <a:lnTo>
                      <a:pt x="11" y="312"/>
                    </a:lnTo>
                    <a:lnTo>
                      <a:pt x="7" y="322"/>
                    </a:lnTo>
                    <a:lnTo>
                      <a:pt x="4" y="333"/>
                    </a:lnTo>
                    <a:lnTo>
                      <a:pt x="2" y="344"/>
                    </a:lnTo>
                    <a:lnTo>
                      <a:pt x="1" y="356"/>
                    </a:lnTo>
                    <a:lnTo>
                      <a:pt x="0" y="368"/>
                    </a:lnTo>
                    <a:lnTo>
                      <a:pt x="0" y="468"/>
                    </a:lnTo>
                    <a:lnTo>
                      <a:pt x="304" y="468"/>
                    </a:lnTo>
                    <a:lnTo>
                      <a:pt x="304" y="368"/>
                    </a:lnTo>
                    <a:lnTo>
                      <a:pt x="304" y="368"/>
                    </a:lnTo>
                    <a:lnTo>
                      <a:pt x="304" y="356"/>
                    </a:lnTo>
                    <a:lnTo>
                      <a:pt x="302" y="344"/>
                    </a:lnTo>
                    <a:lnTo>
                      <a:pt x="300" y="333"/>
                    </a:lnTo>
                    <a:lnTo>
                      <a:pt x="297" y="322"/>
                    </a:lnTo>
                    <a:lnTo>
                      <a:pt x="293" y="312"/>
                    </a:lnTo>
                    <a:lnTo>
                      <a:pt x="289" y="301"/>
                    </a:lnTo>
                    <a:lnTo>
                      <a:pt x="283" y="291"/>
                    </a:lnTo>
                    <a:lnTo>
                      <a:pt x="277" y="282"/>
                    </a:lnTo>
                    <a:lnTo>
                      <a:pt x="271" y="272"/>
                    </a:lnTo>
                    <a:lnTo>
                      <a:pt x="264" y="264"/>
                    </a:lnTo>
                    <a:lnTo>
                      <a:pt x="256" y="256"/>
                    </a:lnTo>
                    <a:lnTo>
                      <a:pt x="247" y="249"/>
                    </a:lnTo>
                    <a:lnTo>
                      <a:pt x="238" y="242"/>
                    </a:lnTo>
                    <a:lnTo>
                      <a:pt x="229" y="236"/>
                    </a:lnTo>
                    <a:lnTo>
                      <a:pt x="219" y="231"/>
                    </a:lnTo>
                    <a:lnTo>
                      <a:pt x="209" y="226"/>
                    </a:lnTo>
                    <a:lnTo>
                      <a:pt x="209" y="226"/>
                    </a:lnTo>
                    <a:lnTo>
                      <a:pt x="219" y="222"/>
                    </a:lnTo>
                    <a:lnTo>
                      <a:pt x="229" y="216"/>
                    </a:lnTo>
                    <a:lnTo>
                      <a:pt x="238" y="210"/>
                    </a:lnTo>
                    <a:lnTo>
                      <a:pt x="247" y="204"/>
                    </a:lnTo>
                    <a:lnTo>
                      <a:pt x="256" y="197"/>
                    </a:lnTo>
                    <a:lnTo>
                      <a:pt x="264" y="189"/>
                    </a:lnTo>
                    <a:lnTo>
                      <a:pt x="271" y="180"/>
                    </a:lnTo>
                    <a:lnTo>
                      <a:pt x="277" y="172"/>
                    </a:lnTo>
                    <a:lnTo>
                      <a:pt x="283" y="162"/>
                    </a:lnTo>
                    <a:lnTo>
                      <a:pt x="289" y="152"/>
                    </a:lnTo>
                    <a:lnTo>
                      <a:pt x="293" y="142"/>
                    </a:lnTo>
                    <a:lnTo>
                      <a:pt x="297" y="131"/>
                    </a:lnTo>
                    <a:lnTo>
                      <a:pt x="300" y="120"/>
                    </a:lnTo>
                    <a:lnTo>
                      <a:pt x="302" y="109"/>
                    </a:lnTo>
                    <a:lnTo>
                      <a:pt x="304" y="98"/>
                    </a:lnTo>
                    <a:lnTo>
                      <a:pt x="304" y="86"/>
                    </a:lnTo>
                    <a:lnTo>
                      <a:pt x="304" y="86"/>
                    </a:lnTo>
                    <a:close/>
                  </a:path>
                </a:pathLst>
              </a:custGeom>
              <a:noFill/>
              <a:ln w="6350">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ea typeface="+mn-ea"/>
                  <a:cs typeface="+mn-ea"/>
                </a:endParaRPr>
              </a:p>
            </p:txBody>
          </p:sp>
          <p:sp>
            <p:nvSpPr>
              <p:cNvPr id="144" name="Line 34"/>
              <p:cNvSpPr>
                <a:spLocks noChangeShapeType="1"/>
              </p:cNvSpPr>
              <p:nvPr/>
            </p:nvSpPr>
            <p:spPr bwMode="auto">
              <a:xfrm>
                <a:off x="6694488" y="6135688"/>
                <a:ext cx="541338" cy="0"/>
              </a:xfrm>
              <a:prstGeom prst="line">
                <a:avLst/>
              </a:prstGeom>
              <a:noFill/>
              <a:ln w="6350">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ea typeface="+mn-ea"/>
                  <a:cs typeface="+mn-ea"/>
                </a:endParaRPr>
              </a:p>
            </p:txBody>
          </p:sp>
          <p:sp>
            <p:nvSpPr>
              <p:cNvPr id="145" name="Line 35"/>
              <p:cNvSpPr>
                <a:spLocks noChangeShapeType="1"/>
              </p:cNvSpPr>
              <p:nvPr/>
            </p:nvSpPr>
            <p:spPr bwMode="auto">
              <a:xfrm>
                <a:off x="6694488" y="6986588"/>
                <a:ext cx="541338" cy="0"/>
              </a:xfrm>
              <a:prstGeom prst="line">
                <a:avLst/>
              </a:prstGeom>
              <a:noFill/>
              <a:ln w="6350">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ea typeface="+mn-ea"/>
                  <a:cs typeface="+mn-ea"/>
                </a:endParaRPr>
              </a:p>
            </p:txBody>
          </p:sp>
          <p:sp>
            <p:nvSpPr>
              <p:cNvPr id="146" name="Freeform 36"/>
              <p:cNvSpPr/>
              <p:nvPr/>
            </p:nvSpPr>
            <p:spPr bwMode="auto">
              <a:xfrm>
                <a:off x="6799263" y="6765925"/>
                <a:ext cx="331788" cy="165100"/>
              </a:xfrm>
              <a:custGeom>
                <a:avLst/>
                <a:gdLst>
                  <a:gd name="T0" fmla="*/ 0 w 209"/>
                  <a:gd name="T1" fmla="*/ 104 h 104"/>
                  <a:gd name="T2" fmla="*/ 105 w 209"/>
                  <a:gd name="T3" fmla="*/ 0 h 104"/>
                  <a:gd name="T4" fmla="*/ 209 w 209"/>
                  <a:gd name="T5" fmla="*/ 104 h 104"/>
                  <a:gd name="T6" fmla="*/ 0 w 209"/>
                  <a:gd name="T7" fmla="*/ 104 h 104"/>
                </a:gdLst>
                <a:ahLst/>
                <a:cxnLst>
                  <a:cxn ang="0">
                    <a:pos x="T0" y="T1"/>
                  </a:cxn>
                  <a:cxn ang="0">
                    <a:pos x="T2" y="T3"/>
                  </a:cxn>
                  <a:cxn ang="0">
                    <a:pos x="T4" y="T5"/>
                  </a:cxn>
                  <a:cxn ang="0">
                    <a:pos x="T6" y="T7"/>
                  </a:cxn>
                </a:cxnLst>
                <a:rect l="0" t="0" r="r" b="b"/>
                <a:pathLst>
                  <a:path w="209" h="104">
                    <a:moveTo>
                      <a:pt x="0" y="104"/>
                    </a:moveTo>
                    <a:lnTo>
                      <a:pt x="105" y="0"/>
                    </a:lnTo>
                    <a:lnTo>
                      <a:pt x="209" y="104"/>
                    </a:lnTo>
                    <a:lnTo>
                      <a:pt x="0" y="104"/>
                    </a:lnTo>
                    <a:close/>
                  </a:path>
                </a:pathLst>
              </a:custGeom>
              <a:noFill/>
              <a:ln w="6350">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ea typeface="+mn-ea"/>
                  <a:cs typeface="+mn-ea"/>
                </a:endParaRPr>
              </a:p>
            </p:txBody>
          </p:sp>
          <p:sp>
            <p:nvSpPr>
              <p:cNvPr id="147" name="Freeform 37"/>
              <p:cNvSpPr/>
              <p:nvPr/>
            </p:nvSpPr>
            <p:spPr bwMode="auto">
              <a:xfrm>
                <a:off x="6842125" y="6394450"/>
                <a:ext cx="246063" cy="122238"/>
              </a:xfrm>
              <a:custGeom>
                <a:avLst/>
                <a:gdLst>
                  <a:gd name="T0" fmla="*/ 155 w 155"/>
                  <a:gd name="T1" fmla="*/ 0 h 77"/>
                  <a:gd name="T2" fmla="*/ 78 w 155"/>
                  <a:gd name="T3" fmla="*/ 77 h 77"/>
                  <a:gd name="T4" fmla="*/ 0 w 155"/>
                  <a:gd name="T5" fmla="*/ 0 h 77"/>
                  <a:gd name="T6" fmla="*/ 155 w 155"/>
                  <a:gd name="T7" fmla="*/ 0 h 77"/>
                </a:gdLst>
                <a:ahLst/>
                <a:cxnLst>
                  <a:cxn ang="0">
                    <a:pos x="T0" y="T1"/>
                  </a:cxn>
                  <a:cxn ang="0">
                    <a:pos x="T2" y="T3"/>
                  </a:cxn>
                  <a:cxn ang="0">
                    <a:pos x="T4" y="T5"/>
                  </a:cxn>
                  <a:cxn ang="0">
                    <a:pos x="T6" y="T7"/>
                  </a:cxn>
                </a:cxnLst>
                <a:rect l="0" t="0" r="r" b="b"/>
                <a:pathLst>
                  <a:path w="155" h="77">
                    <a:moveTo>
                      <a:pt x="155" y="0"/>
                    </a:moveTo>
                    <a:lnTo>
                      <a:pt x="78" y="77"/>
                    </a:lnTo>
                    <a:lnTo>
                      <a:pt x="0" y="0"/>
                    </a:lnTo>
                    <a:lnTo>
                      <a:pt x="155" y="0"/>
                    </a:lnTo>
                    <a:close/>
                  </a:path>
                </a:pathLst>
              </a:custGeom>
              <a:noFill/>
              <a:ln w="6350">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ea typeface="+mn-ea"/>
                  <a:cs typeface="+mn-ea"/>
                </a:endParaRPr>
              </a:p>
            </p:txBody>
          </p:sp>
          <p:sp>
            <p:nvSpPr>
              <p:cNvPr id="148" name="Line 38"/>
              <p:cNvSpPr>
                <a:spLocks noChangeShapeType="1"/>
              </p:cNvSpPr>
              <p:nvPr/>
            </p:nvSpPr>
            <p:spPr bwMode="auto">
              <a:xfrm>
                <a:off x="6965950" y="6559550"/>
                <a:ext cx="0" cy="42863"/>
              </a:xfrm>
              <a:prstGeom prst="line">
                <a:avLst/>
              </a:prstGeom>
              <a:noFill/>
              <a:ln w="6350">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ea typeface="+mn-ea"/>
                  <a:cs typeface="+mn-ea"/>
                </a:endParaRPr>
              </a:p>
            </p:txBody>
          </p:sp>
          <p:sp>
            <p:nvSpPr>
              <p:cNvPr id="149" name="Line 39"/>
              <p:cNvSpPr>
                <a:spLocks noChangeShapeType="1"/>
              </p:cNvSpPr>
              <p:nvPr/>
            </p:nvSpPr>
            <p:spPr bwMode="auto">
              <a:xfrm>
                <a:off x="6965950" y="6640513"/>
                <a:ext cx="0" cy="41275"/>
              </a:xfrm>
              <a:prstGeom prst="line">
                <a:avLst/>
              </a:prstGeom>
              <a:noFill/>
              <a:ln w="6350">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ea typeface="+mn-ea"/>
                  <a:cs typeface="+mn-ea"/>
                </a:endParaRPr>
              </a:p>
            </p:txBody>
          </p:sp>
          <p:sp>
            <p:nvSpPr>
              <p:cNvPr id="150" name="Line 40"/>
              <p:cNvSpPr>
                <a:spLocks noChangeShapeType="1"/>
              </p:cNvSpPr>
              <p:nvPr/>
            </p:nvSpPr>
            <p:spPr bwMode="auto">
              <a:xfrm>
                <a:off x="6965950" y="6718300"/>
                <a:ext cx="0" cy="42863"/>
              </a:xfrm>
              <a:prstGeom prst="line">
                <a:avLst/>
              </a:prstGeom>
              <a:noFill/>
              <a:ln w="6350">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ea typeface="+mn-ea"/>
                  <a:cs typeface="+mn-ea"/>
                </a:endParaRPr>
              </a:p>
            </p:txBody>
          </p:sp>
        </p:grpSp>
      </p:grpSp>
      <p:sp>
        <p:nvSpPr>
          <p:cNvPr id="151" name="内容占位符 2"/>
          <p:cNvSpPr txBox="1"/>
          <p:nvPr/>
        </p:nvSpPr>
        <p:spPr>
          <a:xfrm>
            <a:off x="6116321" y="4764677"/>
            <a:ext cx="2874163" cy="1034144"/>
          </a:xfrm>
          <a:prstGeom prst="rect">
            <a:avLst/>
          </a:prstGeom>
        </p:spPr>
        <p:txBody>
          <a:bodyPr vert="horz" lIns="121908" tIns="60954" rIns="121908" bIns="60954" rtlCol="0" anchor="t">
            <a:normAutofit fontScale="92500"/>
          </a:bodyPr>
          <a:lstStyle>
            <a:lvl1pPr marL="177800" indent="-177800" algn="l" defTabSz="685800" rtl="0" eaLnBrk="1" latinLnBrk="0" hangingPunct="1">
              <a:lnSpc>
                <a:spcPct val="90000"/>
              </a:lnSpc>
              <a:spcBef>
                <a:spcPts val="750"/>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1pPr>
            <a:lvl2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2pPr>
            <a:lvl3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3pPr>
            <a:lvl4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4pPr>
            <a:lvl5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30000"/>
              </a:lnSpc>
              <a:spcBef>
                <a:spcPts val="0"/>
              </a:spcBef>
              <a:spcAft>
                <a:spcPts val="800"/>
              </a:spcAft>
              <a:buNone/>
            </a:pPr>
            <a:r>
              <a:rPr lang="zh-CN" altLang="en-US" sz="1300" dirty="0">
                <a:solidFill>
                  <a:schemeClr val="accent2"/>
                </a:solidFill>
                <a:ea typeface="+mn-ea"/>
                <a:cs typeface="+mn-ea"/>
              </a:rPr>
              <a:t>在此输入您的文字标题</a:t>
            </a:r>
            <a:endParaRPr lang="en-US" altLang="zh-CN" sz="1300" dirty="0">
              <a:solidFill>
                <a:schemeClr val="accent2"/>
              </a:solidFill>
              <a:ea typeface="+mn-ea"/>
              <a:cs typeface="+mn-ea"/>
            </a:endParaRPr>
          </a:p>
          <a:p>
            <a:pPr marL="0" indent="0">
              <a:lnSpc>
                <a:spcPct val="130000"/>
              </a:lnSpc>
              <a:spcBef>
                <a:spcPts val="0"/>
              </a:spcBef>
              <a:spcAft>
                <a:spcPts val="800"/>
              </a:spcAft>
              <a:buNone/>
            </a:pPr>
            <a:r>
              <a:rPr lang="zh-CN" altLang="en-US" sz="1100" dirty="0">
                <a:ea typeface="+mn-ea"/>
                <a:cs typeface="+mn-ea"/>
              </a:rPr>
              <a:t>在此输入您的图表说明文字，在此输入您的图表说明文字，在此输入您的图表说明文字</a:t>
            </a:r>
          </a:p>
        </p:txBody>
      </p:sp>
      <p:cxnSp>
        <p:nvCxnSpPr>
          <p:cNvPr id="152" name="直接连接符 151"/>
          <p:cNvCxnSpPr>
            <a:stCxn id="82" idx="4"/>
          </p:cNvCxnSpPr>
          <p:nvPr/>
        </p:nvCxnSpPr>
        <p:spPr>
          <a:xfrm>
            <a:off x="6116320" y="4729480"/>
            <a:ext cx="0" cy="929640"/>
          </a:xfrm>
          <a:prstGeom prst="line">
            <a:avLst/>
          </a:prstGeom>
          <a:ln w="12700">
            <a:solidFill>
              <a:schemeClr val="accent2"/>
            </a:solidFill>
            <a:prstDash val="sysDot"/>
            <a:tailEnd type="oval" w="sm" len="sm"/>
          </a:ln>
        </p:spPr>
        <p:style>
          <a:lnRef idx="1">
            <a:schemeClr val="accent1"/>
          </a:lnRef>
          <a:fillRef idx="0">
            <a:schemeClr val="accent1"/>
          </a:fillRef>
          <a:effectRef idx="0">
            <a:schemeClr val="accent1"/>
          </a:effectRef>
          <a:fontRef idx="minor">
            <a:schemeClr val="tx1"/>
          </a:fontRef>
        </p:style>
      </p:cxnSp>
      <p:sp>
        <p:nvSpPr>
          <p:cNvPr id="153" name="内容占位符 2"/>
          <p:cNvSpPr txBox="1"/>
          <p:nvPr/>
        </p:nvSpPr>
        <p:spPr>
          <a:xfrm>
            <a:off x="5425492" y="2278782"/>
            <a:ext cx="2505517" cy="1158420"/>
          </a:xfrm>
          <a:prstGeom prst="rect">
            <a:avLst/>
          </a:prstGeom>
        </p:spPr>
        <p:txBody>
          <a:bodyPr vert="horz" lIns="121908" tIns="60954" rIns="121908" bIns="60954" rtlCol="0" anchor="t">
            <a:normAutofit/>
          </a:bodyPr>
          <a:lstStyle>
            <a:lvl1pPr marL="177800" indent="-177800" algn="l" defTabSz="685800" rtl="0" eaLnBrk="1" latinLnBrk="0" hangingPunct="1">
              <a:lnSpc>
                <a:spcPct val="90000"/>
              </a:lnSpc>
              <a:spcBef>
                <a:spcPts val="750"/>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1pPr>
            <a:lvl2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2pPr>
            <a:lvl3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3pPr>
            <a:lvl4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4pPr>
            <a:lvl5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a:lnSpc>
                <a:spcPct val="130000"/>
              </a:lnSpc>
              <a:spcBef>
                <a:spcPts val="0"/>
              </a:spcBef>
              <a:spcAft>
                <a:spcPts val="800"/>
              </a:spcAft>
              <a:buNone/>
            </a:pPr>
            <a:r>
              <a:rPr lang="zh-CN" altLang="en-US" sz="1300" dirty="0">
                <a:solidFill>
                  <a:schemeClr val="accent3"/>
                </a:solidFill>
                <a:ea typeface="+mn-ea"/>
                <a:cs typeface="+mn-ea"/>
              </a:rPr>
              <a:t>在此输入您的文字标题</a:t>
            </a:r>
            <a:endParaRPr lang="en-US" altLang="zh-CN" sz="1300" dirty="0">
              <a:solidFill>
                <a:schemeClr val="accent3"/>
              </a:solidFill>
              <a:ea typeface="+mn-ea"/>
              <a:cs typeface="+mn-ea"/>
            </a:endParaRPr>
          </a:p>
          <a:p>
            <a:pPr marL="0" indent="0" algn="r">
              <a:lnSpc>
                <a:spcPct val="130000"/>
              </a:lnSpc>
              <a:spcBef>
                <a:spcPts val="0"/>
              </a:spcBef>
              <a:spcAft>
                <a:spcPts val="800"/>
              </a:spcAft>
              <a:buNone/>
            </a:pPr>
            <a:r>
              <a:rPr lang="zh-CN" altLang="en-US" sz="1100" dirty="0">
                <a:ea typeface="+mn-ea"/>
                <a:cs typeface="+mn-ea"/>
              </a:rPr>
              <a:t>在此输入您的图表说明文字，在此输入您的图表说明文字，在此输入您的图表说明文字</a:t>
            </a:r>
          </a:p>
        </p:txBody>
      </p:sp>
      <p:sp>
        <p:nvSpPr>
          <p:cNvPr id="154" name="内容占位符 2"/>
          <p:cNvSpPr txBox="1"/>
          <p:nvPr/>
        </p:nvSpPr>
        <p:spPr>
          <a:xfrm>
            <a:off x="8879789" y="3049725"/>
            <a:ext cx="2174291" cy="1158420"/>
          </a:xfrm>
          <a:prstGeom prst="rect">
            <a:avLst/>
          </a:prstGeom>
        </p:spPr>
        <p:txBody>
          <a:bodyPr vert="horz" lIns="121908" tIns="60954" rIns="121908" bIns="60954" rtlCol="0" anchor="t">
            <a:normAutofit/>
          </a:bodyPr>
          <a:lstStyle>
            <a:lvl1pPr marL="177800" indent="-177800" algn="l" defTabSz="685800" rtl="0" eaLnBrk="1" latinLnBrk="0" hangingPunct="1">
              <a:lnSpc>
                <a:spcPct val="90000"/>
              </a:lnSpc>
              <a:spcBef>
                <a:spcPts val="750"/>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1pPr>
            <a:lvl2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2pPr>
            <a:lvl3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3pPr>
            <a:lvl4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4pPr>
            <a:lvl5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a:lnSpc>
                <a:spcPct val="130000"/>
              </a:lnSpc>
              <a:spcBef>
                <a:spcPts val="0"/>
              </a:spcBef>
              <a:spcAft>
                <a:spcPts val="800"/>
              </a:spcAft>
              <a:buNone/>
            </a:pPr>
            <a:r>
              <a:rPr lang="zh-CN" altLang="en-US" sz="1300" dirty="0">
                <a:solidFill>
                  <a:schemeClr val="accent5"/>
                </a:solidFill>
                <a:ea typeface="+mn-ea"/>
                <a:cs typeface="+mn-ea"/>
              </a:rPr>
              <a:t>在此输入您的文字标题</a:t>
            </a:r>
            <a:endParaRPr lang="en-US" altLang="zh-CN" sz="1300" dirty="0">
              <a:solidFill>
                <a:schemeClr val="accent5"/>
              </a:solidFill>
              <a:ea typeface="+mn-ea"/>
              <a:cs typeface="+mn-ea"/>
            </a:endParaRPr>
          </a:p>
          <a:p>
            <a:pPr marL="0" indent="0" algn="r">
              <a:lnSpc>
                <a:spcPct val="130000"/>
              </a:lnSpc>
              <a:spcBef>
                <a:spcPts val="0"/>
              </a:spcBef>
              <a:spcAft>
                <a:spcPts val="800"/>
              </a:spcAft>
              <a:buNone/>
            </a:pPr>
            <a:r>
              <a:rPr lang="zh-CN" altLang="en-US" sz="1100" dirty="0">
                <a:ea typeface="+mn-ea"/>
                <a:cs typeface="+mn-ea"/>
              </a:rPr>
              <a:t>在此输入您的图表说明文字，在此输入您的图表说明文字，在此输入您的图表说明文字</a:t>
            </a:r>
          </a:p>
        </p:txBody>
      </p:sp>
      <p:sp>
        <p:nvSpPr>
          <p:cNvPr id="155" name="内容占位符 2"/>
          <p:cNvSpPr txBox="1"/>
          <p:nvPr/>
        </p:nvSpPr>
        <p:spPr>
          <a:xfrm>
            <a:off x="6279998" y="1065177"/>
            <a:ext cx="2852621" cy="966189"/>
          </a:xfrm>
          <a:prstGeom prst="rect">
            <a:avLst/>
          </a:prstGeom>
        </p:spPr>
        <p:txBody>
          <a:bodyPr vert="horz" lIns="121908" tIns="60954" rIns="121908" bIns="60954" rtlCol="0" anchor="t">
            <a:normAutofit fontScale="92500"/>
          </a:bodyPr>
          <a:lstStyle>
            <a:lvl1pPr marL="177800" indent="-177800" algn="l" defTabSz="685800" rtl="0" eaLnBrk="1" latinLnBrk="0" hangingPunct="1">
              <a:lnSpc>
                <a:spcPct val="90000"/>
              </a:lnSpc>
              <a:spcBef>
                <a:spcPts val="750"/>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1pPr>
            <a:lvl2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2pPr>
            <a:lvl3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3pPr>
            <a:lvl4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4pPr>
            <a:lvl5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a:lnSpc>
                <a:spcPct val="130000"/>
              </a:lnSpc>
              <a:spcBef>
                <a:spcPts val="0"/>
              </a:spcBef>
              <a:spcAft>
                <a:spcPts val="800"/>
              </a:spcAft>
              <a:buNone/>
            </a:pPr>
            <a:r>
              <a:rPr lang="zh-CN" altLang="en-US" sz="1300" dirty="0">
                <a:solidFill>
                  <a:schemeClr val="accent4"/>
                </a:solidFill>
                <a:ea typeface="+mn-ea"/>
                <a:cs typeface="+mn-ea"/>
              </a:rPr>
              <a:t>在此输入您的文字标题</a:t>
            </a:r>
            <a:endParaRPr lang="en-US" altLang="zh-CN" sz="1300" dirty="0">
              <a:solidFill>
                <a:schemeClr val="accent4"/>
              </a:solidFill>
              <a:ea typeface="+mn-ea"/>
              <a:cs typeface="+mn-ea"/>
            </a:endParaRPr>
          </a:p>
          <a:p>
            <a:pPr marL="0" indent="0" algn="r">
              <a:lnSpc>
                <a:spcPct val="130000"/>
              </a:lnSpc>
              <a:spcBef>
                <a:spcPts val="0"/>
              </a:spcBef>
              <a:spcAft>
                <a:spcPts val="800"/>
              </a:spcAft>
              <a:buNone/>
            </a:pPr>
            <a:r>
              <a:rPr lang="zh-CN" altLang="en-US" sz="1100" dirty="0">
                <a:ea typeface="+mn-ea"/>
                <a:cs typeface="+mn-ea"/>
              </a:rPr>
              <a:t>在此输入您的图表说明文字，在此输入您的图表说明文字，在此输入您的图表说明文字</a:t>
            </a:r>
          </a:p>
        </p:txBody>
      </p:sp>
      <p:cxnSp>
        <p:nvCxnSpPr>
          <p:cNvPr id="156" name="直接连接符 155"/>
          <p:cNvCxnSpPr>
            <a:stCxn id="76" idx="0"/>
          </p:cNvCxnSpPr>
          <p:nvPr/>
        </p:nvCxnSpPr>
        <p:spPr>
          <a:xfrm flipV="1">
            <a:off x="7894320" y="2329623"/>
            <a:ext cx="0" cy="1138111"/>
          </a:xfrm>
          <a:prstGeom prst="line">
            <a:avLst/>
          </a:prstGeom>
          <a:ln w="12700">
            <a:solidFill>
              <a:schemeClr val="accent3"/>
            </a:solidFill>
            <a:prstDash val="sysDot"/>
            <a:tailEnd type="oval" w="sm" len="sm"/>
          </a:ln>
        </p:spPr>
        <p:style>
          <a:lnRef idx="1">
            <a:schemeClr val="accent1"/>
          </a:lnRef>
          <a:fillRef idx="0">
            <a:schemeClr val="accent1"/>
          </a:fillRef>
          <a:effectRef idx="0">
            <a:schemeClr val="accent1"/>
          </a:effectRef>
          <a:fontRef idx="minor">
            <a:schemeClr val="tx1"/>
          </a:fontRef>
        </p:style>
      </p:cxnSp>
      <p:cxnSp>
        <p:nvCxnSpPr>
          <p:cNvPr id="157" name="直接连接符 156"/>
          <p:cNvCxnSpPr>
            <a:stCxn id="141" idx="0"/>
          </p:cNvCxnSpPr>
          <p:nvPr/>
        </p:nvCxnSpPr>
        <p:spPr>
          <a:xfrm flipV="1">
            <a:off x="9154160" y="1137921"/>
            <a:ext cx="0" cy="959699"/>
          </a:xfrm>
          <a:prstGeom prst="line">
            <a:avLst/>
          </a:prstGeom>
          <a:ln w="12700">
            <a:solidFill>
              <a:schemeClr val="accent4"/>
            </a:solidFill>
            <a:prstDash val="sysDot"/>
            <a:tailEnd type="oval" w="sm" len="sm"/>
          </a:ln>
        </p:spPr>
        <p:style>
          <a:lnRef idx="1">
            <a:schemeClr val="accent1"/>
          </a:lnRef>
          <a:fillRef idx="0">
            <a:schemeClr val="accent1"/>
          </a:fillRef>
          <a:effectRef idx="0">
            <a:schemeClr val="accent1"/>
          </a:effectRef>
          <a:fontRef idx="minor">
            <a:schemeClr val="tx1"/>
          </a:fontRef>
        </p:style>
      </p:cxnSp>
      <p:cxnSp>
        <p:nvCxnSpPr>
          <p:cNvPr id="158" name="直接连接符 157"/>
          <p:cNvCxnSpPr>
            <a:stCxn id="88" idx="4"/>
          </p:cNvCxnSpPr>
          <p:nvPr/>
        </p:nvCxnSpPr>
        <p:spPr>
          <a:xfrm>
            <a:off x="11054080" y="1952837"/>
            <a:ext cx="0" cy="2187364"/>
          </a:xfrm>
          <a:prstGeom prst="line">
            <a:avLst/>
          </a:prstGeom>
          <a:ln w="12700">
            <a:solidFill>
              <a:schemeClr val="accent5"/>
            </a:solidFill>
            <a:prstDash val="sysDot"/>
            <a:tailEnd type="oval" w="sm" len="sm"/>
          </a:ln>
        </p:spPr>
        <p:style>
          <a:lnRef idx="1">
            <a:schemeClr val="accent1"/>
          </a:lnRef>
          <a:fillRef idx="0">
            <a:schemeClr val="accent1"/>
          </a:fillRef>
          <a:effectRef idx="0">
            <a:schemeClr val="accent1"/>
          </a:effectRef>
          <a:fontRef idx="minor">
            <a:schemeClr val="tx1"/>
          </a:fontRef>
        </p:style>
      </p:cxnSp>
      <p:sp>
        <p:nvSpPr>
          <p:cNvPr id="2" name="标题 1"/>
          <p:cNvSpPr>
            <a:spLocks noGrp="1"/>
          </p:cNvSpPr>
          <p:nvPr>
            <p:ph type="title"/>
          </p:nvPr>
        </p:nvSpPr>
        <p:spPr/>
        <p:txBody>
          <a:bodyPr/>
          <a:lstStyle/>
          <a:p>
            <a:r>
              <a:rPr lang="zh-CN" altLang="en-US" dirty="0">
                <a:ea typeface="+mn-ea"/>
                <a:cs typeface="+mn-ea"/>
              </a:rPr>
              <a:t>单击此处添加标题</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500"/>
                                        <p:tgtEl>
                                          <p:spTgt spid="49"/>
                                        </p:tgtEl>
                                      </p:cBhvr>
                                    </p:animEffect>
                                    <p:anim calcmode="lin" valueType="num">
                                      <p:cBhvr>
                                        <p:cTn id="8" dur="500" fill="hold"/>
                                        <p:tgtEl>
                                          <p:spTgt spid="49"/>
                                        </p:tgtEl>
                                        <p:attrNameLst>
                                          <p:attrName>ppt_x</p:attrName>
                                        </p:attrNameLst>
                                      </p:cBhvr>
                                      <p:tavLst>
                                        <p:tav tm="0">
                                          <p:val>
                                            <p:strVal val="#ppt_x"/>
                                          </p:val>
                                        </p:tav>
                                        <p:tav tm="100000">
                                          <p:val>
                                            <p:strVal val="#ppt_x"/>
                                          </p:val>
                                        </p:tav>
                                      </p:tavLst>
                                    </p:anim>
                                    <p:anim calcmode="lin" valueType="num">
                                      <p:cBhvr>
                                        <p:cTn id="9" dur="500" fill="hold"/>
                                        <p:tgtEl>
                                          <p:spTgt spid="49"/>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81"/>
                                        </p:tgtEl>
                                        <p:attrNameLst>
                                          <p:attrName>style.visibility</p:attrName>
                                        </p:attrNameLst>
                                      </p:cBhvr>
                                      <p:to>
                                        <p:strVal val="visible"/>
                                      </p:to>
                                    </p:set>
                                    <p:anim calcmode="lin" valueType="num">
                                      <p:cBhvr>
                                        <p:cTn id="13" dur="300" fill="hold"/>
                                        <p:tgtEl>
                                          <p:spTgt spid="81"/>
                                        </p:tgtEl>
                                        <p:attrNameLst>
                                          <p:attrName>ppt_w</p:attrName>
                                        </p:attrNameLst>
                                      </p:cBhvr>
                                      <p:tavLst>
                                        <p:tav tm="0">
                                          <p:val>
                                            <p:fltVal val="0"/>
                                          </p:val>
                                        </p:tav>
                                        <p:tav tm="100000">
                                          <p:val>
                                            <p:strVal val="#ppt_w"/>
                                          </p:val>
                                        </p:tav>
                                      </p:tavLst>
                                    </p:anim>
                                    <p:anim calcmode="lin" valueType="num">
                                      <p:cBhvr>
                                        <p:cTn id="14" dur="300" fill="hold"/>
                                        <p:tgtEl>
                                          <p:spTgt spid="81"/>
                                        </p:tgtEl>
                                        <p:attrNameLst>
                                          <p:attrName>ppt_h</p:attrName>
                                        </p:attrNameLst>
                                      </p:cBhvr>
                                      <p:tavLst>
                                        <p:tav tm="0">
                                          <p:val>
                                            <p:fltVal val="0"/>
                                          </p:val>
                                        </p:tav>
                                        <p:tav tm="100000">
                                          <p:val>
                                            <p:strVal val="#ppt_h"/>
                                          </p:val>
                                        </p:tav>
                                      </p:tavLst>
                                    </p:anim>
                                    <p:animEffect transition="in" filter="fade">
                                      <p:cBhvr>
                                        <p:cTn id="15" dur="300"/>
                                        <p:tgtEl>
                                          <p:spTgt spid="81"/>
                                        </p:tgtEl>
                                      </p:cBhvr>
                                    </p:animEffect>
                                  </p:childTnLst>
                                </p:cTn>
                              </p:par>
                            </p:childTnLst>
                          </p:cTn>
                        </p:par>
                        <p:par>
                          <p:cTn id="16" fill="hold">
                            <p:stCondLst>
                              <p:cond delay="1000"/>
                            </p:stCondLst>
                            <p:childTnLst>
                              <p:par>
                                <p:cTn id="17" presetID="22" presetClass="entr" presetSubtype="8" fill="hold" nodeType="afterEffect">
                                  <p:stCondLst>
                                    <p:cond delay="0"/>
                                  </p:stCondLst>
                                  <p:childTnLst>
                                    <p:set>
                                      <p:cBhvr>
                                        <p:cTn id="18" dur="1" fill="hold">
                                          <p:stCondLst>
                                            <p:cond delay="0"/>
                                          </p:stCondLst>
                                        </p:cTn>
                                        <p:tgtEl>
                                          <p:spTgt spid="72"/>
                                        </p:tgtEl>
                                        <p:attrNameLst>
                                          <p:attrName>style.visibility</p:attrName>
                                        </p:attrNameLst>
                                      </p:cBhvr>
                                      <p:to>
                                        <p:strVal val="visible"/>
                                      </p:to>
                                    </p:set>
                                    <p:animEffect transition="in" filter="wipe(left)">
                                      <p:cBhvr>
                                        <p:cTn id="19" dur="300"/>
                                        <p:tgtEl>
                                          <p:spTgt spid="72"/>
                                        </p:tgtEl>
                                      </p:cBhvr>
                                    </p:animEffect>
                                  </p:childTnLst>
                                </p:cTn>
                              </p:par>
                            </p:childTnLst>
                          </p:cTn>
                        </p:par>
                        <p:par>
                          <p:cTn id="20" fill="hold">
                            <p:stCondLst>
                              <p:cond delay="1500"/>
                            </p:stCondLst>
                            <p:childTnLst>
                              <p:par>
                                <p:cTn id="21" presetID="53" presetClass="entr" presetSubtype="16" fill="hold" nodeType="afterEffect">
                                  <p:stCondLst>
                                    <p:cond delay="0"/>
                                  </p:stCondLst>
                                  <p:childTnLst>
                                    <p:set>
                                      <p:cBhvr>
                                        <p:cTn id="22" dur="1" fill="hold">
                                          <p:stCondLst>
                                            <p:cond delay="0"/>
                                          </p:stCondLst>
                                        </p:cTn>
                                        <p:tgtEl>
                                          <p:spTgt spid="75"/>
                                        </p:tgtEl>
                                        <p:attrNameLst>
                                          <p:attrName>style.visibility</p:attrName>
                                        </p:attrNameLst>
                                      </p:cBhvr>
                                      <p:to>
                                        <p:strVal val="visible"/>
                                      </p:to>
                                    </p:set>
                                    <p:anim calcmode="lin" valueType="num">
                                      <p:cBhvr>
                                        <p:cTn id="23" dur="300" fill="hold"/>
                                        <p:tgtEl>
                                          <p:spTgt spid="75"/>
                                        </p:tgtEl>
                                        <p:attrNameLst>
                                          <p:attrName>ppt_w</p:attrName>
                                        </p:attrNameLst>
                                      </p:cBhvr>
                                      <p:tavLst>
                                        <p:tav tm="0">
                                          <p:val>
                                            <p:fltVal val="0"/>
                                          </p:val>
                                        </p:tav>
                                        <p:tav tm="100000">
                                          <p:val>
                                            <p:strVal val="#ppt_w"/>
                                          </p:val>
                                        </p:tav>
                                      </p:tavLst>
                                    </p:anim>
                                    <p:anim calcmode="lin" valueType="num">
                                      <p:cBhvr>
                                        <p:cTn id="24" dur="300" fill="hold"/>
                                        <p:tgtEl>
                                          <p:spTgt spid="75"/>
                                        </p:tgtEl>
                                        <p:attrNameLst>
                                          <p:attrName>ppt_h</p:attrName>
                                        </p:attrNameLst>
                                      </p:cBhvr>
                                      <p:tavLst>
                                        <p:tav tm="0">
                                          <p:val>
                                            <p:fltVal val="0"/>
                                          </p:val>
                                        </p:tav>
                                        <p:tav tm="100000">
                                          <p:val>
                                            <p:strVal val="#ppt_h"/>
                                          </p:val>
                                        </p:tav>
                                      </p:tavLst>
                                    </p:anim>
                                    <p:animEffect transition="in" filter="fade">
                                      <p:cBhvr>
                                        <p:cTn id="25" dur="300"/>
                                        <p:tgtEl>
                                          <p:spTgt spid="75"/>
                                        </p:tgtEl>
                                      </p:cBhvr>
                                    </p:animEffect>
                                  </p:childTnLst>
                                </p:cTn>
                              </p:par>
                            </p:childTnLst>
                          </p:cTn>
                        </p:par>
                        <p:par>
                          <p:cTn id="26" fill="hold">
                            <p:stCondLst>
                              <p:cond delay="2000"/>
                            </p:stCondLst>
                            <p:childTnLst>
                              <p:par>
                                <p:cTn id="27" presetID="22" presetClass="entr" presetSubtype="8" fill="hold" nodeType="afterEffect">
                                  <p:stCondLst>
                                    <p:cond delay="0"/>
                                  </p:stCondLst>
                                  <p:childTnLst>
                                    <p:set>
                                      <p:cBhvr>
                                        <p:cTn id="28" dur="1" fill="hold">
                                          <p:stCondLst>
                                            <p:cond delay="0"/>
                                          </p:stCondLst>
                                        </p:cTn>
                                        <p:tgtEl>
                                          <p:spTgt spid="73"/>
                                        </p:tgtEl>
                                        <p:attrNameLst>
                                          <p:attrName>style.visibility</p:attrName>
                                        </p:attrNameLst>
                                      </p:cBhvr>
                                      <p:to>
                                        <p:strVal val="visible"/>
                                      </p:to>
                                    </p:set>
                                    <p:animEffect transition="in" filter="wipe(left)">
                                      <p:cBhvr>
                                        <p:cTn id="29" dur="300"/>
                                        <p:tgtEl>
                                          <p:spTgt spid="73"/>
                                        </p:tgtEl>
                                      </p:cBhvr>
                                    </p:animEffect>
                                  </p:childTnLst>
                                </p:cTn>
                              </p:par>
                            </p:childTnLst>
                          </p:cTn>
                        </p:par>
                        <p:par>
                          <p:cTn id="30" fill="hold">
                            <p:stCondLst>
                              <p:cond delay="2500"/>
                            </p:stCondLst>
                            <p:childTnLst>
                              <p:par>
                                <p:cTn id="31" presetID="53" presetClass="entr" presetSubtype="16" fill="hold" nodeType="afterEffect">
                                  <p:stCondLst>
                                    <p:cond delay="0"/>
                                  </p:stCondLst>
                                  <p:childTnLst>
                                    <p:set>
                                      <p:cBhvr>
                                        <p:cTn id="32" dur="1" fill="hold">
                                          <p:stCondLst>
                                            <p:cond delay="0"/>
                                          </p:stCondLst>
                                        </p:cTn>
                                        <p:tgtEl>
                                          <p:spTgt spid="140"/>
                                        </p:tgtEl>
                                        <p:attrNameLst>
                                          <p:attrName>style.visibility</p:attrName>
                                        </p:attrNameLst>
                                      </p:cBhvr>
                                      <p:to>
                                        <p:strVal val="visible"/>
                                      </p:to>
                                    </p:set>
                                    <p:anim calcmode="lin" valueType="num">
                                      <p:cBhvr>
                                        <p:cTn id="33" dur="300" fill="hold"/>
                                        <p:tgtEl>
                                          <p:spTgt spid="140"/>
                                        </p:tgtEl>
                                        <p:attrNameLst>
                                          <p:attrName>ppt_w</p:attrName>
                                        </p:attrNameLst>
                                      </p:cBhvr>
                                      <p:tavLst>
                                        <p:tav tm="0">
                                          <p:val>
                                            <p:fltVal val="0"/>
                                          </p:val>
                                        </p:tav>
                                        <p:tav tm="100000">
                                          <p:val>
                                            <p:strVal val="#ppt_w"/>
                                          </p:val>
                                        </p:tav>
                                      </p:tavLst>
                                    </p:anim>
                                    <p:anim calcmode="lin" valueType="num">
                                      <p:cBhvr>
                                        <p:cTn id="34" dur="300" fill="hold"/>
                                        <p:tgtEl>
                                          <p:spTgt spid="140"/>
                                        </p:tgtEl>
                                        <p:attrNameLst>
                                          <p:attrName>ppt_h</p:attrName>
                                        </p:attrNameLst>
                                      </p:cBhvr>
                                      <p:tavLst>
                                        <p:tav tm="0">
                                          <p:val>
                                            <p:fltVal val="0"/>
                                          </p:val>
                                        </p:tav>
                                        <p:tav tm="100000">
                                          <p:val>
                                            <p:strVal val="#ppt_h"/>
                                          </p:val>
                                        </p:tav>
                                      </p:tavLst>
                                    </p:anim>
                                    <p:animEffect transition="in" filter="fade">
                                      <p:cBhvr>
                                        <p:cTn id="35" dur="300"/>
                                        <p:tgtEl>
                                          <p:spTgt spid="140"/>
                                        </p:tgtEl>
                                      </p:cBhvr>
                                    </p:animEffect>
                                  </p:childTnLst>
                                </p:cTn>
                              </p:par>
                            </p:childTnLst>
                          </p:cTn>
                        </p:par>
                        <p:par>
                          <p:cTn id="36" fill="hold">
                            <p:stCondLst>
                              <p:cond delay="3000"/>
                            </p:stCondLst>
                            <p:childTnLst>
                              <p:par>
                                <p:cTn id="37" presetID="22" presetClass="entr" presetSubtype="8" fill="hold" nodeType="afterEffect">
                                  <p:stCondLst>
                                    <p:cond delay="0"/>
                                  </p:stCondLst>
                                  <p:childTnLst>
                                    <p:set>
                                      <p:cBhvr>
                                        <p:cTn id="38" dur="1" fill="hold">
                                          <p:stCondLst>
                                            <p:cond delay="0"/>
                                          </p:stCondLst>
                                        </p:cTn>
                                        <p:tgtEl>
                                          <p:spTgt spid="74"/>
                                        </p:tgtEl>
                                        <p:attrNameLst>
                                          <p:attrName>style.visibility</p:attrName>
                                        </p:attrNameLst>
                                      </p:cBhvr>
                                      <p:to>
                                        <p:strVal val="visible"/>
                                      </p:to>
                                    </p:set>
                                    <p:animEffect transition="in" filter="wipe(left)">
                                      <p:cBhvr>
                                        <p:cTn id="39" dur="300"/>
                                        <p:tgtEl>
                                          <p:spTgt spid="74"/>
                                        </p:tgtEl>
                                      </p:cBhvr>
                                    </p:animEffect>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87"/>
                                        </p:tgtEl>
                                        <p:attrNameLst>
                                          <p:attrName>style.visibility</p:attrName>
                                        </p:attrNameLst>
                                      </p:cBhvr>
                                      <p:to>
                                        <p:strVal val="visible"/>
                                      </p:to>
                                    </p:set>
                                    <p:anim calcmode="lin" valueType="num">
                                      <p:cBhvr>
                                        <p:cTn id="43" dur="300" fill="hold"/>
                                        <p:tgtEl>
                                          <p:spTgt spid="87"/>
                                        </p:tgtEl>
                                        <p:attrNameLst>
                                          <p:attrName>ppt_w</p:attrName>
                                        </p:attrNameLst>
                                      </p:cBhvr>
                                      <p:tavLst>
                                        <p:tav tm="0">
                                          <p:val>
                                            <p:fltVal val="0"/>
                                          </p:val>
                                        </p:tav>
                                        <p:tav tm="100000">
                                          <p:val>
                                            <p:strVal val="#ppt_w"/>
                                          </p:val>
                                        </p:tav>
                                      </p:tavLst>
                                    </p:anim>
                                    <p:anim calcmode="lin" valueType="num">
                                      <p:cBhvr>
                                        <p:cTn id="44" dur="300" fill="hold"/>
                                        <p:tgtEl>
                                          <p:spTgt spid="87"/>
                                        </p:tgtEl>
                                        <p:attrNameLst>
                                          <p:attrName>ppt_h</p:attrName>
                                        </p:attrNameLst>
                                      </p:cBhvr>
                                      <p:tavLst>
                                        <p:tav tm="0">
                                          <p:val>
                                            <p:fltVal val="0"/>
                                          </p:val>
                                        </p:tav>
                                        <p:tav tm="100000">
                                          <p:val>
                                            <p:strVal val="#ppt_h"/>
                                          </p:val>
                                        </p:tav>
                                      </p:tavLst>
                                    </p:anim>
                                    <p:animEffect transition="in" filter="fade">
                                      <p:cBhvr>
                                        <p:cTn id="45" dur="300"/>
                                        <p:tgtEl>
                                          <p:spTgt spid="87"/>
                                        </p:tgtEl>
                                      </p:cBhvr>
                                    </p:animEffect>
                                  </p:childTnLst>
                                </p:cTn>
                              </p:par>
                            </p:childTnLst>
                          </p:cTn>
                        </p:par>
                        <p:par>
                          <p:cTn id="46" fill="hold">
                            <p:stCondLst>
                              <p:cond delay="4000"/>
                            </p:stCondLst>
                            <p:childTnLst>
                              <p:par>
                                <p:cTn id="47" presetID="22" presetClass="entr" presetSubtype="1" fill="hold" nodeType="afterEffect">
                                  <p:stCondLst>
                                    <p:cond delay="0"/>
                                  </p:stCondLst>
                                  <p:childTnLst>
                                    <p:set>
                                      <p:cBhvr>
                                        <p:cTn id="48" dur="1" fill="hold">
                                          <p:stCondLst>
                                            <p:cond delay="0"/>
                                          </p:stCondLst>
                                        </p:cTn>
                                        <p:tgtEl>
                                          <p:spTgt spid="152"/>
                                        </p:tgtEl>
                                        <p:attrNameLst>
                                          <p:attrName>style.visibility</p:attrName>
                                        </p:attrNameLst>
                                      </p:cBhvr>
                                      <p:to>
                                        <p:strVal val="visible"/>
                                      </p:to>
                                    </p:set>
                                    <p:animEffect transition="in" filter="wipe(up)">
                                      <p:cBhvr>
                                        <p:cTn id="49" dur="300"/>
                                        <p:tgtEl>
                                          <p:spTgt spid="152"/>
                                        </p:tgtEl>
                                      </p:cBhvr>
                                    </p:animEffect>
                                  </p:childTnLst>
                                </p:cTn>
                              </p:par>
                            </p:childTnLst>
                          </p:cTn>
                        </p:par>
                        <p:par>
                          <p:cTn id="50" fill="hold">
                            <p:stCondLst>
                              <p:cond delay="4500"/>
                            </p:stCondLst>
                            <p:childTnLst>
                              <p:par>
                                <p:cTn id="51" presetID="10" presetClass="entr" presetSubtype="0" fill="hold" grpId="0" nodeType="afterEffect">
                                  <p:stCondLst>
                                    <p:cond delay="0"/>
                                  </p:stCondLst>
                                  <p:childTnLst>
                                    <p:set>
                                      <p:cBhvr>
                                        <p:cTn id="52" dur="1" fill="hold">
                                          <p:stCondLst>
                                            <p:cond delay="0"/>
                                          </p:stCondLst>
                                        </p:cTn>
                                        <p:tgtEl>
                                          <p:spTgt spid="151"/>
                                        </p:tgtEl>
                                        <p:attrNameLst>
                                          <p:attrName>style.visibility</p:attrName>
                                        </p:attrNameLst>
                                      </p:cBhvr>
                                      <p:to>
                                        <p:strVal val="visible"/>
                                      </p:to>
                                    </p:set>
                                    <p:animEffect transition="in" filter="fade">
                                      <p:cBhvr>
                                        <p:cTn id="53" dur="300"/>
                                        <p:tgtEl>
                                          <p:spTgt spid="151"/>
                                        </p:tgtEl>
                                      </p:cBhvr>
                                    </p:animEffect>
                                  </p:childTnLst>
                                </p:cTn>
                              </p:par>
                            </p:childTnLst>
                          </p:cTn>
                        </p:par>
                        <p:par>
                          <p:cTn id="54" fill="hold">
                            <p:stCondLst>
                              <p:cond delay="5000"/>
                            </p:stCondLst>
                            <p:childTnLst>
                              <p:par>
                                <p:cTn id="55" presetID="22" presetClass="entr" presetSubtype="4" fill="hold" nodeType="afterEffect">
                                  <p:stCondLst>
                                    <p:cond delay="0"/>
                                  </p:stCondLst>
                                  <p:childTnLst>
                                    <p:set>
                                      <p:cBhvr>
                                        <p:cTn id="56" dur="1" fill="hold">
                                          <p:stCondLst>
                                            <p:cond delay="0"/>
                                          </p:stCondLst>
                                        </p:cTn>
                                        <p:tgtEl>
                                          <p:spTgt spid="156"/>
                                        </p:tgtEl>
                                        <p:attrNameLst>
                                          <p:attrName>style.visibility</p:attrName>
                                        </p:attrNameLst>
                                      </p:cBhvr>
                                      <p:to>
                                        <p:strVal val="visible"/>
                                      </p:to>
                                    </p:set>
                                    <p:animEffect transition="in" filter="wipe(down)">
                                      <p:cBhvr>
                                        <p:cTn id="57" dur="300"/>
                                        <p:tgtEl>
                                          <p:spTgt spid="156"/>
                                        </p:tgtEl>
                                      </p:cBhvr>
                                    </p:animEffect>
                                  </p:childTnLst>
                                </p:cTn>
                              </p:par>
                            </p:childTnLst>
                          </p:cTn>
                        </p:par>
                        <p:par>
                          <p:cTn id="58" fill="hold">
                            <p:stCondLst>
                              <p:cond delay="5500"/>
                            </p:stCondLst>
                            <p:childTnLst>
                              <p:par>
                                <p:cTn id="59" presetID="10" presetClass="entr" presetSubtype="0" fill="hold" grpId="0" nodeType="afterEffect">
                                  <p:stCondLst>
                                    <p:cond delay="0"/>
                                  </p:stCondLst>
                                  <p:childTnLst>
                                    <p:set>
                                      <p:cBhvr>
                                        <p:cTn id="60" dur="1" fill="hold">
                                          <p:stCondLst>
                                            <p:cond delay="0"/>
                                          </p:stCondLst>
                                        </p:cTn>
                                        <p:tgtEl>
                                          <p:spTgt spid="153"/>
                                        </p:tgtEl>
                                        <p:attrNameLst>
                                          <p:attrName>style.visibility</p:attrName>
                                        </p:attrNameLst>
                                      </p:cBhvr>
                                      <p:to>
                                        <p:strVal val="visible"/>
                                      </p:to>
                                    </p:set>
                                    <p:animEffect transition="in" filter="fade">
                                      <p:cBhvr>
                                        <p:cTn id="61" dur="300"/>
                                        <p:tgtEl>
                                          <p:spTgt spid="153"/>
                                        </p:tgtEl>
                                      </p:cBhvr>
                                    </p:animEffect>
                                  </p:childTnLst>
                                </p:cTn>
                              </p:par>
                            </p:childTnLst>
                          </p:cTn>
                        </p:par>
                        <p:par>
                          <p:cTn id="62" fill="hold">
                            <p:stCondLst>
                              <p:cond delay="6000"/>
                            </p:stCondLst>
                            <p:childTnLst>
                              <p:par>
                                <p:cTn id="63" presetID="22" presetClass="entr" presetSubtype="4" fill="hold" nodeType="afterEffect">
                                  <p:stCondLst>
                                    <p:cond delay="0"/>
                                  </p:stCondLst>
                                  <p:childTnLst>
                                    <p:set>
                                      <p:cBhvr>
                                        <p:cTn id="64" dur="1" fill="hold">
                                          <p:stCondLst>
                                            <p:cond delay="0"/>
                                          </p:stCondLst>
                                        </p:cTn>
                                        <p:tgtEl>
                                          <p:spTgt spid="157"/>
                                        </p:tgtEl>
                                        <p:attrNameLst>
                                          <p:attrName>style.visibility</p:attrName>
                                        </p:attrNameLst>
                                      </p:cBhvr>
                                      <p:to>
                                        <p:strVal val="visible"/>
                                      </p:to>
                                    </p:set>
                                    <p:animEffect transition="in" filter="wipe(down)">
                                      <p:cBhvr>
                                        <p:cTn id="65" dur="300"/>
                                        <p:tgtEl>
                                          <p:spTgt spid="157"/>
                                        </p:tgtEl>
                                      </p:cBhvr>
                                    </p:animEffect>
                                  </p:childTnLst>
                                </p:cTn>
                              </p:par>
                            </p:childTnLst>
                          </p:cTn>
                        </p:par>
                        <p:par>
                          <p:cTn id="66" fill="hold">
                            <p:stCondLst>
                              <p:cond delay="6500"/>
                            </p:stCondLst>
                            <p:childTnLst>
                              <p:par>
                                <p:cTn id="67" presetID="10" presetClass="entr" presetSubtype="0" fill="hold" grpId="0" nodeType="afterEffect">
                                  <p:stCondLst>
                                    <p:cond delay="0"/>
                                  </p:stCondLst>
                                  <p:childTnLst>
                                    <p:set>
                                      <p:cBhvr>
                                        <p:cTn id="68" dur="1" fill="hold">
                                          <p:stCondLst>
                                            <p:cond delay="0"/>
                                          </p:stCondLst>
                                        </p:cTn>
                                        <p:tgtEl>
                                          <p:spTgt spid="155"/>
                                        </p:tgtEl>
                                        <p:attrNameLst>
                                          <p:attrName>style.visibility</p:attrName>
                                        </p:attrNameLst>
                                      </p:cBhvr>
                                      <p:to>
                                        <p:strVal val="visible"/>
                                      </p:to>
                                    </p:set>
                                    <p:animEffect transition="in" filter="fade">
                                      <p:cBhvr>
                                        <p:cTn id="69" dur="300"/>
                                        <p:tgtEl>
                                          <p:spTgt spid="155"/>
                                        </p:tgtEl>
                                      </p:cBhvr>
                                    </p:animEffect>
                                  </p:childTnLst>
                                </p:cTn>
                              </p:par>
                            </p:childTnLst>
                          </p:cTn>
                        </p:par>
                        <p:par>
                          <p:cTn id="70" fill="hold">
                            <p:stCondLst>
                              <p:cond delay="7000"/>
                            </p:stCondLst>
                            <p:childTnLst>
                              <p:par>
                                <p:cTn id="71" presetID="22" presetClass="entr" presetSubtype="1" fill="hold" nodeType="afterEffect">
                                  <p:stCondLst>
                                    <p:cond delay="0"/>
                                  </p:stCondLst>
                                  <p:childTnLst>
                                    <p:set>
                                      <p:cBhvr>
                                        <p:cTn id="72" dur="1" fill="hold">
                                          <p:stCondLst>
                                            <p:cond delay="0"/>
                                          </p:stCondLst>
                                        </p:cTn>
                                        <p:tgtEl>
                                          <p:spTgt spid="158"/>
                                        </p:tgtEl>
                                        <p:attrNameLst>
                                          <p:attrName>style.visibility</p:attrName>
                                        </p:attrNameLst>
                                      </p:cBhvr>
                                      <p:to>
                                        <p:strVal val="visible"/>
                                      </p:to>
                                    </p:set>
                                    <p:animEffect transition="in" filter="wipe(up)">
                                      <p:cBhvr>
                                        <p:cTn id="73" dur="300"/>
                                        <p:tgtEl>
                                          <p:spTgt spid="158"/>
                                        </p:tgtEl>
                                      </p:cBhvr>
                                    </p:animEffect>
                                  </p:childTnLst>
                                </p:cTn>
                              </p:par>
                            </p:childTnLst>
                          </p:cTn>
                        </p:par>
                        <p:par>
                          <p:cTn id="74" fill="hold">
                            <p:stCondLst>
                              <p:cond delay="7500"/>
                            </p:stCondLst>
                            <p:childTnLst>
                              <p:par>
                                <p:cTn id="75" presetID="10" presetClass="entr" presetSubtype="0" fill="hold" grpId="0" nodeType="afterEffect">
                                  <p:stCondLst>
                                    <p:cond delay="0"/>
                                  </p:stCondLst>
                                  <p:childTnLst>
                                    <p:set>
                                      <p:cBhvr>
                                        <p:cTn id="76" dur="1" fill="hold">
                                          <p:stCondLst>
                                            <p:cond delay="0"/>
                                          </p:stCondLst>
                                        </p:cTn>
                                        <p:tgtEl>
                                          <p:spTgt spid="154"/>
                                        </p:tgtEl>
                                        <p:attrNameLst>
                                          <p:attrName>style.visibility</p:attrName>
                                        </p:attrNameLst>
                                      </p:cBhvr>
                                      <p:to>
                                        <p:strVal val="visible"/>
                                      </p:to>
                                    </p:set>
                                    <p:animEffect transition="in" filter="fade">
                                      <p:cBhvr>
                                        <p:cTn id="77" dur="300"/>
                                        <p:tgtEl>
                                          <p:spTgt spid="1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1" grpId="0"/>
      <p:bldP spid="153" grpId="0"/>
      <p:bldP spid="154" grpId="0"/>
      <p:bldP spid="15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p:cNvGrpSpPr/>
          <p:nvPr/>
        </p:nvGrpSpPr>
        <p:grpSpPr>
          <a:xfrm>
            <a:off x="1324023" y="1278340"/>
            <a:ext cx="2544505" cy="2388075"/>
            <a:chOff x="993017" y="1073968"/>
            <a:chExt cx="1908379" cy="1791056"/>
          </a:xfrm>
        </p:grpSpPr>
        <p:sp>
          <p:nvSpPr>
            <p:cNvPr id="25" name="Round Same Side Corner Rectangle 24"/>
            <p:cNvSpPr/>
            <p:nvPr/>
          </p:nvSpPr>
          <p:spPr>
            <a:xfrm rot="10800000">
              <a:off x="1206993" y="2514143"/>
              <a:ext cx="1480428" cy="350881"/>
            </a:xfrm>
            <a:prstGeom prst="round2SameRect">
              <a:avLst>
                <a:gd name="adj1" fmla="val 27402"/>
                <a:gd name="adj2" fmla="val 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ea"/>
                <a:cs typeface="+mn-ea"/>
              </a:endParaRPr>
            </a:p>
          </p:txBody>
        </p:sp>
        <p:sp>
          <p:nvSpPr>
            <p:cNvPr id="24" name="Round Same Side Corner Rectangle 23"/>
            <p:cNvSpPr/>
            <p:nvPr/>
          </p:nvSpPr>
          <p:spPr>
            <a:xfrm>
              <a:off x="1206993" y="1073968"/>
              <a:ext cx="1480428" cy="979319"/>
            </a:xfrm>
            <a:prstGeom prst="round2SameRect">
              <a:avLst>
                <a:gd name="adj1" fmla="val 8400"/>
                <a:gd name="adj2" fmla="val 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00" dirty="0">
                <a:latin typeface="+mn-ea"/>
                <a:cs typeface="+mn-ea"/>
              </a:endParaRPr>
            </a:p>
          </p:txBody>
        </p:sp>
        <p:sp>
          <p:nvSpPr>
            <p:cNvPr id="45" name="Flowchart: Data 44"/>
            <p:cNvSpPr/>
            <p:nvPr/>
          </p:nvSpPr>
          <p:spPr>
            <a:xfrm rot="16200000" flipH="1" flipV="1">
              <a:off x="2474369" y="2135586"/>
              <a:ext cx="640080" cy="213975"/>
            </a:xfrm>
            <a:prstGeom prst="flowChartInputOutpu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latin typeface="+mn-ea"/>
                <a:cs typeface="+mn-ea"/>
              </a:endParaRPr>
            </a:p>
          </p:txBody>
        </p:sp>
        <p:sp>
          <p:nvSpPr>
            <p:cNvPr id="51" name="Flowchart: Data 50"/>
            <p:cNvSpPr/>
            <p:nvPr/>
          </p:nvSpPr>
          <p:spPr>
            <a:xfrm rot="5400000" flipV="1">
              <a:off x="779965" y="2135585"/>
              <a:ext cx="640080" cy="213975"/>
            </a:xfrm>
            <a:prstGeom prst="flowChartInputOutpu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latin typeface="+mn-ea"/>
                <a:cs typeface="+mn-ea"/>
              </a:endParaRPr>
            </a:p>
          </p:txBody>
        </p:sp>
        <p:sp>
          <p:nvSpPr>
            <p:cNvPr id="36" name="Rectangle 35"/>
            <p:cNvSpPr/>
            <p:nvPr/>
          </p:nvSpPr>
          <p:spPr>
            <a:xfrm>
              <a:off x="993018" y="2053288"/>
              <a:ext cx="1907435" cy="513224"/>
            </a:xfrm>
            <a:prstGeom prst="rect">
              <a:avLst/>
            </a:prstGeom>
            <a:solidFill>
              <a:schemeClr val="tx2">
                <a:lumMod val="7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900" b="1" dirty="0">
                  <a:solidFill>
                    <a:schemeClr val="bg1"/>
                  </a:solidFill>
                  <a:latin typeface="+mn-ea"/>
                  <a:cs typeface="+mn-ea"/>
                </a:rPr>
                <a:t>添加副标题</a:t>
              </a:r>
              <a:endParaRPr lang="en-US" sz="1900" b="1" dirty="0">
                <a:solidFill>
                  <a:schemeClr val="bg1"/>
                </a:solidFill>
                <a:latin typeface="+mn-ea"/>
                <a:cs typeface="+mn-ea"/>
              </a:endParaRPr>
            </a:p>
          </p:txBody>
        </p:sp>
      </p:grpSp>
      <p:sp>
        <p:nvSpPr>
          <p:cNvPr id="26" name="TextBox 25"/>
          <p:cNvSpPr txBox="1"/>
          <p:nvPr/>
        </p:nvSpPr>
        <p:spPr>
          <a:xfrm>
            <a:off x="4022149" y="1464495"/>
            <a:ext cx="7296887" cy="1815870"/>
          </a:xfrm>
          <a:prstGeom prst="rect">
            <a:avLst/>
          </a:prstGeom>
          <a:noFill/>
        </p:spPr>
        <p:txBody>
          <a:bodyPr wrap="square" lIns="121908" tIns="60954" rIns="121908" bIns="60954" rtlCol="0">
            <a:spAutoFit/>
          </a:bodyPr>
          <a:lstStyle/>
          <a:p>
            <a:r>
              <a:rPr lang="zh-CN" altLang="en-US" sz="2400" dirty="0">
                <a:solidFill>
                  <a:schemeClr val="tx1">
                    <a:lumMod val="65000"/>
                    <a:lumOff val="35000"/>
                  </a:schemeClr>
                </a:solidFill>
                <a:latin typeface="+mn-ea"/>
                <a:ea typeface="+mn-ea"/>
                <a:cs typeface="+mn-ea"/>
              </a:rPr>
              <a:t>添加标题</a:t>
            </a:r>
            <a:endParaRPr lang="en-US" altLang="zh-CN" sz="2400" dirty="0">
              <a:solidFill>
                <a:schemeClr val="tx1">
                  <a:lumMod val="65000"/>
                  <a:lumOff val="35000"/>
                </a:schemeClr>
              </a:solidFill>
              <a:latin typeface="+mn-ea"/>
              <a:ea typeface="+mn-ea"/>
              <a:cs typeface="+mn-ea"/>
            </a:endParaRPr>
          </a:p>
          <a:p>
            <a:endParaRPr lang="en-US" sz="2100" dirty="0">
              <a:solidFill>
                <a:schemeClr val="tx2">
                  <a:lumMod val="75000"/>
                </a:schemeClr>
              </a:solidFill>
              <a:latin typeface="+mn-ea"/>
              <a:ea typeface="+mn-ea"/>
              <a:cs typeface="+mn-ea"/>
            </a:endParaRPr>
          </a:p>
          <a:p>
            <a:r>
              <a:rPr lang="zh-CN" altLang="en-US" sz="1300" dirty="0">
                <a:solidFill>
                  <a:schemeClr val="tx1">
                    <a:lumMod val="65000"/>
                    <a:lumOff val="35000"/>
                  </a:schemeClr>
                </a:solidFill>
                <a:latin typeface="+mn-ea"/>
                <a:ea typeface="+mn-ea"/>
                <a:cs typeface="+mn-ea"/>
              </a:rPr>
              <a:t>此处添加详细文本描述，建议与标题相关并符合整体语言风格，语言描述尽量简洁生动。尽量将每页幻灯片的字数控制在</a:t>
            </a:r>
            <a:r>
              <a:rPr lang="en-US" altLang="zh-CN" sz="1300" dirty="0">
                <a:solidFill>
                  <a:schemeClr val="tx1">
                    <a:lumMod val="65000"/>
                    <a:lumOff val="35000"/>
                  </a:schemeClr>
                </a:solidFill>
                <a:latin typeface="+mn-ea"/>
                <a:ea typeface="+mn-ea"/>
                <a:cs typeface="+mn-ea"/>
              </a:rPr>
              <a:t>200</a:t>
            </a:r>
            <a:r>
              <a:rPr lang="zh-CN" altLang="en-US" sz="1300" dirty="0">
                <a:solidFill>
                  <a:schemeClr val="tx1">
                    <a:lumMod val="65000"/>
                    <a:lumOff val="35000"/>
                  </a:schemeClr>
                </a:solidFill>
                <a:latin typeface="+mn-ea"/>
                <a:ea typeface="+mn-ea"/>
                <a:cs typeface="+mn-ea"/>
              </a:rPr>
              <a:t>字以内，据统计每页幻灯片的最好控制在</a:t>
            </a:r>
            <a:r>
              <a:rPr lang="en-US" altLang="zh-CN" sz="1300" dirty="0">
                <a:solidFill>
                  <a:schemeClr val="tx1">
                    <a:lumMod val="65000"/>
                    <a:lumOff val="35000"/>
                  </a:schemeClr>
                </a:solidFill>
                <a:latin typeface="+mn-ea"/>
                <a:ea typeface="+mn-ea"/>
                <a:cs typeface="+mn-ea"/>
              </a:rPr>
              <a:t>5</a:t>
            </a:r>
            <a:r>
              <a:rPr lang="zh-CN" altLang="en-US" sz="1300" dirty="0">
                <a:solidFill>
                  <a:schemeClr val="tx1">
                    <a:lumMod val="65000"/>
                    <a:lumOff val="35000"/>
                  </a:schemeClr>
                </a:solidFill>
                <a:latin typeface="+mn-ea"/>
                <a:ea typeface="+mn-ea"/>
                <a:cs typeface="+mn-ea"/>
              </a:rPr>
              <a:t>分钟之内。</a:t>
            </a:r>
            <a:endParaRPr lang="en-US" altLang="zh-CN" sz="1300" dirty="0">
              <a:solidFill>
                <a:schemeClr val="tx1">
                  <a:lumMod val="65000"/>
                  <a:lumOff val="35000"/>
                </a:schemeClr>
              </a:solidFill>
              <a:latin typeface="+mn-ea"/>
              <a:ea typeface="+mn-ea"/>
              <a:cs typeface="+mn-ea"/>
            </a:endParaRPr>
          </a:p>
          <a:p>
            <a:endParaRPr lang="en-US" altLang="zh-CN" sz="1300" dirty="0">
              <a:solidFill>
                <a:schemeClr val="tx1">
                  <a:lumMod val="65000"/>
                  <a:lumOff val="35000"/>
                </a:schemeClr>
              </a:solidFill>
              <a:latin typeface="+mn-ea"/>
              <a:ea typeface="+mn-ea"/>
              <a:cs typeface="+mn-ea"/>
            </a:endParaRPr>
          </a:p>
          <a:p>
            <a:r>
              <a:rPr lang="zh-CN" altLang="en-US" sz="1300" dirty="0">
                <a:solidFill>
                  <a:schemeClr val="tx1">
                    <a:lumMod val="65000"/>
                    <a:lumOff val="35000"/>
                  </a:schemeClr>
                </a:solidFill>
                <a:latin typeface="+mn-ea"/>
                <a:ea typeface="+mn-ea"/>
                <a:cs typeface="+mn-ea"/>
              </a:rPr>
              <a:t>此处添加详细文本描述，建议与标题相关并符合整体语言风格，语言描述尽量简洁生动。尽量将每页幻灯片的字数控制在</a:t>
            </a:r>
            <a:r>
              <a:rPr lang="en-US" altLang="zh-CN" sz="1300" dirty="0">
                <a:solidFill>
                  <a:schemeClr val="tx1">
                    <a:lumMod val="65000"/>
                    <a:lumOff val="35000"/>
                  </a:schemeClr>
                </a:solidFill>
                <a:latin typeface="+mn-ea"/>
                <a:ea typeface="+mn-ea"/>
                <a:cs typeface="+mn-ea"/>
              </a:rPr>
              <a:t>200</a:t>
            </a:r>
            <a:r>
              <a:rPr lang="zh-CN" altLang="en-US" sz="1300" dirty="0">
                <a:solidFill>
                  <a:schemeClr val="tx1">
                    <a:lumMod val="65000"/>
                    <a:lumOff val="35000"/>
                  </a:schemeClr>
                </a:solidFill>
                <a:latin typeface="+mn-ea"/>
                <a:ea typeface="+mn-ea"/>
                <a:cs typeface="+mn-ea"/>
              </a:rPr>
              <a:t>字以内，据统计每页幻灯片的最好控制在</a:t>
            </a:r>
            <a:r>
              <a:rPr lang="en-US" altLang="zh-CN" sz="1300" dirty="0">
                <a:solidFill>
                  <a:schemeClr val="tx1">
                    <a:lumMod val="65000"/>
                    <a:lumOff val="35000"/>
                  </a:schemeClr>
                </a:solidFill>
                <a:latin typeface="+mn-ea"/>
                <a:ea typeface="+mn-ea"/>
                <a:cs typeface="+mn-ea"/>
              </a:rPr>
              <a:t>5</a:t>
            </a:r>
            <a:r>
              <a:rPr lang="zh-CN" altLang="en-US" sz="1300" dirty="0">
                <a:solidFill>
                  <a:schemeClr val="tx1">
                    <a:lumMod val="65000"/>
                    <a:lumOff val="35000"/>
                  </a:schemeClr>
                </a:solidFill>
                <a:latin typeface="+mn-ea"/>
                <a:ea typeface="+mn-ea"/>
                <a:cs typeface="+mn-ea"/>
              </a:rPr>
              <a:t>分钟之内。</a:t>
            </a:r>
          </a:p>
        </p:txBody>
      </p:sp>
      <p:grpSp>
        <p:nvGrpSpPr>
          <p:cNvPr id="28" name="Group 27"/>
          <p:cNvGrpSpPr/>
          <p:nvPr/>
        </p:nvGrpSpPr>
        <p:grpSpPr>
          <a:xfrm>
            <a:off x="8544984" y="3781589"/>
            <a:ext cx="2544505" cy="2388075"/>
            <a:chOff x="993017" y="1073968"/>
            <a:chExt cx="1908379" cy="1791056"/>
          </a:xfrm>
        </p:grpSpPr>
        <p:sp>
          <p:nvSpPr>
            <p:cNvPr id="29" name="Round Same Side Corner Rectangle 28"/>
            <p:cNvSpPr/>
            <p:nvPr/>
          </p:nvSpPr>
          <p:spPr>
            <a:xfrm rot="10800000">
              <a:off x="1206993" y="2514143"/>
              <a:ext cx="1480428" cy="350881"/>
            </a:xfrm>
            <a:prstGeom prst="round2SameRect">
              <a:avLst>
                <a:gd name="adj1" fmla="val 27402"/>
                <a:gd name="adj2" fmla="val 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ea"/>
                <a:cs typeface="+mn-ea"/>
              </a:endParaRPr>
            </a:p>
          </p:txBody>
        </p:sp>
        <p:sp>
          <p:nvSpPr>
            <p:cNvPr id="30" name="Round Same Side Corner Rectangle 29"/>
            <p:cNvSpPr/>
            <p:nvPr/>
          </p:nvSpPr>
          <p:spPr>
            <a:xfrm>
              <a:off x="1206993" y="1073968"/>
              <a:ext cx="1480428" cy="979319"/>
            </a:xfrm>
            <a:prstGeom prst="round2SameRect">
              <a:avLst>
                <a:gd name="adj1" fmla="val 8400"/>
                <a:gd name="adj2" fmla="val 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dirty="0">
                <a:solidFill>
                  <a:schemeClr val="bg1"/>
                </a:solidFill>
                <a:latin typeface="+mn-ea"/>
                <a:cs typeface="+mn-ea"/>
              </a:endParaRPr>
            </a:p>
          </p:txBody>
        </p:sp>
        <p:sp>
          <p:nvSpPr>
            <p:cNvPr id="31" name="Flowchart: Data 30"/>
            <p:cNvSpPr/>
            <p:nvPr/>
          </p:nvSpPr>
          <p:spPr>
            <a:xfrm rot="16200000" flipH="1" flipV="1">
              <a:off x="2474369" y="2135586"/>
              <a:ext cx="640080" cy="213975"/>
            </a:xfrm>
            <a:prstGeom prst="flowChartInputOutpu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latin typeface="+mn-ea"/>
                <a:cs typeface="+mn-ea"/>
              </a:endParaRPr>
            </a:p>
          </p:txBody>
        </p:sp>
        <p:sp>
          <p:nvSpPr>
            <p:cNvPr id="32" name="Flowchart: Data 31"/>
            <p:cNvSpPr/>
            <p:nvPr/>
          </p:nvSpPr>
          <p:spPr>
            <a:xfrm rot="5400000" flipV="1">
              <a:off x="779965" y="2135585"/>
              <a:ext cx="640080" cy="213975"/>
            </a:xfrm>
            <a:prstGeom prst="flowChartInputOutpu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latin typeface="+mn-ea"/>
                <a:cs typeface="+mn-ea"/>
              </a:endParaRPr>
            </a:p>
          </p:txBody>
        </p:sp>
        <p:sp>
          <p:nvSpPr>
            <p:cNvPr id="33" name="Rectangle 32"/>
            <p:cNvSpPr/>
            <p:nvPr/>
          </p:nvSpPr>
          <p:spPr>
            <a:xfrm>
              <a:off x="993018" y="2053288"/>
              <a:ext cx="1907435" cy="513224"/>
            </a:xfrm>
            <a:prstGeom prst="rect">
              <a:avLst/>
            </a:prstGeom>
            <a:solidFill>
              <a:schemeClr val="accent4">
                <a:lumMod val="7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900" b="1" dirty="0">
                  <a:solidFill>
                    <a:schemeClr val="bg1"/>
                  </a:solidFill>
                  <a:latin typeface="+mn-ea"/>
                  <a:cs typeface="+mn-ea"/>
                </a:rPr>
                <a:t>添加副标题</a:t>
              </a:r>
              <a:endParaRPr lang="en-US" sz="1900" b="1" dirty="0">
                <a:solidFill>
                  <a:schemeClr val="bg1"/>
                </a:solidFill>
                <a:latin typeface="+mn-ea"/>
                <a:cs typeface="+mn-ea"/>
              </a:endParaRPr>
            </a:p>
          </p:txBody>
        </p:sp>
      </p:grpSp>
      <p:sp>
        <p:nvSpPr>
          <p:cNvPr id="34" name="TextBox 33"/>
          <p:cNvSpPr txBox="1"/>
          <p:nvPr/>
        </p:nvSpPr>
        <p:spPr>
          <a:xfrm>
            <a:off x="1026585" y="4076014"/>
            <a:ext cx="7296887" cy="1805623"/>
          </a:xfrm>
          <a:prstGeom prst="rect">
            <a:avLst/>
          </a:prstGeom>
          <a:noFill/>
        </p:spPr>
        <p:txBody>
          <a:bodyPr wrap="square" lIns="121908" tIns="60954" rIns="121908" bIns="60954" rtlCol="0">
            <a:spAutoFit/>
          </a:bodyPr>
          <a:lstStyle/>
          <a:p>
            <a:pPr algn="r"/>
            <a:r>
              <a:rPr lang="zh-CN" altLang="en-US" sz="2400" dirty="0">
                <a:solidFill>
                  <a:schemeClr val="tx1">
                    <a:lumMod val="65000"/>
                    <a:lumOff val="35000"/>
                  </a:schemeClr>
                </a:solidFill>
                <a:latin typeface="+mn-ea"/>
                <a:ea typeface="+mn-ea"/>
                <a:cs typeface="+mn-ea"/>
              </a:rPr>
              <a:t>添加标题</a:t>
            </a:r>
            <a:endParaRPr lang="en-US" altLang="zh-CN" sz="2400" dirty="0">
              <a:solidFill>
                <a:schemeClr val="tx1">
                  <a:lumMod val="65000"/>
                  <a:lumOff val="35000"/>
                </a:schemeClr>
              </a:solidFill>
              <a:latin typeface="+mn-ea"/>
              <a:ea typeface="+mn-ea"/>
              <a:cs typeface="+mn-ea"/>
            </a:endParaRPr>
          </a:p>
          <a:p>
            <a:pPr algn="r"/>
            <a:endParaRPr lang="en-US" sz="2100" dirty="0">
              <a:solidFill>
                <a:schemeClr val="accent3">
                  <a:lumMod val="50000"/>
                </a:schemeClr>
              </a:solidFill>
              <a:latin typeface="+mn-ea"/>
              <a:ea typeface="+mn-ea"/>
              <a:cs typeface="+mn-ea"/>
            </a:endParaRPr>
          </a:p>
          <a:p>
            <a:pPr algn="r"/>
            <a:r>
              <a:rPr lang="zh-CN" altLang="en-US" sz="1300" dirty="0">
                <a:solidFill>
                  <a:schemeClr val="tx1">
                    <a:lumMod val="65000"/>
                    <a:lumOff val="35000"/>
                  </a:schemeClr>
                </a:solidFill>
                <a:latin typeface="+mn-ea"/>
                <a:ea typeface="+mn-ea"/>
                <a:cs typeface="+mn-ea"/>
              </a:rPr>
              <a:t>此处添加详细文本描述，建议与标题相关并符合整体语言风格，语言描述尽量简洁生动。尽量将每页幻灯片的字数控制在</a:t>
            </a:r>
            <a:r>
              <a:rPr lang="en-US" altLang="zh-CN" sz="1300" dirty="0">
                <a:solidFill>
                  <a:schemeClr val="tx1">
                    <a:lumMod val="65000"/>
                    <a:lumOff val="35000"/>
                  </a:schemeClr>
                </a:solidFill>
                <a:latin typeface="+mn-ea"/>
                <a:ea typeface="+mn-ea"/>
                <a:cs typeface="+mn-ea"/>
              </a:rPr>
              <a:t>200</a:t>
            </a:r>
            <a:r>
              <a:rPr lang="zh-CN" altLang="en-US" sz="1300" dirty="0">
                <a:solidFill>
                  <a:schemeClr val="tx1">
                    <a:lumMod val="65000"/>
                    <a:lumOff val="35000"/>
                  </a:schemeClr>
                </a:solidFill>
                <a:latin typeface="+mn-ea"/>
                <a:ea typeface="+mn-ea"/>
                <a:cs typeface="+mn-ea"/>
              </a:rPr>
              <a:t>字以内，据统计每页幻灯片的最好控制在</a:t>
            </a:r>
            <a:r>
              <a:rPr lang="en-US" altLang="zh-CN" sz="1300" dirty="0">
                <a:solidFill>
                  <a:schemeClr val="tx1">
                    <a:lumMod val="65000"/>
                    <a:lumOff val="35000"/>
                  </a:schemeClr>
                </a:solidFill>
                <a:latin typeface="+mn-ea"/>
                <a:ea typeface="+mn-ea"/>
                <a:cs typeface="+mn-ea"/>
              </a:rPr>
              <a:t>5</a:t>
            </a:r>
            <a:r>
              <a:rPr lang="zh-CN" altLang="en-US" sz="1300" dirty="0">
                <a:solidFill>
                  <a:schemeClr val="tx1">
                    <a:lumMod val="65000"/>
                    <a:lumOff val="35000"/>
                  </a:schemeClr>
                </a:solidFill>
                <a:latin typeface="+mn-ea"/>
                <a:ea typeface="+mn-ea"/>
                <a:cs typeface="+mn-ea"/>
              </a:rPr>
              <a:t>分钟之内。</a:t>
            </a:r>
          </a:p>
          <a:p>
            <a:pPr algn="r"/>
            <a:endParaRPr lang="zh-CN" altLang="en-US" sz="1300" dirty="0">
              <a:solidFill>
                <a:schemeClr val="tx1">
                  <a:lumMod val="65000"/>
                  <a:lumOff val="35000"/>
                </a:schemeClr>
              </a:solidFill>
              <a:latin typeface="+mn-ea"/>
              <a:ea typeface="+mn-ea"/>
              <a:cs typeface="+mn-ea"/>
            </a:endParaRPr>
          </a:p>
          <a:p>
            <a:pPr algn="r"/>
            <a:r>
              <a:rPr lang="zh-CN" altLang="en-US" sz="1300" dirty="0">
                <a:solidFill>
                  <a:schemeClr val="tx1">
                    <a:lumMod val="65000"/>
                    <a:lumOff val="35000"/>
                  </a:schemeClr>
                </a:solidFill>
                <a:latin typeface="+mn-ea"/>
                <a:ea typeface="+mn-ea"/>
                <a:cs typeface="+mn-ea"/>
              </a:rPr>
              <a:t>此处添加详细文本描述，建议与标题相关并符合整体语言风格，语言描述尽量简洁生动。尽量将每页幻灯片的字数控制在</a:t>
            </a:r>
            <a:r>
              <a:rPr lang="en-US" altLang="zh-CN" sz="1300" dirty="0">
                <a:solidFill>
                  <a:schemeClr val="tx1">
                    <a:lumMod val="65000"/>
                    <a:lumOff val="35000"/>
                  </a:schemeClr>
                </a:solidFill>
                <a:latin typeface="+mn-ea"/>
                <a:ea typeface="+mn-ea"/>
                <a:cs typeface="+mn-ea"/>
              </a:rPr>
              <a:t>200</a:t>
            </a:r>
            <a:r>
              <a:rPr lang="zh-CN" altLang="en-US" sz="1300" dirty="0">
                <a:solidFill>
                  <a:schemeClr val="tx1">
                    <a:lumMod val="65000"/>
                    <a:lumOff val="35000"/>
                  </a:schemeClr>
                </a:solidFill>
                <a:latin typeface="+mn-ea"/>
                <a:ea typeface="+mn-ea"/>
                <a:cs typeface="+mn-ea"/>
              </a:rPr>
              <a:t>字以内，据统计每页幻灯片的最好控制在</a:t>
            </a:r>
            <a:r>
              <a:rPr lang="en-US" altLang="zh-CN" sz="1300" dirty="0">
                <a:solidFill>
                  <a:schemeClr val="tx1">
                    <a:lumMod val="65000"/>
                    <a:lumOff val="35000"/>
                  </a:schemeClr>
                </a:solidFill>
                <a:latin typeface="+mn-ea"/>
                <a:ea typeface="+mn-ea"/>
                <a:cs typeface="+mn-ea"/>
              </a:rPr>
              <a:t>5</a:t>
            </a:r>
            <a:r>
              <a:rPr lang="zh-CN" altLang="en-US" sz="1300" dirty="0">
                <a:solidFill>
                  <a:schemeClr val="tx1">
                    <a:lumMod val="65000"/>
                    <a:lumOff val="35000"/>
                  </a:schemeClr>
                </a:solidFill>
                <a:latin typeface="+mn-ea"/>
                <a:ea typeface="+mn-ea"/>
                <a:cs typeface="+mn-ea"/>
              </a:rPr>
              <a:t>分钟之内。</a:t>
            </a:r>
          </a:p>
        </p:txBody>
      </p:sp>
      <p:sp>
        <p:nvSpPr>
          <p:cNvPr id="19" name="Freeform 143"/>
          <p:cNvSpPr>
            <a:spLocks noEditPoints="1"/>
          </p:cNvSpPr>
          <p:nvPr/>
        </p:nvSpPr>
        <p:spPr bwMode="auto">
          <a:xfrm>
            <a:off x="2262846" y="1665189"/>
            <a:ext cx="665602" cy="613053"/>
          </a:xfrm>
          <a:custGeom>
            <a:avLst/>
            <a:gdLst>
              <a:gd name="T0" fmla="*/ 151 w 157"/>
              <a:gd name="T1" fmla="*/ 59 h 145"/>
              <a:gd name="T2" fmla="*/ 130 w 157"/>
              <a:gd name="T3" fmla="*/ 41 h 145"/>
              <a:gd name="T4" fmla="*/ 110 w 157"/>
              <a:gd name="T5" fmla="*/ 23 h 145"/>
              <a:gd name="T6" fmla="*/ 88 w 157"/>
              <a:gd name="T7" fmla="*/ 5 h 145"/>
              <a:gd name="T8" fmla="*/ 69 w 157"/>
              <a:gd name="T9" fmla="*/ 5 h 145"/>
              <a:gd name="T10" fmla="*/ 47 w 157"/>
              <a:gd name="T11" fmla="*/ 23 h 145"/>
              <a:gd name="T12" fmla="*/ 27 w 157"/>
              <a:gd name="T13" fmla="*/ 41 h 145"/>
              <a:gd name="T14" fmla="*/ 6 w 157"/>
              <a:gd name="T15" fmla="*/ 59 h 145"/>
              <a:gd name="T16" fmla="*/ 9 w 157"/>
              <a:gd name="T17" fmla="*/ 68 h 145"/>
              <a:gd name="T18" fmla="*/ 21 w 157"/>
              <a:gd name="T19" fmla="*/ 68 h 145"/>
              <a:gd name="T20" fmla="*/ 21 w 157"/>
              <a:gd name="T21" fmla="*/ 139 h 145"/>
              <a:gd name="T22" fmla="*/ 27 w 157"/>
              <a:gd name="T23" fmla="*/ 145 h 145"/>
              <a:gd name="T24" fmla="*/ 38 w 157"/>
              <a:gd name="T25" fmla="*/ 145 h 145"/>
              <a:gd name="T26" fmla="*/ 38 w 157"/>
              <a:gd name="T27" fmla="*/ 81 h 145"/>
              <a:gd name="T28" fmla="*/ 71 w 157"/>
              <a:gd name="T29" fmla="*/ 81 h 145"/>
              <a:gd name="T30" fmla="*/ 71 w 157"/>
              <a:gd name="T31" fmla="*/ 145 h 145"/>
              <a:gd name="T32" fmla="*/ 130 w 157"/>
              <a:gd name="T33" fmla="*/ 145 h 145"/>
              <a:gd name="T34" fmla="*/ 136 w 157"/>
              <a:gd name="T35" fmla="*/ 139 h 145"/>
              <a:gd name="T36" fmla="*/ 136 w 157"/>
              <a:gd name="T37" fmla="*/ 68 h 145"/>
              <a:gd name="T38" fmla="*/ 148 w 157"/>
              <a:gd name="T39" fmla="*/ 68 h 145"/>
              <a:gd name="T40" fmla="*/ 151 w 157"/>
              <a:gd name="T41" fmla="*/ 59 h 145"/>
              <a:gd name="T42" fmla="*/ 118 w 157"/>
              <a:gd name="T43" fmla="*/ 97 h 145"/>
              <a:gd name="T44" fmla="*/ 89 w 157"/>
              <a:gd name="T45" fmla="*/ 97 h 145"/>
              <a:gd name="T46" fmla="*/ 89 w 157"/>
              <a:gd name="T47" fmla="*/ 72 h 145"/>
              <a:gd name="T48" fmla="*/ 118 w 157"/>
              <a:gd name="T49" fmla="*/ 72 h 145"/>
              <a:gd name="T50" fmla="*/ 118 w 157"/>
              <a:gd name="T51" fmla="*/ 97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57" h="145">
                <a:moveTo>
                  <a:pt x="151" y="59"/>
                </a:moveTo>
                <a:cubicBezTo>
                  <a:pt x="130" y="41"/>
                  <a:pt x="130" y="41"/>
                  <a:pt x="130" y="41"/>
                </a:cubicBezTo>
                <a:cubicBezTo>
                  <a:pt x="124" y="36"/>
                  <a:pt x="115" y="28"/>
                  <a:pt x="110" y="23"/>
                </a:cubicBezTo>
                <a:cubicBezTo>
                  <a:pt x="88" y="5"/>
                  <a:pt x="88" y="5"/>
                  <a:pt x="88" y="5"/>
                </a:cubicBezTo>
                <a:cubicBezTo>
                  <a:pt x="83" y="0"/>
                  <a:pt x="74" y="0"/>
                  <a:pt x="69" y="5"/>
                </a:cubicBezTo>
                <a:cubicBezTo>
                  <a:pt x="47" y="23"/>
                  <a:pt x="47" y="23"/>
                  <a:pt x="47" y="23"/>
                </a:cubicBezTo>
                <a:cubicBezTo>
                  <a:pt x="42" y="28"/>
                  <a:pt x="33" y="36"/>
                  <a:pt x="27" y="41"/>
                </a:cubicBezTo>
                <a:cubicBezTo>
                  <a:pt x="6" y="59"/>
                  <a:pt x="6" y="59"/>
                  <a:pt x="6" y="59"/>
                </a:cubicBezTo>
                <a:cubicBezTo>
                  <a:pt x="0" y="64"/>
                  <a:pt x="2" y="68"/>
                  <a:pt x="9" y="68"/>
                </a:cubicBezTo>
                <a:cubicBezTo>
                  <a:pt x="21" y="68"/>
                  <a:pt x="21" y="68"/>
                  <a:pt x="21" y="68"/>
                </a:cubicBezTo>
                <a:cubicBezTo>
                  <a:pt x="21" y="139"/>
                  <a:pt x="21" y="139"/>
                  <a:pt x="21" y="139"/>
                </a:cubicBezTo>
                <a:cubicBezTo>
                  <a:pt x="21" y="142"/>
                  <a:pt x="24" y="145"/>
                  <a:pt x="27" y="145"/>
                </a:cubicBezTo>
                <a:cubicBezTo>
                  <a:pt x="38" y="145"/>
                  <a:pt x="38" y="145"/>
                  <a:pt x="38" y="145"/>
                </a:cubicBezTo>
                <a:cubicBezTo>
                  <a:pt x="38" y="81"/>
                  <a:pt x="38" y="81"/>
                  <a:pt x="38" y="81"/>
                </a:cubicBezTo>
                <a:cubicBezTo>
                  <a:pt x="71" y="81"/>
                  <a:pt x="71" y="81"/>
                  <a:pt x="71" y="81"/>
                </a:cubicBezTo>
                <a:cubicBezTo>
                  <a:pt x="71" y="145"/>
                  <a:pt x="71" y="145"/>
                  <a:pt x="71" y="145"/>
                </a:cubicBezTo>
                <a:cubicBezTo>
                  <a:pt x="130" y="145"/>
                  <a:pt x="130" y="145"/>
                  <a:pt x="130" y="145"/>
                </a:cubicBezTo>
                <a:cubicBezTo>
                  <a:pt x="134" y="145"/>
                  <a:pt x="136" y="142"/>
                  <a:pt x="136" y="139"/>
                </a:cubicBezTo>
                <a:cubicBezTo>
                  <a:pt x="136" y="68"/>
                  <a:pt x="136" y="68"/>
                  <a:pt x="136" y="68"/>
                </a:cubicBezTo>
                <a:cubicBezTo>
                  <a:pt x="148" y="68"/>
                  <a:pt x="148" y="68"/>
                  <a:pt x="148" y="68"/>
                </a:cubicBezTo>
                <a:cubicBezTo>
                  <a:pt x="155" y="68"/>
                  <a:pt x="157" y="64"/>
                  <a:pt x="151" y="59"/>
                </a:cubicBezTo>
                <a:close/>
                <a:moveTo>
                  <a:pt x="118" y="97"/>
                </a:moveTo>
                <a:cubicBezTo>
                  <a:pt x="89" y="97"/>
                  <a:pt x="89" y="97"/>
                  <a:pt x="89" y="97"/>
                </a:cubicBezTo>
                <a:cubicBezTo>
                  <a:pt x="89" y="72"/>
                  <a:pt x="89" y="72"/>
                  <a:pt x="89" y="72"/>
                </a:cubicBezTo>
                <a:cubicBezTo>
                  <a:pt x="118" y="72"/>
                  <a:pt x="118" y="72"/>
                  <a:pt x="118" y="72"/>
                </a:cubicBezTo>
                <a:lnTo>
                  <a:pt x="118" y="97"/>
                </a:lnTo>
                <a:close/>
              </a:path>
            </a:pathLst>
          </a:custGeom>
          <a:solidFill>
            <a:schemeClr val="bg1"/>
          </a:solidFill>
          <a:ln>
            <a:noFill/>
          </a:ln>
        </p:spPr>
        <p:txBody>
          <a:bodyPr vert="horz" wrap="square" lIns="121908" tIns="60954" rIns="121908" bIns="60954" numCol="1" anchor="t" anchorCtr="0" compatLnSpc="1"/>
          <a:lstStyle/>
          <a:p>
            <a:endParaRPr lang="en-US">
              <a:latin typeface="+mn-ea"/>
              <a:ea typeface="+mn-ea"/>
              <a:cs typeface="+mn-ea"/>
            </a:endParaRPr>
          </a:p>
        </p:txBody>
      </p:sp>
      <p:sp>
        <p:nvSpPr>
          <p:cNvPr id="20" name="Freeform 92"/>
          <p:cNvSpPr>
            <a:spLocks noEditPoints="1"/>
          </p:cNvSpPr>
          <p:nvPr/>
        </p:nvSpPr>
        <p:spPr bwMode="auto">
          <a:xfrm>
            <a:off x="9502782" y="4114803"/>
            <a:ext cx="627652" cy="639329"/>
          </a:xfrm>
          <a:custGeom>
            <a:avLst/>
            <a:gdLst>
              <a:gd name="T0" fmla="*/ 143 w 148"/>
              <a:gd name="T1" fmla="*/ 130 h 151"/>
              <a:gd name="T2" fmla="*/ 100 w 148"/>
              <a:gd name="T3" fmla="*/ 86 h 151"/>
              <a:gd name="T4" fmla="*/ 110 w 148"/>
              <a:gd name="T5" fmla="*/ 55 h 151"/>
              <a:gd name="T6" fmla="*/ 55 w 148"/>
              <a:gd name="T7" fmla="*/ 0 h 151"/>
              <a:gd name="T8" fmla="*/ 0 w 148"/>
              <a:gd name="T9" fmla="*/ 55 h 151"/>
              <a:gd name="T10" fmla="*/ 55 w 148"/>
              <a:gd name="T11" fmla="*/ 109 h 151"/>
              <a:gd name="T12" fmla="*/ 81 w 148"/>
              <a:gd name="T13" fmla="*/ 103 h 151"/>
              <a:gd name="T14" fmla="*/ 126 w 148"/>
              <a:gd name="T15" fmla="*/ 147 h 151"/>
              <a:gd name="T16" fmla="*/ 143 w 148"/>
              <a:gd name="T17" fmla="*/ 147 h 151"/>
              <a:gd name="T18" fmla="*/ 143 w 148"/>
              <a:gd name="T19" fmla="*/ 130 h 151"/>
              <a:gd name="T20" fmla="*/ 19 w 148"/>
              <a:gd name="T21" fmla="*/ 55 h 151"/>
              <a:gd name="T22" fmla="*/ 55 w 148"/>
              <a:gd name="T23" fmla="*/ 18 h 151"/>
              <a:gd name="T24" fmla="*/ 92 w 148"/>
              <a:gd name="T25" fmla="*/ 55 h 151"/>
              <a:gd name="T26" fmla="*/ 55 w 148"/>
              <a:gd name="T27" fmla="*/ 91 h 151"/>
              <a:gd name="T28" fmla="*/ 19 w 148"/>
              <a:gd name="T29" fmla="*/ 55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8" h="151">
                <a:moveTo>
                  <a:pt x="143" y="130"/>
                </a:moveTo>
                <a:cubicBezTo>
                  <a:pt x="100" y="86"/>
                  <a:pt x="100" y="86"/>
                  <a:pt x="100" y="86"/>
                </a:cubicBezTo>
                <a:cubicBezTo>
                  <a:pt x="106" y="77"/>
                  <a:pt x="110" y="67"/>
                  <a:pt x="110" y="55"/>
                </a:cubicBezTo>
                <a:cubicBezTo>
                  <a:pt x="110" y="24"/>
                  <a:pt x="85" y="0"/>
                  <a:pt x="55" y="0"/>
                </a:cubicBezTo>
                <a:cubicBezTo>
                  <a:pt x="25" y="0"/>
                  <a:pt x="0" y="24"/>
                  <a:pt x="0" y="55"/>
                </a:cubicBezTo>
                <a:cubicBezTo>
                  <a:pt x="0" y="85"/>
                  <a:pt x="25" y="109"/>
                  <a:pt x="55" y="109"/>
                </a:cubicBezTo>
                <a:cubicBezTo>
                  <a:pt x="65" y="109"/>
                  <a:pt x="74" y="107"/>
                  <a:pt x="81" y="103"/>
                </a:cubicBezTo>
                <a:cubicBezTo>
                  <a:pt x="126" y="147"/>
                  <a:pt x="126" y="147"/>
                  <a:pt x="126" y="147"/>
                </a:cubicBezTo>
                <a:cubicBezTo>
                  <a:pt x="130" y="151"/>
                  <a:pt x="138" y="151"/>
                  <a:pt x="143" y="147"/>
                </a:cubicBezTo>
                <a:cubicBezTo>
                  <a:pt x="148" y="142"/>
                  <a:pt x="148" y="134"/>
                  <a:pt x="143" y="130"/>
                </a:cubicBezTo>
                <a:close/>
                <a:moveTo>
                  <a:pt x="19" y="55"/>
                </a:moveTo>
                <a:cubicBezTo>
                  <a:pt x="19" y="34"/>
                  <a:pt x="35" y="18"/>
                  <a:pt x="55" y="18"/>
                </a:cubicBezTo>
                <a:cubicBezTo>
                  <a:pt x="75" y="18"/>
                  <a:pt x="92" y="34"/>
                  <a:pt x="92" y="55"/>
                </a:cubicBezTo>
                <a:cubicBezTo>
                  <a:pt x="92" y="75"/>
                  <a:pt x="75" y="91"/>
                  <a:pt x="55" y="91"/>
                </a:cubicBezTo>
                <a:cubicBezTo>
                  <a:pt x="35" y="91"/>
                  <a:pt x="19" y="75"/>
                  <a:pt x="19" y="55"/>
                </a:cubicBezTo>
                <a:close/>
              </a:path>
            </a:pathLst>
          </a:custGeom>
          <a:solidFill>
            <a:schemeClr val="bg1"/>
          </a:solidFill>
          <a:ln>
            <a:noFill/>
          </a:ln>
        </p:spPr>
        <p:txBody>
          <a:bodyPr vert="horz" wrap="square" lIns="121908" tIns="60954" rIns="121908" bIns="60954" numCol="1" anchor="t" anchorCtr="0" compatLnSpc="1"/>
          <a:lstStyle/>
          <a:p>
            <a:endParaRPr lang="en-US">
              <a:latin typeface="+mn-ea"/>
              <a:ea typeface="+mn-ea"/>
              <a:cs typeface="+mn-ea"/>
            </a:endParaRPr>
          </a:p>
        </p:txBody>
      </p:sp>
      <p:sp>
        <p:nvSpPr>
          <p:cNvPr id="2" name="标题 1"/>
          <p:cNvSpPr>
            <a:spLocks noGrp="1"/>
          </p:cNvSpPr>
          <p:nvPr>
            <p:ph type="title"/>
          </p:nvPr>
        </p:nvSpPr>
        <p:spPr/>
        <p:txBody>
          <a:bodyPr/>
          <a:lstStyle/>
          <a:p>
            <a:r>
              <a:rPr lang="zh-CN" altLang="en-US" dirty="0">
                <a:ea typeface="+mn-ea"/>
                <a:cs typeface="+mn-ea"/>
              </a:rPr>
              <a:t>单击此处添加标题</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500" fill="hold"/>
                                        <p:tgtEl>
                                          <p:spTgt spid="27"/>
                                        </p:tgtEl>
                                        <p:attrNameLst>
                                          <p:attrName>ppt_x</p:attrName>
                                        </p:attrNameLst>
                                      </p:cBhvr>
                                      <p:tavLst>
                                        <p:tav tm="0">
                                          <p:val>
                                            <p:strVal val="#ppt_x"/>
                                          </p:val>
                                        </p:tav>
                                        <p:tav tm="100000">
                                          <p:val>
                                            <p:strVal val="#ppt_x"/>
                                          </p:val>
                                        </p:tav>
                                      </p:tavLst>
                                    </p:anim>
                                    <p:anim calcmode="lin" valueType="num">
                                      <p:cBhvr additive="base">
                                        <p:cTn id="8"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500"/>
                                        <p:tgtEl>
                                          <p:spTgt spid="19"/>
                                        </p:tgtEl>
                                      </p:cBhvr>
                                    </p:animEffect>
                                  </p:childTnLst>
                                </p:cTn>
                              </p:par>
                            </p:childTnLst>
                          </p:cTn>
                        </p:par>
                        <p:par>
                          <p:cTn id="14" fill="hold">
                            <p:stCondLst>
                              <p:cond delay="500"/>
                            </p:stCondLst>
                            <p:childTnLst>
                              <p:par>
                                <p:cTn id="15" presetID="10" presetClass="entr" presetSubtype="0"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1000"/>
                                        <p:tgtEl>
                                          <p:spTgt spid="26"/>
                                        </p:tgtEl>
                                      </p:cBhvr>
                                    </p:animEffect>
                                  </p:childTnLst>
                                </p:cTn>
                              </p:par>
                            </p:childTnLst>
                          </p:cTn>
                        </p:par>
                        <p:par>
                          <p:cTn id="18" fill="hold">
                            <p:stCondLst>
                              <p:cond delay="1500"/>
                            </p:stCondLst>
                            <p:childTnLst>
                              <p:par>
                                <p:cTn id="19" presetID="2" presetClass="entr" presetSubtype="4" accel="50000" decel="50000"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additive="base">
                                        <p:cTn id="21" dur="500" fill="hold"/>
                                        <p:tgtEl>
                                          <p:spTgt spid="28"/>
                                        </p:tgtEl>
                                        <p:attrNameLst>
                                          <p:attrName>ppt_x</p:attrName>
                                        </p:attrNameLst>
                                      </p:cBhvr>
                                      <p:tavLst>
                                        <p:tav tm="0">
                                          <p:val>
                                            <p:strVal val="#ppt_x"/>
                                          </p:val>
                                        </p:tav>
                                        <p:tav tm="100000">
                                          <p:val>
                                            <p:strVal val="#ppt_x"/>
                                          </p:val>
                                        </p:tav>
                                      </p:tavLst>
                                    </p:anim>
                                    <p:anim calcmode="lin" valueType="num">
                                      <p:cBhvr additive="base">
                                        <p:cTn id="22" dur="500" fill="hold"/>
                                        <p:tgtEl>
                                          <p:spTgt spid="28"/>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10" presetClass="entr" presetSubtype="0" fill="hold" grpId="0" nodeType="after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fade">
                                      <p:cBhvr>
                                        <p:cTn id="26" dur="500"/>
                                        <p:tgtEl>
                                          <p:spTgt spid="20"/>
                                        </p:tgtEl>
                                      </p:cBhvr>
                                    </p:animEffect>
                                  </p:childTnLst>
                                </p:cTn>
                              </p:par>
                            </p:childTnLst>
                          </p:cTn>
                        </p:par>
                        <p:par>
                          <p:cTn id="27" fill="hold">
                            <p:stCondLst>
                              <p:cond delay="2500"/>
                            </p:stCondLst>
                            <p:childTnLst>
                              <p:par>
                                <p:cTn id="28" presetID="10" presetClass="entr" presetSubtype="0" fill="hold" grpId="0" nodeType="after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34" grpId="0"/>
      <p:bldP spid="19" grpId="0" animBg="1"/>
      <p:bldP spid="2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5" name="组合 94"/>
          <p:cNvGrpSpPr/>
          <p:nvPr/>
        </p:nvGrpSpPr>
        <p:grpSpPr>
          <a:xfrm>
            <a:off x="4207934" y="3896079"/>
            <a:ext cx="3776135" cy="2041525"/>
            <a:chOff x="3154362" y="2616200"/>
            <a:chExt cx="2832101" cy="1531144"/>
          </a:xfrm>
        </p:grpSpPr>
        <p:sp>
          <p:nvSpPr>
            <p:cNvPr id="96" name="Freeform 6"/>
            <p:cNvSpPr/>
            <p:nvPr/>
          </p:nvSpPr>
          <p:spPr bwMode="auto">
            <a:xfrm>
              <a:off x="3157538" y="2963069"/>
              <a:ext cx="1412875" cy="1184275"/>
            </a:xfrm>
            <a:custGeom>
              <a:avLst/>
              <a:gdLst>
                <a:gd name="T0" fmla="*/ 890 w 890"/>
                <a:gd name="T1" fmla="*/ 746 h 746"/>
                <a:gd name="T2" fmla="*/ 0 w 890"/>
                <a:gd name="T3" fmla="*/ 433 h 746"/>
                <a:gd name="T4" fmla="*/ 0 w 890"/>
                <a:gd name="T5" fmla="*/ 0 h 746"/>
                <a:gd name="T6" fmla="*/ 890 w 890"/>
                <a:gd name="T7" fmla="*/ 317 h 746"/>
                <a:gd name="T8" fmla="*/ 890 w 890"/>
                <a:gd name="T9" fmla="*/ 746 h 746"/>
              </a:gdLst>
              <a:ahLst/>
              <a:cxnLst>
                <a:cxn ang="0">
                  <a:pos x="T0" y="T1"/>
                </a:cxn>
                <a:cxn ang="0">
                  <a:pos x="T2" y="T3"/>
                </a:cxn>
                <a:cxn ang="0">
                  <a:pos x="T4" y="T5"/>
                </a:cxn>
                <a:cxn ang="0">
                  <a:pos x="T6" y="T7"/>
                </a:cxn>
                <a:cxn ang="0">
                  <a:pos x="T8" y="T9"/>
                </a:cxn>
              </a:cxnLst>
              <a:rect l="0" t="0" r="r" b="b"/>
              <a:pathLst>
                <a:path w="890" h="746">
                  <a:moveTo>
                    <a:pt x="890" y="746"/>
                  </a:moveTo>
                  <a:lnTo>
                    <a:pt x="0" y="433"/>
                  </a:lnTo>
                  <a:lnTo>
                    <a:pt x="0" y="0"/>
                  </a:lnTo>
                  <a:lnTo>
                    <a:pt x="890" y="317"/>
                  </a:lnTo>
                  <a:lnTo>
                    <a:pt x="890" y="746"/>
                  </a:lnTo>
                  <a:close/>
                </a:path>
              </a:pathLst>
            </a:custGeom>
            <a:gradFill flip="none" rotWithShape="1">
              <a:gsLst>
                <a:gs pos="0">
                  <a:schemeClr val="accent2">
                    <a:lumMod val="60000"/>
                    <a:lumOff val="40000"/>
                  </a:schemeClr>
                </a:gs>
                <a:gs pos="100000">
                  <a:schemeClr val="accent2"/>
                </a:gs>
              </a:gsLst>
              <a:lin ang="2700000" scaled="1"/>
              <a:tileRect/>
            </a:gradFill>
            <a:ln>
              <a:noFill/>
            </a:ln>
          </p:spPr>
          <p:txBody>
            <a:bodyPr vert="horz" wrap="square" lIns="91440" tIns="45720" rIns="91440" bIns="45720" numCol="1" anchor="t" anchorCtr="0" compatLnSpc="1"/>
            <a:lstStyle/>
            <a:p>
              <a:endParaRPr lang="zh-CN" altLang="en-US">
                <a:ea typeface="+mn-ea"/>
                <a:cs typeface="+mn-ea"/>
              </a:endParaRPr>
            </a:p>
          </p:txBody>
        </p:sp>
        <p:sp>
          <p:nvSpPr>
            <p:cNvPr id="97" name="Freeform 7"/>
            <p:cNvSpPr/>
            <p:nvPr/>
          </p:nvSpPr>
          <p:spPr bwMode="auto">
            <a:xfrm>
              <a:off x="4570413" y="2963069"/>
              <a:ext cx="1416050" cy="1184275"/>
            </a:xfrm>
            <a:custGeom>
              <a:avLst/>
              <a:gdLst>
                <a:gd name="T0" fmla="*/ 0 w 892"/>
                <a:gd name="T1" fmla="*/ 746 h 746"/>
                <a:gd name="T2" fmla="*/ 892 w 892"/>
                <a:gd name="T3" fmla="*/ 433 h 746"/>
                <a:gd name="T4" fmla="*/ 892 w 892"/>
                <a:gd name="T5" fmla="*/ 0 h 746"/>
                <a:gd name="T6" fmla="*/ 0 w 892"/>
                <a:gd name="T7" fmla="*/ 317 h 746"/>
                <a:gd name="T8" fmla="*/ 0 w 892"/>
                <a:gd name="T9" fmla="*/ 746 h 746"/>
              </a:gdLst>
              <a:ahLst/>
              <a:cxnLst>
                <a:cxn ang="0">
                  <a:pos x="T0" y="T1"/>
                </a:cxn>
                <a:cxn ang="0">
                  <a:pos x="T2" y="T3"/>
                </a:cxn>
                <a:cxn ang="0">
                  <a:pos x="T4" y="T5"/>
                </a:cxn>
                <a:cxn ang="0">
                  <a:pos x="T6" y="T7"/>
                </a:cxn>
                <a:cxn ang="0">
                  <a:pos x="T8" y="T9"/>
                </a:cxn>
              </a:cxnLst>
              <a:rect l="0" t="0" r="r" b="b"/>
              <a:pathLst>
                <a:path w="892" h="746">
                  <a:moveTo>
                    <a:pt x="0" y="746"/>
                  </a:moveTo>
                  <a:lnTo>
                    <a:pt x="892" y="433"/>
                  </a:lnTo>
                  <a:lnTo>
                    <a:pt x="892" y="0"/>
                  </a:lnTo>
                  <a:lnTo>
                    <a:pt x="0" y="317"/>
                  </a:lnTo>
                  <a:lnTo>
                    <a:pt x="0" y="746"/>
                  </a:lnTo>
                  <a:close/>
                </a:path>
              </a:pathLst>
            </a:custGeom>
            <a:gradFill flip="none" rotWithShape="1">
              <a:gsLst>
                <a:gs pos="0">
                  <a:schemeClr val="accent2">
                    <a:lumMod val="60000"/>
                    <a:lumOff val="40000"/>
                  </a:schemeClr>
                </a:gs>
                <a:gs pos="100000">
                  <a:schemeClr val="accent2"/>
                </a:gs>
              </a:gsLst>
              <a:lin ang="2700000" scaled="1"/>
              <a:tileRect/>
            </a:gradFill>
            <a:ln>
              <a:noFill/>
            </a:ln>
          </p:spPr>
          <p:txBody>
            <a:bodyPr vert="horz" wrap="square" lIns="91440" tIns="45720" rIns="91440" bIns="45720" numCol="1" anchor="t" anchorCtr="0" compatLnSpc="1"/>
            <a:lstStyle/>
            <a:p>
              <a:endParaRPr lang="zh-CN" altLang="en-US">
                <a:ea typeface="+mn-ea"/>
                <a:cs typeface="+mn-ea"/>
              </a:endParaRPr>
            </a:p>
          </p:txBody>
        </p:sp>
        <p:sp>
          <p:nvSpPr>
            <p:cNvPr id="98" name="Freeform 8"/>
            <p:cNvSpPr/>
            <p:nvPr/>
          </p:nvSpPr>
          <p:spPr bwMode="auto">
            <a:xfrm>
              <a:off x="3157538" y="2616200"/>
              <a:ext cx="2828925" cy="852488"/>
            </a:xfrm>
            <a:custGeom>
              <a:avLst/>
              <a:gdLst>
                <a:gd name="T0" fmla="*/ 890 w 1782"/>
                <a:gd name="T1" fmla="*/ 0 h 537"/>
                <a:gd name="T2" fmla="*/ 0 w 1782"/>
                <a:gd name="T3" fmla="*/ 220 h 537"/>
                <a:gd name="T4" fmla="*/ 890 w 1782"/>
                <a:gd name="T5" fmla="*/ 537 h 537"/>
                <a:gd name="T6" fmla="*/ 1782 w 1782"/>
                <a:gd name="T7" fmla="*/ 220 h 537"/>
                <a:gd name="T8" fmla="*/ 890 w 1782"/>
                <a:gd name="T9" fmla="*/ 0 h 537"/>
              </a:gdLst>
              <a:ahLst/>
              <a:cxnLst>
                <a:cxn ang="0">
                  <a:pos x="T0" y="T1"/>
                </a:cxn>
                <a:cxn ang="0">
                  <a:pos x="T2" y="T3"/>
                </a:cxn>
                <a:cxn ang="0">
                  <a:pos x="T4" y="T5"/>
                </a:cxn>
                <a:cxn ang="0">
                  <a:pos x="T6" y="T7"/>
                </a:cxn>
                <a:cxn ang="0">
                  <a:pos x="T8" y="T9"/>
                </a:cxn>
              </a:cxnLst>
              <a:rect l="0" t="0" r="r" b="b"/>
              <a:pathLst>
                <a:path w="1782" h="537">
                  <a:moveTo>
                    <a:pt x="890" y="0"/>
                  </a:moveTo>
                  <a:lnTo>
                    <a:pt x="0" y="220"/>
                  </a:lnTo>
                  <a:lnTo>
                    <a:pt x="890" y="537"/>
                  </a:lnTo>
                  <a:lnTo>
                    <a:pt x="1782" y="220"/>
                  </a:lnTo>
                  <a:lnTo>
                    <a:pt x="890" y="0"/>
                  </a:lnTo>
                  <a:close/>
                </a:path>
              </a:pathLst>
            </a:custGeom>
            <a:solidFill>
              <a:schemeClr val="accent2"/>
            </a:solidFill>
            <a:ln>
              <a:noFill/>
            </a:ln>
          </p:spPr>
          <p:txBody>
            <a:bodyPr vert="horz" wrap="square" lIns="91440" tIns="45720" rIns="91440" bIns="45720" numCol="1" anchor="t" anchorCtr="0" compatLnSpc="1"/>
            <a:lstStyle/>
            <a:p>
              <a:endParaRPr lang="zh-CN" altLang="en-US">
                <a:ea typeface="+mn-ea"/>
                <a:cs typeface="+mn-ea"/>
              </a:endParaRPr>
            </a:p>
          </p:txBody>
        </p:sp>
        <p:sp>
          <p:nvSpPr>
            <p:cNvPr id="99" name="圆角矩形 98"/>
            <p:cNvSpPr/>
            <p:nvPr/>
          </p:nvSpPr>
          <p:spPr>
            <a:xfrm rot="20424403">
              <a:off x="4570413" y="3215573"/>
              <a:ext cx="1416050" cy="10800"/>
            </a:xfrm>
            <a:prstGeom prst="roundRect">
              <a:avLst>
                <a:gd name="adj" fmla="val 50000"/>
              </a:avLst>
            </a:prstGeom>
            <a:gradFill flip="none" rotWithShape="1">
              <a:gsLst>
                <a:gs pos="0">
                  <a:schemeClr val="bg1"/>
                </a:gs>
                <a:gs pos="100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endParaRPr>
            </a:p>
          </p:txBody>
        </p:sp>
        <p:sp>
          <p:nvSpPr>
            <p:cNvPr id="100" name="圆角矩形 99"/>
            <p:cNvSpPr/>
            <p:nvPr/>
          </p:nvSpPr>
          <p:spPr>
            <a:xfrm rot="1175597" flipH="1">
              <a:off x="3154362" y="3215974"/>
              <a:ext cx="1416050" cy="10800"/>
            </a:xfrm>
            <a:prstGeom prst="roundRect">
              <a:avLst>
                <a:gd name="adj" fmla="val 50000"/>
              </a:avLst>
            </a:prstGeom>
            <a:gradFill flip="none" rotWithShape="1">
              <a:gsLst>
                <a:gs pos="0">
                  <a:schemeClr val="bg1"/>
                </a:gs>
                <a:gs pos="100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endParaRPr>
            </a:p>
          </p:txBody>
        </p:sp>
      </p:grpSp>
      <p:grpSp>
        <p:nvGrpSpPr>
          <p:cNvPr id="101" name="组合 100"/>
          <p:cNvGrpSpPr/>
          <p:nvPr/>
        </p:nvGrpSpPr>
        <p:grpSpPr>
          <a:xfrm>
            <a:off x="4586819" y="3163711"/>
            <a:ext cx="3018367" cy="1630892"/>
            <a:chOff x="3438526" y="2066925"/>
            <a:chExt cx="2263775" cy="1223169"/>
          </a:xfrm>
        </p:grpSpPr>
        <p:sp>
          <p:nvSpPr>
            <p:cNvPr id="102" name="Freeform 10"/>
            <p:cNvSpPr/>
            <p:nvPr/>
          </p:nvSpPr>
          <p:spPr bwMode="auto">
            <a:xfrm>
              <a:off x="3438526" y="2343944"/>
              <a:ext cx="1131888" cy="946150"/>
            </a:xfrm>
            <a:custGeom>
              <a:avLst/>
              <a:gdLst>
                <a:gd name="T0" fmla="*/ 713 w 713"/>
                <a:gd name="T1" fmla="*/ 596 h 596"/>
                <a:gd name="T2" fmla="*/ 0 w 713"/>
                <a:gd name="T3" fmla="*/ 346 h 596"/>
                <a:gd name="T4" fmla="*/ 0 w 713"/>
                <a:gd name="T5" fmla="*/ 0 h 596"/>
                <a:gd name="T6" fmla="*/ 713 w 713"/>
                <a:gd name="T7" fmla="*/ 253 h 596"/>
                <a:gd name="T8" fmla="*/ 713 w 713"/>
                <a:gd name="T9" fmla="*/ 596 h 596"/>
              </a:gdLst>
              <a:ahLst/>
              <a:cxnLst>
                <a:cxn ang="0">
                  <a:pos x="T0" y="T1"/>
                </a:cxn>
                <a:cxn ang="0">
                  <a:pos x="T2" y="T3"/>
                </a:cxn>
                <a:cxn ang="0">
                  <a:pos x="T4" y="T5"/>
                </a:cxn>
                <a:cxn ang="0">
                  <a:pos x="T6" y="T7"/>
                </a:cxn>
                <a:cxn ang="0">
                  <a:pos x="T8" y="T9"/>
                </a:cxn>
              </a:cxnLst>
              <a:rect l="0" t="0" r="r" b="b"/>
              <a:pathLst>
                <a:path w="713" h="596">
                  <a:moveTo>
                    <a:pt x="713" y="596"/>
                  </a:moveTo>
                  <a:lnTo>
                    <a:pt x="0" y="346"/>
                  </a:lnTo>
                  <a:lnTo>
                    <a:pt x="0" y="0"/>
                  </a:lnTo>
                  <a:lnTo>
                    <a:pt x="713" y="253"/>
                  </a:lnTo>
                  <a:lnTo>
                    <a:pt x="713" y="596"/>
                  </a:lnTo>
                  <a:close/>
                </a:path>
              </a:pathLst>
            </a:custGeom>
            <a:gradFill flip="none" rotWithShape="1">
              <a:gsLst>
                <a:gs pos="0">
                  <a:schemeClr val="accent3">
                    <a:lumMod val="60000"/>
                    <a:lumOff val="40000"/>
                  </a:schemeClr>
                </a:gs>
                <a:gs pos="100000">
                  <a:schemeClr val="accent3"/>
                </a:gs>
              </a:gsLst>
              <a:lin ang="2700000" scaled="1"/>
              <a:tileRect/>
            </a:gradFill>
            <a:ln>
              <a:noFill/>
            </a:ln>
          </p:spPr>
          <p:txBody>
            <a:bodyPr vert="horz" wrap="square" lIns="91440" tIns="45720" rIns="91440" bIns="45720" numCol="1" anchor="t" anchorCtr="0" compatLnSpc="1"/>
            <a:lstStyle/>
            <a:p>
              <a:endParaRPr lang="zh-CN" altLang="en-US">
                <a:ea typeface="+mn-ea"/>
                <a:cs typeface="+mn-ea"/>
              </a:endParaRPr>
            </a:p>
          </p:txBody>
        </p:sp>
        <p:sp>
          <p:nvSpPr>
            <p:cNvPr id="103" name="Freeform 11"/>
            <p:cNvSpPr/>
            <p:nvPr/>
          </p:nvSpPr>
          <p:spPr bwMode="auto">
            <a:xfrm>
              <a:off x="4570413" y="2343944"/>
              <a:ext cx="1131888" cy="946150"/>
            </a:xfrm>
            <a:custGeom>
              <a:avLst/>
              <a:gdLst>
                <a:gd name="T0" fmla="*/ 0 w 713"/>
                <a:gd name="T1" fmla="*/ 596 h 596"/>
                <a:gd name="T2" fmla="*/ 713 w 713"/>
                <a:gd name="T3" fmla="*/ 346 h 596"/>
                <a:gd name="T4" fmla="*/ 713 w 713"/>
                <a:gd name="T5" fmla="*/ 0 h 596"/>
                <a:gd name="T6" fmla="*/ 0 w 713"/>
                <a:gd name="T7" fmla="*/ 253 h 596"/>
                <a:gd name="T8" fmla="*/ 0 w 713"/>
                <a:gd name="T9" fmla="*/ 596 h 596"/>
              </a:gdLst>
              <a:ahLst/>
              <a:cxnLst>
                <a:cxn ang="0">
                  <a:pos x="T0" y="T1"/>
                </a:cxn>
                <a:cxn ang="0">
                  <a:pos x="T2" y="T3"/>
                </a:cxn>
                <a:cxn ang="0">
                  <a:pos x="T4" y="T5"/>
                </a:cxn>
                <a:cxn ang="0">
                  <a:pos x="T6" y="T7"/>
                </a:cxn>
                <a:cxn ang="0">
                  <a:pos x="T8" y="T9"/>
                </a:cxn>
              </a:cxnLst>
              <a:rect l="0" t="0" r="r" b="b"/>
              <a:pathLst>
                <a:path w="713" h="596">
                  <a:moveTo>
                    <a:pt x="0" y="596"/>
                  </a:moveTo>
                  <a:lnTo>
                    <a:pt x="713" y="346"/>
                  </a:lnTo>
                  <a:lnTo>
                    <a:pt x="713" y="0"/>
                  </a:lnTo>
                  <a:lnTo>
                    <a:pt x="0" y="253"/>
                  </a:lnTo>
                  <a:lnTo>
                    <a:pt x="0" y="596"/>
                  </a:lnTo>
                  <a:close/>
                </a:path>
              </a:pathLst>
            </a:custGeom>
            <a:gradFill flip="none" rotWithShape="1">
              <a:gsLst>
                <a:gs pos="0">
                  <a:schemeClr val="accent3">
                    <a:lumMod val="60000"/>
                    <a:lumOff val="40000"/>
                  </a:schemeClr>
                </a:gs>
                <a:gs pos="100000">
                  <a:schemeClr val="accent3"/>
                </a:gs>
              </a:gsLst>
              <a:lin ang="2700000" scaled="1"/>
              <a:tileRect/>
            </a:gradFill>
            <a:ln>
              <a:noFill/>
            </a:ln>
          </p:spPr>
          <p:txBody>
            <a:bodyPr vert="horz" wrap="square" lIns="91440" tIns="45720" rIns="91440" bIns="45720" numCol="1" anchor="t" anchorCtr="0" compatLnSpc="1"/>
            <a:lstStyle/>
            <a:p>
              <a:endParaRPr lang="zh-CN" altLang="en-US">
                <a:ea typeface="+mn-ea"/>
                <a:cs typeface="+mn-ea"/>
              </a:endParaRPr>
            </a:p>
          </p:txBody>
        </p:sp>
        <p:sp>
          <p:nvSpPr>
            <p:cNvPr id="104" name="Freeform 12"/>
            <p:cNvSpPr/>
            <p:nvPr/>
          </p:nvSpPr>
          <p:spPr bwMode="auto">
            <a:xfrm>
              <a:off x="3438526" y="2066925"/>
              <a:ext cx="2263775" cy="681038"/>
            </a:xfrm>
            <a:custGeom>
              <a:avLst/>
              <a:gdLst>
                <a:gd name="T0" fmla="*/ 713 w 1426"/>
                <a:gd name="T1" fmla="*/ 0 h 429"/>
                <a:gd name="T2" fmla="*/ 0 w 1426"/>
                <a:gd name="T3" fmla="*/ 176 h 429"/>
                <a:gd name="T4" fmla="*/ 713 w 1426"/>
                <a:gd name="T5" fmla="*/ 429 h 429"/>
                <a:gd name="T6" fmla="*/ 1426 w 1426"/>
                <a:gd name="T7" fmla="*/ 176 h 429"/>
                <a:gd name="T8" fmla="*/ 713 w 1426"/>
                <a:gd name="T9" fmla="*/ 0 h 429"/>
              </a:gdLst>
              <a:ahLst/>
              <a:cxnLst>
                <a:cxn ang="0">
                  <a:pos x="T0" y="T1"/>
                </a:cxn>
                <a:cxn ang="0">
                  <a:pos x="T2" y="T3"/>
                </a:cxn>
                <a:cxn ang="0">
                  <a:pos x="T4" y="T5"/>
                </a:cxn>
                <a:cxn ang="0">
                  <a:pos x="T6" y="T7"/>
                </a:cxn>
                <a:cxn ang="0">
                  <a:pos x="T8" y="T9"/>
                </a:cxn>
              </a:cxnLst>
              <a:rect l="0" t="0" r="r" b="b"/>
              <a:pathLst>
                <a:path w="1426" h="429">
                  <a:moveTo>
                    <a:pt x="713" y="0"/>
                  </a:moveTo>
                  <a:lnTo>
                    <a:pt x="0" y="176"/>
                  </a:lnTo>
                  <a:lnTo>
                    <a:pt x="713" y="429"/>
                  </a:lnTo>
                  <a:lnTo>
                    <a:pt x="1426" y="176"/>
                  </a:lnTo>
                  <a:lnTo>
                    <a:pt x="713" y="0"/>
                  </a:lnTo>
                  <a:close/>
                </a:path>
              </a:pathLst>
            </a:custGeom>
            <a:solidFill>
              <a:schemeClr val="accent3"/>
            </a:solidFill>
            <a:ln>
              <a:noFill/>
            </a:ln>
          </p:spPr>
          <p:txBody>
            <a:bodyPr vert="horz" wrap="square" lIns="91440" tIns="45720" rIns="91440" bIns="45720" numCol="1" anchor="t" anchorCtr="0" compatLnSpc="1"/>
            <a:lstStyle/>
            <a:p>
              <a:endParaRPr lang="zh-CN" altLang="en-US">
                <a:ea typeface="+mn-ea"/>
                <a:cs typeface="+mn-ea"/>
              </a:endParaRPr>
            </a:p>
          </p:txBody>
        </p:sp>
        <p:sp>
          <p:nvSpPr>
            <p:cNvPr id="105" name="圆角矩形 104"/>
            <p:cNvSpPr/>
            <p:nvPr/>
          </p:nvSpPr>
          <p:spPr>
            <a:xfrm rot="20424403">
              <a:off x="4579098" y="2541981"/>
              <a:ext cx="1116000" cy="10800"/>
            </a:xfrm>
            <a:prstGeom prst="roundRect">
              <a:avLst>
                <a:gd name="adj" fmla="val 50000"/>
              </a:avLst>
            </a:prstGeom>
            <a:gradFill flip="none" rotWithShape="1">
              <a:gsLst>
                <a:gs pos="0">
                  <a:schemeClr val="bg1"/>
                </a:gs>
                <a:gs pos="100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endParaRPr>
            </a:p>
          </p:txBody>
        </p:sp>
        <p:sp>
          <p:nvSpPr>
            <p:cNvPr id="106" name="圆角矩形 105"/>
            <p:cNvSpPr/>
            <p:nvPr/>
          </p:nvSpPr>
          <p:spPr>
            <a:xfrm rot="1175597" flipH="1">
              <a:off x="3462939" y="2547215"/>
              <a:ext cx="1116000" cy="10800"/>
            </a:xfrm>
            <a:prstGeom prst="roundRect">
              <a:avLst>
                <a:gd name="adj" fmla="val 50000"/>
              </a:avLst>
            </a:prstGeom>
            <a:gradFill flip="none" rotWithShape="1">
              <a:gsLst>
                <a:gs pos="0">
                  <a:schemeClr val="bg1"/>
                </a:gs>
                <a:gs pos="100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endParaRPr>
            </a:p>
          </p:txBody>
        </p:sp>
      </p:grpSp>
      <p:grpSp>
        <p:nvGrpSpPr>
          <p:cNvPr id="107" name="组合 106"/>
          <p:cNvGrpSpPr/>
          <p:nvPr/>
        </p:nvGrpSpPr>
        <p:grpSpPr>
          <a:xfrm>
            <a:off x="4965702" y="2613378"/>
            <a:ext cx="2262718" cy="1224492"/>
            <a:chOff x="3722688" y="1654175"/>
            <a:chExt cx="1697038" cy="918369"/>
          </a:xfrm>
        </p:grpSpPr>
        <p:sp>
          <p:nvSpPr>
            <p:cNvPr id="108" name="Freeform 14"/>
            <p:cNvSpPr/>
            <p:nvPr/>
          </p:nvSpPr>
          <p:spPr bwMode="auto">
            <a:xfrm>
              <a:off x="3722688" y="1861344"/>
              <a:ext cx="847725" cy="711200"/>
            </a:xfrm>
            <a:custGeom>
              <a:avLst/>
              <a:gdLst>
                <a:gd name="T0" fmla="*/ 534 w 534"/>
                <a:gd name="T1" fmla="*/ 448 h 448"/>
                <a:gd name="T2" fmla="*/ 0 w 534"/>
                <a:gd name="T3" fmla="*/ 260 h 448"/>
                <a:gd name="T4" fmla="*/ 0 w 534"/>
                <a:gd name="T5" fmla="*/ 0 h 448"/>
                <a:gd name="T6" fmla="*/ 534 w 534"/>
                <a:gd name="T7" fmla="*/ 191 h 448"/>
                <a:gd name="T8" fmla="*/ 534 w 534"/>
                <a:gd name="T9" fmla="*/ 448 h 448"/>
              </a:gdLst>
              <a:ahLst/>
              <a:cxnLst>
                <a:cxn ang="0">
                  <a:pos x="T0" y="T1"/>
                </a:cxn>
                <a:cxn ang="0">
                  <a:pos x="T2" y="T3"/>
                </a:cxn>
                <a:cxn ang="0">
                  <a:pos x="T4" y="T5"/>
                </a:cxn>
                <a:cxn ang="0">
                  <a:pos x="T6" y="T7"/>
                </a:cxn>
                <a:cxn ang="0">
                  <a:pos x="T8" y="T9"/>
                </a:cxn>
              </a:cxnLst>
              <a:rect l="0" t="0" r="r" b="b"/>
              <a:pathLst>
                <a:path w="534" h="448">
                  <a:moveTo>
                    <a:pt x="534" y="448"/>
                  </a:moveTo>
                  <a:lnTo>
                    <a:pt x="0" y="260"/>
                  </a:lnTo>
                  <a:lnTo>
                    <a:pt x="0" y="0"/>
                  </a:lnTo>
                  <a:lnTo>
                    <a:pt x="534" y="191"/>
                  </a:lnTo>
                  <a:lnTo>
                    <a:pt x="534" y="448"/>
                  </a:lnTo>
                  <a:close/>
                </a:path>
              </a:pathLst>
            </a:custGeom>
            <a:gradFill flip="none" rotWithShape="1">
              <a:gsLst>
                <a:gs pos="0">
                  <a:schemeClr val="accent4">
                    <a:lumMod val="60000"/>
                    <a:lumOff val="40000"/>
                  </a:schemeClr>
                </a:gs>
                <a:gs pos="100000">
                  <a:schemeClr val="accent4"/>
                </a:gs>
              </a:gsLst>
              <a:lin ang="2700000" scaled="1"/>
              <a:tileRect/>
            </a:gradFill>
            <a:ln>
              <a:noFill/>
            </a:ln>
          </p:spPr>
          <p:txBody>
            <a:bodyPr vert="horz" wrap="square" lIns="91440" tIns="45720" rIns="91440" bIns="45720" numCol="1" anchor="t" anchorCtr="0" compatLnSpc="1"/>
            <a:lstStyle/>
            <a:p>
              <a:endParaRPr lang="zh-CN" altLang="en-US">
                <a:ea typeface="+mn-ea"/>
                <a:cs typeface="+mn-ea"/>
              </a:endParaRPr>
            </a:p>
          </p:txBody>
        </p:sp>
        <p:sp>
          <p:nvSpPr>
            <p:cNvPr id="109" name="Freeform 15"/>
            <p:cNvSpPr/>
            <p:nvPr/>
          </p:nvSpPr>
          <p:spPr bwMode="auto">
            <a:xfrm>
              <a:off x="4570413" y="1861344"/>
              <a:ext cx="849313" cy="711200"/>
            </a:xfrm>
            <a:custGeom>
              <a:avLst/>
              <a:gdLst>
                <a:gd name="T0" fmla="*/ 0 w 535"/>
                <a:gd name="T1" fmla="*/ 448 h 448"/>
                <a:gd name="T2" fmla="*/ 535 w 535"/>
                <a:gd name="T3" fmla="*/ 260 h 448"/>
                <a:gd name="T4" fmla="*/ 535 w 535"/>
                <a:gd name="T5" fmla="*/ 0 h 448"/>
                <a:gd name="T6" fmla="*/ 0 w 535"/>
                <a:gd name="T7" fmla="*/ 191 h 448"/>
                <a:gd name="T8" fmla="*/ 0 w 535"/>
                <a:gd name="T9" fmla="*/ 448 h 448"/>
              </a:gdLst>
              <a:ahLst/>
              <a:cxnLst>
                <a:cxn ang="0">
                  <a:pos x="T0" y="T1"/>
                </a:cxn>
                <a:cxn ang="0">
                  <a:pos x="T2" y="T3"/>
                </a:cxn>
                <a:cxn ang="0">
                  <a:pos x="T4" y="T5"/>
                </a:cxn>
                <a:cxn ang="0">
                  <a:pos x="T6" y="T7"/>
                </a:cxn>
                <a:cxn ang="0">
                  <a:pos x="T8" y="T9"/>
                </a:cxn>
              </a:cxnLst>
              <a:rect l="0" t="0" r="r" b="b"/>
              <a:pathLst>
                <a:path w="535" h="448">
                  <a:moveTo>
                    <a:pt x="0" y="448"/>
                  </a:moveTo>
                  <a:lnTo>
                    <a:pt x="535" y="260"/>
                  </a:lnTo>
                  <a:lnTo>
                    <a:pt x="535" y="0"/>
                  </a:lnTo>
                  <a:lnTo>
                    <a:pt x="0" y="191"/>
                  </a:lnTo>
                  <a:lnTo>
                    <a:pt x="0" y="448"/>
                  </a:lnTo>
                  <a:close/>
                </a:path>
              </a:pathLst>
            </a:custGeom>
            <a:gradFill flip="none" rotWithShape="1">
              <a:gsLst>
                <a:gs pos="0">
                  <a:schemeClr val="accent4">
                    <a:lumMod val="60000"/>
                    <a:lumOff val="40000"/>
                  </a:schemeClr>
                </a:gs>
                <a:gs pos="100000">
                  <a:schemeClr val="accent4"/>
                </a:gs>
              </a:gsLst>
              <a:lin ang="2700000" scaled="1"/>
              <a:tileRect/>
            </a:gradFill>
            <a:ln>
              <a:noFill/>
            </a:ln>
          </p:spPr>
          <p:txBody>
            <a:bodyPr vert="horz" wrap="square" lIns="91440" tIns="45720" rIns="91440" bIns="45720" numCol="1" anchor="t" anchorCtr="0" compatLnSpc="1"/>
            <a:lstStyle/>
            <a:p>
              <a:endParaRPr lang="zh-CN" altLang="en-US">
                <a:ea typeface="+mn-ea"/>
                <a:cs typeface="+mn-ea"/>
              </a:endParaRPr>
            </a:p>
          </p:txBody>
        </p:sp>
        <p:sp>
          <p:nvSpPr>
            <p:cNvPr id="110" name="Freeform 16"/>
            <p:cNvSpPr/>
            <p:nvPr/>
          </p:nvSpPr>
          <p:spPr bwMode="auto">
            <a:xfrm>
              <a:off x="3722688" y="1654175"/>
              <a:ext cx="1697038" cy="512763"/>
            </a:xfrm>
            <a:custGeom>
              <a:avLst/>
              <a:gdLst>
                <a:gd name="T0" fmla="*/ 534 w 1069"/>
                <a:gd name="T1" fmla="*/ 0 h 323"/>
                <a:gd name="T2" fmla="*/ 0 w 1069"/>
                <a:gd name="T3" fmla="*/ 132 h 323"/>
                <a:gd name="T4" fmla="*/ 534 w 1069"/>
                <a:gd name="T5" fmla="*/ 323 h 323"/>
                <a:gd name="T6" fmla="*/ 1069 w 1069"/>
                <a:gd name="T7" fmla="*/ 132 h 323"/>
                <a:gd name="T8" fmla="*/ 534 w 1069"/>
                <a:gd name="T9" fmla="*/ 0 h 323"/>
              </a:gdLst>
              <a:ahLst/>
              <a:cxnLst>
                <a:cxn ang="0">
                  <a:pos x="T0" y="T1"/>
                </a:cxn>
                <a:cxn ang="0">
                  <a:pos x="T2" y="T3"/>
                </a:cxn>
                <a:cxn ang="0">
                  <a:pos x="T4" y="T5"/>
                </a:cxn>
                <a:cxn ang="0">
                  <a:pos x="T6" y="T7"/>
                </a:cxn>
                <a:cxn ang="0">
                  <a:pos x="T8" y="T9"/>
                </a:cxn>
              </a:cxnLst>
              <a:rect l="0" t="0" r="r" b="b"/>
              <a:pathLst>
                <a:path w="1069" h="323">
                  <a:moveTo>
                    <a:pt x="534" y="0"/>
                  </a:moveTo>
                  <a:lnTo>
                    <a:pt x="0" y="132"/>
                  </a:lnTo>
                  <a:lnTo>
                    <a:pt x="534" y="323"/>
                  </a:lnTo>
                  <a:lnTo>
                    <a:pt x="1069" y="132"/>
                  </a:lnTo>
                  <a:lnTo>
                    <a:pt x="534" y="0"/>
                  </a:lnTo>
                  <a:close/>
                </a:path>
              </a:pathLst>
            </a:custGeom>
            <a:solidFill>
              <a:schemeClr val="accent4"/>
            </a:solidFill>
            <a:ln>
              <a:noFill/>
            </a:ln>
          </p:spPr>
          <p:txBody>
            <a:bodyPr vert="horz" wrap="square" lIns="91440" tIns="45720" rIns="91440" bIns="45720" numCol="1" anchor="t" anchorCtr="0" compatLnSpc="1"/>
            <a:lstStyle/>
            <a:p>
              <a:endParaRPr lang="zh-CN" altLang="en-US">
                <a:ea typeface="+mn-ea"/>
                <a:cs typeface="+mn-ea"/>
              </a:endParaRPr>
            </a:p>
          </p:txBody>
        </p:sp>
        <p:sp>
          <p:nvSpPr>
            <p:cNvPr id="111" name="圆角矩形 110"/>
            <p:cNvSpPr/>
            <p:nvPr/>
          </p:nvSpPr>
          <p:spPr>
            <a:xfrm rot="20424403">
              <a:off x="4587434" y="2009243"/>
              <a:ext cx="828000" cy="10800"/>
            </a:xfrm>
            <a:prstGeom prst="roundRect">
              <a:avLst>
                <a:gd name="adj" fmla="val 50000"/>
              </a:avLst>
            </a:prstGeom>
            <a:gradFill flip="none" rotWithShape="1">
              <a:gsLst>
                <a:gs pos="0">
                  <a:schemeClr val="bg1"/>
                </a:gs>
                <a:gs pos="100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endParaRPr>
            </a:p>
          </p:txBody>
        </p:sp>
        <p:sp>
          <p:nvSpPr>
            <p:cNvPr id="112" name="圆角矩形 111"/>
            <p:cNvSpPr/>
            <p:nvPr/>
          </p:nvSpPr>
          <p:spPr>
            <a:xfrm rot="1175597" flipH="1">
              <a:off x="3722752" y="2006669"/>
              <a:ext cx="828000" cy="10800"/>
            </a:xfrm>
            <a:prstGeom prst="roundRect">
              <a:avLst>
                <a:gd name="adj" fmla="val 50000"/>
              </a:avLst>
            </a:prstGeom>
            <a:gradFill flip="none" rotWithShape="1">
              <a:gsLst>
                <a:gs pos="0">
                  <a:schemeClr val="bg1"/>
                </a:gs>
                <a:gs pos="100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endParaRPr>
            </a:p>
          </p:txBody>
        </p:sp>
      </p:grpSp>
      <p:grpSp>
        <p:nvGrpSpPr>
          <p:cNvPr id="113" name="组合 112"/>
          <p:cNvGrpSpPr/>
          <p:nvPr/>
        </p:nvGrpSpPr>
        <p:grpSpPr>
          <a:xfrm>
            <a:off x="5342469" y="2249311"/>
            <a:ext cx="1507066" cy="813860"/>
            <a:chOff x="4005263" y="1381125"/>
            <a:chExt cx="1130300" cy="610395"/>
          </a:xfrm>
        </p:grpSpPr>
        <p:sp>
          <p:nvSpPr>
            <p:cNvPr id="114" name="Freeform 18"/>
            <p:cNvSpPr/>
            <p:nvPr/>
          </p:nvSpPr>
          <p:spPr bwMode="auto">
            <a:xfrm>
              <a:off x="4005263" y="1516857"/>
              <a:ext cx="565150" cy="474663"/>
            </a:xfrm>
            <a:custGeom>
              <a:avLst/>
              <a:gdLst>
                <a:gd name="T0" fmla="*/ 356 w 356"/>
                <a:gd name="T1" fmla="*/ 299 h 299"/>
                <a:gd name="T2" fmla="*/ 0 w 356"/>
                <a:gd name="T3" fmla="*/ 174 h 299"/>
                <a:gd name="T4" fmla="*/ 0 w 356"/>
                <a:gd name="T5" fmla="*/ 0 h 299"/>
                <a:gd name="T6" fmla="*/ 356 w 356"/>
                <a:gd name="T7" fmla="*/ 127 h 299"/>
                <a:gd name="T8" fmla="*/ 356 w 356"/>
                <a:gd name="T9" fmla="*/ 299 h 299"/>
              </a:gdLst>
              <a:ahLst/>
              <a:cxnLst>
                <a:cxn ang="0">
                  <a:pos x="T0" y="T1"/>
                </a:cxn>
                <a:cxn ang="0">
                  <a:pos x="T2" y="T3"/>
                </a:cxn>
                <a:cxn ang="0">
                  <a:pos x="T4" y="T5"/>
                </a:cxn>
                <a:cxn ang="0">
                  <a:pos x="T6" y="T7"/>
                </a:cxn>
                <a:cxn ang="0">
                  <a:pos x="T8" y="T9"/>
                </a:cxn>
              </a:cxnLst>
              <a:rect l="0" t="0" r="r" b="b"/>
              <a:pathLst>
                <a:path w="356" h="299">
                  <a:moveTo>
                    <a:pt x="356" y="299"/>
                  </a:moveTo>
                  <a:lnTo>
                    <a:pt x="0" y="174"/>
                  </a:lnTo>
                  <a:lnTo>
                    <a:pt x="0" y="0"/>
                  </a:lnTo>
                  <a:lnTo>
                    <a:pt x="356" y="127"/>
                  </a:lnTo>
                  <a:lnTo>
                    <a:pt x="356" y="299"/>
                  </a:lnTo>
                  <a:close/>
                </a:path>
              </a:pathLst>
            </a:custGeom>
            <a:gradFill flip="none" rotWithShape="1">
              <a:gsLst>
                <a:gs pos="0">
                  <a:schemeClr val="accent5">
                    <a:lumMod val="60000"/>
                    <a:lumOff val="40000"/>
                  </a:schemeClr>
                </a:gs>
                <a:gs pos="100000">
                  <a:schemeClr val="accent5"/>
                </a:gs>
              </a:gsLst>
              <a:lin ang="2700000" scaled="1"/>
              <a:tileRect/>
            </a:gradFill>
            <a:ln>
              <a:noFill/>
            </a:ln>
          </p:spPr>
          <p:txBody>
            <a:bodyPr vert="horz" wrap="square" lIns="91440" tIns="45720" rIns="91440" bIns="45720" numCol="1" anchor="t" anchorCtr="0" compatLnSpc="1"/>
            <a:lstStyle/>
            <a:p>
              <a:endParaRPr lang="zh-CN" altLang="en-US">
                <a:ea typeface="+mn-ea"/>
                <a:cs typeface="+mn-ea"/>
              </a:endParaRPr>
            </a:p>
          </p:txBody>
        </p:sp>
        <p:sp>
          <p:nvSpPr>
            <p:cNvPr id="115" name="Freeform 19"/>
            <p:cNvSpPr/>
            <p:nvPr/>
          </p:nvSpPr>
          <p:spPr bwMode="auto">
            <a:xfrm>
              <a:off x="4570413" y="1516857"/>
              <a:ext cx="565150" cy="474663"/>
            </a:xfrm>
            <a:custGeom>
              <a:avLst/>
              <a:gdLst>
                <a:gd name="T0" fmla="*/ 0 w 356"/>
                <a:gd name="T1" fmla="*/ 299 h 299"/>
                <a:gd name="T2" fmla="*/ 356 w 356"/>
                <a:gd name="T3" fmla="*/ 174 h 299"/>
                <a:gd name="T4" fmla="*/ 356 w 356"/>
                <a:gd name="T5" fmla="*/ 0 h 299"/>
                <a:gd name="T6" fmla="*/ 0 w 356"/>
                <a:gd name="T7" fmla="*/ 127 h 299"/>
                <a:gd name="T8" fmla="*/ 0 w 356"/>
                <a:gd name="T9" fmla="*/ 299 h 299"/>
              </a:gdLst>
              <a:ahLst/>
              <a:cxnLst>
                <a:cxn ang="0">
                  <a:pos x="T0" y="T1"/>
                </a:cxn>
                <a:cxn ang="0">
                  <a:pos x="T2" y="T3"/>
                </a:cxn>
                <a:cxn ang="0">
                  <a:pos x="T4" y="T5"/>
                </a:cxn>
                <a:cxn ang="0">
                  <a:pos x="T6" y="T7"/>
                </a:cxn>
                <a:cxn ang="0">
                  <a:pos x="T8" y="T9"/>
                </a:cxn>
              </a:cxnLst>
              <a:rect l="0" t="0" r="r" b="b"/>
              <a:pathLst>
                <a:path w="356" h="299">
                  <a:moveTo>
                    <a:pt x="0" y="299"/>
                  </a:moveTo>
                  <a:lnTo>
                    <a:pt x="356" y="174"/>
                  </a:lnTo>
                  <a:lnTo>
                    <a:pt x="356" y="0"/>
                  </a:lnTo>
                  <a:lnTo>
                    <a:pt x="0" y="127"/>
                  </a:lnTo>
                  <a:lnTo>
                    <a:pt x="0" y="299"/>
                  </a:lnTo>
                  <a:close/>
                </a:path>
              </a:pathLst>
            </a:custGeom>
            <a:gradFill flip="none" rotWithShape="1">
              <a:gsLst>
                <a:gs pos="0">
                  <a:schemeClr val="accent5">
                    <a:lumMod val="60000"/>
                    <a:lumOff val="40000"/>
                  </a:schemeClr>
                </a:gs>
                <a:gs pos="100000">
                  <a:schemeClr val="accent5"/>
                </a:gs>
              </a:gsLst>
              <a:lin ang="2700000" scaled="1"/>
              <a:tileRect/>
            </a:gradFill>
            <a:ln>
              <a:noFill/>
            </a:ln>
          </p:spPr>
          <p:txBody>
            <a:bodyPr vert="horz" wrap="square" lIns="91440" tIns="45720" rIns="91440" bIns="45720" numCol="1" anchor="t" anchorCtr="0" compatLnSpc="1"/>
            <a:lstStyle/>
            <a:p>
              <a:endParaRPr lang="zh-CN" altLang="en-US">
                <a:ea typeface="+mn-ea"/>
                <a:cs typeface="+mn-ea"/>
              </a:endParaRPr>
            </a:p>
          </p:txBody>
        </p:sp>
        <p:sp>
          <p:nvSpPr>
            <p:cNvPr id="116" name="Freeform 20"/>
            <p:cNvSpPr/>
            <p:nvPr/>
          </p:nvSpPr>
          <p:spPr bwMode="auto">
            <a:xfrm>
              <a:off x="4005263" y="1381125"/>
              <a:ext cx="1130300" cy="339725"/>
            </a:xfrm>
            <a:custGeom>
              <a:avLst/>
              <a:gdLst>
                <a:gd name="T0" fmla="*/ 356 w 712"/>
                <a:gd name="T1" fmla="*/ 0 h 214"/>
                <a:gd name="T2" fmla="*/ 0 w 712"/>
                <a:gd name="T3" fmla="*/ 87 h 214"/>
                <a:gd name="T4" fmla="*/ 356 w 712"/>
                <a:gd name="T5" fmla="*/ 214 h 214"/>
                <a:gd name="T6" fmla="*/ 712 w 712"/>
                <a:gd name="T7" fmla="*/ 87 h 214"/>
                <a:gd name="T8" fmla="*/ 356 w 712"/>
                <a:gd name="T9" fmla="*/ 0 h 214"/>
              </a:gdLst>
              <a:ahLst/>
              <a:cxnLst>
                <a:cxn ang="0">
                  <a:pos x="T0" y="T1"/>
                </a:cxn>
                <a:cxn ang="0">
                  <a:pos x="T2" y="T3"/>
                </a:cxn>
                <a:cxn ang="0">
                  <a:pos x="T4" y="T5"/>
                </a:cxn>
                <a:cxn ang="0">
                  <a:pos x="T6" y="T7"/>
                </a:cxn>
                <a:cxn ang="0">
                  <a:pos x="T8" y="T9"/>
                </a:cxn>
              </a:cxnLst>
              <a:rect l="0" t="0" r="r" b="b"/>
              <a:pathLst>
                <a:path w="712" h="214">
                  <a:moveTo>
                    <a:pt x="356" y="0"/>
                  </a:moveTo>
                  <a:lnTo>
                    <a:pt x="0" y="87"/>
                  </a:lnTo>
                  <a:lnTo>
                    <a:pt x="356" y="214"/>
                  </a:lnTo>
                  <a:lnTo>
                    <a:pt x="712" y="87"/>
                  </a:lnTo>
                  <a:lnTo>
                    <a:pt x="356" y="0"/>
                  </a:lnTo>
                  <a:close/>
                </a:path>
              </a:pathLst>
            </a:custGeom>
            <a:solidFill>
              <a:schemeClr val="accent5"/>
            </a:solidFill>
            <a:ln>
              <a:noFill/>
            </a:ln>
          </p:spPr>
          <p:txBody>
            <a:bodyPr vert="horz" wrap="square" lIns="91440" tIns="45720" rIns="91440" bIns="45720" numCol="1" anchor="t" anchorCtr="0" compatLnSpc="1"/>
            <a:lstStyle/>
            <a:p>
              <a:endParaRPr lang="zh-CN" altLang="en-US">
                <a:ea typeface="+mn-ea"/>
                <a:cs typeface="+mn-ea"/>
              </a:endParaRPr>
            </a:p>
          </p:txBody>
        </p:sp>
        <p:sp>
          <p:nvSpPr>
            <p:cNvPr id="117" name="圆角矩形 116"/>
            <p:cNvSpPr/>
            <p:nvPr/>
          </p:nvSpPr>
          <p:spPr>
            <a:xfrm rot="20424403">
              <a:off x="4596812" y="1618273"/>
              <a:ext cx="504000" cy="10800"/>
            </a:xfrm>
            <a:prstGeom prst="roundRect">
              <a:avLst>
                <a:gd name="adj" fmla="val 50000"/>
              </a:avLst>
            </a:prstGeom>
            <a:gradFill flip="none" rotWithShape="1">
              <a:gsLst>
                <a:gs pos="0">
                  <a:schemeClr val="bg1"/>
                </a:gs>
                <a:gs pos="100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endParaRPr>
            </a:p>
          </p:txBody>
        </p:sp>
        <p:sp>
          <p:nvSpPr>
            <p:cNvPr id="118" name="圆角矩形 117"/>
            <p:cNvSpPr/>
            <p:nvPr/>
          </p:nvSpPr>
          <p:spPr>
            <a:xfrm rot="1175597" flipH="1">
              <a:off x="4027206" y="1611924"/>
              <a:ext cx="504000" cy="10800"/>
            </a:xfrm>
            <a:prstGeom prst="roundRect">
              <a:avLst>
                <a:gd name="adj" fmla="val 50000"/>
              </a:avLst>
            </a:prstGeom>
            <a:gradFill flip="none" rotWithShape="1">
              <a:gsLst>
                <a:gs pos="0">
                  <a:schemeClr val="bg1"/>
                </a:gs>
                <a:gs pos="100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endParaRPr>
            </a:p>
          </p:txBody>
        </p:sp>
      </p:grpSp>
      <p:sp>
        <p:nvSpPr>
          <p:cNvPr id="119" name="矩形 118"/>
          <p:cNvSpPr/>
          <p:nvPr/>
        </p:nvSpPr>
        <p:spPr>
          <a:xfrm>
            <a:off x="578638" y="3363737"/>
            <a:ext cx="2889972" cy="1043350"/>
          </a:xfrm>
          <a:prstGeom prst="rect">
            <a:avLst/>
          </a:prstGeom>
        </p:spPr>
        <p:txBody>
          <a:bodyPr wrap="square" lIns="121908" tIns="60954" rIns="121908" bIns="60954">
            <a:spAutoFit/>
          </a:bodyPr>
          <a:lstStyle/>
          <a:p>
            <a:pPr algn="r">
              <a:lnSpc>
                <a:spcPct val="130000"/>
              </a:lnSpc>
            </a:pPr>
            <a:r>
              <a:rPr lang="zh-CN" altLang="en-US" sz="1300" dirty="0">
                <a:solidFill>
                  <a:schemeClr val="accent3"/>
                </a:solidFill>
                <a:latin typeface="+mn-ea"/>
                <a:ea typeface="+mn-ea"/>
                <a:cs typeface="+mn-ea"/>
              </a:rPr>
              <a:t>在此输入您的标题</a:t>
            </a:r>
            <a:endParaRPr lang="en-US" altLang="zh-CN" sz="1300" dirty="0">
              <a:solidFill>
                <a:schemeClr val="accent3"/>
              </a:solidFill>
              <a:latin typeface="+mn-ea"/>
              <a:ea typeface="+mn-ea"/>
              <a:cs typeface="+mn-ea"/>
            </a:endParaRPr>
          </a:p>
          <a:p>
            <a:pPr algn="r">
              <a:lnSpc>
                <a:spcPct val="130000"/>
              </a:lnSpc>
            </a:pPr>
            <a:r>
              <a:rPr lang="zh-CN" altLang="en-US" sz="1100" dirty="0">
                <a:solidFill>
                  <a:schemeClr val="bg1">
                    <a:lumMod val="65000"/>
                  </a:schemeClr>
                </a:solidFill>
                <a:latin typeface="+mn-ea"/>
                <a:ea typeface="+mn-ea"/>
                <a:cs typeface="+mn-ea"/>
              </a:rPr>
              <a:t>在此输入您的文字，在此输入您的文字，在此输入您的文字在此输入您的文字，在此输入您的文字</a:t>
            </a:r>
          </a:p>
        </p:txBody>
      </p:sp>
      <p:sp>
        <p:nvSpPr>
          <p:cNvPr id="120" name="矩形 119"/>
          <p:cNvSpPr/>
          <p:nvPr/>
        </p:nvSpPr>
        <p:spPr>
          <a:xfrm>
            <a:off x="578638" y="2103476"/>
            <a:ext cx="2889972" cy="1043350"/>
          </a:xfrm>
          <a:prstGeom prst="rect">
            <a:avLst/>
          </a:prstGeom>
        </p:spPr>
        <p:txBody>
          <a:bodyPr wrap="square" lIns="121908" tIns="60954" rIns="121908" bIns="60954">
            <a:spAutoFit/>
          </a:bodyPr>
          <a:lstStyle/>
          <a:p>
            <a:pPr algn="r">
              <a:lnSpc>
                <a:spcPct val="130000"/>
              </a:lnSpc>
            </a:pPr>
            <a:r>
              <a:rPr lang="zh-CN" altLang="en-US" sz="1300" dirty="0">
                <a:solidFill>
                  <a:schemeClr val="accent5"/>
                </a:solidFill>
                <a:latin typeface="+mn-ea"/>
                <a:ea typeface="+mn-ea"/>
                <a:cs typeface="+mn-ea"/>
              </a:rPr>
              <a:t>在此输入您的标题</a:t>
            </a:r>
            <a:endParaRPr lang="en-US" altLang="zh-CN" sz="1300" dirty="0">
              <a:solidFill>
                <a:schemeClr val="accent5"/>
              </a:solidFill>
              <a:latin typeface="+mn-ea"/>
              <a:ea typeface="+mn-ea"/>
              <a:cs typeface="+mn-ea"/>
            </a:endParaRPr>
          </a:p>
          <a:p>
            <a:pPr algn="r">
              <a:lnSpc>
                <a:spcPct val="130000"/>
              </a:lnSpc>
            </a:pPr>
            <a:r>
              <a:rPr lang="zh-CN" altLang="en-US" sz="1100" dirty="0">
                <a:solidFill>
                  <a:schemeClr val="bg1">
                    <a:lumMod val="65000"/>
                  </a:schemeClr>
                </a:solidFill>
                <a:latin typeface="+mn-ea"/>
                <a:ea typeface="+mn-ea"/>
                <a:cs typeface="+mn-ea"/>
              </a:rPr>
              <a:t>在此输入您的文字，在此输入您的文字，在此输入您的文字在此输入您的文字，在此输入您的文字</a:t>
            </a:r>
          </a:p>
        </p:txBody>
      </p:sp>
      <p:sp>
        <p:nvSpPr>
          <p:cNvPr id="121" name="矩形 120"/>
          <p:cNvSpPr/>
          <p:nvPr/>
        </p:nvSpPr>
        <p:spPr>
          <a:xfrm>
            <a:off x="8723393" y="4279590"/>
            <a:ext cx="2889972" cy="1043350"/>
          </a:xfrm>
          <a:prstGeom prst="rect">
            <a:avLst/>
          </a:prstGeom>
        </p:spPr>
        <p:txBody>
          <a:bodyPr wrap="square" lIns="121908" tIns="60954" rIns="121908" bIns="60954">
            <a:spAutoFit/>
          </a:bodyPr>
          <a:lstStyle/>
          <a:p>
            <a:pPr>
              <a:lnSpc>
                <a:spcPct val="130000"/>
              </a:lnSpc>
            </a:pPr>
            <a:r>
              <a:rPr lang="zh-CN" altLang="en-US" sz="1300" dirty="0">
                <a:solidFill>
                  <a:schemeClr val="accent2"/>
                </a:solidFill>
                <a:latin typeface="+mn-ea"/>
                <a:ea typeface="+mn-ea"/>
                <a:cs typeface="+mn-ea"/>
              </a:rPr>
              <a:t>在此输入您的标题</a:t>
            </a:r>
            <a:endParaRPr lang="en-US" altLang="zh-CN" sz="1300" dirty="0">
              <a:solidFill>
                <a:schemeClr val="accent2"/>
              </a:solidFill>
              <a:latin typeface="+mn-ea"/>
              <a:ea typeface="+mn-ea"/>
              <a:cs typeface="+mn-ea"/>
            </a:endParaRPr>
          </a:p>
          <a:p>
            <a:pPr>
              <a:lnSpc>
                <a:spcPct val="130000"/>
              </a:lnSpc>
            </a:pPr>
            <a:r>
              <a:rPr lang="zh-CN" altLang="en-US" sz="1100" dirty="0">
                <a:solidFill>
                  <a:schemeClr val="bg1">
                    <a:lumMod val="65000"/>
                  </a:schemeClr>
                </a:solidFill>
                <a:latin typeface="+mn-ea"/>
                <a:ea typeface="+mn-ea"/>
                <a:cs typeface="+mn-ea"/>
              </a:rPr>
              <a:t>在此输入您的文字，在此输入您的文字，在此输入您的文字在此输入您的文字，在此输入您的文字</a:t>
            </a:r>
          </a:p>
        </p:txBody>
      </p:sp>
      <p:sp>
        <p:nvSpPr>
          <p:cNvPr id="122" name="矩形 121"/>
          <p:cNvSpPr/>
          <p:nvPr/>
        </p:nvSpPr>
        <p:spPr>
          <a:xfrm>
            <a:off x="8717282" y="2674122"/>
            <a:ext cx="2889972" cy="1043350"/>
          </a:xfrm>
          <a:prstGeom prst="rect">
            <a:avLst/>
          </a:prstGeom>
        </p:spPr>
        <p:txBody>
          <a:bodyPr wrap="square" lIns="121908" tIns="60954" rIns="121908" bIns="60954">
            <a:spAutoFit/>
          </a:bodyPr>
          <a:lstStyle/>
          <a:p>
            <a:pPr>
              <a:lnSpc>
                <a:spcPct val="130000"/>
              </a:lnSpc>
            </a:pPr>
            <a:r>
              <a:rPr lang="zh-CN" altLang="en-US" sz="1300" dirty="0">
                <a:solidFill>
                  <a:schemeClr val="accent4"/>
                </a:solidFill>
                <a:latin typeface="+mn-ea"/>
                <a:ea typeface="+mn-ea"/>
                <a:cs typeface="+mn-ea"/>
              </a:rPr>
              <a:t>在此输入您的标题</a:t>
            </a:r>
            <a:endParaRPr lang="en-US" altLang="zh-CN" sz="1300" dirty="0">
              <a:solidFill>
                <a:schemeClr val="accent4"/>
              </a:solidFill>
              <a:latin typeface="+mn-ea"/>
              <a:ea typeface="+mn-ea"/>
              <a:cs typeface="+mn-ea"/>
            </a:endParaRPr>
          </a:p>
          <a:p>
            <a:pPr>
              <a:lnSpc>
                <a:spcPct val="130000"/>
              </a:lnSpc>
            </a:pPr>
            <a:r>
              <a:rPr lang="zh-CN" altLang="en-US" sz="1100" dirty="0">
                <a:solidFill>
                  <a:schemeClr val="bg1">
                    <a:lumMod val="65000"/>
                  </a:schemeClr>
                </a:solidFill>
                <a:latin typeface="+mn-ea"/>
                <a:ea typeface="+mn-ea"/>
                <a:cs typeface="+mn-ea"/>
              </a:rPr>
              <a:t>在此输入您的文字，在此输入您的文字，在此输入您的文字在此输入您的文字，在此输入您的文字</a:t>
            </a:r>
          </a:p>
        </p:txBody>
      </p:sp>
      <p:cxnSp>
        <p:nvCxnSpPr>
          <p:cNvPr id="123" name="直接连接符 122"/>
          <p:cNvCxnSpPr/>
          <p:nvPr/>
        </p:nvCxnSpPr>
        <p:spPr>
          <a:xfrm flipV="1">
            <a:off x="3521158" y="2608630"/>
            <a:ext cx="1628639" cy="1"/>
          </a:xfrm>
          <a:prstGeom prst="line">
            <a:avLst/>
          </a:prstGeom>
          <a:ln w="12700">
            <a:solidFill>
              <a:schemeClr val="bg1">
                <a:lumMod val="75000"/>
              </a:schemeClr>
            </a:solidFill>
            <a:prstDash val="sysDot"/>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124" name="直接连接符 123"/>
          <p:cNvCxnSpPr/>
          <p:nvPr/>
        </p:nvCxnSpPr>
        <p:spPr>
          <a:xfrm flipV="1">
            <a:off x="3521157" y="3937415"/>
            <a:ext cx="977637" cy="1"/>
          </a:xfrm>
          <a:prstGeom prst="line">
            <a:avLst/>
          </a:prstGeom>
          <a:ln w="12700">
            <a:solidFill>
              <a:schemeClr val="bg1">
                <a:lumMod val="75000"/>
              </a:schemeClr>
            </a:solidFill>
            <a:prstDash val="sysDot"/>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125" name="直接连接符 124"/>
          <p:cNvCxnSpPr/>
          <p:nvPr/>
        </p:nvCxnSpPr>
        <p:spPr>
          <a:xfrm flipV="1">
            <a:off x="8182325" y="4794607"/>
            <a:ext cx="545301" cy="1"/>
          </a:xfrm>
          <a:prstGeom prst="line">
            <a:avLst/>
          </a:prstGeom>
          <a:ln w="12700">
            <a:solidFill>
              <a:schemeClr val="bg1">
                <a:lumMod val="75000"/>
              </a:schemeClr>
            </a:solidFill>
            <a:prstDash val="sysDot"/>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126" name="直接连接符 125"/>
          <p:cNvCxnSpPr/>
          <p:nvPr/>
        </p:nvCxnSpPr>
        <p:spPr>
          <a:xfrm>
            <a:off x="7432722" y="3163713"/>
            <a:ext cx="1294906" cy="1"/>
          </a:xfrm>
          <a:prstGeom prst="line">
            <a:avLst/>
          </a:prstGeom>
          <a:ln w="12700">
            <a:solidFill>
              <a:schemeClr val="bg1">
                <a:lumMod val="75000"/>
              </a:schemeClr>
            </a:solidFill>
            <a:prstDash val="sysDot"/>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128" name="波形 127"/>
          <p:cNvSpPr/>
          <p:nvPr/>
        </p:nvSpPr>
        <p:spPr>
          <a:xfrm>
            <a:off x="6114509" y="1343112"/>
            <a:ext cx="705382" cy="705381"/>
          </a:xfrm>
          <a:prstGeom prst="wave">
            <a:avLst/>
          </a:prstGeom>
          <a:gradFill flip="none" rotWithShape="1">
            <a:gsLst>
              <a:gs pos="30000">
                <a:schemeClr val="accent1">
                  <a:lumMod val="60000"/>
                  <a:lumOff val="40000"/>
                </a:schemeClr>
              </a:gs>
              <a:gs pos="0">
                <a:schemeClr val="accent1"/>
              </a:gs>
              <a:gs pos="77000">
                <a:schemeClr val="accent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cs typeface="+mn-ea"/>
            </a:endParaRPr>
          </a:p>
        </p:txBody>
      </p:sp>
      <p:sp>
        <p:nvSpPr>
          <p:cNvPr id="129" name="矩形 128"/>
          <p:cNvSpPr/>
          <p:nvPr/>
        </p:nvSpPr>
        <p:spPr>
          <a:xfrm>
            <a:off x="8717282" y="1251722"/>
            <a:ext cx="2889972" cy="1043350"/>
          </a:xfrm>
          <a:prstGeom prst="rect">
            <a:avLst/>
          </a:prstGeom>
        </p:spPr>
        <p:txBody>
          <a:bodyPr wrap="square" lIns="121908" tIns="60954" rIns="121908" bIns="60954">
            <a:spAutoFit/>
          </a:bodyPr>
          <a:lstStyle/>
          <a:p>
            <a:pPr>
              <a:lnSpc>
                <a:spcPct val="130000"/>
              </a:lnSpc>
            </a:pPr>
            <a:r>
              <a:rPr lang="zh-CN" altLang="en-US" sz="1300" dirty="0">
                <a:solidFill>
                  <a:schemeClr val="accent1"/>
                </a:solidFill>
                <a:latin typeface="+mn-ea"/>
                <a:ea typeface="+mn-ea"/>
                <a:cs typeface="+mn-ea"/>
              </a:rPr>
              <a:t>在此输入您的标题</a:t>
            </a:r>
            <a:endParaRPr lang="en-US" altLang="zh-CN" sz="1300" dirty="0">
              <a:solidFill>
                <a:schemeClr val="accent1"/>
              </a:solidFill>
              <a:latin typeface="+mn-ea"/>
              <a:ea typeface="+mn-ea"/>
              <a:cs typeface="+mn-ea"/>
            </a:endParaRPr>
          </a:p>
          <a:p>
            <a:pPr>
              <a:lnSpc>
                <a:spcPct val="130000"/>
              </a:lnSpc>
            </a:pPr>
            <a:r>
              <a:rPr lang="zh-CN" altLang="en-US" sz="1100" dirty="0">
                <a:solidFill>
                  <a:schemeClr val="bg1">
                    <a:lumMod val="65000"/>
                  </a:schemeClr>
                </a:solidFill>
                <a:latin typeface="+mn-ea"/>
                <a:ea typeface="+mn-ea"/>
                <a:cs typeface="+mn-ea"/>
              </a:rPr>
              <a:t>在此输入您的文字，在此输入您的文字，在此输入您的文字在此输入您的文字，在此输入您的文字</a:t>
            </a:r>
          </a:p>
        </p:txBody>
      </p:sp>
      <p:cxnSp>
        <p:nvCxnSpPr>
          <p:cNvPr id="130" name="直接连接符 129"/>
          <p:cNvCxnSpPr/>
          <p:nvPr/>
        </p:nvCxnSpPr>
        <p:spPr>
          <a:xfrm>
            <a:off x="6949441" y="1741312"/>
            <a:ext cx="1778186" cy="0"/>
          </a:xfrm>
          <a:prstGeom prst="line">
            <a:avLst/>
          </a:prstGeom>
          <a:ln w="12700">
            <a:solidFill>
              <a:schemeClr val="bg1">
                <a:lumMod val="75000"/>
              </a:schemeClr>
            </a:solidFill>
            <a:prstDash val="sysDot"/>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127" name="直接连接符 126"/>
          <p:cNvCxnSpPr/>
          <p:nvPr/>
        </p:nvCxnSpPr>
        <p:spPr>
          <a:xfrm flipV="1">
            <a:off x="6096002" y="1344436"/>
            <a:ext cx="0" cy="1072467"/>
          </a:xfrm>
          <a:prstGeom prst="line">
            <a:avLst/>
          </a:prstGeom>
          <a:ln w="38100">
            <a:solidFill>
              <a:schemeClr val="bg1">
                <a:lumMod val="65000"/>
              </a:schemeClr>
            </a:solidFill>
            <a:tailEnd type="oval"/>
          </a:ln>
        </p:spPr>
        <p:style>
          <a:lnRef idx="1">
            <a:schemeClr val="accent1"/>
          </a:lnRef>
          <a:fillRef idx="0">
            <a:schemeClr val="accent1"/>
          </a:fillRef>
          <a:effectRef idx="0">
            <a:schemeClr val="accent1"/>
          </a:effectRef>
          <a:fontRef idx="minor">
            <a:schemeClr val="tx1"/>
          </a:fontRef>
        </p:style>
      </p:cxnSp>
      <p:sp>
        <p:nvSpPr>
          <p:cNvPr id="2" name="标题 1"/>
          <p:cNvSpPr>
            <a:spLocks noGrp="1"/>
          </p:cNvSpPr>
          <p:nvPr>
            <p:ph type="title"/>
          </p:nvPr>
        </p:nvSpPr>
        <p:spPr/>
        <p:txBody>
          <a:bodyPr/>
          <a:lstStyle/>
          <a:p>
            <a:r>
              <a:rPr lang="zh-CN" altLang="en-US" dirty="0">
                <a:ea typeface="+mn-ea"/>
                <a:cs typeface="+mn-ea"/>
              </a:rPr>
              <a:t>单击此处添加标题</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95"/>
                                        </p:tgtEl>
                                        <p:attrNameLst>
                                          <p:attrName>style.visibility</p:attrName>
                                        </p:attrNameLst>
                                      </p:cBhvr>
                                      <p:to>
                                        <p:strVal val="visible"/>
                                      </p:to>
                                    </p:set>
                                    <p:anim calcmode="lin" valueType="num">
                                      <p:cBhvr>
                                        <p:cTn id="7" dur="300" fill="hold"/>
                                        <p:tgtEl>
                                          <p:spTgt spid="95"/>
                                        </p:tgtEl>
                                        <p:attrNameLst>
                                          <p:attrName>ppt_w</p:attrName>
                                        </p:attrNameLst>
                                      </p:cBhvr>
                                      <p:tavLst>
                                        <p:tav tm="0">
                                          <p:val>
                                            <p:fltVal val="0"/>
                                          </p:val>
                                        </p:tav>
                                        <p:tav tm="100000">
                                          <p:val>
                                            <p:strVal val="#ppt_w"/>
                                          </p:val>
                                        </p:tav>
                                      </p:tavLst>
                                    </p:anim>
                                    <p:anim calcmode="lin" valueType="num">
                                      <p:cBhvr>
                                        <p:cTn id="8" dur="300" fill="hold"/>
                                        <p:tgtEl>
                                          <p:spTgt spid="95"/>
                                        </p:tgtEl>
                                        <p:attrNameLst>
                                          <p:attrName>ppt_h</p:attrName>
                                        </p:attrNameLst>
                                      </p:cBhvr>
                                      <p:tavLst>
                                        <p:tav tm="0">
                                          <p:val>
                                            <p:fltVal val="0"/>
                                          </p:val>
                                        </p:tav>
                                        <p:tav tm="100000">
                                          <p:val>
                                            <p:strVal val="#ppt_h"/>
                                          </p:val>
                                        </p:tav>
                                      </p:tavLst>
                                    </p:anim>
                                    <p:animEffect transition="in" filter="fade">
                                      <p:cBhvr>
                                        <p:cTn id="9" dur="300"/>
                                        <p:tgtEl>
                                          <p:spTgt spid="95"/>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101"/>
                                        </p:tgtEl>
                                        <p:attrNameLst>
                                          <p:attrName>style.visibility</p:attrName>
                                        </p:attrNameLst>
                                      </p:cBhvr>
                                      <p:to>
                                        <p:strVal val="visible"/>
                                      </p:to>
                                    </p:set>
                                    <p:anim calcmode="lin" valueType="num">
                                      <p:cBhvr>
                                        <p:cTn id="13" dur="300" fill="hold"/>
                                        <p:tgtEl>
                                          <p:spTgt spid="101"/>
                                        </p:tgtEl>
                                        <p:attrNameLst>
                                          <p:attrName>ppt_w</p:attrName>
                                        </p:attrNameLst>
                                      </p:cBhvr>
                                      <p:tavLst>
                                        <p:tav tm="0">
                                          <p:val>
                                            <p:fltVal val="0"/>
                                          </p:val>
                                        </p:tav>
                                        <p:tav tm="100000">
                                          <p:val>
                                            <p:strVal val="#ppt_w"/>
                                          </p:val>
                                        </p:tav>
                                      </p:tavLst>
                                    </p:anim>
                                    <p:anim calcmode="lin" valueType="num">
                                      <p:cBhvr>
                                        <p:cTn id="14" dur="300" fill="hold"/>
                                        <p:tgtEl>
                                          <p:spTgt spid="101"/>
                                        </p:tgtEl>
                                        <p:attrNameLst>
                                          <p:attrName>ppt_h</p:attrName>
                                        </p:attrNameLst>
                                      </p:cBhvr>
                                      <p:tavLst>
                                        <p:tav tm="0">
                                          <p:val>
                                            <p:fltVal val="0"/>
                                          </p:val>
                                        </p:tav>
                                        <p:tav tm="100000">
                                          <p:val>
                                            <p:strVal val="#ppt_h"/>
                                          </p:val>
                                        </p:tav>
                                      </p:tavLst>
                                    </p:anim>
                                    <p:animEffect transition="in" filter="fade">
                                      <p:cBhvr>
                                        <p:cTn id="15" dur="300"/>
                                        <p:tgtEl>
                                          <p:spTgt spid="101"/>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107"/>
                                        </p:tgtEl>
                                        <p:attrNameLst>
                                          <p:attrName>style.visibility</p:attrName>
                                        </p:attrNameLst>
                                      </p:cBhvr>
                                      <p:to>
                                        <p:strVal val="visible"/>
                                      </p:to>
                                    </p:set>
                                    <p:anim calcmode="lin" valueType="num">
                                      <p:cBhvr>
                                        <p:cTn id="19" dur="300" fill="hold"/>
                                        <p:tgtEl>
                                          <p:spTgt spid="107"/>
                                        </p:tgtEl>
                                        <p:attrNameLst>
                                          <p:attrName>ppt_w</p:attrName>
                                        </p:attrNameLst>
                                      </p:cBhvr>
                                      <p:tavLst>
                                        <p:tav tm="0">
                                          <p:val>
                                            <p:fltVal val="0"/>
                                          </p:val>
                                        </p:tav>
                                        <p:tav tm="100000">
                                          <p:val>
                                            <p:strVal val="#ppt_w"/>
                                          </p:val>
                                        </p:tav>
                                      </p:tavLst>
                                    </p:anim>
                                    <p:anim calcmode="lin" valueType="num">
                                      <p:cBhvr>
                                        <p:cTn id="20" dur="300" fill="hold"/>
                                        <p:tgtEl>
                                          <p:spTgt spid="107"/>
                                        </p:tgtEl>
                                        <p:attrNameLst>
                                          <p:attrName>ppt_h</p:attrName>
                                        </p:attrNameLst>
                                      </p:cBhvr>
                                      <p:tavLst>
                                        <p:tav tm="0">
                                          <p:val>
                                            <p:fltVal val="0"/>
                                          </p:val>
                                        </p:tav>
                                        <p:tav tm="100000">
                                          <p:val>
                                            <p:strVal val="#ppt_h"/>
                                          </p:val>
                                        </p:tav>
                                      </p:tavLst>
                                    </p:anim>
                                    <p:animEffect transition="in" filter="fade">
                                      <p:cBhvr>
                                        <p:cTn id="21" dur="300"/>
                                        <p:tgtEl>
                                          <p:spTgt spid="107"/>
                                        </p:tgtEl>
                                      </p:cBhvr>
                                    </p:animEffect>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113"/>
                                        </p:tgtEl>
                                        <p:attrNameLst>
                                          <p:attrName>style.visibility</p:attrName>
                                        </p:attrNameLst>
                                      </p:cBhvr>
                                      <p:to>
                                        <p:strVal val="visible"/>
                                      </p:to>
                                    </p:set>
                                    <p:anim calcmode="lin" valueType="num">
                                      <p:cBhvr>
                                        <p:cTn id="25" dur="300" fill="hold"/>
                                        <p:tgtEl>
                                          <p:spTgt spid="113"/>
                                        </p:tgtEl>
                                        <p:attrNameLst>
                                          <p:attrName>ppt_w</p:attrName>
                                        </p:attrNameLst>
                                      </p:cBhvr>
                                      <p:tavLst>
                                        <p:tav tm="0">
                                          <p:val>
                                            <p:fltVal val="0"/>
                                          </p:val>
                                        </p:tav>
                                        <p:tav tm="100000">
                                          <p:val>
                                            <p:strVal val="#ppt_w"/>
                                          </p:val>
                                        </p:tav>
                                      </p:tavLst>
                                    </p:anim>
                                    <p:anim calcmode="lin" valueType="num">
                                      <p:cBhvr>
                                        <p:cTn id="26" dur="300" fill="hold"/>
                                        <p:tgtEl>
                                          <p:spTgt spid="113"/>
                                        </p:tgtEl>
                                        <p:attrNameLst>
                                          <p:attrName>ppt_h</p:attrName>
                                        </p:attrNameLst>
                                      </p:cBhvr>
                                      <p:tavLst>
                                        <p:tav tm="0">
                                          <p:val>
                                            <p:fltVal val="0"/>
                                          </p:val>
                                        </p:tav>
                                        <p:tav tm="100000">
                                          <p:val>
                                            <p:strVal val="#ppt_h"/>
                                          </p:val>
                                        </p:tav>
                                      </p:tavLst>
                                    </p:anim>
                                    <p:animEffect transition="in" filter="fade">
                                      <p:cBhvr>
                                        <p:cTn id="27" dur="300"/>
                                        <p:tgtEl>
                                          <p:spTgt spid="113"/>
                                        </p:tgtEl>
                                      </p:cBhvr>
                                    </p:animEffect>
                                  </p:childTnLst>
                                </p:cTn>
                              </p:par>
                            </p:childTnLst>
                          </p:cTn>
                        </p:par>
                        <p:par>
                          <p:cTn id="28" fill="hold">
                            <p:stCondLst>
                              <p:cond delay="2000"/>
                            </p:stCondLst>
                            <p:childTnLst>
                              <p:par>
                                <p:cTn id="29" presetID="22" presetClass="entr" presetSubtype="2" fill="hold" nodeType="afterEffect">
                                  <p:stCondLst>
                                    <p:cond delay="0"/>
                                  </p:stCondLst>
                                  <p:childTnLst>
                                    <p:set>
                                      <p:cBhvr>
                                        <p:cTn id="30" dur="1" fill="hold">
                                          <p:stCondLst>
                                            <p:cond delay="0"/>
                                          </p:stCondLst>
                                        </p:cTn>
                                        <p:tgtEl>
                                          <p:spTgt spid="123"/>
                                        </p:tgtEl>
                                        <p:attrNameLst>
                                          <p:attrName>style.visibility</p:attrName>
                                        </p:attrNameLst>
                                      </p:cBhvr>
                                      <p:to>
                                        <p:strVal val="visible"/>
                                      </p:to>
                                    </p:set>
                                    <p:animEffect transition="in" filter="wipe(right)">
                                      <p:cBhvr>
                                        <p:cTn id="31" dur="300"/>
                                        <p:tgtEl>
                                          <p:spTgt spid="123"/>
                                        </p:tgtEl>
                                      </p:cBhvr>
                                    </p:animEffect>
                                  </p:childTnLst>
                                </p:cTn>
                              </p:par>
                            </p:childTnLst>
                          </p:cTn>
                        </p:par>
                        <p:par>
                          <p:cTn id="32" fill="hold">
                            <p:stCondLst>
                              <p:cond delay="2500"/>
                            </p:stCondLst>
                            <p:childTnLst>
                              <p:par>
                                <p:cTn id="33" presetID="10"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300"/>
                                        <p:tgtEl>
                                          <p:spTgt spid="120"/>
                                        </p:tgtEl>
                                      </p:cBhvr>
                                    </p:animEffect>
                                  </p:childTnLst>
                                </p:cTn>
                              </p:par>
                            </p:childTnLst>
                          </p:cTn>
                        </p:par>
                        <p:par>
                          <p:cTn id="36" fill="hold">
                            <p:stCondLst>
                              <p:cond delay="3000"/>
                            </p:stCondLst>
                            <p:childTnLst>
                              <p:par>
                                <p:cTn id="37" presetID="22" presetClass="entr" presetSubtype="2" fill="hold" nodeType="afterEffect">
                                  <p:stCondLst>
                                    <p:cond delay="0"/>
                                  </p:stCondLst>
                                  <p:childTnLst>
                                    <p:set>
                                      <p:cBhvr>
                                        <p:cTn id="38" dur="1" fill="hold">
                                          <p:stCondLst>
                                            <p:cond delay="0"/>
                                          </p:stCondLst>
                                        </p:cTn>
                                        <p:tgtEl>
                                          <p:spTgt spid="126"/>
                                        </p:tgtEl>
                                        <p:attrNameLst>
                                          <p:attrName>style.visibility</p:attrName>
                                        </p:attrNameLst>
                                      </p:cBhvr>
                                      <p:to>
                                        <p:strVal val="visible"/>
                                      </p:to>
                                    </p:set>
                                    <p:animEffect transition="in" filter="wipe(right)">
                                      <p:cBhvr>
                                        <p:cTn id="39" dur="300"/>
                                        <p:tgtEl>
                                          <p:spTgt spid="126"/>
                                        </p:tgtEl>
                                      </p:cBhvr>
                                    </p:animEffect>
                                  </p:childTnLst>
                                </p:cTn>
                              </p:par>
                            </p:childTnLst>
                          </p:cTn>
                        </p:par>
                        <p:par>
                          <p:cTn id="40" fill="hold">
                            <p:stCondLst>
                              <p:cond delay="3500"/>
                            </p:stCondLst>
                            <p:childTnLst>
                              <p:par>
                                <p:cTn id="41" presetID="10" presetClass="entr" presetSubtype="0" fill="hold" grpId="0" nodeType="afterEffect">
                                  <p:stCondLst>
                                    <p:cond delay="0"/>
                                  </p:stCondLst>
                                  <p:childTnLst>
                                    <p:set>
                                      <p:cBhvr>
                                        <p:cTn id="42" dur="1" fill="hold">
                                          <p:stCondLst>
                                            <p:cond delay="0"/>
                                          </p:stCondLst>
                                        </p:cTn>
                                        <p:tgtEl>
                                          <p:spTgt spid="122"/>
                                        </p:tgtEl>
                                        <p:attrNameLst>
                                          <p:attrName>style.visibility</p:attrName>
                                        </p:attrNameLst>
                                      </p:cBhvr>
                                      <p:to>
                                        <p:strVal val="visible"/>
                                      </p:to>
                                    </p:set>
                                    <p:animEffect transition="in" filter="fade">
                                      <p:cBhvr>
                                        <p:cTn id="43" dur="300"/>
                                        <p:tgtEl>
                                          <p:spTgt spid="122"/>
                                        </p:tgtEl>
                                      </p:cBhvr>
                                    </p:animEffect>
                                  </p:childTnLst>
                                </p:cTn>
                              </p:par>
                            </p:childTnLst>
                          </p:cTn>
                        </p:par>
                        <p:par>
                          <p:cTn id="44" fill="hold">
                            <p:stCondLst>
                              <p:cond delay="4000"/>
                            </p:stCondLst>
                            <p:childTnLst>
                              <p:par>
                                <p:cTn id="45" presetID="22" presetClass="entr" presetSubtype="2" fill="hold" nodeType="afterEffect">
                                  <p:stCondLst>
                                    <p:cond delay="0"/>
                                  </p:stCondLst>
                                  <p:childTnLst>
                                    <p:set>
                                      <p:cBhvr>
                                        <p:cTn id="46" dur="1" fill="hold">
                                          <p:stCondLst>
                                            <p:cond delay="0"/>
                                          </p:stCondLst>
                                        </p:cTn>
                                        <p:tgtEl>
                                          <p:spTgt spid="124"/>
                                        </p:tgtEl>
                                        <p:attrNameLst>
                                          <p:attrName>style.visibility</p:attrName>
                                        </p:attrNameLst>
                                      </p:cBhvr>
                                      <p:to>
                                        <p:strVal val="visible"/>
                                      </p:to>
                                    </p:set>
                                    <p:animEffect transition="in" filter="wipe(right)">
                                      <p:cBhvr>
                                        <p:cTn id="47" dur="300"/>
                                        <p:tgtEl>
                                          <p:spTgt spid="124"/>
                                        </p:tgtEl>
                                      </p:cBhvr>
                                    </p:animEffect>
                                  </p:childTnLst>
                                </p:cTn>
                              </p:par>
                            </p:childTnLst>
                          </p:cTn>
                        </p:par>
                        <p:par>
                          <p:cTn id="48" fill="hold">
                            <p:stCondLst>
                              <p:cond delay="4500"/>
                            </p:stCondLst>
                            <p:childTnLst>
                              <p:par>
                                <p:cTn id="49" presetID="10" presetClass="entr" presetSubtype="0" fill="hold" grpId="0" nodeType="afterEffect">
                                  <p:stCondLst>
                                    <p:cond delay="0"/>
                                  </p:stCondLst>
                                  <p:childTnLst>
                                    <p:set>
                                      <p:cBhvr>
                                        <p:cTn id="50" dur="1" fill="hold">
                                          <p:stCondLst>
                                            <p:cond delay="0"/>
                                          </p:stCondLst>
                                        </p:cTn>
                                        <p:tgtEl>
                                          <p:spTgt spid="119"/>
                                        </p:tgtEl>
                                        <p:attrNameLst>
                                          <p:attrName>style.visibility</p:attrName>
                                        </p:attrNameLst>
                                      </p:cBhvr>
                                      <p:to>
                                        <p:strVal val="visible"/>
                                      </p:to>
                                    </p:set>
                                    <p:animEffect transition="in" filter="fade">
                                      <p:cBhvr>
                                        <p:cTn id="51" dur="300"/>
                                        <p:tgtEl>
                                          <p:spTgt spid="119"/>
                                        </p:tgtEl>
                                      </p:cBhvr>
                                    </p:animEffect>
                                  </p:childTnLst>
                                </p:cTn>
                              </p:par>
                            </p:childTnLst>
                          </p:cTn>
                        </p:par>
                        <p:par>
                          <p:cTn id="52" fill="hold">
                            <p:stCondLst>
                              <p:cond delay="5000"/>
                            </p:stCondLst>
                            <p:childTnLst>
                              <p:par>
                                <p:cTn id="53" presetID="22" presetClass="entr" presetSubtype="2" fill="hold" nodeType="afterEffect">
                                  <p:stCondLst>
                                    <p:cond delay="0"/>
                                  </p:stCondLst>
                                  <p:childTnLst>
                                    <p:set>
                                      <p:cBhvr>
                                        <p:cTn id="54" dur="1" fill="hold">
                                          <p:stCondLst>
                                            <p:cond delay="0"/>
                                          </p:stCondLst>
                                        </p:cTn>
                                        <p:tgtEl>
                                          <p:spTgt spid="125"/>
                                        </p:tgtEl>
                                        <p:attrNameLst>
                                          <p:attrName>style.visibility</p:attrName>
                                        </p:attrNameLst>
                                      </p:cBhvr>
                                      <p:to>
                                        <p:strVal val="visible"/>
                                      </p:to>
                                    </p:set>
                                    <p:animEffect transition="in" filter="wipe(right)">
                                      <p:cBhvr>
                                        <p:cTn id="55" dur="300"/>
                                        <p:tgtEl>
                                          <p:spTgt spid="125"/>
                                        </p:tgtEl>
                                      </p:cBhvr>
                                    </p:animEffect>
                                  </p:childTnLst>
                                </p:cTn>
                              </p:par>
                            </p:childTnLst>
                          </p:cTn>
                        </p:par>
                        <p:par>
                          <p:cTn id="56" fill="hold">
                            <p:stCondLst>
                              <p:cond delay="5500"/>
                            </p:stCondLst>
                            <p:childTnLst>
                              <p:par>
                                <p:cTn id="57" presetID="10" presetClass="entr" presetSubtype="0" fill="hold" grpId="0" nodeType="afterEffect">
                                  <p:stCondLst>
                                    <p:cond delay="0"/>
                                  </p:stCondLst>
                                  <p:childTnLst>
                                    <p:set>
                                      <p:cBhvr>
                                        <p:cTn id="58" dur="1" fill="hold">
                                          <p:stCondLst>
                                            <p:cond delay="0"/>
                                          </p:stCondLst>
                                        </p:cTn>
                                        <p:tgtEl>
                                          <p:spTgt spid="121"/>
                                        </p:tgtEl>
                                        <p:attrNameLst>
                                          <p:attrName>style.visibility</p:attrName>
                                        </p:attrNameLst>
                                      </p:cBhvr>
                                      <p:to>
                                        <p:strVal val="visible"/>
                                      </p:to>
                                    </p:set>
                                    <p:animEffect transition="in" filter="fade">
                                      <p:cBhvr>
                                        <p:cTn id="59" dur="300"/>
                                        <p:tgtEl>
                                          <p:spTgt spid="121"/>
                                        </p:tgtEl>
                                      </p:cBhvr>
                                    </p:animEffect>
                                  </p:childTnLst>
                                </p:cTn>
                              </p:par>
                            </p:childTnLst>
                          </p:cTn>
                        </p:par>
                        <p:par>
                          <p:cTn id="60" fill="hold">
                            <p:stCondLst>
                              <p:cond delay="6000"/>
                            </p:stCondLst>
                            <p:childTnLst>
                              <p:par>
                                <p:cTn id="61" presetID="22" presetClass="entr" presetSubtype="4" fill="hold" nodeType="afterEffect">
                                  <p:stCondLst>
                                    <p:cond delay="0"/>
                                  </p:stCondLst>
                                  <p:childTnLst>
                                    <p:set>
                                      <p:cBhvr>
                                        <p:cTn id="62" dur="1" fill="hold">
                                          <p:stCondLst>
                                            <p:cond delay="0"/>
                                          </p:stCondLst>
                                        </p:cTn>
                                        <p:tgtEl>
                                          <p:spTgt spid="127"/>
                                        </p:tgtEl>
                                        <p:attrNameLst>
                                          <p:attrName>style.visibility</p:attrName>
                                        </p:attrNameLst>
                                      </p:cBhvr>
                                      <p:to>
                                        <p:strVal val="visible"/>
                                      </p:to>
                                    </p:set>
                                    <p:animEffect transition="in" filter="wipe(down)">
                                      <p:cBhvr>
                                        <p:cTn id="63" dur="300"/>
                                        <p:tgtEl>
                                          <p:spTgt spid="127"/>
                                        </p:tgtEl>
                                      </p:cBhvr>
                                    </p:animEffect>
                                  </p:childTnLst>
                                </p:cTn>
                              </p:par>
                            </p:childTnLst>
                          </p:cTn>
                        </p:par>
                        <p:par>
                          <p:cTn id="64" fill="hold">
                            <p:stCondLst>
                              <p:cond delay="6500"/>
                            </p:stCondLst>
                            <p:childTnLst>
                              <p:par>
                                <p:cTn id="65" presetID="22" presetClass="entr" presetSubtype="8" fill="hold" grpId="0" nodeType="afterEffect">
                                  <p:stCondLst>
                                    <p:cond delay="0"/>
                                  </p:stCondLst>
                                  <p:childTnLst>
                                    <p:set>
                                      <p:cBhvr>
                                        <p:cTn id="66" dur="1" fill="hold">
                                          <p:stCondLst>
                                            <p:cond delay="0"/>
                                          </p:stCondLst>
                                        </p:cTn>
                                        <p:tgtEl>
                                          <p:spTgt spid="128"/>
                                        </p:tgtEl>
                                        <p:attrNameLst>
                                          <p:attrName>style.visibility</p:attrName>
                                        </p:attrNameLst>
                                      </p:cBhvr>
                                      <p:to>
                                        <p:strVal val="visible"/>
                                      </p:to>
                                    </p:set>
                                    <p:animEffect transition="in" filter="wipe(left)">
                                      <p:cBhvr>
                                        <p:cTn id="67" dur="300"/>
                                        <p:tgtEl>
                                          <p:spTgt spid="128"/>
                                        </p:tgtEl>
                                      </p:cBhvr>
                                    </p:animEffect>
                                  </p:childTnLst>
                                </p:cTn>
                              </p:par>
                            </p:childTnLst>
                          </p:cTn>
                        </p:par>
                        <p:par>
                          <p:cTn id="68" fill="hold">
                            <p:stCondLst>
                              <p:cond delay="7000"/>
                            </p:stCondLst>
                            <p:childTnLst>
                              <p:par>
                                <p:cTn id="69" presetID="22" presetClass="entr" presetSubtype="2" fill="hold" nodeType="afterEffect">
                                  <p:stCondLst>
                                    <p:cond delay="0"/>
                                  </p:stCondLst>
                                  <p:childTnLst>
                                    <p:set>
                                      <p:cBhvr>
                                        <p:cTn id="70" dur="1" fill="hold">
                                          <p:stCondLst>
                                            <p:cond delay="0"/>
                                          </p:stCondLst>
                                        </p:cTn>
                                        <p:tgtEl>
                                          <p:spTgt spid="130"/>
                                        </p:tgtEl>
                                        <p:attrNameLst>
                                          <p:attrName>style.visibility</p:attrName>
                                        </p:attrNameLst>
                                      </p:cBhvr>
                                      <p:to>
                                        <p:strVal val="visible"/>
                                      </p:to>
                                    </p:set>
                                    <p:animEffect transition="in" filter="wipe(right)">
                                      <p:cBhvr>
                                        <p:cTn id="71" dur="300"/>
                                        <p:tgtEl>
                                          <p:spTgt spid="130"/>
                                        </p:tgtEl>
                                      </p:cBhvr>
                                    </p:animEffect>
                                  </p:childTnLst>
                                </p:cTn>
                              </p:par>
                            </p:childTnLst>
                          </p:cTn>
                        </p:par>
                        <p:par>
                          <p:cTn id="72" fill="hold">
                            <p:stCondLst>
                              <p:cond delay="7500"/>
                            </p:stCondLst>
                            <p:childTnLst>
                              <p:par>
                                <p:cTn id="73" presetID="10" presetClass="entr" presetSubtype="0" fill="hold" grpId="0" nodeType="afterEffect">
                                  <p:stCondLst>
                                    <p:cond delay="0"/>
                                  </p:stCondLst>
                                  <p:childTnLst>
                                    <p:set>
                                      <p:cBhvr>
                                        <p:cTn id="74" dur="1" fill="hold">
                                          <p:stCondLst>
                                            <p:cond delay="0"/>
                                          </p:stCondLst>
                                        </p:cTn>
                                        <p:tgtEl>
                                          <p:spTgt spid="129"/>
                                        </p:tgtEl>
                                        <p:attrNameLst>
                                          <p:attrName>style.visibility</p:attrName>
                                        </p:attrNameLst>
                                      </p:cBhvr>
                                      <p:to>
                                        <p:strVal val="visible"/>
                                      </p:to>
                                    </p:set>
                                    <p:animEffect transition="in" filter="fade">
                                      <p:cBhvr>
                                        <p:cTn id="75" dur="300"/>
                                        <p:tgtEl>
                                          <p:spTgt spid="1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 grpId="0"/>
      <p:bldP spid="120" grpId="0"/>
      <p:bldP spid="121" grpId="0"/>
      <p:bldP spid="122" grpId="0"/>
      <p:bldP spid="128" grpId="0" animBg="1"/>
      <p:bldP spid="12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椭圆 11"/>
          <p:cNvSpPr/>
          <p:nvPr/>
        </p:nvSpPr>
        <p:spPr>
          <a:xfrm>
            <a:off x="2424548" y="1738070"/>
            <a:ext cx="2015699" cy="201622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endParaRPr>
          </a:p>
        </p:txBody>
      </p:sp>
      <p:sp>
        <p:nvSpPr>
          <p:cNvPr id="14" name="椭圆 13"/>
          <p:cNvSpPr/>
          <p:nvPr/>
        </p:nvSpPr>
        <p:spPr>
          <a:xfrm>
            <a:off x="4980319" y="1738070"/>
            <a:ext cx="2015699" cy="20162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endParaRPr>
          </a:p>
        </p:txBody>
      </p:sp>
      <p:sp>
        <p:nvSpPr>
          <p:cNvPr id="15" name="椭圆 14"/>
          <p:cNvSpPr/>
          <p:nvPr/>
        </p:nvSpPr>
        <p:spPr>
          <a:xfrm>
            <a:off x="7536089" y="1738070"/>
            <a:ext cx="2015699" cy="201622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endParaRPr>
          </a:p>
        </p:txBody>
      </p:sp>
      <p:sp>
        <p:nvSpPr>
          <p:cNvPr id="16" name="TextBox 15"/>
          <p:cNvSpPr txBox="1"/>
          <p:nvPr/>
        </p:nvSpPr>
        <p:spPr>
          <a:xfrm>
            <a:off x="2874782" y="2837947"/>
            <a:ext cx="1036597" cy="307777"/>
          </a:xfrm>
          <a:prstGeom prst="rect">
            <a:avLst/>
          </a:prstGeom>
          <a:noFill/>
        </p:spPr>
        <p:txBody>
          <a:bodyPr wrap="square" lIns="0" tIns="0" rIns="0" bIns="0" rtlCol="0">
            <a:spAutoFit/>
          </a:bodyPr>
          <a:lstStyle/>
          <a:p>
            <a:pPr algn="ctr"/>
            <a:r>
              <a:rPr lang="zh-CN" altLang="en-US" sz="2000" b="1" dirty="0">
                <a:solidFill>
                  <a:schemeClr val="bg1"/>
                </a:solidFill>
                <a:latin typeface="+mn-ea"/>
                <a:ea typeface="+mn-ea"/>
                <a:cs typeface="+mn-ea"/>
              </a:rPr>
              <a:t>线下门店</a:t>
            </a:r>
          </a:p>
        </p:txBody>
      </p:sp>
      <p:sp>
        <p:nvSpPr>
          <p:cNvPr id="17" name="TextBox 16"/>
          <p:cNvSpPr txBox="1"/>
          <p:nvPr/>
        </p:nvSpPr>
        <p:spPr>
          <a:xfrm>
            <a:off x="5322682" y="2837947"/>
            <a:ext cx="1330971" cy="307777"/>
          </a:xfrm>
          <a:prstGeom prst="rect">
            <a:avLst/>
          </a:prstGeom>
          <a:noFill/>
        </p:spPr>
        <p:txBody>
          <a:bodyPr wrap="square" lIns="0" tIns="0" rIns="0" bIns="0" rtlCol="0">
            <a:spAutoFit/>
          </a:bodyPr>
          <a:lstStyle/>
          <a:p>
            <a:pPr algn="ctr"/>
            <a:r>
              <a:rPr lang="zh-CN" altLang="en-US" sz="2000" b="1" dirty="0">
                <a:solidFill>
                  <a:schemeClr val="bg1"/>
                </a:solidFill>
                <a:latin typeface="+mn-ea"/>
                <a:ea typeface="+mn-ea"/>
                <a:cs typeface="+mn-ea"/>
              </a:rPr>
              <a:t>电脑客户端</a:t>
            </a:r>
          </a:p>
        </p:txBody>
      </p:sp>
      <p:sp>
        <p:nvSpPr>
          <p:cNvPr id="18" name="TextBox 17"/>
          <p:cNvSpPr txBox="1"/>
          <p:nvPr/>
        </p:nvSpPr>
        <p:spPr>
          <a:xfrm>
            <a:off x="7960837" y="2837947"/>
            <a:ext cx="1166203" cy="307777"/>
          </a:xfrm>
          <a:prstGeom prst="rect">
            <a:avLst/>
          </a:prstGeom>
          <a:noFill/>
        </p:spPr>
        <p:txBody>
          <a:bodyPr wrap="square" lIns="0" tIns="0" rIns="0" bIns="0" rtlCol="0">
            <a:spAutoFit/>
          </a:bodyPr>
          <a:lstStyle/>
          <a:p>
            <a:pPr algn="ctr"/>
            <a:r>
              <a:rPr lang="zh-CN" altLang="en-US" sz="2000" b="1" dirty="0">
                <a:solidFill>
                  <a:schemeClr val="bg1"/>
                </a:solidFill>
                <a:latin typeface="+mn-ea"/>
                <a:ea typeface="+mn-ea"/>
                <a:cs typeface="+mn-ea"/>
              </a:rPr>
              <a:t>手机</a:t>
            </a:r>
            <a:r>
              <a:rPr lang="en-US" altLang="zh-CN" sz="2000" b="1" dirty="0">
                <a:solidFill>
                  <a:schemeClr val="bg1"/>
                </a:solidFill>
                <a:latin typeface="+mn-ea"/>
                <a:ea typeface="+mn-ea"/>
                <a:cs typeface="+mn-ea"/>
              </a:rPr>
              <a:t>APP</a:t>
            </a:r>
            <a:endParaRPr lang="zh-CN" altLang="en-US" sz="2000" b="1" dirty="0">
              <a:solidFill>
                <a:schemeClr val="bg1"/>
              </a:solidFill>
              <a:latin typeface="+mn-ea"/>
              <a:ea typeface="+mn-ea"/>
              <a:cs typeface="+mn-ea"/>
            </a:endParaRPr>
          </a:p>
        </p:txBody>
      </p:sp>
      <p:sp>
        <p:nvSpPr>
          <p:cNvPr id="19" name="KSO_Shape"/>
          <p:cNvSpPr/>
          <p:nvPr/>
        </p:nvSpPr>
        <p:spPr bwMode="auto">
          <a:xfrm>
            <a:off x="5632740" y="2064669"/>
            <a:ext cx="710855" cy="532094"/>
          </a:xfrm>
          <a:custGeom>
            <a:avLst/>
            <a:gdLst>
              <a:gd name="T0" fmla="*/ 151004 w 5185"/>
              <a:gd name="T1" fmla="*/ 1065477 h 3880"/>
              <a:gd name="T2" fmla="*/ 1873403 w 5185"/>
              <a:gd name="T3" fmla="*/ 1297678 h 3880"/>
              <a:gd name="T4" fmla="*/ 751713 w 5185"/>
              <a:gd name="T5" fmla="*/ 1241832 h 3880"/>
              <a:gd name="T6" fmla="*/ 1108464 w 5185"/>
              <a:gd name="T7" fmla="*/ 1148144 h 3880"/>
              <a:gd name="T8" fmla="*/ 751713 w 5185"/>
              <a:gd name="T9" fmla="*/ 1241832 h 3880"/>
              <a:gd name="T10" fmla="*/ 1726808 w 5185"/>
              <a:gd name="T11" fmla="*/ 1012203 h 3880"/>
              <a:gd name="T12" fmla="*/ 1726073 w 5185"/>
              <a:gd name="T13" fmla="*/ 1007794 h 3880"/>
              <a:gd name="T14" fmla="*/ 1726808 w 5185"/>
              <a:gd name="T15" fmla="*/ 44089 h 3880"/>
              <a:gd name="T16" fmla="*/ 1726441 w 5185"/>
              <a:gd name="T17" fmla="*/ 39680 h 3880"/>
              <a:gd name="T18" fmla="*/ 1724604 w 5185"/>
              <a:gd name="T19" fmla="*/ 30862 h 3880"/>
              <a:gd name="T20" fmla="*/ 1721297 w 5185"/>
              <a:gd name="T21" fmla="*/ 23147 h 3880"/>
              <a:gd name="T22" fmla="*/ 1716888 w 5185"/>
              <a:gd name="T23" fmla="*/ 15798 h 3880"/>
              <a:gd name="T24" fmla="*/ 1711010 w 5185"/>
              <a:gd name="T25" fmla="*/ 9920 h 3880"/>
              <a:gd name="T26" fmla="*/ 1703662 w 5185"/>
              <a:gd name="T27" fmla="*/ 5144 h 3880"/>
              <a:gd name="T28" fmla="*/ 1695946 w 5185"/>
              <a:gd name="T29" fmla="*/ 1837 h 3880"/>
              <a:gd name="T30" fmla="*/ 1687128 w 5185"/>
              <a:gd name="T31" fmla="*/ 367 h 3880"/>
              <a:gd name="T32" fmla="*/ 222281 w 5185"/>
              <a:gd name="T33" fmla="*/ 0 h 3880"/>
              <a:gd name="T34" fmla="*/ 217872 w 5185"/>
              <a:gd name="T35" fmla="*/ 367 h 3880"/>
              <a:gd name="T36" fmla="*/ 209054 w 5185"/>
              <a:gd name="T37" fmla="*/ 1837 h 3880"/>
              <a:gd name="T38" fmla="*/ 201338 w 5185"/>
              <a:gd name="T39" fmla="*/ 5144 h 3880"/>
              <a:gd name="T40" fmla="*/ 194358 w 5185"/>
              <a:gd name="T41" fmla="*/ 9920 h 3880"/>
              <a:gd name="T42" fmla="*/ 188112 w 5185"/>
              <a:gd name="T43" fmla="*/ 15798 h 3880"/>
              <a:gd name="T44" fmla="*/ 183336 w 5185"/>
              <a:gd name="T45" fmla="*/ 23147 h 3880"/>
              <a:gd name="T46" fmla="*/ 180029 w 5185"/>
              <a:gd name="T47" fmla="*/ 30862 h 3880"/>
              <a:gd name="T48" fmla="*/ 178559 w 5185"/>
              <a:gd name="T49" fmla="*/ 39680 h 3880"/>
              <a:gd name="T50" fmla="*/ 178192 w 5185"/>
              <a:gd name="T51" fmla="*/ 1003386 h 3880"/>
              <a:gd name="T52" fmla="*/ 178559 w 5185"/>
              <a:gd name="T53" fmla="*/ 1007794 h 3880"/>
              <a:gd name="T54" fmla="*/ 178192 w 5185"/>
              <a:gd name="T55" fmla="*/ 1012203 h 3880"/>
              <a:gd name="T56" fmla="*/ 1727176 w 5185"/>
              <a:gd name="T57" fmla="*/ 1012571 h 3880"/>
              <a:gd name="T58" fmla="*/ 1616954 w 5185"/>
              <a:gd name="T59" fmla="*/ 937620 h 3880"/>
              <a:gd name="T60" fmla="*/ 288046 w 5185"/>
              <a:gd name="T61" fmla="*/ 109854 h 3880"/>
              <a:gd name="T62" fmla="*/ 1616954 w 5185"/>
              <a:gd name="T63" fmla="*/ 937620 h 3880"/>
              <a:gd name="T64" fmla="*/ 4409 w 5185"/>
              <a:gd name="T65" fmla="*/ 1350584 h 3880"/>
              <a:gd name="T66" fmla="*/ 0 w 5185"/>
              <a:gd name="T67" fmla="*/ 1359402 h 3880"/>
              <a:gd name="T68" fmla="*/ 735 w 5185"/>
              <a:gd name="T69" fmla="*/ 1369322 h 3880"/>
              <a:gd name="T70" fmla="*/ 3307 w 5185"/>
              <a:gd name="T71" fmla="*/ 1379977 h 3880"/>
              <a:gd name="T72" fmla="*/ 7348 w 5185"/>
              <a:gd name="T73" fmla="*/ 1390999 h 3880"/>
              <a:gd name="T74" fmla="*/ 13227 w 5185"/>
              <a:gd name="T75" fmla="*/ 1401654 h 3880"/>
              <a:gd name="T76" fmla="*/ 19473 w 5185"/>
              <a:gd name="T77" fmla="*/ 1411206 h 3880"/>
              <a:gd name="T78" fmla="*/ 26821 w 5185"/>
              <a:gd name="T79" fmla="*/ 1418554 h 3880"/>
              <a:gd name="T80" fmla="*/ 35271 w 5185"/>
              <a:gd name="T81" fmla="*/ 1423698 h 3880"/>
              <a:gd name="T82" fmla="*/ 41884 w 5185"/>
              <a:gd name="T83" fmla="*/ 1425168 h 3880"/>
              <a:gd name="T84" fmla="*/ 1860911 w 5185"/>
              <a:gd name="T85" fmla="*/ 1425535 h 3880"/>
              <a:gd name="T86" fmla="*/ 1863116 w 5185"/>
              <a:gd name="T87" fmla="*/ 1425168 h 3880"/>
              <a:gd name="T88" fmla="*/ 1869729 w 5185"/>
              <a:gd name="T89" fmla="*/ 1423698 h 3880"/>
              <a:gd name="T90" fmla="*/ 1878179 w 5185"/>
              <a:gd name="T91" fmla="*/ 1418554 h 3880"/>
              <a:gd name="T92" fmla="*/ 1885527 w 5185"/>
              <a:gd name="T93" fmla="*/ 1411206 h 3880"/>
              <a:gd name="T94" fmla="*/ 1892141 w 5185"/>
              <a:gd name="T95" fmla="*/ 1401654 h 3880"/>
              <a:gd name="T96" fmla="*/ 1897652 w 5185"/>
              <a:gd name="T97" fmla="*/ 1390999 h 3880"/>
              <a:gd name="T98" fmla="*/ 1901693 w 5185"/>
              <a:gd name="T99" fmla="*/ 1379977 h 3880"/>
              <a:gd name="T100" fmla="*/ 1903898 w 5185"/>
              <a:gd name="T101" fmla="*/ 1369322 h 3880"/>
              <a:gd name="T102" fmla="*/ 1905000 w 5185"/>
              <a:gd name="T103" fmla="*/ 1359402 h 388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185" h="3880">
                <a:moveTo>
                  <a:pt x="4775" y="2900"/>
                </a:moveTo>
                <a:lnTo>
                  <a:pt x="411" y="2900"/>
                </a:lnTo>
                <a:lnTo>
                  <a:pt x="87" y="3532"/>
                </a:lnTo>
                <a:lnTo>
                  <a:pt x="5099" y="3532"/>
                </a:lnTo>
                <a:lnTo>
                  <a:pt x="4775" y="2900"/>
                </a:lnTo>
                <a:close/>
                <a:moveTo>
                  <a:pt x="2046" y="3380"/>
                </a:moveTo>
                <a:lnTo>
                  <a:pt x="2181" y="3125"/>
                </a:lnTo>
                <a:lnTo>
                  <a:pt x="3017" y="3125"/>
                </a:lnTo>
                <a:lnTo>
                  <a:pt x="3139" y="3380"/>
                </a:lnTo>
                <a:lnTo>
                  <a:pt x="2046" y="3380"/>
                </a:lnTo>
                <a:close/>
                <a:moveTo>
                  <a:pt x="4700" y="2755"/>
                </a:moveTo>
                <a:lnTo>
                  <a:pt x="4700" y="2755"/>
                </a:lnTo>
                <a:lnTo>
                  <a:pt x="4698" y="2743"/>
                </a:lnTo>
                <a:lnTo>
                  <a:pt x="4700" y="2731"/>
                </a:lnTo>
                <a:lnTo>
                  <a:pt x="4700" y="120"/>
                </a:lnTo>
                <a:lnTo>
                  <a:pt x="4699" y="108"/>
                </a:lnTo>
                <a:lnTo>
                  <a:pt x="4697" y="95"/>
                </a:lnTo>
                <a:lnTo>
                  <a:pt x="4694" y="84"/>
                </a:lnTo>
                <a:lnTo>
                  <a:pt x="4690" y="73"/>
                </a:lnTo>
                <a:lnTo>
                  <a:pt x="4685" y="63"/>
                </a:lnTo>
                <a:lnTo>
                  <a:pt x="4680" y="53"/>
                </a:lnTo>
                <a:lnTo>
                  <a:pt x="4673" y="43"/>
                </a:lnTo>
                <a:lnTo>
                  <a:pt x="4665" y="34"/>
                </a:lnTo>
                <a:lnTo>
                  <a:pt x="4657" y="27"/>
                </a:lnTo>
                <a:lnTo>
                  <a:pt x="4647" y="20"/>
                </a:lnTo>
                <a:lnTo>
                  <a:pt x="4637" y="14"/>
                </a:lnTo>
                <a:lnTo>
                  <a:pt x="4627" y="9"/>
                </a:lnTo>
                <a:lnTo>
                  <a:pt x="4616" y="5"/>
                </a:lnTo>
                <a:lnTo>
                  <a:pt x="4605" y="2"/>
                </a:lnTo>
                <a:lnTo>
                  <a:pt x="4592" y="1"/>
                </a:lnTo>
                <a:lnTo>
                  <a:pt x="4580" y="0"/>
                </a:lnTo>
                <a:lnTo>
                  <a:pt x="605" y="0"/>
                </a:lnTo>
                <a:lnTo>
                  <a:pt x="593" y="1"/>
                </a:lnTo>
                <a:lnTo>
                  <a:pt x="581" y="2"/>
                </a:lnTo>
                <a:lnTo>
                  <a:pt x="569" y="5"/>
                </a:lnTo>
                <a:lnTo>
                  <a:pt x="558" y="9"/>
                </a:lnTo>
                <a:lnTo>
                  <a:pt x="548" y="14"/>
                </a:lnTo>
                <a:lnTo>
                  <a:pt x="538" y="20"/>
                </a:lnTo>
                <a:lnTo>
                  <a:pt x="529" y="27"/>
                </a:lnTo>
                <a:lnTo>
                  <a:pt x="521" y="34"/>
                </a:lnTo>
                <a:lnTo>
                  <a:pt x="512" y="43"/>
                </a:lnTo>
                <a:lnTo>
                  <a:pt x="505" y="53"/>
                </a:lnTo>
                <a:lnTo>
                  <a:pt x="499" y="63"/>
                </a:lnTo>
                <a:lnTo>
                  <a:pt x="494" y="73"/>
                </a:lnTo>
                <a:lnTo>
                  <a:pt x="490" y="84"/>
                </a:lnTo>
                <a:lnTo>
                  <a:pt x="488" y="95"/>
                </a:lnTo>
                <a:lnTo>
                  <a:pt x="486" y="108"/>
                </a:lnTo>
                <a:lnTo>
                  <a:pt x="485" y="120"/>
                </a:lnTo>
                <a:lnTo>
                  <a:pt x="485" y="2731"/>
                </a:lnTo>
                <a:lnTo>
                  <a:pt x="486" y="2743"/>
                </a:lnTo>
                <a:lnTo>
                  <a:pt x="485" y="2755"/>
                </a:lnTo>
                <a:lnTo>
                  <a:pt x="484" y="2756"/>
                </a:lnTo>
                <a:lnTo>
                  <a:pt x="4701" y="2756"/>
                </a:lnTo>
                <a:lnTo>
                  <a:pt x="4700" y="2755"/>
                </a:lnTo>
                <a:close/>
                <a:moveTo>
                  <a:pt x="4401" y="2552"/>
                </a:moveTo>
                <a:lnTo>
                  <a:pt x="784" y="2552"/>
                </a:lnTo>
                <a:lnTo>
                  <a:pt x="784" y="299"/>
                </a:lnTo>
                <a:lnTo>
                  <a:pt x="4401" y="299"/>
                </a:lnTo>
                <a:lnTo>
                  <a:pt x="4401" y="2552"/>
                </a:lnTo>
                <a:close/>
                <a:moveTo>
                  <a:pt x="5172" y="3676"/>
                </a:moveTo>
                <a:lnTo>
                  <a:pt x="12" y="3676"/>
                </a:lnTo>
                <a:lnTo>
                  <a:pt x="0" y="3700"/>
                </a:lnTo>
                <a:lnTo>
                  <a:pt x="1" y="3713"/>
                </a:lnTo>
                <a:lnTo>
                  <a:pt x="2" y="3727"/>
                </a:lnTo>
                <a:lnTo>
                  <a:pt x="5" y="3741"/>
                </a:lnTo>
                <a:lnTo>
                  <a:pt x="9" y="3756"/>
                </a:lnTo>
                <a:lnTo>
                  <a:pt x="14" y="3771"/>
                </a:lnTo>
                <a:lnTo>
                  <a:pt x="20" y="3786"/>
                </a:lnTo>
                <a:lnTo>
                  <a:pt x="28" y="3801"/>
                </a:lnTo>
                <a:lnTo>
                  <a:pt x="36" y="3815"/>
                </a:lnTo>
                <a:lnTo>
                  <a:pt x="44" y="3828"/>
                </a:lnTo>
                <a:lnTo>
                  <a:pt x="53" y="3841"/>
                </a:lnTo>
                <a:lnTo>
                  <a:pt x="63" y="3852"/>
                </a:lnTo>
                <a:lnTo>
                  <a:pt x="73" y="3861"/>
                </a:lnTo>
                <a:lnTo>
                  <a:pt x="85" y="3869"/>
                </a:lnTo>
                <a:lnTo>
                  <a:pt x="96" y="3875"/>
                </a:lnTo>
                <a:lnTo>
                  <a:pt x="108" y="3878"/>
                </a:lnTo>
                <a:lnTo>
                  <a:pt x="114" y="3879"/>
                </a:lnTo>
                <a:lnTo>
                  <a:pt x="120" y="3880"/>
                </a:lnTo>
                <a:lnTo>
                  <a:pt x="5065" y="3880"/>
                </a:lnTo>
                <a:lnTo>
                  <a:pt x="5071" y="3879"/>
                </a:lnTo>
                <a:lnTo>
                  <a:pt x="5077" y="3878"/>
                </a:lnTo>
                <a:lnTo>
                  <a:pt x="5089" y="3875"/>
                </a:lnTo>
                <a:lnTo>
                  <a:pt x="5101" y="3869"/>
                </a:lnTo>
                <a:lnTo>
                  <a:pt x="5112" y="3861"/>
                </a:lnTo>
                <a:lnTo>
                  <a:pt x="5122" y="3852"/>
                </a:lnTo>
                <a:lnTo>
                  <a:pt x="5132" y="3841"/>
                </a:lnTo>
                <a:lnTo>
                  <a:pt x="5141" y="3828"/>
                </a:lnTo>
                <a:lnTo>
                  <a:pt x="5150" y="3815"/>
                </a:lnTo>
                <a:lnTo>
                  <a:pt x="5158" y="3801"/>
                </a:lnTo>
                <a:lnTo>
                  <a:pt x="5165" y="3786"/>
                </a:lnTo>
                <a:lnTo>
                  <a:pt x="5171" y="3771"/>
                </a:lnTo>
                <a:lnTo>
                  <a:pt x="5176" y="3756"/>
                </a:lnTo>
                <a:lnTo>
                  <a:pt x="5180" y="3741"/>
                </a:lnTo>
                <a:lnTo>
                  <a:pt x="5182" y="3727"/>
                </a:lnTo>
                <a:lnTo>
                  <a:pt x="5184" y="3713"/>
                </a:lnTo>
                <a:lnTo>
                  <a:pt x="5185" y="3700"/>
                </a:lnTo>
                <a:lnTo>
                  <a:pt x="5172" y="3676"/>
                </a:lnTo>
                <a:close/>
              </a:path>
            </a:pathLst>
          </a:custGeom>
          <a:solidFill>
            <a:schemeClr val="bg1"/>
          </a:solidFill>
          <a:ln>
            <a:noFill/>
          </a:ln>
        </p:spPr>
        <p:txBody>
          <a:bodyPr bIns="360000" anchor="ctr">
            <a:scene3d>
              <a:camera prst="orthographicFront"/>
              <a:lightRig rig="threePt" dir="t"/>
            </a:scene3d>
            <a:sp3d>
              <a:contourClr>
                <a:srgbClr val="FFFFFF"/>
              </a:contourClr>
            </a:sp3d>
          </a:bodyPr>
          <a:lstStyle/>
          <a:p>
            <a:pPr algn="ctr">
              <a:defRPr/>
            </a:pPr>
            <a:endParaRPr lang="zh-CN" altLang="en-US" dirty="0">
              <a:solidFill>
                <a:srgbClr val="FFFFFF"/>
              </a:solidFill>
              <a:ea typeface="+mn-ea"/>
              <a:cs typeface="+mn-ea"/>
            </a:endParaRPr>
          </a:p>
        </p:txBody>
      </p:sp>
      <p:sp>
        <p:nvSpPr>
          <p:cNvPr id="20" name="KSO_Shape"/>
          <p:cNvSpPr/>
          <p:nvPr/>
        </p:nvSpPr>
        <p:spPr bwMode="auto">
          <a:xfrm>
            <a:off x="8268889" y="2090084"/>
            <a:ext cx="570521" cy="481264"/>
          </a:xfrm>
          <a:custGeom>
            <a:avLst/>
            <a:gdLst>
              <a:gd name="T0" fmla="*/ 332222 w 2301876"/>
              <a:gd name="T1" fmla="*/ 1410232 h 1941513"/>
              <a:gd name="T2" fmla="*/ 321717 w 2301876"/>
              <a:gd name="T3" fmla="*/ 1470415 h 1941513"/>
              <a:gd name="T4" fmla="*/ 382384 w 2301876"/>
              <a:gd name="T5" fmla="*/ 1525343 h 1941513"/>
              <a:gd name="T6" fmla="*/ 696485 w 2301876"/>
              <a:gd name="T7" fmla="*/ 1509573 h 1941513"/>
              <a:gd name="T8" fmla="*/ 723010 w 2301876"/>
              <a:gd name="T9" fmla="*/ 1444398 h 1941513"/>
              <a:gd name="T10" fmla="*/ 671273 w 2301876"/>
              <a:gd name="T11" fmla="*/ 1380797 h 1941513"/>
              <a:gd name="T12" fmla="*/ 1348867 w 2301876"/>
              <a:gd name="T13" fmla="*/ 1247408 h 1941513"/>
              <a:gd name="T14" fmla="*/ 1327043 w 2301876"/>
              <a:gd name="T15" fmla="*/ 1320445 h 1941513"/>
              <a:gd name="T16" fmla="*/ 1593934 w 2301876"/>
              <a:gd name="T17" fmla="*/ 1356438 h 1941513"/>
              <a:gd name="T18" fmla="*/ 1647838 w 2301876"/>
              <a:gd name="T19" fmla="*/ 1303105 h 1941513"/>
              <a:gd name="T20" fmla="*/ 1606030 w 2301876"/>
              <a:gd name="T21" fmla="*/ 1239789 h 1941513"/>
              <a:gd name="T22" fmla="*/ 1529191 w 2301876"/>
              <a:gd name="T23" fmla="*/ 516517 h 1941513"/>
              <a:gd name="T24" fmla="*/ 1584982 w 2301876"/>
              <a:gd name="T25" fmla="*/ 576970 h 1941513"/>
              <a:gd name="T26" fmla="*/ 1601035 w 2301876"/>
              <a:gd name="T27" fmla="*/ 667649 h 1941513"/>
              <a:gd name="T28" fmla="*/ 1640510 w 2301876"/>
              <a:gd name="T29" fmla="*/ 716799 h 1941513"/>
              <a:gd name="T30" fmla="*/ 1583140 w 2301876"/>
              <a:gd name="T31" fmla="*/ 840071 h 1941513"/>
              <a:gd name="T32" fmla="*/ 1691827 w 2301876"/>
              <a:gd name="T33" fmla="*/ 916820 h 1941513"/>
              <a:gd name="T34" fmla="*/ 1229710 w 2301876"/>
              <a:gd name="T35" fmla="*/ 1106063 h 1941513"/>
              <a:gd name="T36" fmla="*/ 1284448 w 2301876"/>
              <a:gd name="T37" fmla="*/ 909460 h 1941513"/>
              <a:gd name="T38" fmla="*/ 1396556 w 2301876"/>
              <a:gd name="T39" fmla="*/ 836654 h 1941513"/>
              <a:gd name="T40" fmla="*/ 1335239 w 2301876"/>
              <a:gd name="T41" fmla="*/ 712857 h 1941513"/>
              <a:gd name="T42" fmla="*/ 1370240 w 2301876"/>
              <a:gd name="T43" fmla="*/ 660815 h 1941513"/>
              <a:gd name="T44" fmla="*/ 1388398 w 2301876"/>
              <a:gd name="T45" fmla="*/ 571451 h 1941513"/>
              <a:gd name="T46" fmla="*/ 1446031 w 2301876"/>
              <a:gd name="T47" fmla="*/ 514152 h 1941513"/>
              <a:gd name="T48" fmla="*/ 570227 w 2301876"/>
              <a:gd name="T49" fmla="*/ 477627 h 1941513"/>
              <a:gd name="T50" fmla="*/ 641756 w 2301876"/>
              <a:gd name="T51" fmla="*/ 549062 h 1941513"/>
              <a:gd name="T52" fmla="*/ 661216 w 2301876"/>
              <a:gd name="T53" fmla="*/ 657005 h 1941513"/>
              <a:gd name="T54" fmla="*/ 633078 w 2301876"/>
              <a:gd name="T55" fmla="*/ 739471 h 1941513"/>
              <a:gd name="T56" fmla="*/ 574697 w 2301876"/>
              <a:gd name="T57" fmla="*/ 792786 h 1941513"/>
              <a:gd name="T58" fmla="*/ 708552 w 2301876"/>
              <a:gd name="T59" fmla="*/ 915697 h 1941513"/>
              <a:gd name="T60" fmla="*/ 815320 w 2301876"/>
              <a:gd name="T61" fmla="*/ 1036508 h 1941513"/>
              <a:gd name="T62" fmla="*/ 222836 w 2301876"/>
              <a:gd name="T63" fmla="*/ 1047276 h 1941513"/>
              <a:gd name="T64" fmla="*/ 324870 w 2301876"/>
              <a:gd name="T65" fmla="*/ 922526 h 1941513"/>
              <a:gd name="T66" fmla="*/ 473189 w 2301876"/>
              <a:gd name="T67" fmla="*/ 794886 h 1941513"/>
              <a:gd name="T68" fmla="*/ 413493 w 2301876"/>
              <a:gd name="T69" fmla="*/ 744461 h 1941513"/>
              <a:gd name="T70" fmla="*/ 382462 w 2301876"/>
              <a:gd name="T71" fmla="*/ 663570 h 1941513"/>
              <a:gd name="T72" fmla="*/ 397978 w 2301876"/>
              <a:gd name="T73" fmla="*/ 556154 h 1941513"/>
              <a:gd name="T74" fmla="*/ 466878 w 2301876"/>
              <a:gd name="T75" fmla="*/ 480778 h 1941513"/>
              <a:gd name="T76" fmla="*/ 140242 w 2301876"/>
              <a:gd name="T77" fmla="*/ 134558 h 1941513"/>
              <a:gd name="T78" fmla="*/ 133677 w 2301876"/>
              <a:gd name="T79" fmla="*/ 1210760 h 1941513"/>
              <a:gd name="T80" fmla="*/ 198545 w 2301876"/>
              <a:gd name="T81" fmla="*/ 1290654 h 1941513"/>
              <a:gd name="T82" fmla="*/ 905010 w 2301876"/>
              <a:gd name="T83" fmla="*/ 1223901 h 1941513"/>
              <a:gd name="T84" fmla="*/ 906061 w 2301876"/>
              <a:gd name="T85" fmla="*/ 137186 h 1941513"/>
              <a:gd name="T86" fmla="*/ 1795088 w 2301876"/>
              <a:gd name="T87" fmla="*/ 130835 h 1941513"/>
              <a:gd name="T88" fmla="*/ 1869239 w 2301876"/>
              <a:gd name="T89" fmla="*/ 166040 h 1941513"/>
              <a:gd name="T90" fmla="*/ 1904211 w 2301876"/>
              <a:gd name="T91" fmla="*/ 240391 h 1941513"/>
              <a:gd name="T92" fmla="*/ 1879757 w 2301876"/>
              <a:gd name="T93" fmla="*/ 1330166 h 1941513"/>
              <a:gd name="T94" fmla="*/ 1769057 w 2301876"/>
              <a:gd name="T95" fmla="*/ 1410033 h 1941513"/>
              <a:gd name="T96" fmla="*/ 1237904 w 2301876"/>
              <a:gd name="T97" fmla="*/ 1415550 h 1941513"/>
              <a:gd name="T98" fmla="*/ 1189785 w 2301876"/>
              <a:gd name="T99" fmla="*/ 1139429 h 1941513"/>
              <a:gd name="T100" fmla="*/ 1756435 w 2301876"/>
              <a:gd name="T101" fmla="*/ 1159921 h 1941513"/>
              <a:gd name="T102" fmla="*/ 1799821 w 2301876"/>
              <a:gd name="T103" fmla="*/ 1088198 h 1941513"/>
              <a:gd name="T104" fmla="*/ 898445 w 2301876"/>
              <a:gd name="T105" fmla="*/ 262 h 1941513"/>
              <a:gd name="T106" fmla="*/ 992990 w 2301876"/>
              <a:gd name="T107" fmla="*/ 39421 h 1941513"/>
              <a:gd name="T108" fmla="*/ 1041313 w 2301876"/>
              <a:gd name="T109" fmla="*/ 129302 h 1941513"/>
              <a:gd name="T110" fmla="*/ 1017414 w 2301876"/>
              <a:gd name="T111" fmla="*/ 1483030 h 1941513"/>
              <a:gd name="T112" fmla="*/ 887939 w 2301876"/>
              <a:gd name="T113" fmla="*/ 1588417 h 1941513"/>
              <a:gd name="T114" fmla="*/ 200909 w 2301876"/>
              <a:gd name="T115" fmla="*/ 1599454 h 1941513"/>
              <a:gd name="T116" fmla="*/ 45959 w 2301876"/>
              <a:gd name="T117" fmla="*/ 1513779 h 1941513"/>
              <a:gd name="T118" fmla="*/ 0 w 2301876"/>
              <a:gd name="T119" fmla="*/ 152429 h 1941513"/>
              <a:gd name="T120" fmla="*/ 34667 w 2301876"/>
              <a:gd name="T121" fmla="*/ 55452 h 1941513"/>
              <a:gd name="T122" fmla="*/ 121596 w 2301876"/>
              <a:gd name="T123" fmla="*/ 2891 h 194151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301876" h="1941513">
                <a:moveTo>
                  <a:pt x="475693" y="1664563"/>
                </a:moveTo>
                <a:lnTo>
                  <a:pt x="471250" y="1664880"/>
                </a:lnTo>
                <a:lnTo>
                  <a:pt x="466490" y="1665198"/>
                </a:lnTo>
                <a:lnTo>
                  <a:pt x="462047" y="1665515"/>
                </a:lnTo>
                <a:lnTo>
                  <a:pt x="457605" y="1666468"/>
                </a:lnTo>
                <a:lnTo>
                  <a:pt x="453162" y="1667421"/>
                </a:lnTo>
                <a:lnTo>
                  <a:pt x="449354" y="1668691"/>
                </a:lnTo>
                <a:lnTo>
                  <a:pt x="440786" y="1671550"/>
                </a:lnTo>
                <a:lnTo>
                  <a:pt x="433170" y="1675679"/>
                </a:lnTo>
                <a:lnTo>
                  <a:pt x="425553" y="1680125"/>
                </a:lnTo>
                <a:lnTo>
                  <a:pt x="418572" y="1685207"/>
                </a:lnTo>
                <a:lnTo>
                  <a:pt x="412542" y="1691241"/>
                </a:lnTo>
                <a:lnTo>
                  <a:pt x="406513" y="1697276"/>
                </a:lnTo>
                <a:lnTo>
                  <a:pt x="401435" y="1704263"/>
                </a:lnTo>
                <a:lnTo>
                  <a:pt x="396993" y="1711886"/>
                </a:lnTo>
                <a:lnTo>
                  <a:pt x="392867" y="1719508"/>
                </a:lnTo>
                <a:lnTo>
                  <a:pt x="390011" y="1728083"/>
                </a:lnTo>
                <a:lnTo>
                  <a:pt x="388742" y="1732212"/>
                </a:lnTo>
                <a:lnTo>
                  <a:pt x="387790" y="1736341"/>
                </a:lnTo>
                <a:lnTo>
                  <a:pt x="386838" y="1740787"/>
                </a:lnTo>
                <a:lnTo>
                  <a:pt x="386203" y="1745552"/>
                </a:lnTo>
                <a:lnTo>
                  <a:pt x="385886" y="1749998"/>
                </a:lnTo>
                <a:lnTo>
                  <a:pt x="385886" y="1754444"/>
                </a:lnTo>
                <a:lnTo>
                  <a:pt x="385886" y="1759209"/>
                </a:lnTo>
                <a:lnTo>
                  <a:pt x="386203" y="1763655"/>
                </a:lnTo>
                <a:lnTo>
                  <a:pt x="386838" y="1768419"/>
                </a:lnTo>
                <a:lnTo>
                  <a:pt x="387790" y="1772865"/>
                </a:lnTo>
                <a:lnTo>
                  <a:pt x="388742" y="1776994"/>
                </a:lnTo>
                <a:lnTo>
                  <a:pt x="390011" y="1781441"/>
                </a:lnTo>
                <a:lnTo>
                  <a:pt x="392867" y="1789698"/>
                </a:lnTo>
                <a:lnTo>
                  <a:pt x="396993" y="1797639"/>
                </a:lnTo>
                <a:lnTo>
                  <a:pt x="401435" y="1804943"/>
                </a:lnTo>
                <a:lnTo>
                  <a:pt x="406513" y="1812248"/>
                </a:lnTo>
                <a:lnTo>
                  <a:pt x="412542" y="1818283"/>
                </a:lnTo>
                <a:lnTo>
                  <a:pt x="418572" y="1824317"/>
                </a:lnTo>
                <a:lnTo>
                  <a:pt x="425553" y="1829399"/>
                </a:lnTo>
                <a:lnTo>
                  <a:pt x="433170" y="1833845"/>
                </a:lnTo>
                <a:lnTo>
                  <a:pt x="440786" y="1837657"/>
                </a:lnTo>
                <a:lnTo>
                  <a:pt x="449354" y="1840515"/>
                </a:lnTo>
                <a:lnTo>
                  <a:pt x="453162" y="1842103"/>
                </a:lnTo>
                <a:lnTo>
                  <a:pt x="457605" y="1842738"/>
                </a:lnTo>
                <a:lnTo>
                  <a:pt x="462047" y="1843374"/>
                </a:lnTo>
                <a:lnTo>
                  <a:pt x="466490" y="1844326"/>
                </a:lnTo>
                <a:lnTo>
                  <a:pt x="471250" y="1844644"/>
                </a:lnTo>
                <a:lnTo>
                  <a:pt x="475693" y="1844644"/>
                </a:lnTo>
                <a:lnTo>
                  <a:pt x="784465" y="1844644"/>
                </a:lnTo>
                <a:lnTo>
                  <a:pt x="788908" y="1844644"/>
                </a:lnTo>
                <a:lnTo>
                  <a:pt x="793668" y="1844326"/>
                </a:lnTo>
                <a:lnTo>
                  <a:pt x="798111" y="1843374"/>
                </a:lnTo>
                <a:lnTo>
                  <a:pt x="802553" y="1842738"/>
                </a:lnTo>
                <a:lnTo>
                  <a:pt x="806996" y="1842103"/>
                </a:lnTo>
                <a:lnTo>
                  <a:pt x="811122" y="1840515"/>
                </a:lnTo>
                <a:lnTo>
                  <a:pt x="819690" y="1837657"/>
                </a:lnTo>
                <a:lnTo>
                  <a:pt x="827306" y="1833845"/>
                </a:lnTo>
                <a:lnTo>
                  <a:pt x="834605" y="1829399"/>
                </a:lnTo>
                <a:lnTo>
                  <a:pt x="841586" y="1824317"/>
                </a:lnTo>
                <a:lnTo>
                  <a:pt x="847933" y="1818283"/>
                </a:lnTo>
                <a:lnTo>
                  <a:pt x="853963" y="1812248"/>
                </a:lnTo>
                <a:lnTo>
                  <a:pt x="859040" y="1804943"/>
                </a:lnTo>
                <a:lnTo>
                  <a:pt x="863483" y="1797639"/>
                </a:lnTo>
                <a:lnTo>
                  <a:pt x="867608" y="1789698"/>
                </a:lnTo>
                <a:lnTo>
                  <a:pt x="870464" y="1781441"/>
                </a:lnTo>
                <a:lnTo>
                  <a:pt x="871734" y="1776994"/>
                </a:lnTo>
                <a:lnTo>
                  <a:pt x="872686" y="1772865"/>
                </a:lnTo>
                <a:lnTo>
                  <a:pt x="873320" y="1768419"/>
                </a:lnTo>
                <a:lnTo>
                  <a:pt x="873638" y="1763655"/>
                </a:lnTo>
                <a:lnTo>
                  <a:pt x="874272" y="1759209"/>
                </a:lnTo>
                <a:lnTo>
                  <a:pt x="874590" y="1754444"/>
                </a:lnTo>
                <a:lnTo>
                  <a:pt x="874272" y="1749998"/>
                </a:lnTo>
                <a:lnTo>
                  <a:pt x="873638" y="1745552"/>
                </a:lnTo>
                <a:lnTo>
                  <a:pt x="873320" y="1740787"/>
                </a:lnTo>
                <a:lnTo>
                  <a:pt x="872686" y="1736341"/>
                </a:lnTo>
                <a:lnTo>
                  <a:pt x="871734" y="1732212"/>
                </a:lnTo>
                <a:lnTo>
                  <a:pt x="870464" y="1728083"/>
                </a:lnTo>
                <a:lnTo>
                  <a:pt x="867608" y="1719508"/>
                </a:lnTo>
                <a:lnTo>
                  <a:pt x="863483" y="1711886"/>
                </a:lnTo>
                <a:lnTo>
                  <a:pt x="859040" y="1704263"/>
                </a:lnTo>
                <a:lnTo>
                  <a:pt x="853963" y="1697276"/>
                </a:lnTo>
                <a:lnTo>
                  <a:pt x="847933" y="1691241"/>
                </a:lnTo>
                <a:lnTo>
                  <a:pt x="841586" y="1685207"/>
                </a:lnTo>
                <a:lnTo>
                  <a:pt x="834605" y="1680125"/>
                </a:lnTo>
                <a:lnTo>
                  <a:pt x="827306" y="1675679"/>
                </a:lnTo>
                <a:lnTo>
                  <a:pt x="819690" y="1671550"/>
                </a:lnTo>
                <a:lnTo>
                  <a:pt x="811122" y="1668691"/>
                </a:lnTo>
                <a:lnTo>
                  <a:pt x="806996" y="1667421"/>
                </a:lnTo>
                <a:lnTo>
                  <a:pt x="802553" y="1666468"/>
                </a:lnTo>
                <a:lnTo>
                  <a:pt x="798111" y="1665515"/>
                </a:lnTo>
                <a:lnTo>
                  <a:pt x="793668" y="1665198"/>
                </a:lnTo>
                <a:lnTo>
                  <a:pt x="788908" y="1664880"/>
                </a:lnTo>
                <a:lnTo>
                  <a:pt x="784465" y="1664563"/>
                </a:lnTo>
                <a:lnTo>
                  <a:pt x="475693" y="1664563"/>
                </a:lnTo>
                <a:close/>
                <a:moveTo>
                  <a:pt x="1670551" y="1495108"/>
                </a:moveTo>
                <a:lnTo>
                  <a:pt x="1662926" y="1495425"/>
                </a:lnTo>
                <a:lnTo>
                  <a:pt x="1655936" y="1496695"/>
                </a:lnTo>
                <a:lnTo>
                  <a:pt x="1648946" y="1498283"/>
                </a:lnTo>
                <a:lnTo>
                  <a:pt x="1642274" y="1500823"/>
                </a:lnTo>
                <a:lnTo>
                  <a:pt x="1636237" y="1503998"/>
                </a:lnTo>
                <a:lnTo>
                  <a:pt x="1629882" y="1507490"/>
                </a:lnTo>
                <a:lnTo>
                  <a:pt x="1624481" y="1511618"/>
                </a:lnTo>
                <a:lnTo>
                  <a:pt x="1619080" y="1516380"/>
                </a:lnTo>
                <a:lnTo>
                  <a:pt x="1614631" y="1521778"/>
                </a:lnTo>
                <a:lnTo>
                  <a:pt x="1610183" y="1527175"/>
                </a:lnTo>
                <a:lnTo>
                  <a:pt x="1606688" y="1533208"/>
                </a:lnTo>
                <a:lnTo>
                  <a:pt x="1603511" y="1539240"/>
                </a:lnTo>
                <a:lnTo>
                  <a:pt x="1601605" y="1545908"/>
                </a:lnTo>
                <a:lnTo>
                  <a:pt x="1599698" y="1552893"/>
                </a:lnTo>
                <a:lnTo>
                  <a:pt x="1598427" y="1559878"/>
                </a:lnTo>
                <a:lnTo>
                  <a:pt x="1598110" y="1567498"/>
                </a:lnTo>
                <a:lnTo>
                  <a:pt x="1598427" y="1574800"/>
                </a:lnTo>
                <a:lnTo>
                  <a:pt x="1599698" y="1582103"/>
                </a:lnTo>
                <a:lnTo>
                  <a:pt x="1601605" y="1589088"/>
                </a:lnTo>
                <a:lnTo>
                  <a:pt x="1603511" y="1595755"/>
                </a:lnTo>
                <a:lnTo>
                  <a:pt x="1606688" y="1602105"/>
                </a:lnTo>
                <a:lnTo>
                  <a:pt x="1610183" y="1607820"/>
                </a:lnTo>
                <a:lnTo>
                  <a:pt x="1614631" y="1613535"/>
                </a:lnTo>
                <a:lnTo>
                  <a:pt x="1619080" y="1618615"/>
                </a:lnTo>
                <a:lnTo>
                  <a:pt x="1624481" y="1623378"/>
                </a:lnTo>
                <a:lnTo>
                  <a:pt x="1629882" y="1627505"/>
                </a:lnTo>
                <a:lnTo>
                  <a:pt x="1636237" y="1630998"/>
                </a:lnTo>
                <a:lnTo>
                  <a:pt x="1642274" y="1634173"/>
                </a:lnTo>
                <a:lnTo>
                  <a:pt x="1648946" y="1636713"/>
                </a:lnTo>
                <a:lnTo>
                  <a:pt x="1655936" y="1638300"/>
                </a:lnTo>
                <a:lnTo>
                  <a:pt x="1662926" y="1639253"/>
                </a:lnTo>
                <a:lnTo>
                  <a:pt x="1670551" y="1639570"/>
                </a:lnTo>
                <a:lnTo>
                  <a:pt x="1918697" y="1639570"/>
                </a:lnTo>
                <a:lnTo>
                  <a:pt x="1926004" y="1639253"/>
                </a:lnTo>
                <a:lnTo>
                  <a:pt x="1933630" y="1638300"/>
                </a:lnTo>
                <a:lnTo>
                  <a:pt x="1940620" y="1636713"/>
                </a:lnTo>
                <a:lnTo>
                  <a:pt x="1947292" y="1634173"/>
                </a:lnTo>
                <a:lnTo>
                  <a:pt x="1953329" y="1630998"/>
                </a:lnTo>
                <a:lnTo>
                  <a:pt x="1959366" y="1627505"/>
                </a:lnTo>
                <a:lnTo>
                  <a:pt x="1964767" y="1623378"/>
                </a:lnTo>
                <a:lnTo>
                  <a:pt x="1970168" y="1618615"/>
                </a:lnTo>
                <a:lnTo>
                  <a:pt x="1974934" y="1613535"/>
                </a:lnTo>
                <a:lnTo>
                  <a:pt x="1979065" y="1607820"/>
                </a:lnTo>
                <a:lnTo>
                  <a:pt x="1982560" y="1602105"/>
                </a:lnTo>
                <a:lnTo>
                  <a:pt x="1985419" y="1595755"/>
                </a:lnTo>
                <a:lnTo>
                  <a:pt x="1988279" y="1589088"/>
                </a:lnTo>
                <a:lnTo>
                  <a:pt x="1989868" y="1582103"/>
                </a:lnTo>
                <a:lnTo>
                  <a:pt x="1991138" y="1574800"/>
                </a:lnTo>
                <a:lnTo>
                  <a:pt x="1991456" y="1567498"/>
                </a:lnTo>
                <a:lnTo>
                  <a:pt x="1991138" y="1559878"/>
                </a:lnTo>
                <a:lnTo>
                  <a:pt x="1989868" y="1552893"/>
                </a:lnTo>
                <a:lnTo>
                  <a:pt x="1988279" y="1545908"/>
                </a:lnTo>
                <a:lnTo>
                  <a:pt x="1985419" y="1539240"/>
                </a:lnTo>
                <a:lnTo>
                  <a:pt x="1982560" y="1533208"/>
                </a:lnTo>
                <a:lnTo>
                  <a:pt x="1979065" y="1527175"/>
                </a:lnTo>
                <a:lnTo>
                  <a:pt x="1974934" y="1521778"/>
                </a:lnTo>
                <a:lnTo>
                  <a:pt x="1970168" y="1516380"/>
                </a:lnTo>
                <a:lnTo>
                  <a:pt x="1964767" y="1511618"/>
                </a:lnTo>
                <a:lnTo>
                  <a:pt x="1959366" y="1507490"/>
                </a:lnTo>
                <a:lnTo>
                  <a:pt x="1953329" y="1503998"/>
                </a:lnTo>
                <a:lnTo>
                  <a:pt x="1947292" y="1500823"/>
                </a:lnTo>
                <a:lnTo>
                  <a:pt x="1940620" y="1498283"/>
                </a:lnTo>
                <a:lnTo>
                  <a:pt x="1933630" y="1496695"/>
                </a:lnTo>
                <a:lnTo>
                  <a:pt x="1926004" y="1495425"/>
                </a:lnTo>
                <a:lnTo>
                  <a:pt x="1918697" y="1495108"/>
                </a:lnTo>
                <a:lnTo>
                  <a:pt x="1670551" y="1495108"/>
                </a:lnTo>
                <a:close/>
                <a:moveTo>
                  <a:pt x="1787673" y="611187"/>
                </a:moveTo>
                <a:lnTo>
                  <a:pt x="1794669" y="611187"/>
                </a:lnTo>
                <a:lnTo>
                  <a:pt x="1801665" y="611187"/>
                </a:lnTo>
                <a:lnTo>
                  <a:pt x="1808661" y="612140"/>
                </a:lnTo>
                <a:lnTo>
                  <a:pt x="1815338" y="613093"/>
                </a:lnTo>
                <a:lnTo>
                  <a:pt x="1822016" y="614681"/>
                </a:lnTo>
                <a:lnTo>
                  <a:pt x="1828694" y="616587"/>
                </a:lnTo>
                <a:lnTo>
                  <a:pt x="1835372" y="618810"/>
                </a:lnTo>
                <a:lnTo>
                  <a:pt x="1841732" y="621352"/>
                </a:lnTo>
                <a:lnTo>
                  <a:pt x="1847773" y="624210"/>
                </a:lnTo>
                <a:lnTo>
                  <a:pt x="1853815" y="627387"/>
                </a:lnTo>
                <a:lnTo>
                  <a:pt x="1859539" y="631198"/>
                </a:lnTo>
                <a:lnTo>
                  <a:pt x="1865581" y="635010"/>
                </a:lnTo>
                <a:lnTo>
                  <a:pt x="1870987" y="639457"/>
                </a:lnTo>
                <a:lnTo>
                  <a:pt x="1876393" y="643904"/>
                </a:lnTo>
                <a:lnTo>
                  <a:pt x="1881480" y="648986"/>
                </a:lnTo>
                <a:lnTo>
                  <a:pt x="1886568" y="654068"/>
                </a:lnTo>
                <a:lnTo>
                  <a:pt x="1891338" y="659151"/>
                </a:lnTo>
                <a:lnTo>
                  <a:pt x="1895790" y="665186"/>
                </a:lnTo>
                <a:lnTo>
                  <a:pt x="1900242" y="670903"/>
                </a:lnTo>
                <a:lnTo>
                  <a:pt x="1904376" y="677256"/>
                </a:lnTo>
                <a:lnTo>
                  <a:pt x="1908192" y="683609"/>
                </a:lnTo>
                <a:lnTo>
                  <a:pt x="1911690" y="690597"/>
                </a:lnTo>
                <a:lnTo>
                  <a:pt x="1915188" y="697267"/>
                </a:lnTo>
                <a:lnTo>
                  <a:pt x="1918049" y="704255"/>
                </a:lnTo>
                <a:lnTo>
                  <a:pt x="1920593" y="711561"/>
                </a:lnTo>
                <a:lnTo>
                  <a:pt x="1923137" y="718867"/>
                </a:lnTo>
                <a:lnTo>
                  <a:pt x="1925363" y="726808"/>
                </a:lnTo>
                <a:lnTo>
                  <a:pt x="1927271" y="734431"/>
                </a:lnTo>
                <a:lnTo>
                  <a:pt x="1928861" y="742690"/>
                </a:lnTo>
                <a:lnTo>
                  <a:pt x="1929815" y="750631"/>
                </a:lnTo>
                <a:lnTo>
                  <a:pt x="1930451" y="758889"/>
                </a:lnTo>
                <a:lnTo>
                  <a:pt x="1931405" y="767466"/>
                </a:lnTo>
                <a:lnTo>
                  <a:pt x="1931405" y="775724"/>
                </a:lnTo>
                <a:lnTo>
                  <a:pt x="1931723" y="784301"/>
                </a:lnTo>
                <a:lnTo>
                  <a:pt x="1932359" y="791924"/>
                </a:lnTo>
                <a:lnTo>
                  <a:pt x="1933313" y="799865"/>
                </a:lnTo>
                <a:lnTo>
                  <a:pt x="1934585" y="806853"/>
                </a:lnTo>
                <a:lnTo>
                  <a:pt x="1936175" y="813206"/>
                </a:lnTo>
                <a:lnTo>
                  <a:pt x="1938401" y="819241"/>
                </a:lnTo>
                <a:lnTo>
                  <a:pt x="1940627" y="824958"/>
                </a:lnTo>
                <a:lnTo>
                  <a:pt x="1943171" y="830041"/>
                </a:lnTo>
                <a:lnTo>
                  <a:pt x="1945715" y="834805"/>
                </a:lnTo>
                <a:lnTo>
                  <a:pt x="1948576" y="839252"/>
                </a:lnTo>
                <a:lnTo>
                  <a:pt x="1951756" y="843381"/>
                </a:lnTo>
                <a:lnTo>
                  <a:pt x="1954936" y="846875"/>
                </a:lnTo>
                <a:lnTo>
                  <a:pt x="1958116" y="850687"/>
                </a:lnTo>
                <a:lnTo>
                  <a:pt x="1961614" y="853546"/>
                </a:lnTo>
                <a:lnTo>
                  <a:pt x="1965430" y="856087"/>
                </a:lnTo>
                <a:lnTo>
                  <a:pt x="1968610" y="858946"/>
                </a:lnTo>
                <a:lnTo>
                  <a:pt x="1975606" y="862757"/>
                </a:lnTo>
                <a:lnTo>
                  <a:pt x="1982284" y="866251"/>
                </a:lnTo>
                <a:lnTo>
                  <a:pt x="1988643" y="868475"/>
                </a:lnTo>
                <a:lnTo>
                  <a:pt x="1994049" y="869745"/>
                </a:lnTo>
                <a:lnTo>
                  <a:pt x="1998819" y="871016"/>
                </a:lnTo>
                <a:lnTo>
                  <a:pt x="2002635" y="871334"/>
                </a:lnTo>
                <a:lnTo>
                  <a:pt x="2005815" y="871651"/>
                </a:lnTo>
                <a:lnTo>
                  <a:pt x="2005815" y="932320"/>
                </a:lnTo>
                <a:lnTo>
                  <a:pt x="1841096" y="932320"/>
                </a:lnTo>
                <a:lnTo>
                  <a:pt x="1841096" y="997119"/>
                </a:lnTo>
                <a:lnTo>
                  <a:pt x="1853815" y="999025"/>
                </a:lnTo>
                <a:lnTo>
                  <a:pt x="1865899" y="1001566"/>
                </a:lnTo>
                <a:lnTo>
                  <a:pt x="1877983" y="1004107"/>
                </a:lnTo>
                <a:lnTo>
                  <a:pt x="1890066" y="1007601"/>
                </a:lnTo>
                <a:lnTo>
                  <a:pt x="1901514" y="1011095"/>
                </a:lnTo>
                <a:lnTo>
                  <a:pt x="1912962" y="1015224"/>
                </a:lnTo>
                <a:lnTo>
                  <a:pt x="1923773" y="1019354"/>
                </a:lnTo>
                <a:lnTo>
                  <a:pt x="1934903" y="1024118"/>
                </a:lnTo>
                <a:lnTo>
                  <a:pt x="1945715" y="1029200"/>
                </a:lnTo>
                <a:lnTo>
                  <a:pt x="1956208" y="1034918"/>
                </a:lnTo>
                <a:lnTo>
                  <a:pt x="1966384" y="1040635"/>
                </a:lnTo>
                <a:lnTo>
                  <a:pt x="1976242" y="1046988"/>
                </a:lnTo>
                <a:lnTo>
                  <a:pt x="1986099" y="1053659"/>
                </a:lnTo>
                <a:lnTo>
                  <a:pt x="1995321" y="1060329"/>
                </a:lnTo>
                <a:lnTo>
                  <a:pt x="2003907" y="1067635"/>
                </a:lnTo>
                <a:lnTo>
                  <a:pt x="2012811" y="1074940"/>
                </a:lnTo>
                <a:lnTo>
                  <a:pt x="2021396" y="1082881"/>
                </a:lnTo>
                <a:lnTo>
                  <a:pt x="2029028" y="1090822"/>
                </a:lnTo>
                <a:lnTo>
                  <a:pt x="2036978" y="1099081"/>
                </a:lnTo>
                <a:lnTo>
                  <a:pt x="2044292" y="1107975"/>
                </a:lnTo>
                <a:lnTo>
                  <a:pt x="2051288" y="1116551"/>
                </a:lnTo>
                <a:lnTo>
                  <a:pt x="2057965" y="1125445"/>
                </a:lnTo>
                <a:lnTo>
                  <a:pt x="2064325" y="1135292"/>
                </a:lnTo>
                <a:lnTo>
                  <a:pt x="2069731" y="1144821"/>
                </a:lnTo>
                <a:lnTo>
                  <a:pt x="2075455" y="1154350"/>
                </a:lnTo>
                <a:lnTo>
                  <a:pt x="2080225" y="1164515"/>
                </a:lnTo>
                <a:lnTo>
                  <a:pt x="2084995" y="1174679"/>
                </a:lnTo>
                <a:lnTo>
                  <a:pt x="2089128" y="1185161"/>
                </a:lnTo>
                <a:lnTo>
                  <a:pt x="2092626" y="1195643"/>
                </a:lnTo>
                <a:lnTo>
                  <a:pt x="2095488" y="1206761"/>
                </a:lnTo>
                <a:lnTo>
                  <a:pt x="2098668" y="1217560"/>
                </a:lnTo>
                <a:lnTo>
                  <a:pt x="2100894" y="1228995"/>
                </a:lnTo>
                <a:lnTo>
                  <a:pt x="2103438" y="1336675"/>
                </a:lnTo>
                <a:lnTo>
                  <a:pt x="1485900" y="1336675"/>
                </a:lnTo>
                <a:lnTo>
                  <a:pt x="1488444" y="1228995"/>
                </a:lnTo>
                <a:lnTo>
                  <a:pt x="1490670" y="1217560"/>
                </a:lnTo>
                <a:lnTo>
                  <a:pt x="1493214" y="1206761"/>
                </a:lnTo>
                <a:lnTo>
                  <a:pt x="1496712" y="1195643"/>
                </a:lnTo>
                <a:lnTo>
                  <a:pt x="1500210" y="1185161"/>
                </a:lnTo>
                <a:lnTo>
                  <a:pt x="1504343" y="1174679"/>
                </a:lnTo>
                <a:lnTo>
                  <a:pt x="1508795" y="1164515"/>
                </a:lnTo>
                <a:lnTo>
                  <a:pt x="1513565" y="1154350"/>
                </a:lnTo>
                <a:lnTo>
                  <a:pt x="1519289" y="1144821"/>
                </a:lnTo>
                <a:lnTo>
                  <a:pt x="1525013" y="1135292"/>
                </a:lnTo>
                <a:lnTo>
                  <a:pt x="1531055" y="1125763"/>
                </a:lnTo>
                <a:lnTo>
                  <a:pt x="1537732" y="1116551"/>
                </a:lnTo>
                <a:lnTo>
                  <a:pt x="1544728" y="1107975"/>
                </a:lnTo>
                <a:lnTo>
                  <a:pt x="1552042" y="1099081"/>
                </a:lnTo>
                <a:lnTo>
                  <a:pt x="1559674" y="1090822"/>
                </a:lnTo>
                <a:lnTo>
                  <a:pt x="1567942" y="1082881"/>
                </a:lnTo>
                <a:lnTo>
                  <a:pt x="1576209" y="1074940"/>
                </a:lnTo>
                <a:lnTo>
                  <a:pt x="1584795" y="1067635"/>
                </a:lnTo>
                <a:lnTo>
                  <a:pt x="1593699" y="1060329"/>
                </a:lnTo>
                <a:lnTo>
                  <a:pt x="1603239" y="1053659"/>
                </a:lnTo>
                <a:lnTo>
                  <a:pt x="1613096" y="1046988"/>
                </a:lnTo>
                <a:lnTo>
                  <a:pt x="1622954" y="1040635"/>
                </a:lnTo>
                <a:lnTo>
                  <a:pt x="1632812" y="1034918"/>
                </a:lnTo>
                <a:lnTo>
                  <a:pt x="1643305" y="1029200"/>
                </a:lnTo>
                <a:lnTo>
                  <a:pt x="1654117" y="1024118"/>
                </a:lnTo>
                <a:lnTo>
                  <a:pt x="1664929" y="1019671"/>
                </a:lnTo>
                <a:lnTo>
                  <a:pt x="1676058" y="1015224"/>
                </a:lnTo>
                <a:lnTo>
                  <a:pt x="1687506" y="1011095"/>
                </a:lnTo>
                <a:lnTo>
                  <a:pt x="1699272" y="1007601"/>
                </a:lnTo>
                <a:lnTo>
                  <a:pt x="1711355" y="1004107"/>
                </a:lnTo>
                <a:lnTo>
                  <a:pt x="1723439" y="1001566"/>
                </a:lnTo>
                <a:lnTo>
                  <a:pt x="1735523" y="999025"/>
                </a:lnTo>
                <a:lnTo>
                  <a:pt x="1747924" y="997119"/>
                </a:lnTo>
                <a:lnTo>
                  <a:pt x="1747924" y="932320"/>
                </a:lnTo>
                <a:lnTo>
                  <a:pt x="1583205" y="932320"/>
                </a:lnTo>
                <a:lnTo>
                  <a:pt x="1583205" y="871651"/>
                </a:lnTo>
                <a:lnTo>
                  <a:pt x="1586385" y="871334"/>
                </a:lnTo>
                <a:lnTo>
                  <a:pt x="1590201" y="870698"/>
                </a:lnTo>
                <a:lnTo>
                  <a:pt x="1594971" y="869110"/>
                </a:lnTo>
                <a:lnTo>
                  <a:pt x="1600377" y="867204"/>
                </a:lnTo>
                <a:lnTo>
                  <a:pt x="1606736" y="864663"/>
                </a:lnTo>
                <a:lnTo>
                  <a:pt x="1613414" y="861487"/>
                </a:lnTo>
                <a:lnTo>
                  <a:pt x="1620410" y="857358"/>
                </a:lnTo>
                <a:lnTo>
                  <a:pt x="1624226" y="854816"/>
                </a:lnTo>
                <a:lnTo>
                  <a:pt x="1627406" y="851958"/>
                </a:lnTo>
                <a:lnTo>
                  <a:pt x="1630586" y="848464"/>
                </a:lnTo>
                <a:lnTo>
                  <a:pt x="1634084" y="845287"/>
                </a:lnTo>
                <a:lnTo>
                  <a:pt x="1637264" y="841476"/>
                </a:lnTo>
                <a:lnTo>
                  <a:pt x="1640444" y="837346"/>
                </a:lnTo>
                <a:lnTo>
                  <a:pt x="1643305" y="832899"/>
                </a:lnTo>
                <a:lnTo>
                  <a:pt x="1646167" y="828135"/>
                </a:lnTo>
                <a:lnTo>
                  <a:pt x="1648393" y="823052"/>
                </a:lnTo>
                <a:lnTo>
                  <a:pt x="1650619" y="817653"/>
                </a:lnTo>
                <a:lnTo>
                  <a:pt x="1652845" y="811617"/>
                </a:lnTo>
                <a:lnTo>
                  <a:pt x="1654435" y="805265"/>
                </a:lnTo>
                <a:lnTo>
                  <a:pt x="1655707" y="798594"/>
                </a:lnTo>
                <a:lnTo>
                  <a:pt x="1656979" y="791289"/>
                </a:lnTo>
                <a:lnTo>
                  <a:pt x="1657297" y="783983"/>
                </a:lnTo>
                <a:lnTo>
                  <a:pt x="1657615" y="775724"/>
                </a:lnTo>
                <a:lnTo>
                  <a:pt x="1657933" y="767466"/>
                </a:lnTo>
                <a:lnTo>
                  <a:pt x="1658569" y="758889"/>
                </a:lnTo>
                <a:lnTo>
                  <a:pt x="1659205" y="750631"/>
                </a:lnTo>
                <a:lnTo>
                  <a:pt x="1660477" y="742690"/>
                </a:lnTo>
                <a:lnTo>
                  <a:pt x="1662067" y="734431"/>
                </a:lnTo>
                <a:lnTo>
                  <a:pt x="1663975" y="726808"/>
                </a:lnTo>
                <a:lnTo>
                  <a:pt x="1666201" y="718867"/>
                </a:lnTo>
                <a:lnTo>
                  <a:pt x="1668427" y="711561"/>
                </a:lnTo>
                <a:lnTo>
                  <a:pt x="1671289" y="704255"/>
                </a:lnTo>
                <a:lnTo>
                  <a:pt x="1674151" y="697267"/>
                </a:lnTo>
                <a:lnTo>
                  <a:pt x="1677648" y="690597"/>
                </a:lnTo>
                <a:lnTo>
                  <a:pt x="1680828" y="683609"/>
                </a:lnTo>
                <a:lnTo>
                  <a:pt x="1684962" y="677256"/>
                </a:lnTo>
                <a:lnTo>
                  <a:pt x="1689096" y="670903"/>
                </a:lnTo>
                <a:lnTo>
                  <a:pt x="1693230" y="665186"/>
                </a:lnTo>
                <a:lnTo>
                  <a:pt x="1698000" y="659151"/>
                </a:lnTo>
                <a:lnTo>
                  <a:pt x="1702770" y="654068"/>
                </a:lnTo>
                <a:lnTo>
                  <a:pt x="1707540" y="648986"/>
                </a:lnTo>
                <a:lnTo>
                  <a:pt x="1712627" y="643904"/>
                </a:lnTo>
                <a:lnTo>
                  <a:pt x="1718351" y="639457"/>
                </a:lnTo>
                <a:lnTo>
                  <a:pt x="1723757" y="635010"/>
                </a:lnTo>
                <a:lnTo>
                  <a:pt x="1729163" y="631198"/>
                </a:lnTo>
                <a:lnTo>
                  <a:pt x="1735205" y="627387"/>
                </a:lnTo>
                <a:lnTo>
                  <a:pt x="1741565" y="624210"/>
                </a:lnTo>
                <a:lnTo>
                  <a:pt x="1747288" y="621352"/>
                </a:lnTo>
                <a:lnTo>
                  <a:pt x="1753966" y="618810"/>
                </a:lnTo>
                <a:lnTo>
                  <a:pt x="1760326" y="616587"/>
                </a:lnTo>
                <a:lnTo>
                  <a:pt x="1767004" y="614681"/>
                </a:lnTo>
                <a:lnTo>
                  <a:pt x="1773682" y="613093"/>
                </a:lnTo>
                <a:lnTo>
                  <a:pt x="1780677" y="612140"/>
                </a:lnTo>
                <a:lnTo>
                  <a:pt x="1787673" y="611187"/>
                </a:lnTo>
                <a:close/>
                <a:moveTo>
                  <a:pt x="630238" y="565150"/>
                </a:moveTo>
                <a:lnTo>
                  <a:pt x="639136" y="565468"/>
                </a:lnTo>
                <a:lnTo>
                  <a:pt x="647397" y="566420"/>
                </a:lnTo>
                <a:lnTo>
                  <a:pt x="655977" y="567372"/>
                </a:lnTo>
                <a:lnTo>
                  <a:pt x="664557" y="569276"/>
                </a:lnTo>
                <a:lnTo>
                  <a:pt x="672501" y="571498"/>
                </a:lnTo>
                <a:lnTo>
                  <a:pt x="680762" y="574354"/>
                </a:lnTo>
                <a:lnTo>
                  <a:pt x="689024" y="577211"/>
                </a:lnTo>
                <a:lnTo>
                  <a:pt x="696333" y="581020"/>
                </a:lnTo>
                <a:lnTo>
                  <a:pt x="703959" y="585463"/>
                </a:lnTo>
                <a:lnTo>
                  <a:pt x="711268" y="589907"/>
                </a:lnTo>
                <a:lnTo>
                  <a:pt x="718258" y="594667"/>
                </a:lnTo>
                <a:lnTo>
                  <a:pt x="725249" y="600063"/>
                </a:lnTo>
                <a:lnTo>
                  <a:pt x="731922" y="605776"/>
                </a:lnTo>
                <a:lnTo>
                  <a:pt x="738278" y="611489"/>
                </a:lnTo>
                <a:lnTo>
                  <a:pt x="744633" y="618154"/>
                </a:lnTo>
                <a:lnTo>
                  <a:pt x="750353" y="624820"/>
                </a:lnTo>
                <a:lnTo>
                  <a:pt x="756072" y="632437"/>
                </a:lnTo>
                <a:lnTo>
                  <a:pt x="761474" y="639737"/>
                </a:lnTo>
                <a:lnTo>
                  <a:pt x="766241" y="647354"/>
                </a:lnTo>
                <a:lnTo>
                  <a:pt x="771007" y="655289"/>
                </a:lnTo>
                <a:lnTo>
                  <a:pt x="775456" y="663541"/>
                </a:lnTo>
                <a:lnTo>
                  <a:pt x="779587" y="672111"/>
                </a:lnTo>
                <a:lnTo>
                  <a:pt x="783400" y="680998"/>
                </a:lnTo>
                <a:lnTo>
                  <a:pt x="786895" y="690202"/>
                </a:lnTo>
                <a:lnTo>
                  <a:pt x="790073" y="699406"/>
                </a:lnTo>
                <a:lnTo>
                  <a:pt x="792615" y="708611"/>
                </a:lnTo>
                <a:lnTo>
                  <a:pt x="794839" y="718450"/>
                </a:lnTo>
                <a:lnTo>
                  <a:pt x="796746" y="728606"/>
                </a:lnTo>
                <a:lnTo>
                  <a:pt x="798017" y="738445"/>
                </a:lnTo>
                <a:lnTo>
                  <a:pt x="799288" y="748919"/>
                </a:lnTo>
                <a:lnTo>
                  <a:pt x="799923" y="759076"/>
                </a:lnTo>
                <a:lnTo>
                  <a:pt x="800241" y="769550"/>
                </a:lnTo>
                <a:lnTo>
                  <a:pt x="799923" y="777802"/>
                </a:lnTo>
                <a:lnTo>
                  <a:pt x="799606" y="786054"/>
                </a:lnTo>
                <a:lnTo>
                  <a:pt x="798970" y="793989"/>
                </a:lnTo>
                <a:lnTo>
                  <a:pt x="798017" y="801923"/>
                </a:lnTo>
                <a:lnTo>
                  <a:pt x="797064" y="809541"/>
                </a:lnTo>
                <a:lnTo>
                  <a:pt x="795475" y="817476"/>
                </a:lnTo>
                <a:lnTo>
                  <a:pt x="793568" y="825093"/>
                </a:lnTo>
                <a:lnTo>
                  <a:pt x="791979" y="832710"/>
                </a:lnTo>
                <a:lnTo>
                  <a:pt x="789755" y="840328"/>
                </a:lnTo>
                <a:lnTo>
                  <a:pt x="787531" y="847310"/>
                </a:lnTo>
                <a:lnTo>
                  <a:pt x="784671" y="854293"/>
                </a:lnTo>
                <a:lnTo>
                  <a:pt x="781811" y="861276"/>
                </a:lnTo>
                <a:lnTo>
                  <a:pt x="778951" y="868258"/>
                </a:lnTo>
                <a:lnTo>
                  <a:pt x="775456" y="874923"/>
                </a:lnTo>
                <a:lnTo>
                  <a:pt x="772278" y="880954"/>
                </a:lnTo>
                <a:lnTo>
                  <a:pt x="768465" y="887619"/>
                </a:lnTo>
                <a:lnTo>
                  <a:pt x="764970" y="893649"/>
                </a:lnTo>
                <a:lnTo>
                  <a:pt x="760839" y="899680"/>
                </a:lnTo>
                <a:lnTo>
                  <a:pt x="756708" y="905393"/>
                </a:lnTo>
                <a:lnTo>
                  <a:pt x="752259" y="911106"/>
                </a:lnTo>
                <a:lnTo>
                  <a:pt x="747810" y="916501"/>
                </a:lnTo>
                <a:lnTo>
                  <a:pt x="743044" y="921580"/>
                </a:lnTo>
                <a:lnTo>
                  <a:pt x="738278" y="926341"/>
                </a:lnTo>
                <a:lnTo>
                  <a:pt x="733193" y="931101"/>
                </a:lnTo>
                <a:lnTo>
                  <a:pt x="728109" y="936180"/>
                </a:lnTo>
                <a:lnTo>
                  <a:pt x="722707" y="939988"/>
                </a:lnTo>
                <a:lnTo>
                  <a:pt x="717305" y="944114"/>
                </a:lnTo>
                <a:lnTo>
                  <a:pt x="711903" y="948241"/>
                </a:lnTo>
                <a:lnTo>
                  <a:pt x="706183" y="951414"/>
                </a:lnTo>
                <a:lnTo>
                  <a:pt x="700464" y="954906"/>
                </a:lnTo>
                <a:lnTo>
                  <a:pt x="694426" y="958080"/>
                </a:lnTo>
                <a:lnTo>
                  <a:pt x="688071" y="960619"/>
                </a:lnTo>
                <a:lnTo>
                  <a:pt x="688071" y="1044727"/>
                </a:lnTo>
                <a:lnTo>
                  <a:pt x="703641" y="1047266"/>
                </a:lnTo>
                <a:lnTo>
                  <a:pt x="718894" y="1050440"/>
                </a:lnTo>
                <a:lnTo>
                  <a:pt x="733829" y="1053614"/>
                </a:lnTo>
                <a:lnTo>
                  <a:pt x="748764" y="1057740"/>
                </a:lnTo>
                <a:lnTo>
                  <a:pt x="763063" y="1062184"/>
                </a:lnTo>
                <a:lnTo>
                  <a:pt x="777045" y="1066945"/>
                </a:lnTo>
                <a:lnTo>
                  <a:pt x="791026" y="1072340"/>
                </a:lnTo>
                <a:lnTo>
                  <a:pt x="804690" y="1078371"/>
                </a:lnTo>
                <a:lnTo>
                  <a:pt x="818036" y="1085036"/>
                </a:lnTo>
                <a:lnTo>
                  <a:pt x="831064" y="1091701"/>
                </a:lnTo>
                <a:lnTo>
                  <a:pt x="843775" y="1099001"/>
                </a:lnTo>
                <a:lnTo>
                  <a:pt x="856167" y="1106618"/>
                </a:lnTo>
                <a:lnTo>
                  <a:pt x="867925" y="1114871"/>
                </a:lnTo>
                <a:lnTo>
                  <a:pt x="879682" y="1123440"/>
                </a:lnTo>
                <a:lnTo>
                  <a:pt x="890804" y="1132010"/>
                </a:lnTo>
                <a:lnTo>
                  <a:pt x="901925" y="1141214"/>
                </a:lnTo>
                <a:lnTo>
                  <a:pt x="912094" y="1151370"/>
                </a:lnTo>
                <a:lnTo>
                  <a:pt x="921944" y="1161210"/>
                </a:lnTo>
                <a:lnTo>
                  <a:pt x="931795" y="1171683"/>
                </a:lnTo>
                <a:lnTo>
                  <a:pt x="940692" y="1182157"/>
                </a:lnTo>
                <a:lnTo>
                  <a:pt x="949272" y="1193266"/>
                </a:lnTo>
                <a:lnTo>
                  <a:pt x="957534" y="1204692"/>
                </a:lnTo>
                <a:lnTo>
                  <a:pt x="965160" y="1216118"/>
                </a:lnTo>
                <a:lnTo>
                  <a:pt x="972151" y="1227862"/>
                </a:lnTo>
                <a:lnTo>
                  <a:pt x="979142" y="1240557"/>
                </a:lnTo>
                <a:lnTo>
                  <a:pt x="985179" y="1252618"/>
                </a:lnTo>
                <a:lnTo>
                  <a:pt x="991217" y="1265631"/>
                </a:lnTo>
                <a:lnTo>
                  <a:pt x="995983" y="1278327"/>
                </a:lnTo>
                <a:lnTo>
                  <a:pt x="1000749" y="1291657"/>
                </a:lnTo>
                <a:lnTo>
                  <a:pt x="1004880" y="1304988"/>
                </a:lnTo>
                <a:lnTo>
                  <a:pt x="1008058" y="1318635"/>
                </a:lnTo>
                <a:lnTo>
                  <a:pt x="1010600" y="1332600"/>
                </a:lnTo>
                <a:lnTo>
                  <a:pt x="1014413" y="1484313"/>
                </a:lnTo>
                <a:lnTo>
                  <a:pt x="246063" y="1484313"/>
                </a:lnTo>
                <a:lnTo>
                  <a:pt x="249876" y="1332600"/>
                </a:lnTo>
                <a:lnTo>
                  <a:pt x="252419" y="1318635"/>
                </a:lnTo>
                <a:lnTo>
                  <a:pt x="255596" y="1304988"/>
                </a:lnTo>
                <a:lnTo>
                  <a:pt x="259727" y="1291657"/>
                </a:lnTo>
                <a:lnTo>
                  <a:pt x="264176" y="1278327"/>
                </a:lnTo>
                <a:lnTo>
                  <a:pt x="269260" y="1265631"/>
                </a:lnTo>
                <a:lnTo>
                  <a:pt x="275297" y="1252618"/>
                </a:lnTo>
                <a:lnTo>
                  <a:pt x="281017" y="1240557"/>
                </a:lnTo>
                <a:lnTo>
                  <a:pt x="288008" y="1227862"/>
                </a:lnTo>
                <a:lnTo>
                  <a:pt x="294999" y="1216118"/>
                </a:lnTo>
                <a:lnTo>
                  <a:pt x="302943" y="1204692"/>
                </a:lnTo>
                <a:lnTo>
                  <a:pt x="310887" y="1193266"/>
                </a:lnTo>
                <a:lnTo>
                  <a:pt x="319784" y="1182157"/>
                </a:lnTo>
                <a:lnTo>
                  <a:pt x="328682" y="1171683"/>
                </a:lnTo>
                <a:lnTo>
                  <a:pt x="338214" y="1161210"/>
                </a:lnTo>
                <a:lnTo>
                  <a:pt x="348383" y="1151370"/>
                </a:lnTo>
                <a:lnTo>
                  <a:pt x="358869" y="1141214"/>
                </a:lnTo>
                <a:lnTo>
                  <a:pt x="369673" y="1132010"/>
                </a:lnTo>
                <a:lnTo>
                  <a:pt x="380795" y="1123440"/>
                </a:lnTo>
                <a:lnTo>
                  <a:pt x="392552" y="1114871"/>
                </a:lnTo>
                <a:lnTo>
                  <a:pt x="404309" y="1106618"/>
                </a:lnTo>
                <a:lnTo>
                  <a:pt x="417020" y="1099001"/>
                </a:lnTo>
                <a:lnTo>
                  <a:pt x="429412" y="1091701"/>
                </a:lnTo>
                <a:lnTo>
                  <a:pt x="442441" y="1085036"/>
                </a:lnTo>
                <a:lnTo>
                  <a:pt x="455787" y="1078371"/>
                </a:lnTo>
                <a:lnTo>
                  <a:pt x="469450" y="1072340"/>
                </a:lnTo>
                <a:lnTo>
                  <a:pt x="483432" y="1066945"/>
                </a:lnTo>
                <a:lnTo>
                  <a:pt x="497413" y="1062184"/>
                </a:lnTo>
                <a:lnTo>
                  <a:pt x="511713" y="1057740"/>
                </a:lnTo>
                <a:lnTo>
                  <a:pt x="526648" y="1053614"/>
                </a:lnTo>
                <a:lnTo>
                  <a:pt x="541582" y="1050440"/>
                </a:lnTo>
                <a:lnTo>
                  <a:pt x="556835" y="1047266"/>
                </a:lnTo>
                <a:lnTo>
                  <a:pt x="571770" y="1044727"/>
                </a:lnTo>
                <a:lnTo>
                  <a:pt x="571770" y="960619"/>
                </a:lnTo>
                <a:lnTo>
                  <a:pt x="566050" y="958080"/>
                </a:lnTo>
                <a:lnTo>
                  <a:pt x="560013" y="954906"/>
                </a:lnTo>
                <a:lnTo>
                  <a:pt x="554293" y="951414"/>
                </a:lnTo>
                <a:lnTo>
                  <a:pt x="548573" y="948241"/>
                </a:lnTo>
                <a:lnTo>
                  <a:pt x="543171" y="944114"/>
                </a:lnTo>
                <a:lnTo>
                  <a:pt x="537452" y="939988"/>
                </a:lnTo>
                <a:lnTo>
                  <a:pt x="532367" y="935545"/>
                </a:lnTo>
                <a:lnTo>
                  <a:pt x="527283" y="931101"/>
                </a:lnTo>
                <a:lnTo>
                  <a:pt x="522199" y="926341"/>
                </a:lnTo>
                <a:lnTo>
                  <a:pt x="517433" y="921580"/>
                </a:lnTo>
                <a:lnTo>
                  <a:pt x="512348" y="916501"/>
                </a:lnTo>
                <a:lnTo>
                  <a:pt x="507900" y="911106"/>
                </a:lnTo>
                <a:lnTo>
                  <a:pt x="503769" y="905393"/>
                </a:lnTo>
                <a:lnTo>
                  <a:pt x="499638" y="899680"/>
                </a:lnTo>
                <a:lnTo>
                  <a:pt x="495507" y="893649"/>
                </a:lnTo>
                <a:lnTo>
                  <a:pt x="491694" y="887302"/>
                </a:lnTo>
                <a:lnTo>
                  <a:pt x="488198" y="880954"/>
                </a:lnTo>
                <a:lnTo>
                  <a:pt x="484385" y="874923"/>
                </a:lnTo>
                <a:lnTo>
                  <a:pt x="481525" y="868258"/>
                </a:lnTo>
                <a:lnTo>
                  <a:pt x="478665" y="861276"/>
                </a:lnTo>
                <a:lnTo>
                  <a:pt x="475488" y="854293"/>
                </a:lnTo>
                <a:lnTo>
                  <a:pt x="472946" y="847310"/>
                </a:lnTo>
                <a:lnTo>
                  <a:pt x="470404" y="839693"/>
                </a:lnTo>
                <a:lnTo>
                  <a:pt x="468497" y="832393"/>
                </a:lnTo>
                <a:lnTo>
                  <a:pt x="466273" y="825093"/>
                </a:lnTo>
                <a:lnTo>
                  <a:pt x="465002" y="817476"/>
                </a:lnTo>
                <a:lnTo>
                  <a:pt x="463413" y="809541"/>
                </a:lnTo>
                <a:lnTo>
                  <a:pt x="462142" y="801923"/>
                </a:lnTo>
                <a:lnTo>
                  <a:pt x="461189" y="793989"/>
                </a:lnTo>
                <a:lnTo>
                  <a:pt x="460871" y="786054"/>
                </a:lnTo>
                <a:lnTo>
                  <a:pt x="460235" y="777802"/>
                </a:lnTo>
                <a:lnTo>
                  <a:pt x="460235" y="769550"/>
                </a:lnTo>
                <a:lnTo>
                  <a:pt x="460553" y="759076"/>
                </a:lnTo>
                <a:lnTo>
                  <a:pt x="460871" y="748919"/>
                </a:lnTo>
                <a:lnTo>
                  <a:pt x="461824" y="738445"/>
                </a:lnTo>
                <a:lnTo>
                  <a:pt x="463413" y="728606"/>
                </a:lnTo>
                <a:lnTo>
                  <a:pt x="465637" y="718450"/>
                </a:lnTo>
                <a:lnTo>
                  <a:pt x="467862" y="708611"/>
                </a:lnTo>
                <a:lnTo>
                  <a:pt x="470404" y="699406"/>
                </a:lnTo>
                <a:lnTo>
                  <a:pt x="473264" y="690202"/>
                </a:lnTo>
                <a:lnTo>
                  <a:pt x="477077" y="680998"/>
                </a:lnTo>
                <a:lnTo>
                  <a:pt x="480890" y="672111"/>
                </a:lnTo>
                <a:lnTo>
                  <a:pt x="484703" y="663541"/>
                </a:lnTo>
                <a:lnTo>
                  <a:pt x="489152" y="655289"/>
                </a:lnTo>
                <a:lnTo>
                  <a:pt x="493918" y="647354"/>
                </a:lnTo>
                <a:lnTo>
                  <a:pt x="498685" y="639737"/>
                </a:lnTo>
                <a:lnTo>
                  <a:pt x="504404" y="632437"/>
                </a:lnTo>
                <a:lnTo>
                  <a:pt x="509806" y="624820"/>
                </a:lnTo>
                <a:lnTo>
                  <a:pt x="515844" y="618154"/>
                </a:lnTo>
                <a:lnTo>
                  <a:pt x="522199" y="611489"/>
                </a:lnTo>
                <a:lnTo>
                  <a:pt x="528236" y="605776"/>
                </a:lnTo>
                <a:lnTo>
                  <a:pt x="534909" y="600063"/>
                </a:lnTo>
                <a:lnTo>
                  <a:pt x="541900" y="594667"/>
                </a:lnTo>
                <a:lnTo>
                  <a:pt x="548891" y="589907"/>
                </a:lnTo>
                <a:lnTo>
                  <a:pt x="556517" y="585463"/>
                </a:lnTo>
                <a:lnTo>
                  <a:pt x="564144" y="581020"/>
                </a:lnTo>
                <a:lnTo>
                  <a:pt x="571770" y="577211"/>
                </a:lnTo>
                <a:lnTo>
                  <a:pt x="579714" y="574354"/>
                </a:lnTo>
                <a:lnTo>
                  <a:pt x="587658" y="571498"/>
                </a:lnTo>
                <a:lnTo>
                  <a:pt x="595920" y="569276"/>
                </a:lnTo>
                <a:lnTo>
                  <a:pt x="604499" y="567372"/>
                </a:lnTo>
                <a:lnTo>
                  <a:pt x="612761" y="566420"/>
                </a:lnTo>
                <a:lnTo>
                  <a:pt x="621659" y="565468"/>
                </a:lnTo>
                <a:lnTo>
                  <a:pt x="630238" y="565150"/>
                </a:lnTo>
                <a:close/>
                <a:moveTo>
                  <a:pt x="181836" y="158167"/>
                </a:moveTo>
                <a:lnTo>
                  <a:pt x="178980" y="158484"/>
                </a:lnTo>
                <a:lnTo>
                  <a:pt x="176441" y="159119"/>
                </a:lnTo>
                <a:lnTo>
                  <a:pt x="173902" y="160390"/>
                </a:lnTo>
                <a:lnTo>
                  <a:pt x="171681" y="161343"/>
                </a:lnTo>
                <a:lnTo>
                  <a:pt x="169459" y="162613"/>
                </a:lnTo>
                <a:lnTo>
                  <a:pt x="167238" y="163884"/>
                </a:lnTo>
                <a:lnTo>
                  <a:pt x="165651" y="165789"/>
                </a:lnTo>
                <a:lnTo>
                  <a:pt x="164065" y="167695"/>
                </a:lnTo>
                <a:lnTo>
                  <a:pt x="162478" y="169918"/>
                </a:lnTo>
                <a:lnTo>
                  <a:pt x="161209" y="171824"/>
                </a:lnTo>
                <a:lnTo>
                  <a:pt x="159939" y="174364"/>
                </a:lnTo>
                <a:lnTo>
                  <a:pt x="159305" y="176588"/>
                </a:lnTo>
                <a:lnTo>
                  <a:pt x="158352" y="179128"/>
                </a:lnTo>
                <a:lnTo>
                  <a:pt x="158035" y="181669"/>
                </a:lnTo>
                <a:lnTo>
                  <a:pt x="157718" y="184210"/>
                </a:lnTo>
                <a:lnTo>
                  <a:pt x="157718" y="1440334"/>
                </a:lnTo>
                <a:lnTo>
                  <a:pt x="158352" y="1447639"/>
                </a:lnTo>
                <a:lnTo>
                  <a:pt x="159622" y="1454944"/>
                </a:lnTo>
                <a:lnTo>
                  <a:pt x="161526" y="1463202"/>
                </a:lnTo>
                <a:lnTo>
                  <a:pt x="164065" y="1471142"/>
                </a:lnTo>
                <a:lnTo>
                  <a:pt x="167238" y="1479717"/>
                </a:lnTo>
                <a:lnTo>
                  <a:pt x="171363" y="1488610"/>
                </a:lnTo>
                <a:lnTo>
                  <a:pt x="175806" y="1497185"/>
                </a:lnTo>
                <a:lnTo>
                  <a:pt x="181201" y="1506078"/>
                </a:lnTo>
                <a:lnTo>
                  <a:pt x="187230" y="1514336"/>
                </a:lnTo>
                <a:lnTo>
                  <a:pt x="193577" y="1522594"/>
                </a:lnTo>
                <a:lnTo>
                  <a:pt x="200876" y="1530534"/>
                </a:lnTo>
                <a:lnTo>
                  <a:pt x="208492" y="1538156"/>
                </a:lnTo>
                <a:lnTo>
                  <a:pt x="216743" y="1545143"/>
                </a:lnTo>
                <a:lnTo>
                  <a:pt x="225629" y="1551178"/>
                </a:lnTo>
                <a:lnTo>
                  <a:pt x="230389" y="1554354"/>
                </a:lnTo>
                <a:lnTo>
                  <a:pt x="235149" y="1557212"/>
                </a:lnTo>
                <a:lnTo>
                  <a:pt x="239909" y="1559753"/>
                </a:lnTo>
                <a:lnTo>
                  <a:pt x="244669" y="1561976"/>
                </a:lnTo>
                <a:lnTo>
                  <a:pt x="1018979" y="1561976"/>
                </a:lnTo>
                <a:lnTo>
                  <a:pt x="1018979" y="1559436"/>
                </a:lnTo>
                <a:lnTo>
                  <a:pt x="1028182" y="1554354"/>
                </a:lnTo>
                <a:lnTo>
                  <a:pt x="1037068" y="1548637"/>
                </a:lnTo>
                <a:lnTo>
                  <a:pt x="1045636" y="1542603"/>
                </a:lnTo>
                <a:lnTo>
                  <a:pt x="1053252" y="1535298"/>
                </a:lnTo>
                <a:lnTo>
                  <a:pt x="1060551" y="1527993"/>
                </a:lnTo>
                <a:lnTo>
                  <a:pt x="1067532" y="1520370"/>
                </a:lnTo>
                <a:lnTo>
                  <a:pt x="1073879" y="1512113"/>
                </a:lnTo>
                <a:lnTo>
                  <a:pt x="1079908" y="1504173"/>
                </a:lnTo>
                <a:lnTo>
                  <a:pt x="1084986" y="1495597"/>
                </a:lnTo>
                <a:lnTo>
                  <a:pt x="1089429" y="1487022"/>
                </a:lnTo>
                <a:lnTo>
                  <a:pt x="1093554" y="1479082"/>
                </a:lnTo>
                <a:lnTo>
                  <a:pt x="1096728" y="1470507"/>
                </a:lnTo>
                <a:lnTo>
                  <a:pt x="1099266" y="1462884"/>
                </a:lnTo>
                <a:lnTo>
                  <a:pt x="1101170" y="1454626"/>
                </a:lnTo>
                <a:lnTo>
                  <a:pt x="1102122" y="1447321"/>
                </a:lnTo>
                <a:lnTo>
                  <a:pt x="1102757" y="1440334"/>
                </a:lnTo>
                <a:lnTo>
                  <a:pt x="1102757" y="184210"/>
                </a:lnTo>
                <a:lnTo>
                  <a:pt x="1102122" y="181669"/>
                </a:lnTo>
                <a:lnTo>
                  <a:pt x="1101805" y="179128"/>
                </a:lnTo>
                <a:lnTo>
                  <a:pt x="1101170" y="176588"/>
                </a:lnTo>
                <a:lnTo>
                  <a:pt x="1100536" y="174364"/>
                </a:lnTo>
                <a:lnTo>
                  <a:pt x="1099266" y="171824"/>
                </a:lnTo>
                <a:lnTo>
                  <a:pt x="1097997" y="169918"/>
                </a:lnTo>
                <a:lnTo>
                  <a:pt x="1096410" y="167695"/>
                </a:lnTo>
                <a:lnTo>
                  <a:pt x="1094824" y="165789"/>
                </a:lnTo>
                <a:lnTo>
                  <a:pt x="1092919" y="163884"/>
                </a:lnTo>
                <a:lnTo>
                  <a:pt x="1090698" y="162613"/>
                </a:lnTo>
                <a:lnTo>
                  <a:pt x="1088794" y="161343"/>
                </a:lnTo>
                <a:lnTo>
                  <a:pt x="1086573" y="160390"/>
                </a:lnTo>
                <a:lnTo>
                  <a:pt x="1083716" y="159119"/>
                </a:lnTo>
                <a:lnTo>
                  <a:pt x="1081178" y="158484"/>
                </a:lnTo>
                <a:lnTo>
                  <a:pt x="1078639" y="158167"/>
                </a:lnTo>
                <a:lnTo>
                  <a:pt x="1076100" y="158167"/>
                </a:lnTo>
                <a:lnTo>
                  <a:pt x="184374" y="158167"/>
                </a:lnTo>
                <a:lnTo>
                  <a:pt x="181836" y="158167"/>
                </a:lnTo>
                <a:close/>
                <a:moveTo>
                  <a:pt x="1414463" y="157162"/>
                </a:moveTo>
                <a:lnTo>
                  <a:pt x="2153497" y="157162"/>
                </a:lnTo>
                <a:lnTo>
                  <a:pt x="2161123" y="157162"/>
                </a:lnTo>
                <a:lnTo>
                  <a:pt x="2169066" y="158114"/>
                </a:lnTo>
                <a:lnTo>
                  <a:pt x="2176374" y="158749"/>
                </a:lnTo>
                <a:lnTo>
                  <a:pt x="2183364" y="160337"/>
                </a:lnTo>
                <a:lnTo>
                  <a:pt x="2190671" y="161924"/>
                </a:lnTo>
                <a:lnTo>
                  <a:pt x="2197661" y="163829"/>
                </a:lnTo>
                <a:lnTo>
                  <a:pt x="2204651" y="166052"/>
                </a:lnTo>
                <a:lnTo>
                  <a:pt x="2211324" y="168909"/>
                </a:lnTo>
                <a:lnTo>
                  <a:pt x="2217996" y="172084"/>
                </a:lnTo>
                <a:lnTo>
                  <a:pt x="2224350" y="174942"/>
                </a:lnTo>
                <a:lnTo>
                  <a:pt x="2230387" y="178752"/>
                </a:lnTo>
                <a:lnTo>
                  <a:pt x="2236424" y="182562"/>
                </a:lnTo>
                <a:lnTo>
                  <a:pt x="2242461" y="186689"/>
                </a:lnTo>
                <a:lnTo>
                  <a:pt x="2247862" y="191134"/>
                </a:lnTo>
                <a:lnTo>
                  <a:pt x="2253264" y="195579"/>
                </a:lnTo>
                <a:lnTo>
                  <a:pt x="2258665" y="200659"/>
                </a:lnTo>
                <a:lnTo>
                  <a:pt x="2263431" y="206057"/>
                </a:lnTo>
                <a:lnTo>
                  <a:pt x="2268197" y="211137"/>
                </a:lnTo>
                <a:lnTo>
                  <a:pt x="2272645" y="216852"/>
                </a:lnTo>
                <a:lnTo>
                  <a:pt x="2276776" y="222567"/>
                </a:lnTo>
                <a:lnTo>
                  <a:pt x="2280270" y="228917"/>
                </a:lnTo>
                <a:lnTo>
                  <a:pt x="2284083" y="234949"/>
                </a:lnTo>
                <a:lnTo>
                  <a:pt x="2287261" y="241299"/>
                </a:lnTo>
                <a:lnTo>
                  <a:pt x="2290438" y="247967"/>
                </a:lnTo>
                <a:lnTo>
                  <a:pt x="2292980" y="254634"/>
                </a:lnTo>
                <a:lnTo>
                  <a:pt x="2295204" y="261619"/>
                </a:lnTo>
                <a:lnTo>
                  <a:pt x="2297428" y="268604"/>
                </a:lnTo>
                <a:lnTo>
                  <a:pt x="2298699" y="275589"/>
                </a:lnTo>
                <a:lnTo>
                  <a:pt x="2300287" y="282892"/>
                </a:lnTo>
                <a:lnTo>
                  <a:pt x="2300923" y="290512"/>
                </a:lnTo>
                <a:lnTo>
                  <a:pt x="2301876" y="297814"/>
                </a:lnTo>
                <a:lnTo>
                  <a:pt x="2301876" y="305434"/>
                </a:lnTo>
                <a:lnTo>
                  <a:pt x="2301876" y="1484630"/>
                </a:lnTo>
                <a:lnTo>
                  <a:pt x="2301876" y="1497013"/>
                </a:lnTo>
                <a:lnTo>
                  <a:pt x="2300923" y="1509078"/>
                </a:lnTo>
                <a:lnTo>
                  <a:pt x="2299652" y="1521143"/>
                </a:lnTo>
                <a:lnTo>
                  <a:pt x="2298063" y="1533208"/>
                </a:lnTo>
                <a:lnTo>
                  <a:pt x="2295839" y="1544638"/>
                </a:lnTo>
                <a:lnTo>
                  <a:pt x="2292980" y="1555433"/>
                </a:lnTo>
                <a:lnTo>
                  <a:pt x="2289802" y="1566545"/>
                </a:lnTo>
                <a:lnTo>
                  <a:pt x="2285990" y="1577340"/>
                </a:lnTo>
                <a:lnTo>
                  <a:pt x="2281859" y="1587500"/>
                </a:lnTo>
                <a:lnTo>
                  <a:pt x="2277093" y="1597660"/>
                </a:lnTo>
                <a:lnTo>
                  <a:pt x="2271374" y="1607503"/>
                </a:lnTo>
                <a:lnTo>
                  <a:pt x="2265655" y="1616710"/>
                </a:lnTo>
                <a:lnTo>
                  <a:pt x="2259300" y="1625918"/>
                </a:lnTo>
                <a:lnTo>
                  <a:pt x="2252310" y="1634808"/>
                </a:lnTo>
                <a:lnTo>
                  <a:pt x="2244685" y="1643063"/>
                </a:lnTo>
                <a:lnTo>
                  <a:pt x="2236424" y="1651000"/>
                </a:lnTo>
                <a:lnTo>
                  <a:pt x="2227846" y="1658938"/>
                </a:lnTo>
                <a:lnTo>
                  <a:pt x="2218631" y="1665923"/>
                </a:lnTo>
                <a:lnTo>
                  <a:pt x="2208782" y="1672908"/>
                </a:lnTo>
                <a:lnTo>
                  <a:pt x="2198297" y="1678940"/>
                </a:lnTo>
                <a:lnTo>
                  <a:pt x="2187494" y="1684973"/>
                </a:lnTo>
                <a:lnTo>
                  <a:pt x="2176056" y="1690370"/>
                </a:lnTo>
                <a:lnTo>
                  <a:pt x="2163664" y="1695450"/>
                </a:lnTo>
                <a:lnTo>
                  <a:pt x="2150955" y="1700213"/>
                </a:lnTo>
                <a:lnTo>
                  <a:pt x="2137611" y="1704023"/>
                </a:lnTo>
                <a:lnTo>
                  <a:pt x="2123631" y="1707515"/>
                </a:lnTo>
                <a:lnTo>
                  <a:pt x="2108698" y="1710373"/>
                </a:lnTo>
                <a:lnTo>
                  <a:pt x="2093764" y="1712913"/>
                </a:lnTo>
                <a:lnTo>
                  <a:pt x="2077878" y="1715135"/>
                </a:lnTo>
                <a:lnTo>
                  <a:pt x="2061038" y="1716405"/>
                </a:lnTo>
                <a:lnTo>
                  <a:pt x="2044199" y="1717358"/>
                </a:lnTo>
                <a:lnTo>
                  <a:pt x="2026406" y="1717675"/>
                </a:lnTo>
                <a:lnTo>
                  <a:pt x="1563159" y="1717675"/>
                </a:lnTo>
                <a:lnTo>
                  <a:pt x="1551721" y="1717358"/>
                </a:lnTo>
                <a:lnTo>
                  <a:pt x="1540601" y="1716723"/>
                </a:lnTo>
                <a:lnTo>
                  <a:pt x="1529163" y="1715453"/>
                </a:lnTo>
                <a:lnTo>
                  <a:pt x="1518042" y="1714500"/>
                </a:lnTo>
                <a:lnTo>
                  <a:pt x="1506922" y="1712913"/>
                </a:lnTo>
                <a:lnTo>
                  <a:pt x="1495801" y="1710690"/>
                </a:lnTo>
                <a:lnTo>
                  <a:pt x="1485634" y="1709103"/>
                </a:lnTo>
                <a:lnTo>
                  <a:pt x="1475149" y="1706880"/>
                </a:lnTo>
                <a:lnTo>
                  <a:pt x="1456085" y="1701800"/>
                </a:lnTo>
                <a:lnTo>
                  <a:pt x="1439246" y="1697038"/>
                </a:lnTo>
                <a:lnTo>
                  <a:pt x="1424948" y="1692593"/>
                </a:lnTo>
                <a:lnTo>
                  <a:pt x="1414463" y="1688783"/>
                </a:lnTo>
                <a:lnTo>
                  <a:pt x="1414463" y="1342708"/>
                </a:lnTo>
                <a:lnTo>
                  <a:pt x="1416687" y="1347470"/>
                </a:lnTo>
                <a:lnTo>
                  <a:pt x="1419229" y="1352233"/>
                </a:lnTo>
                <a:lnTo>
                  <a:pt x="1422088" y="1357630"/>
                </a:lnTo>
                <a:lnTo>
                  <a:pt x="1425583" y="1362393"/>
                </a:lnTo>
                <a:lnTo>
                  <a:pt x="1429078" y="1367473"/>
                </a:lnTo>
                <a:lnTo>
                  <a:pt x="1433209" y="1372235"/>
                </a:lnTo>
                <a:lnTo>
                  <a:pt x="1437657" y="1376998"/>
                </a:lnTo>
                <a:lnTo>
                  <a:pt x="1442105" y="1381760"/>
                </a:lnTo>
                <a:lnTo>
                  <a:pt x="1446871" y="1386523"/>
                </a:lnTo>
                <a:lnTo>
                  <a:pt x="1451637" y="1390968"/>
                </a:lnTo>
                <a:lnTo>
                  <a:pt x="1456721" y="1395413"/>
                </a:lnTo>
                <a:lnTo>
                  <a:pt x="1462440" y="1399540"/>
                </a:lnTo>
                <a:lnTo>
                  <a:pt x="1467523" y="1403350"/>
                </a:lnTo>
                <a:lnTo>
                  <a:pt x="1472925" y="1406525"/>
                </a:lnTo>
                <a:lnTo>
                  <a:pt x="1478644" y="1410018"/>
                </a:lnTo>
                <a:lnTo>
                  <a:pt x="1484045" y="1412558"/>
                </a:lnTo>
                <a:lnTo>
                  <a:pt x="1484045" y="1413510"/>
                </a:lnTo>
                <a:lnTo>
                  <a:pt x="2108062" y="1413510"/>
                </a:lnTo>
                <a:lnTo>
                  <a:pt x="2108062" y="1410335"/>
                </a:lnTo>
                <a:lnTo>
                  <a:pt x="2115370" y="1406208"/>
                </a:lnTo>
                <a:lnTo>
                  <a:pt x="2122360" y="1401763"/>
                </a:lnTo>
                <a:lnTo>
                  <a:pt x="2129032" y="1396683"/>
                </a:lnTo>
                <a:lnTo>
                  <a:pt x="2135387" y="1390968"/>
                </a:lnTo>
                <a:lnTo>
                  <a:pt x="2141106" y="1385253"/>
                </a:lnTo>
                <a:lnTo>
                  <a:pt x="2146825" y="1378903"/>
                </a:lnTo>
                <a:lnTo>
                  <a:pt x="2151909" y="1372235"/>
                </a:lnTo>
                <a:lnTo>
                  <a:pt x="2156357" y="1365568"/>
                </a:lnTo>
                <a:lnTo>
                  <a:pt x="2160805" y="1358900"/>
                </a:lnTo>
                <a:lnTo>
                  <a:pt x="2163982" y="1352233"/>
                </a:lnTo>
                <a:lnTo>
                  <a:pt x="2167477" y="1345883"/>
                </a:lnTo>
                <a:lnTo>
                  <a:pt x="2170019" y="1339215"/>
                </a:lnTo>
                <a:lnTo>
                  <a:pt x="2172243" y="1332865"/>
                </a:lnTo>
                <a:lnTo>
                  <a:pt x="2173832" y="1326515"/>
                </a:lnTo>
                <a:lnTo>
                  <a:pt x="2174467" y="1320800"/>
                </a:lnTo>
                <a:lnTo>
                  <a:pt x="2174785" y="1315085"/>
                </a:lnTo>
                <a:lnTo>
                  <a:pt x="2174785" y="305434"/>
                </a:lnTo>
                <a:lnTo>
                  <a:pt x="2174467" y="301307"/>
                </a:lnTo>
                <a:lnTo>
                  <a:pt x="2172879" y="297497"/>
                </a:lnTo>
                <a:lnTo>
                  <a:pt x="2171290" y="293687"/>
                </a:lnTo>
                <a:lnTo>
                  <a:pt x="2168430" y="290829"/>
                </a:lnTo>
                <a:lnTo>
                  <a:pt x="2165571" y="288289"/>
                </a:lnTo>
                <a:lnTo>
                  <a:pt x="2162076" y="286067"/>
                </a:lnTo>
                <a:lnTo>
                  <a:pt x="2157945" y="284797"/>
                </a:lnTo>
                <a:lnTo>
                  <a:pt x="2153497" y="284479"/>
                </a:lnTo>
                <a:lnTo>
                  <a:pt x="1414463" y="284479"/>
                </a:lnTo>
                <a:lnTo>
                  <a:pt x="1414463" y="157162"/>
                </a:lnTo>
                <a:close/>
                <a:moveTo>
                  <a:pt x="184374" y="0"/>
                </a:moveTo>
                <a:lnTo>
                  <a:pt x="1076100" y="0"/>
                </a:lnTo>
                <a:lnTo>
                  <a:pt x="1085621" y="317"/>
                </a:lnTo>
                <a:lnTo>
                  <a:pt x="1094824" y="953"/>
                </a:lnTo>
                <a:lnTo>
                  <a:pt x="1104026" y="1905"/>
                </a:lnTo>
                <a:lnTo>
                  <a:pt x="1113229" y="3494"/>
                </a:lnTo>
                <a:lnTo>
                  <a:pt x="1122115" y="5717"/>
                </a:lnTo>
                <a:lnTo>
                  <a:pt x="1131000" y="8258"/>
                </a:lnTo>
                <a:lnTo>
                  <a:pt x="1139568" y="11434"/>
                </a:lnTo>
                <a:lnTo>
                  <a:pt x="1147502" y="14610"/>
                </a:lnTo>
                <a:lnTo>
                  <a:pt x="1156070" y="18421"/>
                </a:lnTo>
                <a:lnTo>
                  <a:pt x="1163686" y="22232"/>
                </a:lnTo>
                <a:lnTo>
                  <a:pt x="1171620" y="26679"/>
                </a:lnTo>
                <a:lnTo>
                  <a:pt x="1178919" y="31443"/>
                </a:lnTo>
                <a:lnTo>
                  <a:pt x="1186217" y="36842"/>
                </a:lnTo>
                <a:lnTo>
                  <a:pt x="1193199" y="42241"/>
                </a:lnTo>
                <a:lnTo>
                  <a:pt x="1199863" y="47640"/>
                </a:lnTo>
                <a:lnTo>
                  <a:pt x="1206210" y="53993"/>
                </a:lnTo>
                <a:lnTo>
                  <a:pt x="1212557" y="60345"/>
                </a:lnTo>
                <a:lnTo>
                  <a:pt x="1218269" y="67014"/>
                </a:lnTo>
                <a:lnTo>
                  <a:pt x="1223981" y="74002"/>
                </a:lnTo>
                <a:lnTo>
                  <a:pt x="1229058" y="81306"/>
                </a:lnTo>
                <a:lnTo>
                  <a:pt x="1233818" y="88611"/>
                </a:lnTo>
                <a:lnTo>
                  <a:pt x="1238261" y="96551"/>
                </a:lnTo>
                <a:lnTo>
                  <a:pt x="1242387" y="104492"/>
                </a:lnTo>
                <a:lnTo>
                  <a:pt x="1245877" y="112749"/>
                </a:lnTo>
                <a:lnTo>
                  <a:pt x="1249368" y="121325"/>
                </a:lnTo>
                <a:lnTo>
                  <a:pt x="1252224" y="129582"/>
                </a:lnTo>
                <a:lnTo>
                  <a:pt x="1254446" y="138475"/>
                </a:lnTo>
                <a:lnTo>
                  <a:pt x="1256667" y="147368"/>
                </a:lnTo>
                <a:lnTo>
                  <a:pt x="1258254" y="156261"/>
                </a:lnTo>
                <a:lnTo>
                  <a:pt x="1259523" y="165472"/>
                </a:lnTo>
                <a:lnTo>
                  <a:pt x="1259840" y="175000"/>
                </a:lnTo>
                <a:lnTo>
                  <a:pt x="1260475" y="184210"/>
                </a:lnTo>
                <a:lnTo>
                  <a:pt x="1260475" y="1651541"/>
                </a:lnTo>
                <a:lnTo>
                  <a:pt x="1259840" y="1667103"/>
                </a:lnTo>
                <a:lnTo>
                  <a:pt x="1259206" y="1682348"/>
                </a:lnTo>
                <a:lnTo>
                  <a:pt x="1257936" y="1696958"/>
                </a:lnTo>
                <a:lnTo>
                  <a:pt x="1255715" y="1711886"/>
                </a:lnTo>
                <a:lnTo>
                  <a:pt x="1252542" y="1725860"/>
                </a:lnTo>
                <a:lnTo>
                  <a:pt x="1249368" y="1739835"/>
                </a:lnTo>
                <a:lnTo>
                  <a:pt x="1245243" y="1753492"/>
                </a:lnTo>
                <a:lnTo>
                  <a:pt x="1240483" y="1766831"/>
                </a:lnTo>
                <a:lnTo>
                  <a:pt x="1235405" y="1779535"/>
                </a:lnTo>
                <a:lnTo>
                  <a:pt x="1229376" y="1792239"/>
                </a:lnTo>
                <a:lnTo>
                  <a:pt x="1222712" y="1804308"/>
                </a:lnTo>
                <a:lnTo>
                  <a:pt x="1215413" y="1816060"/>
                </a:lnTo>
                <a:lnTo>
                  <a:pt x="1207162" y="1827493"/>
                </a:lnTo>
                <a:lnTo>
                  <a:pt x="1198594" y="1838292"/>
                </a:lnTo>
                <a:lnTo>
                  <a:pt x="1189391" y="1848773"/>
                </a:lnTo>
                <a:lnTo>
                  <a:pt x="1179236" y="1858619"/>
                </a:lnTo>
                <a:lnTo>
                  <a:pt x="1168129" y="1868147"/>
                </a:lnTo>
                <a:lnTo>
                  <a:pt x="1156705" y="1877040"/>
                </a:lnTo>
                <a:lnTo>
                  <a:pt x="1144646" y="1885615"/>
                </a:lnTo>
                <a:lnTo>
                  <a:pt x="1131635" y="1893555"/>
                </a:lnTo>
                <a:lnTo>
                  <a:pt x="1117989" y="1900860"/>
                </a:lnTo>
                <a:lnTo>
                  <a:pt x="1103709" y="1907530"/>
                </a:lnTo>
                <a:lnTo>
                  <a:pt x="1088794" y="1913882"/>
                </a:lnTo>
                <a:lnTo>
                  <a:pt x="1072927" y="1919599"/>
                </a:lnTo>
                <a:lnTo>
                  <a:pt x="1056108" y="1924680"/>
                </a:lnTo>
                <a:lnTo>
                  <a:pt x="1038654" y="1929127"/>
                </a:lnTo>
                <a:lnTo>
                  <a:pt x="1020566" y="1932620"/>
                </a:lnTo>
                <a:lnTo>
                  <a:pt x="1001526" y="1936114"/>
                </a:lnTo>
                <a:lnTo>
                  <a:pt x="981851" y="1938337"/>
                </a:lnTo>
                <a:lnTo>
                  <a:pt x="961541" y="1940243"/>
                </a:lnTo>
                <a:lnTo>
                  <a:pt x="940279" y="1941196"/>
                </a:lnTo>
                <a:lnTo>
                  <a:pt x="918065" y="1941513"/>
                </a:lnTo>
                <a:lnTo>
                  <a:pt x="342410" y="1941513"/>
                </a:lnTo>
                <a:lnTo>
                  <a:pt x="321148" y="1941196"/>
                </a:lnTo>
                <a:lnTo>
                  <a:pt x="300839" y="1940243"/>
                </a:lnTo>
                <a:lnTo>
                  <a:pt x="280846" y="1938337"/>
                </a:lnTo>
                <a:lnTo>
                  <a:pt x="261806" y="1936114"/>
                </a:lnTo>
                <a:lnTo>
                  <a:pt x="242765" y="1932938"/>
                </a:lnTo>
                <a:lnTo>
                  <a:pt x="225311" y="1929444"/>
                </a:lnTo>
                <a:lnTo>
                  <a:pt x="208175" y="1924998"/>
                </a:lnTo>
                <a:lnTo>
                  <a:pt x="191673" y="1920234"/>
                </a:lnTo>
                <a:lnTo>
                  <a:pt x="175806" y="1914517"/>
                </a:lnTo>
                <a:lnTo>
                  <a:pt x="160574" y="1908800"/>
                </a:lnTo>
                <a:lnTo>
                  <a:pt x="146294" y="1902130"/>
                </a:lnTo>
                <a:lnTo>
                  <a:pt x="132648" y="1894825"/>
                </a:lnTo>
                <a:lnTo>
                  <a:pt x="119954" y="1886885"/>
                </a:lnTo>
                <a:lnTo>
                  <a:pt x="107261" y="1878628"/>
                </a:lnTo>
                <a:lnTo>
                  <a:pt x="95836" y="1869735"/>
                </a:lnTo>
                <a:lnTo>
                  <a:pt x="84730" y="1860524"/>
                </a:lnTo>
                <a:lnTo>
                  <a:pt x="74575" y="1850361"/>
                </a:lnTo>
                <a:lnTo>
                  <a:pt x="64737" y="1840198"/>
                </a:lnTo>
                <a:lnTo>
                  <a:pt x="55534" y="1829399"/>
                </a:lnTo>
                <a:lnTo>
                  <a:pt x="47601" y="1817965"/>
                </a:lnTo>
                <a:lnTo>
                  <a:pt x="39985" y="1806532"/>
                </a:lnTo>
                <a:lnTo>
                  <a:pt x="32686" y="1794463"/>
                </a:lnTo>
                <a:lnTo>
                  <a:pt x="26656" y="1781758"/>
                </a:lnTo>
                <a:lnTo>
                  <a:pt x="20944" y="1768419"/>
                </a:lnTo>
                <a:lnTo>
                  <a:pt x="16184" y="1755397"/>
                </a:lnTo>
                <a:lnTo>
                  <a:pt x="11741" y="1741740"/>
                </a:lnTo>
                <a:lnTo>
                  <a:pt x="8251" y="1727131"/>
                </a:lnTo>
                <a:lnTo>
                  <a:pt x="5077" y="1712838"/>
                </a:lnTo>
                <a:lnTo>
                  <a:pt x="2856" y="1698229"/>
                </a:lnTo>
                <a:lnTo>
                  <a:pt x="1269" y="1682984"/>
                </a:lnTo>
                <a:lnTo>
                  <a:pt x="317" y="1667421"/>
                </a:lnTo>
                <a:lnTo>
                  <a:pt x="0" y="1651541"/>
                </a:lnTo>
                <a:lnTo>
                  <a:pt x="0" y="184210"/>
                </a:lnTo>
                <a:lnTo>
                  <a:pt x="0" y="175000"/>
                </a:lnTo>
                <a:lnTo>
                  <a:pt x="634" y="165472"/>
                </a:lnTo>
                <a:lnTo>
                  <a:pt x="1904" y="156261"/>
                </a:lnTo>
                <a:lnTo>
                  <a:pt x="3808" y="147368"/>
                </a:lnTo>
                <a:lnTo>
                  <a:pt x="6029" y="138475"/>
                </a:lnTo>
                <a:lnTo>
                  <a:pt x="8251" y="129582"/>
                </a:lnTo>
                <a:lnTo>
                  <a:pt x="11107" y="121325"/>
                </a:lnTo>
                <a:lnTo>
                  <a:pt x="14280" y="112749"/>
                </a:lnTo>
                <a:lnTo>
                  <a:pt x="18088" y="104492"/>
                </a:lnTo>
                <a:lnTo>
                  <a:pt x="22214" y="96551"/>
                </a:lnTo>
                <a:lnTo>
                  <a:pt x="26656" y="88611"/>
                </a:lnTo>
                <a:lnTo>
                  <a:pt x="31416" y="81306"/>
                </a:lnTo>
                <a:lnTo>
                  <a:pt x="36494" y="74002"/>
                </a:lnTo>
                <a:lnTo>
                  <a:pt x="41889" y="67014"/>
                </a:lnTo>
                <a:lnTo>
                  <a:pt x="47918" y="60345"/>
                </a:lnTo>
                <a:lnTo>
                  <a:pt x="53948" y="53993"/>
                </a:lnTo>
                <a:lnTo>
                  <a:pt x="60612" y="47640"/>
                </a:lnTo>
                <a:lnTo>
                  <a:pt x="66959" y="42241"/>
                </a:lnTo>
                <a:lnTo>
                  <a:pt x="74257" y="36842"/>
                </a:lnTo>
                <a:lnTo>
                  <a:pt x="81556" y="31443"/>
                </a:lnTo>
                <a:lnTo>
                  <a:pt x="88855" y="26679"/>
                </a:lnTo>
                <a:lnTo>
                  <a:pt x="96471" y="22232"/>
                </a:lnTo>
                <a:lnTo>
                  <a:pt x="104405" y="18421"/>
                </a:lnTo>
                <a:lnTo>
                  <a:pt x="112338" y="14610"/>
                </a:lnTo>
                <a:lnTo>
                  <a:pt x="120906" y="11434"/>
                </a:lnTo>
                <a:lnTo>
                  <a:pt x="129475" y="8258"/>
                </a:lnTo>
                <a:lnTo>
                  <a:pt x="138360" y="5717"/>
                </a:lnTo>
                <a:lnTo>
                  <a:pt x="146928" y="3494"/>
                </a:lnTo>
                <a:lnTo>
                  <a:pt x="156131" y="1905"/>
                </a:lnTo>
                <a:lnTo>
                  <a:pt x="165651" y="953"/>
                </a:lnTo>
                <a:lnTo>
                  <a:pt x="174854" y="317"/>
                </a:lnTo>
                <a:lnTo>
                  <a:pt x="184374" y="0"/>
                </a:lnTo>
                <a:close/>
              </a:path>
            </a:pathLst>
          </a:custGeom>
          <a:solidFill>
            <a:schemeClr val="bg1"/>
          </a:solidFill>
          <a:ln>
            <a:noFill/>
          </a:ln>
        </p:spPr>
        <p:txBody>
          <a:bodyPr anchor="ctr">
            <a:scene3d>
              <a:camera prst="orthographicFront"/>
              <a:lightRig rig="threePt" dir="t"/>
            </a:scene3d>
            <a:sp3d>
              <a:contourClr>
                <a:srgbClr val="FFFFFF"/>
              </a:contourClr>
            </a:sp3d>
          </a:bodyPr>
          <a:lstStyle/>
          <a:p>
            <a:pPr algn="ctr">
              <a:defRPr/>
            </a:pPr>
            <a:endParaRPr lang="zh-CN" altLang="en-US">
              <a:solidFill>
                <a:srgbClr val="FFFFFF"/>
              </a:solidFill>
              <a:ea typeface="+mn-ea"/>
              <a:cs typeface="+mn-ea"/>
            </a:endParaRPr>
          </a:p>
        </p:txBody>
      </p:sp>
      <p:sp>
        <p:nvSpPr>
          <p:cNvPr id="21" name="KSO_Shape"/>
          <p:cNvSpPr/>
          <p:nvPr/>
        </p:nvSpPr>
        <p:spPr bwMode="auto">
          <a:xfrm>
            <a:off x="3109313" y="2018992"/>
            <a:ext cx="536025" cy="623448"/>
          </a:xfrm>
          <a:custGeom>
            <a:avLst/>
            <a:gdLst>
              <a:gd name="T0" fmla="*/ 2147483646 w 5822"/>
              <a:gd name="T1" fmla="*/ 2147483646 h 6759"/>
              <a:gd name="T2" fmla="*/ 2147483646 w 5822"/>
              <a:gd name="T3" fmla="*/ 2147483646 h 6759"/>
              <a:gd name="T4" fmla="*/ 2147483646 w 5822"/>
              <a:gd name="T5" fmla="*/ 2147483646 h 6759"/>
              <a:gd name="T6" fmla="*/ 2147483646 w 5822"/>
              <a:gd name="T7" fmla="*/ 2147483646 h 6759"/>
              <a:gd name="T8" fmla="*/ 2147483646 w 5822"/>
              <a:gd name="T9" fmla="*/ 2147483646 h 6759"/>
              <a:gd name="T10" fmla="*/ 2147483646 w 5822"/>
              <a:gd name="T11" fmla="*/ 1253760573 h 6759"/>
              <a:gd name="T12" fmla="*/ 2147483646 w 5822"/>
              <a:gd name="T13" fmla="*/ 2147483646 h 6759"/>
              <a:gd name="T14" fmla="*/ 2147483646 w 5822"/>
              <a:gd name="T15" fmla="*/ 2147483646 h 6759"/>
              <a:gd name="T16" fmla="*/ 2147483646 w 5822"/>
              <a:gd name="T17" fmla="*/ 2147483646 h 6759"/>
              <a:gd name="T18" fmla="*/ 2147483646 w 5822"/>
              <a:gd name="T19" fmla="*/ 2147483646 h 6759"/>
              <a:gd name="T20" fmla="*/ 2147483646 w 5822"/>
              <a:gd name="T21" fmla="*/ 2147483646 h 6759"/>
              <a:gd name="T22" fmla="*/ 2147483646 w 5822"/>
              <a:gd name="T23" fmla="*/ 2147483646 h 6759"/>
              <a:gd name="T24" fmla="*/ 2147483646 w 5822"/>
              <a:gd name="T25" fmla="*/ 2147483646 h 6759"/>
              <a:gd name="T26" fmla="*/ 2147483646 w 5822"/>
              <a:gd name="T27" fmla="*/ 2147483646 h 6759"/>
              <a:gd name="T28" fmla="*/ 2147483646 w 5822"/>
              <a:gd name="T29" fmla="*/ 2147483646 h 6759"/>
              <a:gd name="T30" fmla="*/ 2147483646 w 5822"/>
              <a:gd name="T31" fmla="*/ 2147483646 h 6759"/>
              <a:gd name="T32" fmla="*/ 2147483646 w 5822"/>
              <a:gd name="T33" fmla="*/ 2147483646 h 6759"/>
              <a:gd name="T34" fmla="*/ 2147483646 w 5822"/>
              <a:gd name="T35" fmla="*/ 2147483646 h 6759"/>
              <a:gd name="T36" fmla="*/ 2147483646 w 5822"/>
              <a:gd name="T37" fmla="*/ 2147483646 h 6759"/>
              <a:gd name="T38" fmla="*/ 2147483646 w 5822"/>
              <a:gd name="T39" fmla="*/ 2147483646 h 6759"/>
              <a:gd name="T40" fmla="*/ 0 w 5822"/>
              <a:gd name="T41" fmla="*/ 2147483646 h 6759"/>
              <a:gd name="T42" fmla="*/ 2147483646 w 5822"/>
              <a:gd name="T43" fmla="*/ 2147483646 h 6759"/>
              <a:gd name="T44" fmla="*/ 2147483646 w 5822"/>
              <a:gd name="T45" fmla="*/ 2147483646 h 6759"/>
              <a:gd name="T46" fmla="*/ 2147483646 w 5822"/>
              <a:gd name="T47" fmla="*/ 2147483646 h 6759"/>
              <a:gd name="T48" fmla="*/ 2147483646 w 5822"/>
              <a:gd name="T49" fmla="*/ 2147483646 h 6759"/>
              <a:gd name="T50" fmla="*/ 2147483646 w 5822"/>
              <a:gd name="T51" fmla="*/ 2147483646 h 6759"/>
              <a:gd name="T52" fmla="*/ 2147483646 w 5822"/>
              <a:gd name="T53" fmla="*/ 2147483646 h 6759"/>
              <a:gd name="T54" fmla="*/ 2147483646 w 5822"/>
              <a:gd name="T55" fmla="*/ 2147483646 h 6759"/>
              <a:gd name="T56" fmla="*/ 2147483646 w 5822"/>
              <a:gd name="T57" fmla="*/ 2147483646 h 6759"/>
              <a:gd name="T58" fmla="*/ 2147483646 w 5822"/>
              <a:gd name="T59" fmla="*/ 2147483646 h 6759"/>
              <a:gd name="T60" fmla="*/ 2147483646 w 5822"/>
              <a:gd name="T61" fmla="*/ 2147483646 h 6759"/>
              <a:gd name="T62" fmla="*/ 2147483646 w 5822"/>
              <a:gd name="T63" fmla="*/ 2147483646 h 6759"/>
              <a:gd name="T64" fmla="*/ 2147483646 w 5822"/>
              <a:gd name="T65" fmla="*/ 2147483646 h 6759"/>
              <a:gd name="T66" fmla="*/ 2147483646 w 5822"/>
              <a:gd name="T67" fmla="*/ 2147483646 h 6759"/>
              <a:gd name="T68" fmla="*/ 2147483646 w 5822"/>
              <a:gd name="T69" fmla="*/ 2147483646 h 6759"/>
              <a:gd name="T70" fmla="*/ 2147483646 w 5822"/>
              <a:gd name="T71" fmla="*/ 2147483646 h 6759"/>
              <a:gd name="T72" fmla="*/ 2147483646 w 5822"/>
              <a:gd name="T73" fmla="*/ 2147483646 h 6759"/>
              <a:gd name="T74" fmla="*/ 2147483646 w 5822"/>
              <a:gd name="T75" fmla="*/ 2147483646 h 6759"/>
              <a:gd name="T76" fmla="*/ 2147483646 w 5822"/>
              <a:gd name="T77" fmla="*/ 2147483646 h 6759"/>
              <a:gd name="T78" fmla="*/ 2147483646 w 5822"/>
              <a:gd name="T79" fmla="*/ 2147483646 h 6759"/>
              <a:gd name="T80" fmla="*/ 2147483646 w 5822"/>
              <a:gd name="T81" fmla="*/ 2147483646 h 6759"/>
              <a:gd name="T82" fmla="*/ 2147483646 w 5822"/>
              <a:gd name="T83" fmla="*/ 2147483646 h 6759"/>
              <a:gd name="T84" fmla="*/ 2147483646 w 5822"/>
              <a:gd name="T85" fmla="*/ 2147483646 h 6759"/>
              <a:gd name="T86" fmla="*/ 2147483646 w 5822"/>
              <a:gd name="T87" fmla="*/ 2147483646 h 6759"/>
              <a:gd name="T88" fmla="*/ 2147483646 w 5822"/>
              <a:gd name="T89" fmla="*/ 2147483646 h 6759"/>
              <a:gd name="T90" fmla="*/ 2147483646 w 5822"/>
              <a:gd name="T91" fmla="*/ 2147483646 h 6759"/>
              <a:gd name="T92" fmla="*/ 2147483646 w 5822"/>
              <a:gd name="T93" fmla="*/ 2147483646 h 6759"/>
              <a:gd name="T94" fmla="*/ 2147483646 w 5822"/>
              <a:gd name="T95" fmla="*/ 2147483646 h 6759"/>
              <a:gd name="T96" fmla="*/ 2147483646 w 5822"/>
              <a:gd name="T97" fmla="*/ 2147483646 h 675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5822" h="6759">
                <a:moveTo>
                  <a:pt x="0" y="6351"/>
                </a:moveTo>
                <a:lnTo>
                  <a:pt x="129" y="6351"/>
                </a:lnTo>
                <a:lnTo>
                  <a:pt x="129" y="3057"/>
                </a:lnTo>
                <a:lnTo>
                  <a:pt x="129" y="2914"/>
                </a:lnTo>
                <a:lnTo>
                  <a:pt x="266" y="2865"/>
                </a:lnTo>
                <a:lnTo>
                  <a:pt x="1775" y="2337"/>
                </a:lnTo>
                <a:lnTo>
                  <a:pt x="1775" y="1515"/>
                </a:lnTo>
                <a:lnTo>
                  <a:pt x="1775" y="1386"/>
                </a:lnTo>
                <a:lnTo>
                  <a:pt x="1892" y="1331"/>
                </a:lnTo>
                <a:lnTo>
                  <a:pt x="4422" y="137"/>
                </a:lnTo>
                <a:lnTo>
                  <a:pt x="4714" y="0"/>
                </a:lnTo>
                <a:lnTo>
                  <a:pt x="4714" y="56"/>
                </a:lnTo>
                <a:lnTo>
                  <a:pt x="5511" y="532"/>
                </a:lnTo>
                <a:lnTo>
                  <a:pt x="5511" y="6326"/>
                </a:lnTo>
                <a:lnTo>
                  <a:pt x="5822" y="6326"/>
                </a:lnTo>
                <a:lnTo>
                  <a:pt x="5822" y="6734"/>
                </a:lnTo>
                <a:lnTo>
                  <a:pt x="4510" y="6734"/>
                </a:lnTo>
                <a:lnTo>
                  <a:pt x="4305" y="6734"/>
                </a:lnTo>
                <a:lnTo>
                  <a:pt x="4305" y="6529"/>
                </a:lnTo>
                <a:lnTo>
                  <a:pt x="4305" y="643"/>
                </a:lnTo>
                <a:lnTo>
                  <a:pt x="2183" y="1644"/>
                </a:lnTo>
                <a:lnTo>
                  <a:pt x="2183" y="2194"/>
                </a:lnTo>
                <a:lnTo>
                  <a:pt x="2798" y="1979"/>
                </a:lnTo>
                <a:lnTo>
                  <a:pt x="3035" y="1895"/>
                </a:lnTo>
                <a:lnTo>
                  <a:pt x="3035" y="1889"/>
                </a:lnTo>
                <a:lnTo>
                  <a:pt x="3042" y="1892"/>
                </a:lnTo>
                <a:lnTo>
                  <a:pt x="3068" y="1884"/>
                </a:lnTo>
                <a:lnTo>
                  <a:pt x="3068" y="1909"/>
                </a:lnTo>
                <a:lnTo>
                  <a:pt x="3862" y="2381"/>
                </a:lnTo>
                <a:lnTo>
                  <a:pt x="3862" y="6313"/>
                </a:lnTo>
                <a:lnTo>
                  <a:pt x="4177" y="6313"/>
                </a:lnTo>
                <a:lnTo>
                  <a:pt x="4177" y="6722"/>
                </a:lnTo>
                <a:lnTo>
                  <a:pt x="2865" y="6722"/>
                </a:lnTo>
                <a:lnTo>
                  <a:pt x="2661" y="6722"/>
                </a:lnTo>
                <a:lnTo>
                  <a:pt x="2661" y="6517"/>
                </a:lnTo>
                <a:lnTo>
                  <a:pt x="2661" y="2458"/>
                </a:lnTo>
                <a:lnTo>
                  <a:pt x="538" y="3202"/>
                </a:lnTo>
                <a:lnTo>
                  <a:pt x="538" y="6556"/>
                </a:lnTo>
                <a:lnTo>
                  <a:pt x="538" y="6759"/>
                </a:lnTo>
                <a:lnTo>
                  <a:pt x="334" y="6759"/>
                </a:lnTo>
                <a:lnTo>
                  <a:pt x="0" y="6759"/>
                </a:lnTo>
                <a:lnTo>
                  <a:pt x="0" y="6351"/>
                </a:lnTo>
                <a:close/>
                <a:moveTo>
                  <a:pt x="776" y="6707"/>
                </a:moveTo>
                <a:lnTo>
                  <a:pt x="776" y="6707"/>
                </a:lnTo>
                <a:lnTo>
                  <a:pt x="1501" y="6707"/>
                </a:lnTo>
                <a:lnTo>
                  <a:pt x="2348" y="6707"/>
                </a:lnTo>
                <a:lnTo>
                  <a:pt x="2348" y="5989"/>
                </a:lnTo>
                <a:lnTo>
                  <a:pt x="1501" y="6044"/>
                </a:lnTo>
                <a:lnTo>
                  <a:pt x="776" y="6092"/>
                </a:lnTo>
                <a:lnTo>
                  <a:pt x="776" y="6707"/>
                </a:lnTo>
                <a:close/>
                <a:moveTo>
                  <a:pt x="776" y="4048"/>
                </a:moveTo>
                <a:lnTo>
                  <a:pt x="776" y="4048"/>
                </a:lnTo>
                <a:lnTo>
                  <a:pt x="1501" y="3842"/>
                </a:lnTo>
                <a:lnTo>
                  <a:pt x="2348" y="3604"/>
                </a:lnTo>
                <a:lnTo>
                  <a:pt x="2348" y="2883"/>
                </a:lnTo>
                <a:lnTo>
                  <a:pt x="1501" y="3178"/>
                </a:lnTo>
                <a:lnTo>
                  <a:pt x="776" y="3431"/>
                </a:lnTo>
                <a:lnTo>
                  <a:pt x="776" y="4048"/>
                </a:lnTo>
                <a:close/>
                <a:moveTo>
                  <a:pt x="776" y="4926"/>
                </a:moveTo>
                <a:lnTo>
                  <a:pt x="776" y="4926"/>
                </a:lnTo>
                <a:lnTo>
                  <a:pt x="1501" y="4788"/>
                </a:lnTo>
                <a:lnTo>
                  <a:pt x="2348" y="4628"/>
                </a:lnTo>
                <a:lnTo>
                  <a:pt x="2348" y="3909"/>
                </a:lnTo>
                <a:lnTo>
                  <a:pt x="1501" y="4124"/>
                </a:lnTo>
                <a:lnTo>
                  <a:pt x="776" y="4310"/>
                </a:lnTo>
                <a:lnTo>
                  <a:pt x="776" y="4926"/>
                </a:lnTo>
                <a:close/>
                <a:moveTo>
                  <a:pt x="776" y="5811"/>
                </a:moveTo>
                <a:lnTo>
                  <a:pt x="776" y="5811"/>
                </a:lnTo>
                <a:lnTo>
                  <a:pt x="1501" y="5741"/>
                </a:lnTo>
                <a:lnTo>
                  <a:pt x="2348" y="5661"/>
                </a:lnTo>
                <a:lnTo>
                  <a:pt x="2348" y="4942"/>
                </a:lnTo>
                <a:lnTo>
                  <a:pt x="1501" y="5078"/>
                </a:lnTo>
                <a:lnTo>
                  <a:pt x="776" y="5194"/>
                </a:lnTo>
                <a:lnTo>
                  <a:pt x="776" y="5811"/>
                </a:lnTo>
                <a:close/>
              </a:path>
            </a:pathLst>
          </a:custGeom>
          <a:solidFill>
            <a:schemeClr val="bg1"/>
          </a:solidFill>
          <a:ln>
            <a:noFill/>
          </a:ln>
        </p:spPr>
        <p:txBody>
          <a:bodyPr anchor="ctr">
            <a:scene3d>
              <a:camera prst="orthographicFront"/>
              <a:lightRig rig="threePt" dir="t"/>
            </a:scene3d>
            <a:sp3d>
              <a:contourClr>
                <a:srgbClr val="FFFFFF"/>
              </a:contourClr>
            </a:sp3d>
          </a:bodyPr>
          <a:lstStyle/>
          <a:p>
            <a:pPr algn="ctr">
              <a:defRPr/>
            </a:pPr>
            <a:endParaRPr lang="zh-CN" altLang="en-US">
              <a:solidFill>
                <a:srgbClr val="FFFFFF"/>
              </a:solidFill>
              <a:ea typeface="+mn-ea"/>
              <a:cs typeface="+mn-ea"/>
            </a:endParaRPr>
          </a:p>
        </p:txBody>
      </p:sp>
      <p:grpSp>
        <p:nvGrpSpPr>
          <p:cNvPr id="22" name="组合 21"/>
          <p:cNvGrpSpPr/>
          <p:nvPr/>
        </p:nvGrpSpPr>
        <p:grpSpPr>
          <a:xfrm>
            <a:off x="4555121" y="2590979"/>
            <a:ext cx="310325" cy="310406"/>
            <a:chOff x="3264324" y="1749600"/>
            <a:chExt cx="348156" cy="348156"/>
          </a:xfrm>
          <a:solidFill>
            <a:srgbClr val="34495E"/>
          </a:solidFill>
        </p:grpSpPr>
        <p:sp>
          <p:nvSpPr>
            <p:cNvPr id="23" name="矩形 22"/>
            <p:cNvSpPr/>
            <p:nvPr/>
          </p:nvSpPr>
          <p:spPr>
            <a:xfrm>
              <a:off x="3264324" y="1900818"/>
              <a:ext cx="348156" cy="457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endParaRPr>
            </a:p>
          </p:txBody>
        </p:sp>
        <p:sp>
          <p:nvSpPr>
            <p:cNvPr id="24" name="矩形 23"/>
            <p:cNvSpPr/>
            <p:nvPr/>
          </p:nvSpPr>
          <p:spPr>
            <a:xfrm rot="5400000">
              <a:off x="3264324" y="1900818"/>
              <a:ext cx="348156" cy="457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endParaRPr>
            </a:p>
          </p:txBody>
        </p:sp>
      </p:grpSp>
      <p:grpSp>
        <p:nvGrpSpPr>
          <p:cNvPr id="25" name="组合 24"/>
          <p:cNvGrpSpPr/>
          <p:nvPr/>
        </p:nvGrpSpPr>
        <p:grpSpPr>
          <a:xfrm>
            <a:off x="7110890" y="2590979"/>
            <a:ext cx="310325" cy="310406"/>
            <a:chOff x="3264324" y="1749600"/>
            <a:chExt cx="348156" cy="348156"/>
          </a:xfrm>
          <a:solidFill>
            <a:srgbClr val="34495E"/>
          </a:solidFill>
        </p:grpSpPr>
        <p:sp>
          <p:nvSpPr>
            <p:cNvPr id="26" name="矩形 25"/>
            <p:cNvSpPr/>
            <p:nvPr/>
          </p:nvSpPr>
          <p:spPr>
            <a:xfrm>
              <a:off x="3264324" y="1900818"/>
              <a:ext cx="348156" cy="457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endParaRPr>
            </a:p>
          </p:txBody>
        </p:sp>
        <p:sp>
          <p:nvSpPr>
            <p:cNvPr id="27" name="矩形 26"/>
            <p:cNvSpPr/>
            <p:nvPr/>
          </p:nvSpPr>
          <p:spPr>
            <a:xfrm rot="5400000">
              <a:off x="3264324" y="1900818"/>
              <a:ext cx="348156" cy="457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endParaRPr>
            </a:p>
          </p:txBody>
        </p:sp>
      </p:grpSp>
      <p:sp>
        <p:nvSpPr>
          <p:cNvPr id="28" name="TextBox 27"/>
          <p:cNvSpPr txBox="1"/>
          <p:nvPr/>
        </p:nvSpPr>
        <p:spPr>
          <a:xfrm>
            <a:off x="2874782" y="3168358"/>
            <a:ext cx="1036597" cy="153888"/>
          </a:xfrm>
          <a:prstGeom prst="rect">
            <a:avLst/>
          </a:prstGeom>
          <a:noFill/>
        </p:spPr>
        <p:txBody>
          <a:bodyPr wrap="square" lIns="0" tIns="0" rIns="0" bIns="0" rtlCol="0">
            <a:spAutoFit/>
          </a:bodyPr>
          <a:lstStyle/>
          <a:p>
            <a:pPr algn="ctr"/>
            <a:r>
              <a:rPr lang="zh-CN" altLang="en-US" sz="1000" b="1" dirty="0">
                <a:solidFill>
                  <a:schemeClr val="bg1"/>
                </a:solidFill>
                <a:latin typeface="+mn-ea"/>
                <a:ea typeface="+mn-ea"/>
                <a:cs typeface="+mn-ea"/>
              </a:rPr>
              <a:t>点击输入说明文字</a:t>
            </a:r>
          </a:p>
        </p:txBody>
      </p:sp>
      <p:sp>
        <p:nvSpPr>
          <p:cNvPr id="29" name="TextBox 28"/>
          <p:cNvSpPr txBox="1"/>
          <p:nvPr/>
        </p:nvSpPr>
        <p:spPr>
          <a:xfrm>
            <a:off x="5405067" y="3168358"/>
            <a:ext cx="1166203" cy="153888"/>
          </a:xfrm>
          <a:prstGeom prst="rect">
            <a:avLst/>
          </a:prstGeom>
          <a:noFill/>
        </p:spPr>
        <p:txBody>
          <a:bodyPr wrap="square" lIns="0" tIns="0" rIns="0" bIns="0" rtlCol="0">
            <a:spAutoFit/>
          </a:bodyPr>
          <a:lstStyle/>
          <a:p>
            <a:pPr algn="ctr"/>
            <a:r>
              <a:rPr lang="zh-CN" altLang="en-US" sz="1000" b="1" dirty="0">
                <a:solidFill>
                  <a:schemeClr val="bg1"/>
                </a:solidFill>
                <a:latin typeface="+mn-ea"/>
                <a:ea typeface="+mn-ea"/>
                <a:cs typeface="+mn-ea"/>
              </a:rPr>
              <a:t>点击输入说明文字</a:t>
            </a:r>
          </a:p>
        </p:txBody>
      </p:sp>
      <p:sp>
        <p:nvSpPr>
          <p:cNvPr id="30" name="TextBox 29"/>
          <p:cNvSpPr txBox="1"/>
          <p:nvPr/>
        </p:nvSpPr>
        <p:spPr>
          <a:xfrm>
            <a:off x="7960837" y="3168358"/>
            <a:ext cx="1166203" cy="153888"/>
          </a:xfrm>
          <a:prstGeom prst="rect">
            <a:avLst/>
          </a:prstGeom>
          <a:noFill/>
        </p:spPr>
        <p:txBody>
          <a:bodyPr wrap="square" lIns="0" tIns="0" rIns="0" bIns="0" rtlCol="0">
            <a:spAutoFit/>
          </a:bodyPr>
          <a:lstStyle/>
          <a:p>
            <a:pPr algn="ctr"/>
            <a:r>
              <a:rPr lang="zh-CN" altLang="en-US" sz="1000" b="1" dirty="0">
                <a:solidFill>
                  <a:schemeClr val="bg1"/>
                </a:solidFill>
                <a:latin typeface="+mn-ea"/>
                <a:ea typeface="+mn-ea"/>
                <a:cs typeface="+mn-ea"/>
              </a:rPr>
              <a:t>点击输入说明文字</a:t>
            </a:r>
          </a:p>
        </p:txBody>
      </p:sp>
      <p:sp>
        <p:nvSpPr>
          <p:cNvPr id="31" name="Freeform 12"/>
          <p:cNvSpPr/>
          <p:nvPr/>
        </p:nvSpPr>
        <p:spPr bwMode="auto">
          <a:xfrm>
            <a:off x="1608090" y="4221090"/>
            <a:ext cx="528501" cy="530225"/>
          </a:xfrm>
          <a:custGeom>
            <a:avLst/>
            <a:gdLst>
              <a:gd name="T0" fmla="*/ 0 w 1446"/>
              <a:gd name="T1" fmla="*/ 0 h 1446"/>
              <a:gd name="T2" fmla="*/ 1446 w 1446"/>
              <a:gd name="T3" fmla="*/ 0 h 1446"/>
              <a:gd name="T4" fmla="*/ 1446 w 1446"/>
              <a:gd name="T5" fmla="*/ 458 h 1446"/>
              <a:gd name="T6" fmla="*/ 438 w 1446"/>
              <a:gd name="T7" fmla="*/ 458 h 1446"/>
              <a:gd name="T8" fmla="*/ 438 w 1446"/>
              <a:gd name="T9" fmla="*/ 1446 h 1446"/>
              <a:gd name="T10" fmla="*/ 0 w 1446"/>
              <a:gd name="T11" fmla="*/ 1446 h 1446"/>
              <a:gd name="T12" fmla="*/ 0 w 1446"/>
              <a:gd name="T13" fmla="*/ 0 h 1446"/>
            </a:gdLst>
            <a:ahLst/>
            <a:cxnLst>
              <a:cxn ang="0">
                <a:pos x="T0" y="T1"/>
              </a:cxn>
              <a:cxn ang="0">
                <a:pos x="T2" y="T3"/>
              </a:cxn>
              <a:cxn ang="0">
                <a:pos x="T4" y="T5"/>
              </a:cxn>
              <a:cxn ang="0">
                <a:pos x="T6" y="T7"/>
              </a:cxn>
              <a:cxn ang="0">
                <a:pos x="T8" y="T9"/>
              </a:cxn>
              <a:cxn ang="0">
                <a:pos x="T10" y="T11"/>
              </a:cxn>
              <a:cxn ang="0">
                <a:pos x="T12" y="T13"/>
              </a:cxn>
            </a:cxnLst>
            <a:rect l="0" t="0" r="r" b="b"/>
            <a:pathLst>
              <a:path w="1446" h="1446">
                <a:moveTo>
                  <a:pt x="0" y="0"/>
                </a:moveTo>
                <a:lnTo>
                  <a:pt x="1446" y="0"/>
                </a:lnTo>
                <a:lnTo>
                  <a:pt x="1446" y="458"/>
                </a:lnTo>
                <a:lnTo>
                  <a:pt x="438" y="458"/>
                </a:lnTo>
                <a:lnTo>
                  <a:pt x="438" y="1446"/>
                </a:lnTo>
                <a:lnTo>
                  <a:pt x="0" y="1446"/>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90">
              <a:solidFill>
                <a:schemeClr val="tx1">
                  <a:lumMod val="65000"/>
                  <a:lumOff val="35000"/>
                </a:schemeClr>
              </a:solidFill>
              <a:latin typeface="+mn-ea"/>
              <a:cs typeface="+mn-ea"/>
            </a:endParaRPr>
          </a:p>
        </p:txBody>
      </p:sp>
      <p:sp>
        <p:nvSpPr>
          <p:cNvPr id="32" name="Freeform 12"/>
          <p:cNvSpPr/>
          <p:nvPr/>
        </p:nvSpPr>
        <p:spPr bwMode="auto">
          <a:xfrm flipH="1" flipV="1">
            <a:off x="10246801" y="5255371"/>
            <a:ext cx="528501" cy="530225"/>
          </a:xfrm>
          <a:custGeom>
            <a:avLst/>
            <a:gdLst>
              <a:gd name="T0" fmla="*/ 0 w 1446"/>
              <a:gd name="T1" fmla="*/ 0 h 1446"/>
              <a:gd name="T2" fmla="*/ 1446 w 1446"/>
              <a:gd name="T3" fmla="*/ 0 h 1446"/>
              <a:gd name="T4" fmla="*/ 1446 w 1446"/>
              <a:gd name="T5" fmla="*/ 458 h 1446"/>
              <a:gd name="T6" fmla="*/ 438 w 1446"/>
              <a:gd name="T7" fmla="*/ 458 h 1446"/>
              <a:gd name="T8" fmla="*/ 438 w 1446"/>
              <a:gd name="T9" fmla="*/ 1446 h 1446"/>
              <a:gd name="T10" fmla="*/ 0 w 1446"/>
              <a:gd name="T11" fmla="*/ 1446 h 1446"/>
              <a:gd name="T12" fmla="*/ 0 w 1446"/>
              <a:gd name="T13" fmla="*/ 0 h 1446"/>
            </a:gdLst>
            <a:ahLst/>
            <a:cxnLst>
              <a:cxn ang="0">
                <a:pos x="T0" y="T1"/>
              </a:cxn>
              <a:cxn ang="0">
                <a:pos x="T2" y="T3"/>
              </a:cxn>
              <a:cxn ang="0">
                <a:pos x="T4" y="T5"/>
              </a:cxn>
              <a:cxn ang="0">
                <a:pos x="T6" y="T7"/>
              </a:cxn>
              <a:cxn ang="0">
                <a:pos x="T8" y="T9"/>
              </a:cxn>
              <a:cxn ang="0">
                <a:pos x="T10" y="T11"/>
              </a:cxn>
              <a:cxn ang="0">
                <a:pos x="T12" y="T13"/>
              </a:cxn>
            </a:cxnLst>
            <a:rect l="0" t="0" r="r" b="b"/>
            <a:pathLst>
              <a:path w="1446" h="1446">
                <a:moveTo>
                  <a:pt x="0" y="0"/>
                </a:moveTo>
                <a:lnTo>
                  <a:pt x="1446" y="0"/>
                </a:lnTo>
                <a:lnTo>
                  <a:pt x="1446" y="458"/>
                </a:lnTo>
                <a:lnTo>
                  <a:pt x="438" y="458"/>
                </a:lnTo>
                <a:lnTo>
                  <a:pt x="438" y="1446"/>
                </a:lnTo>
                <a:lnTo>
                  <a:pt x="0" y="1446"/>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90">
              <a:solidFill>
                <a:schemeClr val="tx1">
                  <a:lumMod val="65000"/>
                  <a:lumOff val="35000"/>
                </a:schemeClr>
              </a:solidFill>
              <a:latin typeface="+mn-ea"/>
              <a:cs typeface="+mn-ea"/>
            </a:endParaRPr>
          </a:p>
        </p:txBody>
      </p:sp>
      <p:sp>
        <p:nvSpPr>
          <p:cNvPr id="33" name="TextBox 32"/>
          <p:cNvSpPr txBox="1"/>
          <p:nvPr/>
        </p:nvSpPr>
        <p:spPr>
          <a:xfrm>
            <a:off x="1968037" y="4535290"/>
            <a:ext cx="8543014" cy="932563"/>
          </a:xfrm>
          <a:prstGeom prst="rect">
            <a:avLst/>
          </a:prstGeom>
          <a:noFill/>
        </p:spPr>
        <p:txBody>
          <a:bodyPr wrap="square" rtlCol="0">
            <a:spAutoFit/>
          </a:bodyPr>
          <a:lstStyle/>
          <a:p>
            <a:pPr>
              <a:lnSpc>
                <a:spcPct val="130000"/>
              </a:lnSpc>
              <a:spcBef>
                <a:spcPct val="0"/>
              </a:spcBef>
            </a:pPr>
            <a:r>
              <a:rPr lang="zh-CN" altLang="en-US" sz="1400" dirty="0">
                <a:solidFill>
                  <a:schemeClr val="tx1">
                    <a:lumMod val="65000"/>
                    <a:lumOff val="35000"/>
                  </a:schemeClr>
                </a:solidFill>
                <a:latin typeface="+mn-ea"/>
                <a:ea typeface="+mn-ea"/>
                <a:cs typeface="+mn-ea"/>
                <a:sym typeface="微软雅黑" panose="020B0503020204020204" pitchFamily="34" charset="-122"/>
              </a:rPr>
              <a:t>在此录入上述图表的综合描述说明，在此录入上述图表的上述图表的综合描述说明入。在此录入上述图表的综合描述说明，在此录入上述图表的上述图表的综合描述说明入。在此录入上述图表的综合描述说明，在此录入上述图表的上述图表的综合描述说明入。</a:t>
            </a:r>
          </a:p>
        </p:txBody>
      </p:sp>
      <p:sp>
        <p:nvSpPr>
          <p:cNvPr id="2" name="标题 1"/>
          <p:cNvSpPr>
            <a:spLocks noGrp="1"/>
          </p:cNvSpPr>
          <p:nvPr>
            <p:ph type="title"/>
          </p:nvPr>
        </p:nvSpPr>
        <p:spPr/>
        <p:txBody>
          <a:bodyPr/>
          <a:lstStyle/>
          <a:p>
            <a:r>
              <a:rPr lang="zh-CN" altLang="en-US" dirty="0">
                <a:ea typeface="+mn-ea"/>
                <a:cs typeface="+mn-ea"/>
              </a:rPr>
              <a:t>单击此处添加标题</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290">
                                          <p:stCondLst>
                                            <p:cond delay="0"/>
                                          </p:stCondLst>
                                        </p:cTn>
                                        <p:tgtEl>
                                          <p:spTgt spid="16"/>
                                        </p:tgtEl>
                                      </p:cBhvr>
                                    </p:animEffect>
                                    <p:anim calcmode="lin" valueType="num">
                                      <p:cBhvr>
                                        <p:cTn id="8" dur="911"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16"/>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16"/>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16"/>
                                        </p:tgtEl>
                                        <p:attrNameLst>
                                          <p:attrName>ppt_y</p:attrName>
                                        </p:attrNameLst>
                                      </p:cBhvr>
                                      <p:tavLst>
                                        <p:tav tm="0" fmla="#ppt_y-sin(pi*$)/81">
                                          <p:val>
                                            <p:fltVal val="0"/>
                                          </p:val>
                                        </p:tav>
                                        <p:tav tm="100000">
                                          <p:val>
                                            <p:fltVal val="1"/>
                                          </p:val>
                                        </p:tav>
                                      </p:tavLst>
                                    </p:anim>
                                    <p:animScale>
                                      <p:cBhvr>
                                        <p:cTn id="13" dur="13">
                                          <p:stCondLst>
                                            <p:cond delay="325"/>
                                          </p:stCondLst>
                                        </p:cTn>
                                        <p:tgtEl>
                                          <p:spTgt spid="16"/>
                                        </p:tgtEl>
                                      </p:cBhvr>
                                      <p:to x="100000" y="60000"/>
                                    </p:animScale>
                                    <p:animScale>
                                      <p:cBhvr>
                                        <p:cTn id="14" dur="83" decel="50000">
                                          <p:stCondLst>
                                            <p:cond delay="338"/>
                                          </p:stCondLst>
                                        </p:cTn>
                                        <p:tgtEl>
                                          <p:spTgt spid="16"/>
                                        </p:tgtEl>
                                      </p:cBhvr>
                                      <p:to x="100000" y="100000"/>
                                    </p:animScale>
                                    <p:animScale>
                                      <p:cBhvr>
                                        <p:cTn id="15" dur="13">
                                          <p:stCondLst>
                                            <p:cond delay="656"/>
                                          </p:stCondLst>
                                        </p:cTn>
                                        <p:tgtEl>
                                          <p:spTgt spid="16"/>
                                        </p:tgtEl>
                                      </p:cBhvr>
                                      <p:to x="100000" y="80000"/>
                                    </p:animScale>
                                    <p:animScale>
                                      <p:cBhvr>
                                        <p:cTn id="16" dur="83" decel="50000">
                                          <p:stCondLst>
                                            <p:cond delay="669"/>
                                          </p:stCondLst>
                                        </p:cTn>
                                        <p:tgtEl>
                                          <p:spTgt spid="16"/>
                                        </p:tgtEl>
                                      </p:cBhvr>
                                      <p:to x="100000" y="100000"/>
                                    </p:animScale>
                                    <p:animScale>
                                      <p:cBhvr>
                                        <p:cTn id="17" dur="13">
                                          <p:stCondLst>
                                            <p:cond delay="821"/>
                                          </p:stCondLst>
                                        </p:cTn>
                                        <p:tgtEl>
                                          <p:spTgt spid="16"/>
                                        </p:tgtEl>
                                      </p:cBhvr>
                                      <p:to x="100000" y="90000"/>
                                    </p:animScale>
                                    <p:animScale>
                                      <p:cBhvr>
                                        <p:cTn id="18" dur="83" decel="50000">
                                          <p:stCondLst>
                                            <p:cond delay="834"/>
                                          </p:stCondLst>
                                        </p:cTn>
                                        <p:tgtEl>
                                          <p:spTgt spid="16"/>
                                        </p:tgtEl>
                                      </p:cBhvr>
                                      <p:to x="100000" y="100000"/>
                                    </p:animScale>
                                    <p:animScale>
                                      <p:cBhvr>
                                        <p:cTn id="19" dur="13">
                                          <p:stCondLst>
                                            <p:cond delay="904"/>
                                          </p:stCondLst>
                                        </p:cTn>
                                        <p:tgtEl>
                                          <p:spTgt spid="16"/>
                                        </p:tgtEl>
                                      </p:cBhvr>
                                      <p:to x="100000" y="95000"/>
                                    </p:animScale>
                                    <p:animScale>
                                      <p:cBhvr>
                                        <p:cTn id="20" dur="83" decel="50000">
                                          <p:stCondLst>
                                            <p:cond delay="917"/>
                                          </p:stCondLst>
                                        </p:cTn>
                                        <p:tgtEl>
                                          <p:spTgt spid="16"/>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wipe(down)">
                                      <p:cBhvr>
                                        <p:cTn id="23" dur="290">
                                          <p:stCondLst>
                                            <p:cond delay="0"/>
                                          </p:stCondLst>
                                        </p:cTn>
                                        <p:tgtEl>
                                          <p:spTgt spid="28"/>
                                        </p:tgtEl>
                                      </p:cBhvr>
                                    </p:animEffect>
                                    <p:anim calcmode="lin" valueType="num">
                                      <p:cBhvr>
                                        <p:cTn id="24" dur="911"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25" dur="332"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26" dur="332" tmFilter="0, 0; 0.125,0.2665; 0.25,0.4; 0.375,0.465; 0.5,0.5;  0.625,0.535; 0.75,0.6; 0.875,0.7335; 1,1">
                                          <p:stCondLst>
                                            <p:cond delay="332"/>
                                          </p:stCondLst>
                                        </p:cTn>
                                        <p:tgtEl>
                                          <p:spTgt spid="28"/>
                                        </p:tgtEl>
                                        <p:attrNameLst>
                                          <p:attrName>ppt_y</p:attrName>
                                        </p:attrNameLst>
                                      </p:cBhvr>
                                      <p:tavLst>
                                        <p:tav tm="0" fmla="#ppt_y-sin(pi*$)/9">
                                          <p:val>
                                            <p:fltVal val="0"/>
                                          </p:val>
                                        </p:tav>
                                        <p:tav tm="100000">
                                          <p:val>
                                            <p:fltVal val="1"/>
                                          </p:val>
                                        </p:tav>
                                      </p:tavLst>
                                    </p:anim>
                                    <p:anim calcmode="lin" valueType="num">
                                      <p:cBhvr>
                                        <p:cTn id="27" dur="166" tmFilter="0, 0; 0.125,0.2665; 0.25,0.4; 0.375,0.465; 0.5,0.5;  0.625,0.535; 0.75,0.6; 0.875,0.7335; 1,1">
                                          <p:stCondLst>
                                            <p:cond delay="662"/>
                                          </p:stCondLst>
                                        </p:cTn>
                                        <p:tgtEl>
                                          <p:spTgt spid="28"/>
                                        </p:tgtEl>
                                        <p:attrNameLst>
                                          <p:attrName>ppt_y</p:attrName>
                                        </p:attrNameLst>
                                      </p:cBhvr>
                                      <p:tavLst>
                                        <p:tav tm="0" fmla="#ppt_y-sin(pi*$)/27">
                                          <p:val>
                                            <p:fltVal val="0"/>
                                          </p:val>
                                        </p:tav>
                                        <p:tav tm="100000">
                                          <p:val>
                                            <p:fltVal val="1"/>
                                          </p:val>
                                        </p:tav>
                                      </p:tavLst>
                                    </p:anim>
                                    <p:anim calcmode="lin" valueType="num">
                                      <p:cBhvr>
                                        <p:cTn id="28" dur="82" tmFilter="0, 0; 0.125,0.2665; 0.25,0.4; 0.375,0.465; 0.5,0.5;  0.625,0.535; 0.75,0.6; 0.875,0.7335; 1,1">
                                          <p:stCondLst>
                                            <p:cond delay="828"/>
                                          </p:stCondLst>
                                        </p:cTn>
                                        <p:tgtEl>
                                          <p:spTgt spid="28"/>
                                        </p:tgtEl>
                                        <p:attrNameLst>
                                          <p:attrName>ppt_y</p:attrName>
                                        </p:attrNameLst>
                                      </p:cBhvr>
                                      <p:tavLst>
                                        <p:tav tm="0" fmla="#ppt_y-sin(pi*$)/81">
                                          <p:val>
                                            <p:fltVal val="0"/>
                                          </p:val>
                                        </p:tav>
                                        <p:tav tm="100000">
                                          <p:val>
                                            <p:fltVal val="1"/>
                                          </p:val>
                                        </p:tav>
                                      </p:tavLst>
                                    </p:anim>
                                    <p:animScale>
                                      <p:cBhvr>
                                        <p:cTn id="29" dur="13">
                                          <p:stCondLst>
                                            <p:cond delay="325"/>
                                          </p:stCondLst>
                                        </p:cTn>
                                        <p:tgtEl>
                                          <p:spTgt spid="28"/>
                                        </p:tgtEl>
                                      </p:cBhvr>
                                      <p:to x="100000" y="60000"/>
                                    </p:animScale>
                                    <p:animScale>
                                      <p:cBhvr>
                                        <p:cTn id="30" dur="83" decel="50000">
                                          <p:stCondLst>
                                            <p:cond delay="338"/>
                                          </p:stCondLst>
                                        </p:cTn>
                                        <p:tgtEl>
                                          <p:spTgt spid="28"/>
                                        </p:tgtEl>
                                      </p:cBhvr>
                                      <p:to x="100000" y="100000"/>
                                    </p:animScale>
                                    <p:animScale>
                                      <p:cBhvr>
                                        <p:cTn id="31" dur="13">
                                          <p:stCondLst>
                                            <p:cond delay="656"/>
                                          </p:stCondLst>
                                        </p:cTn>
                                        <p:tgtEl>
                                          <p:spTgt spid="28"/>
                                        </p:tgtEl>
                                      </p:cBhvr>
                                      <p:to x="100000" y="80000"/>
                                    </p:animScale>
                                    <p:animScale>
                                      <p:cBhvr>
                                        <p:cTn id="32" dur="83" decel="50000">
                                          <p:stCondLst>
                                            <p:cond delay="669"/>
                                          </p:stCondLst>
                                        </p:cTn>
                                        <p:tgtEl>
                                          <p:spTgt spid="28"/>
                                        </p:tgtEl>
                                      </p:cBhvr>
                                      <p:to x="100000" y="100000"/>
                                    </p:animScale>
                                    <p:animScale>
                                      <p:cBhvr>
                                        <p:cTn id="33" dur="13">
                                          <p:stCondLst>
                                            <p:cond delay="821"/>
                                          </p:stCondLst>
                                        </p:cTn>
                                        <p:tgtEl>
                                          <p:spTgt spid="28"/>
                                        </p:tgtEl>
                                      </p:cBhvr>
                                      <p:to x="100000" y="90000"/>
                                    </p:animScale>
                                    <p:animScale>
                                      <p:cBhvr>
                                        <p:cTn id="34" dur="83" decel="50000">
                                          <p:stCondLst>
                                            <p:cond delay="834"/>
                                          </p:stCondLst>
                                        </p:cTn>
                                        <p:tgtEl>
                                          <p:spTgt spid="28"/>
                                        </p:tgtEl>
                                      </p:cBhvr>
                                      <p:to x="100000" y="100000"/>
                                    </p:animScale>
                                    <p:animScale>
                                      <p:cBhvr>
                                        <p:cTn id="35" dur="13">
                                          <p:stCondLst>
                                            <p:cond delay="904"/>
                                          </p:stCondLst>
                                        </p:cTn>
                                        <p:tgtEl>
                                          <p:spTgt spid="28"/>
                                        </p:tgtEl>
                                      </p:cBhvr>
                                      <p:to x="100000" y="95000"/>
                                    </p:animScale>
                                    <p:animScale>
                                      <p:cBhvr>
                                        <p:cTn id="36" dur="83" decel="50000">
                                          <p:stCondLst>
                                            <p:cond delay="917"/>
                                          </p:stCondLst>
                                        </p:cTn>
                                        <p:tgtEl>
                                          <p:spTgt spid="28"/>
                                        </p:tgtEl>
                                      </p:cBhvr>
                                      <p:to x="100000" y="100000"/>
                                    </p:animScale>
                                  </p:childTnLst>
                                </p:cTn>
                              </p:par>
                              <p:par>
                                <p:cTn id="37" presetID="26" presetClass="entr" presetSubtype="0" fill="hold" grpId="0" nodeType="with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wipe(down)">
                                      <p:cBhvr>
                                        <p:cTn id="39" dur="290">
                                          <p:stCondLst>
                                            <p:cond delay="0"/>
                                          </p:stCondLst>
                                        </p:cTn>
                                        <p:tgtEl>
                                          <p:spTgt spid="12"/>
                                        </p:tgtEl>
                                      </p:cBhvr>
                                    </p:animEffect>
                                    <p:anim calcmode="lin" valueType="num">
                                      <p:cBhvr>
                                        <p:cTn id="40" dur="911"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41" dur="332"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42" dur="332" tmFilter="0, 0; 0.125,0.2665; 0.25,0.4; 0.375,0.465; 0.5,0.5;  0.625,0.535; 0.75,0.6; 0.875,0.7335; 1,1">
                                          <p:stCondLst>
                                            <p:cond delay="332"/>
                                          </p:stCondLst>
                                        </p:cTn>
                                        <p:tgtEl>
                                          <p:spTgt spid="12"/>
                                        </p:tgtEl>
                                        <p:attrNameLst>
                                          <p:attrName>ppt_y</p:attrName>
                                        </p:attrNameLst>
                                      </p:cBhvr>
                                      <p:tavLst>
                                        <p:tav tm="0" fmla="#ppt_y-sin(pi*$)/9">
                                          <p:val>
                                            <p:fltVal val="0"/>
                                          </p:val>
                                        </p:tav>
                                        <p:tav tm="100000">
                                          <p:val>
                                            <p:fltVal val="1"/>
                                          </p:val>
                                        </p:tav>
                                      </p:tavLst>
                                    </p:anim>
                                    <p:anim calcmode="lin" valueType="num">
                                      <p:cBhvr>
                                        <p:cTn id="43" dur="166" tmFilter="0, 0; 0.125,0.2665; 0.25,0.4; 0.375,0.465; 0.5,0.5;  0.625,0.535; 0.75,0.6; 0.875,0.7335; 1,1">
                                          <p:stCondLst>
                                            <p:cond delay="662"/>
                                          </p:stCondLst>
                                        </p:cTn>
                                        <p:tgtEl>
                                          <p:spTgt spid="12"/>
                                        </p:tgtEl>
                                        <p:attrNameLst>
                                          <p:attrName>ppt_y</p:attrName>
                                        </p:attrNameLst>
                                      </p:cBhvr>
                                      <p:tavLst>
                                        <p:tav tm="0" fmla="#ppt_y-sin(pi*$)/27">
                                          <p:val>
                                            <p:fltVal val="0"/>
                                          </p:val>
                                        </p:tav>
                                        <p:tav tm="100000">
                                          <p:val>
                                            <p:fltVal val="1"/>
                                          </p:val>
                                        </p:tav>
                                      </p:tavLst>
                                    </p:anim>
                                    <p:anim calcmode="lin" valueType="num">
                                      <p:cBhvr>
                                        <p:cTn id="44" dur="82" tmFilter="0, 0; 0.125,0.2665; 0.25,0.4; 0.375,0.465; 0.5,0.5;  0.625,0.535; 0.75,0.6; 0.875,0.7335; 1,1">
                                          <p:stCondLst>
                                            <p:cond delay="828"/>
                                          </p:stCondLst>
                                        </p:cTn>
                                        <p:tgtEl>
                                          <p:spTgt spid="12"/>
                                        </p:tgtEl>
                                        <p:attrNameLst>
                                          <p:attrName>ppt_y</p:attrName>
                                        </p:attrNameLst>
                                      </p:cBhvr>
                                      <p:tavLst>
                                        <p:tav tm="0" fmla="#ppt_y-sin(pi*$)/81">
                                          <p:val>
                                            <p:fltVal val="0"/>
                                          </p:val>
                                        </p:tav>
                                        <p:tav tm="100000">
                                          <p:val>
                                            <p:fltVal val="1"/>
                                          </p:val>
                                        </p:tav>
                                      </p:tavLst>
                                    </p:anim>
                                    <p:animScale>
                                      <p:cBhvr>
                                        <p:cTn id="45" dur="13">
                                          <p:stCondLst>
                                            <p:cond delay="325"/>
                                          </p:stCondLst>
                                        </p:cTn>
                                        <p:tgtEl>
                                          <p:spTgt spid="12"/>
                                        </p:tgtEl>
                                      </p:cBhvr>
                                      <p:to x="100000" y="60000"/>
                                    </p:animScale>
                                    <p:animScale>
                                      <p:cBhvr>
                                        <p:cTn id="46" dur="83" decel="50000">
                                          <p:stCondLst>
                                            <p:cond delay="338"/>
                                          </p:stCondLst>
                                        </p:cTn>
                                        <p:tgtEl>
                                          <p:spTgt spid="12"/>
                                        </p:tgtEl>
                                      </p:cBhvr>
                                      <p:to x="100000" y="100000"/>
                                    </p:animScale>
                                    <p:animScale>
                                      <p:cBhvr>
                                        <p:cTn id="47" dur="13">
                                          <p:stCondLst>
                                            <p:cond delay="656"/>
                                          </p:stCondLst>
                                        </p:cTn>
                                        <p:tgtEl>
                                          <p:spTgt spid="12"/>
                                        </p:tgtEl>
                                      </p:cBhvr>
                                      <p:to x="100000" y="80000"/>
                                    </p:animScale>
                                    <p:animScale>
                                      <p:cBhvr>
                                        <p:cTn id="48" dur="83" decel="50000">
                                          <p:stCondLst>
                                            <p:cond delay="669"/>
                                          </p:stCondLst>
                                        </p:cTn>
                                        <p:tgtEl>
                                          <p:spTgt spid="12"/>
                                        </p:tgtEl>
                                      </p:cBhvr>
                                      <p:to x="100000" y="100000"/>
                                    </p:animScale>
                                    <p:animScale>
                                      <p:cBhvr>
                                        <p:cTn id="49" dur="13">
                                          <p:stCondLst>
                                            <p:cond delay="821"/>
                                          </p:stCondLst>
                                        </p:cTn>
                                        <p:tgtEl>
                                          <p:spTgt spid="12"/>
                                        </p:tgtEl>
                                      </p:cBhvr>
                                      <p:to x="100000" y="90000"/>
                                    </p:animScale>
                                    <p:animScale>
                                      <p:cBhvr>
                                        <p:cTn id="50" dur="83" decel="50000">
                                          <p:stCondLst>
                                            <p:cond delay="834"/>
                                          </p:stCondLst>
                                        </p:cTn>
                                        <p:tgtEl>
                                          <p:spTgt spid="12"/>
                                        </p:tgtEl>
                                      </p:cBhvr>
                                      <p:to x="100000" y="100000"/>
                                    </p:animScale>
                                    <p:animScale>
                                      <p:cBhvr>
                                        <p:cTn id="51" dur="13">
                                          <p:stCondLst>
                                            <p:cond delay="904"/>
                                          </p:stCondLst>
                                        </p:cTn>
                                        <p:tgtEl>
                                          <p:spTgt spid="12"/>
                                        </p:tgtEl>
                                      </p:cBhvr>
                                      <p:to x="100000" y="95000"/>
                                    </p:animScale>
                                    <p:animScale>
                                      <p:cBhvr>
                                        <p:cTn id="52" dur="83" decel="50000">
                                          <p:stCondLst>
                                            <p:cond delay="917"/>
                                          </p:stCondLst>
                                        </p:cTn>
                                        <p:tgtEl>
                                          <p:spTgt spid="12"/>
                                        </p:tgtEl>
                                      </p:cBhvr>
                                      <p:to x="100000" y="100000"/>
                                    </p:animScale>
                                  </p:childTnLst>
                                </p:cTn>
                              </p:par>
                              <p:par>
                                <p:cTn id="53" presetID="26" presetClass="entr" presetSubtype="0" fill="hold" grpId="0" nodeType="with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wipe(down)">
                                      <p:cBhvr>
                                        <p:cTn id="55" dur="290">
                                          <p:stCondLst>
                                            <p:cond delay="0"/>
                                          </p:stCondLst>
                                        </p:cTn>
                                        <p:tgtEl>
                                          <p:spTgt spid="21"/>
                                        </p:tgtEl>
                                      </p:cBhvr>
                                    </p:animEffect>
                                    <p:anim calcmode="lin" valueType="num">
                                      <p:cBhvr>
                                        <p:cTn id="56" dur="911" tmFilter="0,0; 0.14,0.36; 0.43,0.73; 0.71,0.91; 1.0,1.0">
                                          <p:stCondLst>
                                            <p:cond delay="0"/>
                                          </p:stCondLst>
                                        </p:cTn>
                                        <p:tgtEl>
                                          <p:spTgt spid="21"/>
                                        </p:tgtEl>
                                        <p:attrNameLst>
                                          <p:attrName>ppt_x</p:attrName>
                                        </p:attrNameLst>
                                      </p:cBhvr>
                                      <p:tavLst>
                                        <p:tav tm="0">
                                          <p:val>
                                            <p:strVal val="#ppt_x-0.25"/>
                                          </p:val>
                                        </p:tav>
                                        <p:tav tm="100000">
                                          <p:val>
                                            <p:strVal val="#ppt_x"/>
                                          </p:val>
                                        </p:tav>
                                      </p:tavLst>
                                    </p:anim>
                                    <p:anim calcmode="lin" valueType="num">
                                      <p:cBhvr>
                                        <p:cTn id="57" dur="332" tmFilter="0.0,0.0; 0.25,0.07; 0.50,0.2; 0.75,0.467; 1.0,1.0">
                                          <p:stCondLst>
                                            <p:cond delay="0"/>
                                          </p:stCondLst>
                                        </p:cTn>
                                        <p:tgtEl>
                                          <p:spTgt spid="21"/>
                                        </p:tgtEl>
                                        <p:attrNameLst>
                                          <p:attrName>ppt_y</p:attrName>
                                        </p:attrNameLst>
                                      </p:cBhvr>
                                      <p:tavLst>
                                        <p:tav tm="0" fmla="#ppt_y-sin(pi*$)/3">
                                          <p:val>
                                            <p:fltVal val="0.5"/>
                                          </p:val>
                                        </p:tav>
                                        <p:tav tm="100000">
                                          <p:val>
                                            <p:fltVal val="1"/>
                                          </p:val>
                                        </p:tav>
                                      </p:tavLst>
                                    </p:anim>
                                    <p:anim calcmode="lin" valueType="num">
                                      <p:cBhvr>
                                        <p:cTn id="58" dur="332" tmFilter="0, 0; 0.125,0.2665; 0.25,0.4; 0.375,0.465; 0.5,0.5;  0.625,0.535; 0.75,0.6; 0.875,0.7335; 1,1">
                                          <p:stCondLst>
                                            <p:cond delay="332"/>
                                          </p:stCondLst>
                                        </p:cTn>
                                        <p:tgtEl>
                                          <p:spTgt spid="21"/>
                                        </p:tgtEl>
                                        <p:attrNameLst>
                                          <p:attrName>ppt_y</p:attrName>
                                        </p:attrNameLst>
                                      </p:cBhvr>
                                      <p:tavLst>
                                        <p:tav tm="0" fmla="#ppt_y-sin(pi*$)/9">
                                          <p:val>
                                            <p:fltVal val="0"/>
                                          </p:val>
                                        </p:tav>
                                        <p:tav tm="100000">
                                          <p:val>
                                            <p:fltVal val="1"/>
                                          </p:val>
                                        </p:tav>
                                      </p:tavLst>
                                    </p:anim>
                                    <p:anim calcmode="lin" valueType="num">
                                      <p:cBhvr>
                                        <p:cTn id="59" dur="166" tmFilter="0, 0; 0.125,0.2665; 0.25,0.4; 0.375,0.465; 0.5,0.5;  0.625,0.535; 0.75,0.6; 0.875,0.7335; 1,1">
                                          <p:stCondLst>
                                            <p:cond delay="662"/>
                                          </p:stCondLst>
                                        </p:cTn>
                                        <p:tgtEl>
                                          <p:spTgt spid="21"/>
                                        </p:tgtEl>
                                        <p:attrNameLst>
                                          <p:attrName>ppt_y</p:attrName>
                                        </p:attrNameLst>
                                      </p:cBhvr>
                                      <p:tavLst>
                                        <p:tav tm="0" fmla="#ppt_y-sin(pi*$)/27">
                                          <p:val>
                                            <p:fltVal val="0"/>
                                          </p:val>
                                        </p:tav>
                                        <p:tav tm="100000">
                                          <p:val>
                                            <p:fltVal val="1"/>
                                          </p:val>
                                        </p:tav>
                                      </p:tavLst>
                                    </p:anim>
                                    <p:anim calcmode="lin" valueType="num">
                                      <p:cBhvr>
                                        <p:cTn id="60" dur="82" tmFilter="0, 0; 0.125,0.2665; 0.25,0.4; 0.375,0.465; 0.5,0.5;  0.625,0.535; 0.75,0.6; 0.875,0.7335; 1,1">
                                          <p:stCondLst>
                                            <p:cond delay="828"/>
                                          </p:stCondLst>
                                        </p:cTn>
                                        <p:tgtEl>
                                          <p:spTgt spid="21"/>
                                        </p:tgtEl>
                                        <p:attrNameLst>
                                          <p:attrName>ppt_y</p:attrName>
                                        </p:attrNameLst>
                                      </p:cBhvr>
                                      <p:tavLst>
                                        <p:tav tm="0" fmla="#ppt_y-sin(pi*$)/81">
                                          <p:val>
                                            <p:fltVal val="0"/>
                                          </p:val>
                                        </p:tav>
                                        <p:tav tm="100000">
                                          <p:val>
                                            <p:fltVal val="1"/>
                                          </p:val>
                                        </p:tav>
                                      </p:tavLst>
                                    </p:anim>
                                    <p:animScale>
                                      <p:cBhvr>
                                        <p:cTn id="61" dur="13">
                                          <p:stCondLst>
                                            <p:cond delay="325"/>
                                          </p:stCondLst>
                                        </p:cTn>
                                        <p:tgtEl>
                                          <p:spTgt spid="21"/>
                                        </p:tgtEl>
                                      </p:cBhvr>
                                      <p:to x="100000" y="60000"/>
                                    </p:animScale>
                                    <p:animScale>
                                      <p:cBhvr>
                                        <p:cTn id="62" dur="83" decel="50000">
                                          <p:stCondLst>
                                            <p:cond delay="338"/>
                                          </p:stCondLst>
                                        </p:cTn>
                                        <p:tgtEl>
                                          <p:spTgt spid="21"/>
                                        </p:tgtEl>
                                      </p:cBhvr>
                                      <p:to x="100000" y="100000"/>
                                    </p:animScale>
                                    <p:animScale>
                                      <p:cBhvr>
                                        <p:cTn id="63" dur="13">
                                          <p:stCondLst>
                                            <p:cond delay="656"/>
                                          </p:stCondLst>
                                        </p:cTn>
                                        <p:tgtEl>
                                          <p:spTgt spid="21"/>
                                        </p:tgtEl>
                                      </p:cBhvr>
                                      <p:to x="100000" y="80000"/>
                                    </p:animScale>
                                    <p:animScale>
                                      <p:cBhvr>
                                        <p:cTn id="64" dur="83" decel="50000">
                                          <p:stCondLst>
                                            <p:cond delay="669"/>
                                          </p:stCondLst>
                                        </p:cTn>
                                        <p:tgtEl>
                                          <p:spTgt spid="21"/>
                                        </p:tgtEl>
                                      </p:cBhvr>
                                      <p:to x="100000" y="100000"/>
                                    </p:animScale>
                                    <p:animScale>
                                      <p:cBhvr>
                                        <p:cTn id="65" dur="13">
                                          <p:stCondLst>
                                            <p:cond delay="821"/>
                                          </p:stCondLst>
                                        </p:cTn>
                                        <p:tgtEl>
                                          <p:spTgt spid="21"/>
                                        </p:tgtEl>
                                      </p:cBhvr>
                                      <p:to x="100000" y="90000"/>
                                    </p:animScale>
                                    <p:animScale>
                                      <p:cBhvr>
                                        <p:cTn id="66" dur="83" decel="50000">
                                          <p:stCondLst>
                                            <p:cond delay="834"/>
                                          </p:stCondLst>
                                        </p:cTn>
                                        <p:tgtEl>
                                          <p:spTgt spid="21"/>
                                        </p:tgtEl>
                                      </p:cBhvr>
                                      <p:to x="100000" y="100000"/>
                                    </p:animScale>
                                    <p:animScale>
                                      <p:cBhvr>
                                        <p:cTn id="67" dur="13">
                                          <p:stCondLst>
                                            <p:cond delay="904"/>
                                          </p:stCondLst>
                                        </p:cTn>
                                        <p:tgtEl>
                                          <p:spTgt spid="21"/>
                                        </p:tgtEl>
                                      </p:cBhvr>
                                      <p:to x="100000" y="95000"/>
                                    </p:animScale>
                                    <p:animScale>
                                      <p:cBhvr>
                                        <p:cTn id="68" dur="83" decel="50000">
                                          <p:stCondLst>
                                            <p:cond delay="917"/>
                                          </p:stCondLst>
                                        </p:cTn>
                                        <p:tgtEl>
                                          <p:spTgt spid="21"/>
                                        </p:tgtEl>
                                      </p:cBhvr>
                                      <p:to x="100000" y="100000"/>
                                    </p:animScale>
                                  </p:childTnLst>
                                </p:cTn>
                              </p:par>
                            </p:childTnLst>
                          </p:cTn>
                        </p:par>
                        <p:par>
                          <p:cTn id="69" fill="hold">
                            <p:stCondLst>
                              <p:cond delay="1000"/>
                            </p:stCondLst>
                            <p:childTnLst>
                              <p:par>
                                <p:cTn id="70" presetID="31" presetClass="entr" presetSubtype="0" fill="hold" nodeType="afterEffect">
                                  <p:stCondLst>
                                    <p:cond delay="0"/>
                                  </p:stCondLst>
                                  <p:childTnLst>
                                    <p:set>
                                      <p:cBhvr>
                                        <p:cTn id="71" dur="1" fill="hold">
                                          <p:stCondLst>
                                            <p:cond delay="0"/>
                                          </p:stCondLst>
                                        </p:cTn>
                                        <p:tgtEl>
                                          <p:spTgt spid="22"/>
                                        </p:tgtEl>
                                        <p:attrNameLst>
                                          <p:attrName>style.visibility</p:attrName>
                                        </p:attrNameLst>
                                      </p:cBhvr>
                                      <p:to>
                                        <p:strVal val="visible"/>
                                      </p:to>
                                    </p:set>
                                    <p:anim calcmode="lin" valueType="num">
                                      <p:cBhvr>
                                        <p:cTn id="72" dur="700" fill="hold"/>
                                        <p:tgtEl>
                                          <p:spTgt spid="22"/>
                                        </p:tgtEl>
                                        <p:attrNameLst>
                                          <p:attrName>ppt_w</p:attrName>
                                        </p:attrNameLst>
                                      </p:cBhvr>
                                      <p:tavLst>
                                        <p:tav tm="0">
                                          <p:val>
                                            <p:fltVal val="0"/>
                                          </p:val>
                                        </p:tav>
                                        <p:tav tm="100000">
                                          <p:val>
                                            <p:strVal val="#ppt_w"/>
                                          </p:val>
                                        </p:tav>
                                      </p:tavLst>
                                    </p:anim>
                                    <p:anim calcmode="lin" valueType="num">
                                      <p:cBhvr>
                                        <p:cTn id="73" dur="700" fill="hold"/>
                                        <p:tgtEl>
                                          <p:spTgt spid="22"/>
                                        </p:tgtEl>
                                        <p:attrNameLst>
                                          <p:attrName>ppt_h</p:attrName>
                                        </p:attrNameLst>
                                      </p:cBhvr>
                                      <p:tavLst>
                                        <p:tav tm="0">
                                          <p:val>
                                            <p:fltVal val="0"/>
                                          </p:val>
                                        </p:tav>
                                        <p:tav tm="100000">
                                          <p:val>
                                            <p:strVal val="#ppt_h"/>
                                          </p:val>
                                        </p:tav>
                                      </p:tavLst>
                                    </p:anim>
                                    <p:anim calcmode="lin" valueType="num">
                                      <p:cBhvr>
                                        <p:cTn id="74" dur="700" fill="hold"/>
                                        <p:tgtEl>
                                          <p:spTgt spid="22"/>
                                        </p:tgtEl>
                                        <p:attrNameLst>
                                          <p:attrName>style.rotation</p:attrName>
                                        </p:attrNameLst>
                                      </p:cBhvr>
                                      <p:tavLst>
                                        <p:tav tm="0">
                                          <p:val>
                                            <p:fltVal val="90"/>
                                          </p:val>
                                        </p:tav>
                                        <p:tav tm="100000">
                                          <p:val>
                                            <p:fltVal val="0"/>
                                          </p:val>
                                        </p:tav>
                                      </p:tavLst>
                                    </p:anim>
                                    <p:animEffect transition="in" filter="fade">
                                      <p:cBhvr>
                                        <p:cTn id="75" dur="700"/>
                                        <p:tgtEl>
                                          <p:spTgt spid="22"/>
                                        </p:tgtEl>
                                      </p:cBhvr>
                                    </p:animEffect>
                                  </p:childTnLst>
                                </p:cTn>
                              </p:par>
                            </p:childTnLst>
                          </p:cTn>
                        </p:par>
                        <p:par>
                          <p:cTn id="76" fill="hold">
                            <p:stCondLst>
                              <p:cond delay="2000"/>
                            </p:stCondLst>
                            <p:childTnLst>
                              <p:par>
                                <p:cTn id="77" presetID="26" presetClass="entr" presetSubtype="0" fill="hold" grpId="0" nodeType="afterEffect">
                                  <p:stCondLst>
                                    <p:cond delay="0"/>
                                  </p:stCondLst>
                                  <p:childTnLst>
                                    <p:set>
                                      <p:cBhvr>
                                        <p:cTn id="78" dur="1" fill="hold">
                                          <p:stCondLst>
                                            <p:cond delay="0"/>
                                          </p:stCondLst>
                                        </p:cTn>
                                        <p:tgtEl>
                                          <p:spTgt spid="14"/>
                                        </p:tgtEl>
                                        <p:attrNameLst>
                                          <p:attrName>style.visibility</p:attrName>
                                        </p:attrNameLst>
                                      </p:cBhvr>
                                      <p:to>
                                        <p:strVal val="visible"/>
                                      </p:to>
                                    </p:set>
                                    <p:animEffect transition="in" filter="wipe(down)">
                                      <p:cBhvr>
                                        <p:cTn id="79" dur="290">
                                          <p:stCondLst>
                                            <p:cond delay="0"/>
                                          </p:stCondLst>
                                        </p:cTn>
                                        <p:tgtEl>
                                          <p:spTgt spid="14"/>
                                        </p:tgtEl>
                                      </p:cBhvr>
                                    </p:animEffect>
                                    <p:anim calcmode="lin" valueType="num">
                                      <p:cBhvr>
                                        <p:cTn id="80" dur="911"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81" dur="332"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82" dur="332" tmFilter="0, 0; 0.125,0.2665; 0.25,0.4; 0.375,0.465; 0.5,0.5;  0.625,0.535; 0.75,0.6; 0.875,0.7335; 1,1">
                                          <p:stCondLst>
                                            <p:cond delay="332"/>
                                          </p:stCondLst>
                                        </p:cTn>
                                        <p:tgtEl>
                                          <p:spTgt spid="14"/>
                                        </p:tgtEl>
                                        <p:attrNameLst>
                                          <p:attrName>ppt_y</p:attrName>
                                        </p:attrNameLst>
                                      </p:cBhvr>
                                      <p:tavLst>
                                        <p:tav tm="0" fmla="#ppt_y-sin(pi*$)/9">
                                          <p:val>
                                            <p:fltVal val="0"/>
                                          </p:val>
                                        </p:tav>
                                        <p:tav tm="100000">
                                          <p:val>
                                            <p:fltVal val="1"/>
                                          </p:val>
                                        </p:tav>
                                      </p:tavLst>
                                    </p:anim>
                                    <p:anim calcmode="lin" valueType="num">
                                      <p:cBhvr>
                                        <p:cTn id="83" dur="166" tmFilter="0, 0; 0.125,0.2665; 0.25,0.4; 0.375,0.465; 0.5,0.5;  0.625,0.535; 0.75,0.6; 0.875,0.7335; 1,1">
                                          <p:stCondLst>
                                            <p:cond delay="662"/>
                                          </p:stCondLst>
                                        </p:cTn>
                                        <p:tgtEl>
                                          <p:spTgt spid="14"/>
                                        </p:tgtEl>
                                        <p:attrNameLst>
                                          <p:attrName>ppt_y</p:attrName>
                                        </p:attrNameLst>
                                      </p:cBhvr>
                                      <p:tavLst>
                                        <p:tav tm="0" fmla="#ppt_y-sin(pi*$)/27">
                                          <p:val>
                                            <p:fltVal val="0"/>
                                          </p:val>
                                        </p:tav>
                                        <p:tav tm="100000">
                                          <p:val>
                                            <p:fltVal val="1"/>
                                          </p:val>
                                        </p:tav>
                                      </p:tavLst>
                                    </p:anim>
                                    <p:anim calcmode="lin" valueType="num">
                                      <p:cBhvr>
                                        <p:cTn id="84" dur="82" tmFilter="0, 0; 0.125,0.2665; 0.25,0.4; 0.375,0.465; 0.5,0.5;  0.625,0.535; 0.75,0.6; 0.875,0.7335; 1,1">
                                          <p:stCondLst>
                                            <p:cond delay="828"/>
                                          </p:stCondLst>
                                        </p:cTn>
                                        <p:tgtEl>
                                          <p:spTgt spid="14"/>
                                        </p:tgtEl>
                                        <p:attrNameLst>
                                          <p:attrName>ppt_y</p:attrName>
                                        </p:attrNameLst>
                                      </p:cBhvr>
                                      <p:tavLst>
                                        <p:tav tm="0" fmla="#ppt_y-sin(pi*$)/81">
                                          <p:val>
                                            <p:fltVal val="0"/>
                                          </p:val>
                                        </p:tav>
                                        <p:tav tm="100000">
                                          <p:val>
                                            <p:fltVal val="1"/>
                                          </p:val>
                                        </p:tav>
                                      </p:tavLst>
                                    </p:anim>
                                    <p:animScale>
                                      <p:cBhvr>
                                        <p:cTn id="85" dur="13">
                                          <p:stCondLst>
                                            <p:cond delay="325"/>
                                          </p:stCondLst>
                                        </p:cTn>
                                        <p:tgtEl>
                                          <p:spTgt spid="14"/>
                                        </p:tgtEl>
                                      </p:cBhvr>
                                      <p:to x="100000" y="60000"/>
                                    </p:animScale>
                                    <p:animScale>
                                      <p:cBhvr>
                                        <p:cTn id="86" dur="83" decel="50000">
                                          <p:stCondLst>
                                            <p:cond delay="338"/>
                                          </p:stCondLst>
                                        </p:cTn>
                                        <p:tgtEl>
                                          <p:spTgt spid="14"/>
                                        </p:tgtEl>
                                      </p:cBhvr>
                                      <p:to x="100000" y="100000"/>
                                    </p:animScale>
                                    <p:animScale>
                                      <p:cBhvr>
                                        <p:cTn id="87" dur="13">
                                          <p:stCondLst>
                                            <p:cond delay="656"/>
                                          </p:stCondLst>
                                        </p:cTn>
                                        <p:tgtEl>
                                          <p:spTgt spid="14"/>
                                        </p:tgtEl>
                                      </p:cBhvr>
                                      <p:to x="100000" y="80000"/>
                                    </p:animScale>
                                    <p:animScale>
                                      <p:cBhvr>
                                        <p:cTn id="88" dur="83" decel="50000">
                                          <p:stCondLst>
                                            <p:cond delay="669"/>
                                          </p:stCondLst>
                                        </p:cTn>
                                        <p:tgtEl>
                                          <p:spTgt spid="14"/>
                                        </p:tgtEl>
                                      </p:cBhvr>
                                      <p:to x="100000" y="100000"/>
                                    </p:animScale>
                                    <p:animScale>
                                      <p:cBhvr>
                                        <p:cTn id="89" dur="13">
                                          <p:stCondLst>
                                            <p:cond delay="821"/>
                                          </p:stCondLst>
                                        </p:cTn>
                                        <p:tgtEl>
                                          <p:spTgt spid="14"/>
                                        </p:tgtEl>
                                      </p:cBhvr>
                                      <p:to x="100000" y="90000"/>
                                    </p:animScale>
                                    <p:animScale>
                                      <p:cBhvr>
                                        <p:cTn id="90" dur="83" decel="50000">
                                          <p:stCondLst>
                                            <p:cond delay="834"/>
                                          </p:stCondLst>
                                        </p:cTn>
                                        <p:tgtEl>
                                          <p:spTgt spid="14"/>
                                        </p:tgtEl>
                                      </p:cBhvr>
                                      <p:to x="100000" y="100000"/>
                                    </p:animScale>
                                    <p:animScale>
                                      <p:cBhvr>
                                        <p:cTn id="91" dur="13">
                                          <p:stCondLst>
                                            <p:cond delay="904"/>
                                          </p:stCondLst>
                                        </p:cTn>
                                        <p:tgtEl>
                                          <p:spTgt spid="14"/>
                                        </p:tgtEl>
                                      </p:cBhvr>
                                      <p:to x="100000" y="95000"/>
                                    </p:animScale>
                                    <p:animScale>
                                      <p:cBhvr>
                                        <p:cTn id="92" dur="83" decel="50000">
                                          <p:stCondLst>
                                            <p:cond delay="917"/>
                                          </p:stCondLst>
                                        </p:cTn>
                                        <p:tgtEl>
                                          <p:spTgt spid="14"/>
                                        </p:tgtEl>
                                      </p:cBhvr>
                                      <p:to x="100000" y="100000"/>
                                    </p:animScale>
                                  </p:childTnLst>
                                </p:cTn>
                              </p:par>
                              <p:par>
                                <p:cTn id="93" presetID="26" presetClass="entr" presetSubtype="0" fill="hold" grpId="0" nodeType="withEffect">
                                  <p:stCondLst>
                                    <p:cond delay="0"/>
                                  </p:stCondLst>
                                  <p:childTnLst>
                                    <p:set>
                                      <p:cBhvr>
                                        <p:cTn id="94" dur="1" fill="hold">
                                          <p:stCondLst>
                                            <p:cond delay="0"/>
                                          </p:stCondLst>
                                        </p:cTn>
                                        <p:tgtEl>
                                          <p:spTgt spid="17"/>
                                        </p:tgtEl>
                                        <p:attrNameLst>
                                          <p:attrName>style.visibility</p:attrName>
                                        </p:attrNameLst>
                                      </p:cBhvr>
                                      <p:to>
                                        <p:strVal val="visible"/>
                                      </p:to>
                                    </p:set>
                                    <p:animEffect transition="in" filter="wipe(down)">
                                      <p:cBhvr>
                                        <p:cTn id="95" dur="290">
                                          <p:stCondLst>
                                            <p:cond delay="0"/>
                                          </p:stCondLst>
                                        </p:cTn>
                                        <p:tgtEl>
                                          <p:spTgt spid="17"/>
                                        </p:tgtEl>
                                      </p:cBhvr>
                                    </p:animEffect>
                                    <p:anim calcmode="lin" valueType="num">
                                      <p:cBhvr>
                                        <p:cTn id="96" dur="911"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97" dur="332"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98" dur="332" tmFilter="0, 0; 0.125,0.2665; 0.25,0.4; 0.375,0.465; 0.5,0.5;  0.625,0.535; 0.75,0.6; 0.875,0.7335; 1,1">
                                          <p:stCondLst>
                                            <p:cond delay="332"/>
                                          </p:stCondLst>
                                        </p:cTn>
                                        <p:tgtEl>
                                          <p:spTgt spid="17"/>
                                        </p:tgtEl>
                                        <p:attrNameLst>
                                          <p:attrName>ppt_y</p:attrName>
                                        </p:attrNameLst>
                                      </p:cBhvr>
                                      <p:tavLst>
                                        <p:tav tm="0" fmla="#ppt_y-sin(pi*$)/9">
                                          <p:val>
                                            <p:fltVal val="0"/>
                                          </p:val>
                                        </p:tav>
                                        <p:tav tm="100000">
                                          <p:val>
                                            <p:fltVal val="1"/>
                                          </p:val>
                                        </p:tav>
                                      </p:tavLst>
                                    </p:anim>
                                    <p:anim calcmode="lin" valueType="num">
                                      <p:cBhvr>
                                        <p:cTn id="99" dur="166" tmFilter="0, 0; 0.125,0.2665; 0.25,0.4; 0.375,0.465; 0.5,0.5;  0.625,0.535; 0.75,0.6; 0.875,0.7335; 1,1">
                                          <p:stCondLst>
                                            <p:cond delay="662"/>
                                          </p:stCondLst>
                                        </p:cTn>
                                        <p:tgtEl>
                                          <p:spTgt spid="17"/>
                                        </p:tgtEl>
                                        <p:attrNameLst>
                                          <p:attrName>ppt_y</p:attrName>
                                        </p:attrNameLst>
                                      </p:cBhvr>
                                      <p:tavLst>
                                        <p:tav tm="0" fmla="#ppt_y-sin(pi*$)/27">
                                          <p:val>
                                            <p:fltVal val="0"/>
                                          </p:val>
                                        </p:tav>
                                        <p:tav tm="100000">
                                          <p:val>
                                            <p:fltVal val="1"/>
                                          </p:val>
                                        </p:tav>
                                      </p:tavLst>
                                    </p:anim>
                                    <p:anim calcmode="lin" valueType="num">
                                      <p:cBhvr>
                                        <p:cTn id="100" dur="82" tmFilter="0, 0; 0.125,0.2665; 0.25,0.4; 0.375,0.465; 0.5,0.5;  0.625,0.535; 0.75,0.6; 0.875,0.7335; 1,1">
                                          <p:stCondLst>
                                            <p:cond delay="828"/>
                                          </p:stCondLst>
                                        </p:cTn>
                                        <p:tgtEl>
                                          <p:spTgt spid="17"/>
                                        </p:tgtEl>
                                        <p:attrNameLst>
                                          <p:attrName>ppt_y</p:attrName>
                                        </p:attrNameLst>
                                      </p:cBhvr>
                                      <p:tavLst>
                                        <p:tav tm="0" fmla="#ppt_y-sin(pi*$)/81">
                                          <p:val>
                                            <p:fltVal val="0"/>
                                          </p:val>
                                        </p:tav>
                                        <p:tav tm="100000">
                                          <p:val>
                                            <p:fltVal val="1"/>
                                          </p:val>
                                        </p:tav>
                                      </p:tavLst>
                                    </p:anim>
                                    <p:animScale>
                                      <p:cBhvr>
                                        <p:cTn id="101" dur="13">
                                          <p:stCondLst>
                                            <p:cond delay="325"/>
                                          </p:stCondLst>
                                        </p:cTn>
                                        <p:tgtEl>
                                          <p:spTgt spid="17"/>
                                        </p:tgtEl>
                                      </p:cBhvr>
                                      <p:to x="100000" y="60000"/>
                                    </p:animScale>
                                    <p:animScale>
                                      <p:cBhvr>
                                        <p:cTn id="102" dur="83" decel="50000">
                                          <p:stCondLst>
                                            <p:cond delay="338"/>
                                          </p:stCondLst>
                                        </p:cTn>
                                        <p:tgtEl>
                                          <p:spTgt spid="17"/>
                                        </p:tgtEl>
                                      </p:cBhvr>
                                      <p:to x="100000" y="100000"/>
                                    </p:animScale>
                                    <p:animScale>
                                      <p:cBhvr>
                                        <p:cTn id="103" dur="13">
                                          <p:stCondLst>
                                            <p:cond delay="656"/>
                                          </p:stCondLst>
                                        </p:cTn>
                                        <p:tgtEl>
                                          <p:spTgt spid="17"/>
                                        </p:tgtEl>
                                      </p:cBhvr>
                                      <p:to x="100000" y="80000"/>
                                    </p:animScale>
                                    <p:animScale>
                                      <p:cBhvr>
                                        <p:cTn id="104" dur="83" decel="50000">
                                          <p:stCondLst>
                                            <p:cond delay="669"/>
                                          </p:stCondLst>
                                        </p:cTn>
                                        <p:tgtEl>
                                          <p:spTgt spid="17"/>
                                        </p:tgtEl>
                                      </p:cBhvr>
                                      <p:to x="100000" y="100000"/>
                                    </p:animScale>
                                    <p:animScale>
                                      <p:cBhvr>
                                        <p:cTn id="105" dur="13">
                                          <p:stCondLst>
                                            <p:cond delay="821"/>
                                          </p:stCondLst>
                                        </p:cTn>
                                        <p:tgtEl>
                                          <p:spTgt spid="17"/>
                                        </p:tgtEl>
                                      </p:cBhvr>
                                      <p:to x="100000" y="90000"/>
                                    </p:animScale>
                                    <p:animScale>
                                      <p:cBhvr>
                                        <p:cTn id="106" dur="83" decel="50000">
                                          <p:stCondLst>
                                            <p:cond delay="834"/>
                                          </p:stCondLst>
                                        </p:cTn>
                                        <p:tgtEl>
                                          <p:spTgt spid="17"/>
                                        </p:tgtEl>
                                      </p:cBhvr>
                                      <p:to x="100000" y="100000"/>
                                    </p:animScale>
                                    <p:animScale>
                                      <p:cBhvr>
                                        <p:cTn id="107" dur="13">
                                          <p:stCondLst>
                                            <p:cond delay="904"/>
                                          </p:stCondLst>
                                        </p:cTn>
                                        <p:tgtEl>
                                          <p:spTgt spid="17"/>
                                        </p:tgtEl>
                                      </p:cBhvr>
                                      <p:to x="100000" y="95000"/>
                                    </p:animScale>
                                    <p:animScale>
                                      <p:cBhvr>
                                        <p:cTn id="108" dur="83" decel="50000">
                                          <p:stCondLst>
                                            <p:cond delay="917"/>
                                          </p:stCondLst>
                                        </p:cTn>
                                        <p:tgtEl>
                                          <p:spTgt spid="17"/>
                                        </p:tgtEl>
                                      </p:cBhvr>
                                      <p:to x="100000" y="100000"/>
                                    </p:animScale>
                                  </p:childTnLst>
                                </p:cTn>
                              </p:par>
                              <p:par>
                                <p:cTn id="109" presetID="26" presetClass="entr" presetSubtype="0" fill="hold" grpId="0" nodeType="withEffect">
                                  <p:stCondLst>
                                    <p:cond delay="0"/>
                                  </p:stCondLst>
                                  <p:childTnLst>
                                    <p:set>
                                      <p:cBhvr>
                                        <p:cTn id="110" dur="1" fill="hold">
                                          <p:stCondLst>
                                            <p:cond delay="0"/>
                                          </p:stCondLst>
                                        </p:cTn>
                                        <p:tgtEl>
                                          <p:spTgt spid="29"/>
                                        </p:tgtEl>
                                        <p:attrNameLst>
                                          <p:attrName>style.visibility</p:attrName>
                                        </p:attrNameLst>
                                      </p:cBhvr>
                                      <p:to>
                                        <p:strVal val="visible"/>
                                      </p:to>
                                    </p:set>
                                    <p:animEffect transition="in" filter="wipe(down)">
                                      <p:cBhvr>
                                        <p:cTn id="111" dur="290">
                                          <p:stCondLst>
                                            <p:cond delay="0"/>
                                          </p:stCondLst>
                                        </p:cTn>
                                        <p:tgtEl>
                                          <p:spTgt spid="29"/>
                                        </p:tgtEl>
                                      </p:cBhvr>
                                    </p:animEffect>
                                    <p:anim calcmode="lin" valueType="num">
                                      <p:cBhvr>
                                        <p:cTn id="112" dur="911" tmFilter="0,0; 0.14,0.36; 0.43,0.73; 0.71,0.91; 1.0,1.0">
                                          <p:stCondLst>
                                            <p:cond delay="0"/>
                                          </p:stCondLst>
                                        </p:cTn>
                                        <p:tgtEl>
                                          <p:spTgt spid="29"/>
                                        </p:tgtEl>
                                        <p:attrNameLst>
                                          <p:attrName>ppt_x</p:attrName>
                                        </p:attrNameLst>
                                      </p:cBhvr>
                                      <p:tavLst>
                                        <p:tav tm="0">
                                          <p:val>
                                            <p:strVal val="#ppt_x-0.25"/>
                                          </p:val>
                                        </p:tav>
                                        <p:tav tm="100000">
                                          <p:val>
                                            <p:strVal val="#ppt_x"/>
                                          </p:val>
                                        </p:tav>
                                      </p:tavLst>
                                    </p:anim>
                                    <p:anim calcmode="lin" valueType="num">
                                      <p:cBhvr>
                                        <p:cTn id="113" dur="332" tmFilter="0.0,0.0; 0.25,0.07; 0.50,0.2; 0.75,0.467; 1.0,1.0">
                                          <p:stCondLst>
                                            <p:cond delay="0"/>
                                          </p:stCondLst>
                                        </p:cTn>
                                        <p:tgtEl>
                                          <p:spTgt spid="29"/>
                                        </p:tgtEl>
                                        <p:attrNameLst>
                                          <p:attrName>ppt_y</p:attrName>
                                        </p:attrNameLst>
                                      </p:cBhvr>
                                      <p:tavLst>
                                        <p:tav tm="0" fmla="#ppt_y-sin(pi*$)/3">
                                          <p:val>
                                            <p:fltVal val="0.5"/>
                                          </p:val>
                                        </p:tav>
                                        <p:tav tm="100000">
                                          <p:val>
                                            <p:fltVal val="1"/>
                                          </p:val>
                                        </p:tav>
                                      </p:tavLst>
                                    </p:anim>
                                    <p:anim calcmode="lin" valueType="num">
                                      <p:cBhvr>
                                        <p:cTn id="114" dur="332" tmFilter="0, 0; 0.125,0.2665; 0.25,0.4; 0.375,0.465; 0.5,0.5;  0.625,0.535; 0.75,0.6; 0.875,0.7335; 1,1">
                                          <p:stCondLst>
                                            <p:cond delay="332"/>
                                          </p:stCondLst>
                                        </p:cTn>
                                        <p:tgtEl>
                                          <p:spTgt spid="29"/>
                                        </p:tgtEl>
                                        <p:attrNameLst>
                                          <p:attrName>ppt_y</p:attrName>
                                        </p:attrNameLst>
                                      </p:cBhvr>
                                      <p:tavLst>
                                        <p:tav tm="0" fmla="#ppt_y-sin(pi*$)/9">
                                          <p:val>
                                            <p:fltVal val="0"/>
                                          </p:val>
                                        </p:tav>
                                        <p:tav tm="100000">
                                          <p:val>
                                            <p:fltVal val="1"/>
                                          </p:val>
                                        </p:tav>
                                      </p:tavLst>
                                    </p:anim>
                                    <p:anim calcmode="lin" valueType="num">
                                      <p:cBhvr>
                                        <p:cTn id="115" dur="166" tmFilter="0, 0; 0.125,0.2665; 0.25,0.4; 0.375,0.465; 0.5,0.5;  0.625,0.535; 0.75,0.6; 0.875,0.7335; 1,1">
                                          <p:stCondLst>
                                            <p:cond delay="662"/>
                                          </p:stCondLst>
                                        </p:cTn>
                                        <p:tgtEl>
                                          <p:spTgt spid="29"/>
                                        </p:tgtEl>
                                        <p:attrNameLst>
                                          <p:attrName>ppt_y</p:attrName>
                                        </p:attrNameLst>
                                      </p:cBhvr>
                                      <p:tavLst>
                                        <p:tav tm="0" fmla="#ppt_y-sin(pi*$)/27">
                                          <p:val>
                                            <p:fltVal val="0"/>
                                          </p:val>
                                        </p:tav>
                                        <p:tav tm="100000">
                                          <p:val>
                                            <p:fltVal val="1"/>
                                          </p:val>
                                        </p:tav>
                                      </p:tavLst>
                                    </p:anim>
                                    <p:anim calcmode="lin" valueType="num">
                                      <p:cBhvr>
                                        <p:cTn id="116" dur="82" tmFilter="0, 0; 0.125,0.2665; 0.25,0.4; 0.375,0.465; 0.5,0.5;  0.625,0.535; 0.75,0.6; 0.875,0.7335; 1,1">
                                          <p:stCondLst>
                                            <p:cond delay="828"/>
                                          </p:stCondLst>
                                        </p:cTn>
                                        <p:tgtEl>
                                          <p:spTgt spid="29"/>
                                        </p:tgtEl>
                                        <p:attrNameLst>
                                          <p:attrName>ppt_y</p:attrName>
                                        </p:attrNameLst>
                                      </p:cBhvr>
                                      <p:tavLst>
                                        <p:tav tm="0" fmla="#ppt_y-sin(pi*$)/81">
                                          <p:val>
                                            <p:fltVal val="0"/>
                                          </p:val>
                                        </p:tav>
                                        <p:tav tm="100000">
                                          <p:val>
                                            <p:fltVal val="1"/>
                                          </p:val>
                                        </p:tav>
                                      </p:tavLst>
                                    </p:anim>
                                    <p:animScale>
                                      <p:cBhvr>
                                        <p:cTn id="117" dur="13">
                                          <p:stCondLst>
                                            <p:cond delay="325"/>
                                          </p:stCondLst>
                                        </p:cTn>
                                        <p:tgtEl>
                                          <p:spTgt spid="29"/>
                                        </p:tgtEl>
                                      </p:cBhvr>
                                      <p:to x="100000" y="60000"/>
                                    </p:animScale>
                                    <p:animScale>
                                      <p:cBhvr>
                                        <p:cTn id="118" dur="83" decel="50000">
                                          <p:stCondLst>
                                            <p:cond delay="338"/>
                                          </p:stCondLst>
                                        </p:cTn>
                                        <p:tgtEl>
                                          <p:spTgt spid="29"/>
                                        </p:tgtEl>
                                      </p:cBhvr>
                                      <p:to x="100000" y="100000"/>
                                    </p:animScale>
                                    <p:animScale>
                                      <p:cBhvr>
                                        <p:cTn id="119" dur="13">
                                          <p:stCondLst>
                                            <p:cond delay="656"/>
                                          </p:stCondLst>
                                        </p:cTn>
                                        <p:tgtEl>
                                          <p:spTgt spid="29"/>
                                        </p:tgtEl>
                                      </p:cBhvr>
                                      <p:to x="100000" y="80000"/>
                                    </p:animScale>
                                    <p:animScale>
                                      <p:cBhvr>
                                        <p:cTn id="120" dur="83" decel="50000">
                                          <p:stCondLst>
                                            <p:cond delay="669"/>
                                          </p:stCondLst>
                                        </p:cTn>
                                        <p:tgtEl>
                                          <p:spTgt spid="29"/>
                                        </p:tgtEl>
                                      </p:cBhvr>
                                      <p:to x="100000" y="100000"/>
                                    </p:animScale>
                                    <p:animScale>
                                      <p:cBhvr>
                                        <p:cTn id="121" dur="13">
                                          <p:stCondLst>
                                            <p:cond delay="821"/>
                                          </p:stCondLst>
                                        </p:cTn>
                                        <p:tgtEl>
                                          <p:spTgt spid="29"/>
                                        </p:tgtEl>
                                      </p:cBhvr>
                                      <p:to x="100000" y="90000"/>
                                    </p:animScale>
                                    <p:animScale>
                                      <p:cBhvr>
                                        <p:cTn id="122" dur="83" decel="50000">
                                          <p:stCondLst>
                                            <p:cond delay="834"/>
                                          </p:stCondLst>
                                        </p:cTn>
                                        <p:tgtEl>
                                          <p:spTgt spid="29"/>
                                        </p:tgtEl>
                                      </p:cBhvr>
                                      <p:to x="100000" y="100000"/>
                                    </p:animScale>
                                    <p:animScale>
                                      <p:cBhvr>
                                        <p:cTn id="123" dur="13">
                                          <p:stCondLst>
                                            <p:cond delay="904"/>
                                          </p:stCondLst>
                                        </p:cTn>
                                        <p:tgtEl>
                                          <p:spTgt spid="29"/>
                                        </p:tgtEl>
                                      </p:cBhvr>
                                      <p:to x="100000" y="95000"/>
                                    </p:animScale>
                                    <p:animScale>
                                      <p:cBhvr>
                                        <p:cTn id="124" dur="83" decel="50000">
                                          <p:stCondLst>
                                            <p:cond delay="917"/>
                                          </p:stCondLst>
                                        </p:cTn>
                                        <p:tgtEl>
                                          <p:spTgt spid="29"/>
                                        </p:tgtEl>
                                      </p:cBhvr>
                                      <p:to x="100000" y="100000"/>
                                    </p:animScale>
                                  </p:childTnLst>
                                </p:cTn>
                              </p:par>
                              <p:par>
                                <p:cTn id="125" presetID="26" presetClass="entr" presetSubtype="0" fill="hold" grpId="0"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wipe(down)">
                                      <p:cBhvr>
                                        <p:cTn id="127" dur="290">
                                          <p:stCondLst>
                                            <p:cond delay="0"/>
                                          </p:stCondLst>
                                        </p:cTn>
                                        <p:tgtEl>
                                          <p:spTgt spid="19"/>
                                        </p:tgtEl>
                                      </p:cBhvr>
                                    </p:animEffect>
                                    <p:anim calcmode="lin" valueType="num">
                                      <p:cBhvr>
                                        <p:cTn id="128" dur="911"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129" dur="332"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130" dur="332" tmFilter="0, 0; 0.125,0.2665; 0.25,0.4; 0.375,0.465; 0.5,0.5;  0.625,0.535; 0.75,0.6; 0.875,0.7335; 1,1">
                                          <p:stCondLst>
                                            <p:cond delay="332"/>
                                          </p:stCondLst>
                                        </p:cTn>
                                        <p:tgtEl>
                                          <p:spTgt spid="19"/>
                                        </p:tgtEl>
                                        <p:attrNameLst>
                                          <p:attrName>ppt_y</p:attrName>
                                        </p:attrNameLst>
                                      </p:cBhvr>
                                      <p:tavLst>
                                        <p:tav tm="0" fmla="#ppt_y-sin(pi*$)/9">
                                          <p:val>
                                            <p:fltVal val="0"/>
                                          </p:val>
                                        </p:tav>
                                        <p:tav tm="100000">
                                          <p:val>
                                            <p:fltVal val="1"/>
                                          </p:val>
                                        </p:tav>
                                      </p:tavLst>
                                    </p:anim>
                                    <p:anim calcmode="lin" valueType="num">
                                      <p:cBhvr>
                                        <p:cTn id="131" dur="166" tmFilter="0, 0; 0.125,0.2665; 0.25,0.4; 0.375,0.465; 0.5,0.5;  0.625,0.535; 0.75,0.6; 0.875,0.7335; 1,1">
                                          <p:stCondLst>
                                            <p:cond delay="662"/>
                                          </p:stCondLst>
                                        </p:cTn>
                                        <p:tgtEl>
                                          <p:spTgt spid="19"/>
                                        </p:tgtEl>
                                        <p:attrNameLst>
                                          <p:attrName>ppt_y</p:attrName>
                                        </p:attrNameLst>
                                      </p:cBhvr>
                                      <p:tavLst>
                                        <p:tav tm="0" fmla="#ppt_y-sin(pi*$)/27">
                                          <p:val>
                                            <p:fltVal val="0"/>
                                          </p:val>
                                        </p:tav>
                                        <p:tav tm="100000">
                                          <p:val>
                                            <p:fltVal val="1"/>
                                          </p:val>
                                        </p:tav>
                                      </p:tavLst>
                                    </p:anim>
                                    <p:anim calcmode="lin" valueType="num">
                                      <p:cBhvr>
                                        <p:cTn id="132" dur="82" tmFilter="0, 0; 0.125,0.2665; 0.25,0.4; 0.375,0.465; 0.5,0.5;  0.625,0.535; 0.75,0.6; 0.875,0.7335; 1,1">
                                          <p:stCondLst>
                                            <p:cond delay="828"/>
                                          </p:stCondLst>
                                        </p:cTn>
                                        <p:tgtEl>
                                          <p:spTgt spid="19"/>
                                        </p:tgtEl>
                                        <p:attrNameLst>
                                          <p:attrName>ppt_y</p:attrName>
                                        </p:attrNameLst>
                                      </p:cBhvr>
                                      <p:tavLst>
                                        <p:tav tm="0" fmla="#ppt_y-sin(pi*$)/81">
                                          <p:val>
                                            <p:fltVal val="0"/>
                                          </p:val>
                                        </p:tav>
                                        <p:tav tm="100000">
                                          <p:val>
                                            <p:fltVal val="1"/>
                                          </p:val>
                                        </p:tav>
                                      </p:tavLst>
                                    </p:anim>
                                    <p:animScale>
                                      <p:cBhvr>
                                        <p:cTn id="133" dur="13">
                                          <p:stCondLst>
                                            <p:cond delay="325"/>
                                          </p:stCondLst>
                                        </p:cTn>
                                        <p:tgtEl>
                                          <p:spTgt spid="19"/>
                                        </p:tgtEl>
                                      </p:cBhvr>
                                      <p:to x="100000" y="60000"/>
                                    </p:animScale>
                                    <p:animScale>
                                      <p:cBhvr>
                                        <p:cTn id="134" dur="83" decel="50000">
                                          <p:stCondLst>
                                            <p:cond delay="338"/>
                                          </p:stCondLst>
                                        </p:cTn>
                                        <p:tgtEl>
                                          <p:spTgt spid="19"/>
                                        </p:tgtEl>
                                      </p:cBhvr>
                                      <p:to x="100000" y="100000"/>
                                    </p:animScale>
                                    <p:animScale>
                                      <p:cBhvr>
                                        <p:cTn id="135" dur="13">
                                          <p:stCondLst>
                                            <p:cond delay="656"/>
                                          </p:stCondLst>
                                        </p:cTn>
                                        <p:tgtEl>
                                          <p:spTgt spid="19"/>
                                        </p:tgtEl>
                                      </p:cBhvr>
                                      <p:to x="100000" y="80000"/>
                                    </p:animScale>
                                    <p:animScale>
                                      <p:cBhvr>
                                        <p:cTn id="136" dur="83" decel="50000">
                                          <p:stCondLst>
                                            <p:cond delay="669"/>
                                          </p:stCondLst>
                                        </p:cTn>
                                        <p:tgtEl>
                                          <p:spTgt spid="19"/>
                                        </p:tgtEl>
                                      </p:cBhvr>
                                      <p:to x="100000" y="100000"/>
                                    </p:animScale>
                                    <p:animScale>
                                      <p:cBhvr>
                                        <p:cTn id="137" dur="13">
                                          <p:stCondLst>
                                            <p:cond delay="821"/>
                                          </p:stCondLst>
                                        </p:cTn>
                                        <p:tgtEl>
                                          <p:spTgt spid="19"/>
                                        </p:tgtEl>
                                      </p:cBhvr>
                                      <p:to x="100000" y="90000"/>
                                    </p:animScale>
                                    <p:animScale>
                                      <p:cBhvr>
                                        <p:cTn id="138" dur="83" decel="50000">
                                          <p:stCondLst>
                                            <p:cond delay="834"/>
                                          </p:stCondLst>
                                        </p:cTn>
                                        <p:tgtEl>
                                          <p:spTgt spid="19"/>
                                        </p:tgtEl>
                                      </p:cBhvr>
                                      <p:to x="100000" y="100000"/>
                                    </p:animScale>
                                    <p:animScale>
                                      <p:cBhvr>
                                        <p:cTn id="139" dur="13">
                                          <p:stCondLst>
                                            <p:cond delay="904"/>
                                          </p:stCondLst>
                                        </p:cTn>
                                        <p:tgtEl>
                                          <p:spTgt spid="19"/>
                                        </p:tgtEl>
                                      </p:cBhvr>
                                      <p:to x="100000" y="95000"/>
                                    </p:animScale>
                                    <p:animScale>
                                      <p:cBhvr>
                                        <p:cTn id="140" dur="83" decel="50000">
                                          <p:stCondLst>
                                            <p:cond delay="917"/>
                                          </p:stCondLst>
                                        </p:cTn>
                                        <p:tgtEl>
                                          <p:spTgt spid="19"/>
                                        </p:tgtEl>
                                      </p:cBhvr>
                                      <p:to x="100000" y="100000"/>
                                    </p:animScale>
                                  </p:childTnLst>
                                </p:cTn>
                              </p:par>
                            </p:childTnLst>
                          </p:cTn>
                        </p:par>
                        <p:par>
                          <p:cTn id="141" fill="hold">
                            <p:stCondLst>
                              <p:cond delay="3000"/>
                            </p:stCondLst>
                            <p:childTnLst>
                              <p:par>
                                <p:cTn id="142" presetID="31" presetClass="entr" presetSubtype="0" fill="hold" nodeType="afterEffect">
                                  <p:stCondLst>
                                    <p:cond delay="0"/>
                                  </p:stCondLst>
                                  <p:childTnLst>
                                    <p:set>
                                      <p:cBhvr>
                                        <p:cTn id="143" dur="1" fill="hold">
                                          <p:stCondLst>
                                            <p:cond delay="0"/>
                                          </p:stCondLst>
                                        </p:cTn>
                                        <p:tgtEl>
                                          <p:spTgt spid="25"/>
                                        </p:tgtEl>
                                        <p:attrNameLst>
                                          <p:attrName>style.visibility</p:attrName>
                                        </p:attrNameLst>
                                      </p:cBhvr>
                                      <p:to>
                                        <p:strVal val="visible"/>
                                      </p:to>
                                    </p:set>
                                    <p:anim calcmode="lin" valueType="num">
                                      <p:cBhvr>
                                        <p:cTn id="144" dur="700" fill="hold"/>
                                        <p:tgtEl>
                                          <p:spTgt spid="25"/>
                                        </p:tgtEl>
                                        <p:attrNameLst>
                                          <p:attrName>ppt_w</p:attrName>
                                        </p:attrNameLst>
                                      </p:cBhvr>
                                      <p:tavLst>
                                        <p:tav tm="0">
                                          <p:val>
                                            <p:fltVal val="0"/>
                                          </p:val>
                                        </p:tav>
                                        <p:tav tm="100000">
                                          <p:val>
                                            <p:strVal val="#ppt_w"/>
                                          </p:val>
                                        </p:tav>
                                      </p:tavLst>
                                    </p:anim>
                                    <p:anim calcmode="lin" valueType="num">
                                      <p:cBhvr>
                                        <p:cTn id="145" dur="700" fill="hold"/>
                                        <p:tgtEl>
                                          <p:spTgt spid="25"/>
                                        </p:tgtEl>
                                        <p:attrNameLst>
                                          <p:attrName>ppt_h</p:attrName>
                                        </p:attrNameLst>
                                      </p:cBhvr>
                                      <p:tavLst>
                                        <p:tav tm="0">
                                          <p:val>
                                            <p:fltVal val="0"/>
                                          </p:val>
                                        </p:tav>
                                        <p:tav tm="100000">
                                          <p:val>
                                            <p:strVal val="#ppt_h"/>
                                          </p:val>
                                        </p:tav>
                                      </p:tavLst>
                                    </p:anim>
                                    <p:anim calcmode="lin" valueType="num">
                                      <p:cBhvr>
                                        <p:cTn id="146" dur="700" fill="hold"/>
                                        <p:tgtEl>
                                          <p:spTgt spid="25"/>
                                        </p:tgtEl>
                                        <p:attrNameLst>
                                          <p:attrName>style.rotation</p:attrName>
                                        </p:attrNameLst>
                                      </p:cBhvr>
                                      <p:tavLst>
                                        <p:tav tm="0">
                                          <p:val>
                                            <p:fltVal val="90"/>
                                          </p:val>
                                        </p:tav>
                                        <p:tav tm="100000">
                                          <p:val>
                                            <p:fltVal val="0"/>
                                          </p:val>
                                        </p:tav>
                                      </p:tavLst>
                                    </p:anim>
                                    <p:animEffect transition="in" filter="fade">
                                      <p:cBhvr>
                                        <p:cTn id="147" dur="700"/>
                                        <p:tgtEl>
                                          <p:spTgt spid="25"/>
                                        </p:tgtEl>
                                      </p:cBhvr>
                                    </p:animEffect>
                                  </p:childTnLst>
                                </p:cTn>
                              </p:par>
                            </p:childTnLst>
                          </p:cTn>
                        </p:par>
                        <p:par>
                          <p:cTn id="148" fill="hold">
                            <p:stCondLst>
                              <p:cond delay="4000"/>
                            </p:stCondLst>
                            <p:childTnLst>
                              <p:par>
                                <p:cTn id="149" presetID="26" presetClass="entr" presetSubtype="0" fill="hold" grpId="0" nodeType="afterEffect">
                                  <p:stCondLst>
                                    <p:cond delay="0"/>
                                  </p:stCondLst>
                                  <p:childTnLst>
                                    <p:set>
                                      <p:cBhvr>
                                        <p:cTn id="150" dur="1" fill="hold">
                                          <p:stCondLst>
                                            <p:cond delay="0"/>
                                          </p:stCondLst>
                                        </p:cTn>
                                        <p:tgtEl>
                                          <p:spTgt spid="15"/>
                                        </p:tgtEl>
                                        <p:attrNameLst>
                                          <p:attrName>style.visibility</p:attrName>
                                        </p:attrNameLst>
                                      </p:cBhvr>
                                      <p:to>
                                        <p:strVal val="visible"/>
                                      </p:to>
                                    </p:set>
                                    <p:animEffect transition="in" filter="wipe(down)">
                                      <p:cBhvr>
                                        <p:cTn id="151" dur="290">
                                          <p:stCondLst>
                                            <p:cond delay="0"/>
                                          </p:stCondLst>
                                        </p:cTn>
                                        <p:tgtEl>
                                          <p:spTgt spid="15"/>
                                        </p:tgtEl>
                                      </p:cBhvr>
                                    </p:animEffect>
                                    <p:anim calcmode="lin" valueType="num">
                                      <p:cBhvr>
                                        <p:cTn id="152" dur="911"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153" dur="332"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154" dur="332" tmFilter="0, 0; 0.125,0.2665; 0.25,0.4; 0.375,0.465; 0.5,0.5;  0.625,0.535; 0.75,0.6; 0.875,0.7335; 1,1">
                                          <p:stCondLst>
                                            <p:cond delay="332"/>
                                          </p:stCondLst>
                                        </p:cTn>
                                        <p:tgtEl>
                                          <p:spTgt spid="15"/>
                                        </p:tgtEl>
                                        <p:attrNameLst>
                                          <p:attrName>ppt_y</p:attrName>
                                        </p:attrNameLst>
                                      </p:cBhvr>
                                      <p:tavLst>
                                        <p:tav tm="0" fmla="#ppt_y-sin(pi*$)/9">
                                          <p:val>
                                            <p:fltVal val="0"/>
                                          </p:val>
                                        </p:tav>
                                        <p:tav tm="100000">
                                          <p:val>
                                            <p:fltVal val="1"/>
                                          </p:val>
                                        </p:tav>
                                      </p:tavLst>
                                    </p:anim>
                                    <p:anim calcmode="lin" valueType="num">
                                      <p:cBhvr>
                                        <p:cTn id="155" dur="166" tmFilter="0, 0; 0.125,0.2665; 0.25,0.4; 0.375,0.465; 0.5,0.5;  0.625,0.535; 0.75,0.6; 0.875,0.7335; 1,1">
                                          <p:stCondLst>
                                            <p:cond delay="662"/>
                                          </p:stCondLst>
                                        </p:cTn>
                                        <p:tgtEl>
                                          <p:spTgt spid="15"/>
                                        </p:tgtEl>
                                        <p:attrNameLst>
                                          <p:attrName>ppt_y</p:attrName>
                                        </p:attrNameLst>
                                      </p:cBhvr>
                                      <p:tavLst>
                                        <p:tav tm="0" fmla="#ppt_y-sin(pi*$)/27">
                                          <p:val>
                                            <p:fltVal val="0"/>
                                          </p:val>
                                        </p:tav>
                                        <p:tav tm="100000">
                                          <p:val>
                                            <p:fltVal val="1"/>
                                          </p:val>
                                        </p:tav>
                                      </p:tavLst>
                                    </p:anim>
                                    <p:anim calcmode="lin" valueType="num">
                                      <p:cBhvr>
                                        <p:cTn id="156" dur="82" tmFilter="0, 0; 0.125,0.2665; 0.25,0.4; 0.375,0.465; 0.5,0.5;  0.625,0.535; 0.75,0.6; 0.875,0.7335; 1,1">
                                          <p:stCondLst>
                                            <p:cond delay="828"/>
                                          </p:stCondLst>
                                        </p:cTn>
                                        <p:tgtEl>
                                          <p:spTgt spid="15"/>
                                        </p:tgtEl>
                                        <p:attrNameLst>
                                          <p:attrName>ppt_y</p:attrName>
                                        </p:attrNameLst>
                                      </p:cBhvr>
                                      <p:tavLst>
                                        <p:tav tm="0" fmla="#ppt_y-sin(pi*$)/81">
                                          <p:val>
                                            <p:fltVal val="0"/>
                                          </p:val>
                                        </p:tav>
                                        <p:tav tm="100000">
                                          <p:val>
                                            <p:fltVal val="1"/>
                                          </p:val>
                                        </p:tav>
                                      </p:tavLst>
                                    </p:anim>
                                    <p:animScale>
                                      <p:cBhvr>
                                        <p:cTn id="157" dur="13">
                                          <p:stCondLst>
                                            <p:cond delay="325"/>
                                          </p:stCondLst>
                                        </p:cTn>
                                        <p:tgtEl>
                                          <p:spTgt spid="15"/>
                                        </p:tgtEl>
                                      </p:cBhvr>
                                      <p:to x="100000" y="60000"/>
                                    </p:animScale>
                                    <p:animScale>
                                      <p:cBhvr>
                                        <p:cTn id="158" dur="83" decel="50000">
                                          <p:stCondLst>
                                            <p:cond delay="338"/>
                                          </p:stCondLst>
                                        </p:cTn>
                                        <p:tgtEl>
                                          <p:spTgt spid="15"/>
                                        </p:tgtEl>
                                      </p:cBhvr>
                                      <p:to x="100000" y="100000"/>
                                    </p:animScale>
                                    <p:animScale>
                                      <p:cBhvr>
                                        <p:cTn id="159" dur="13">
                                          <p:stCondLst>
                                            <p:cond delay="656"/>
                                          </p:stCondLst>
                                        </p:cTn>
                                        <p:tgtEl>
                                          <p:spTgt spid="15"/>
                                        </p:tgtEl>
                                      </p:cBhvr>
                                      <p:to x="100000" y="80000"/>
                                    </p:animScale>
                                    <p:animScale>
                                      <p:cBhvr>
                                        <p:cTn id="160" dur="83" decel="50000">
                                          <p:stCondLst>
                                            <p:cond delay="669"/>
                                          </p:stCondLst>
                                        </p:cTn>
                                        <p:tgtEl>
                                          <p:spTgt spid="15"/>
                                        </p:tgtEl>
                                      </p:cBhvr>
                                      <p:to x="100000" y="100000"/>
                                    </p:animScale>
                                    <p:animScale>
                                      <p:cBhvr>
                                        <p:cTn id="161" dur="13">
                                          <p:stCondLst>
                                            <p:cond delay="821"/>
                                          </p:stCondLst>
                                        </p:cTn>
                                        <p:tgtEl>
                                          <p:spTgt spid="15"/>
                                        </p:tgtEl>
                                      </p:cBhvr>
                                      <p:to x="100000" y="90000"/>
                                    </p:animScale>
                                    <p:animScale>
                                      <p:cBhvr>
                                        <p:cTn id="162" dur="83" decel="50000">
                                          <p:stCondLst>
                                            <p:cond delay="834"/>
                                          </p:stCondLst>
                                        </p:cTn>
                                        <p:tgtEl>
                                          <p:spTgt spid="15"/>
                                        </p:tgtEl>
                                      </p:cBhvr>
                                      <p:to x="100000" y="100000"/>
                                    </p:animScale>
                                    <p:animScale>
                                      <p:cBhvr>
                                        <p:cTn id="163" dur="13">
                                          <p:stCondLst>
                                            <p:cond delay="904"/>
                                          </p:stCondLst>
                                        </p:cTn>
                                        <p:tgtEl>
                                          <p:spTgt spid="15"/>
                                        </p:tgtEl>
                                      </p:cBhvr>
                                      <p:to x="100000" y="95000"/>
                                    </p:animScale>
                                    <p:animScale>
                                      <p:cBhvr>
                                        <p:cTn id="164" dur="83" decel="50000">
                                          <p:stCondLst>
                                            <p:cond delay="917"/>
                                          </p:stCondLst>
                                        </p:cTn>
                                        <p:tgtEl>
                                          <p:spTgt spid="15"/>
                                        </p:tgtEl>
                                      </p:cBhvr>
                                      <p:to x="100000" y="100000"/>
                                    </p:animScale>
                                  </p:childTnLst>
                                </p:cTn>
                              </p:par>
                              <p:par>
                                <p:cTn id="165" presetID="26" presetClass="entr" presetSubtype="0" fill="hold" grpId="0" nodeType="withEffect">
                                  <p:stCondLst>
                                    <p:cond delay="0"/>
                                  </p:stCondLst>
                                  <p:childTnLst>
                                    <p:set>
                                      <p:cBhvr>
                                        <p:cTn id="166" dur="1" fill="hold">
                                          <p:stCondLst>
                                            <p:cond delay="0"/>
                                          </p:stCondLst>
                                        </p:cTn>
                                        <p:tgtEl>
                                          <p:spTgt spid="18"/>
                                        </p:tgtEl>
                                        <p:attrNameLst>
                                          <p:attrName>style.visibility</p:attrName>
                                        </p:attrNameLst>
                                      </p:cBhvr>
                                      <p:to>
                                        <p:strVal val="visible"/>
                                      </p:to>
                                    </p:set>
                                    <p:animEffect transition="in" filter="wipe(down)">
                                      <p:cBhvr>
                                        <p:cTn id="167" dur="290">
                                          <p:stCondLst>
                                            <p:cond delay="0"/>
                                          </p:stCondLst>
                                        </p:cTn>
                                        <p:tgtEl>
                                          <p:spTgt spid="18"/>
                                        </p:tgtEl>
                                      </p:cBhvr>
                                    </p:animEffect>
                                    <p:anim calcmode="lin" valueType="num">
                                      <p:cBhvr>
                                        <p:cTn id="168" dur="911"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169" dur="332"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170" dur="332" tmFilter="0, 0; 0.125,0.2665; 0.25,0.4; 0.375,0.465; 0.5,0.5;  0.625,0.535; 0.75,0.6; 0.875,0.7335; 1,1">
                                          <p:stCondLst>
                                            <p:cond delay="332"/>
                                          </p:stCondLst>
                                        </p:cTn>
                                        <p:tgtEl>
                                          <p:spTgt spid="18"/>
                                        </p:tgtEl>
                                        <p:attrNameLst>
                                          <p:attrName>ppt_y</p:attrName>
                                        </p:attrNameLst>
                                      </p:cBhvr>
                                      <p:tavLst>
                                        <p:tav tm="0" fmla="#ppt_y-sin(pi*$)/9">
                                          <p:val>
                                            <p:fltVal val="0"/>
                                          </p:val>
                                        </p:tav>
                                        <p:tav tm="100000">
                                          <p:val>
                                            <p:fltVal val="1"/>
                                          </p:val>
                                        </p:tav>
                                      </p:tavLst>
                                    </p:anim>
                                    <p:anim calcmode="lin" valueType="num">
                                      <p:cBhvr>
                                        <p:cTn id="171" dur="166" tmFilter="0, 0; 0.125,0.2665; 0.25,0.4; 0.375,0.465; 0.5,0.5;  0.625,0.535; 0.75,0.6; 0.875,0.7335; 1,1">
                                          <p:stCondLst>
                                            <p:cond delay="662"/>
                                          </p:stCondLst>
                                        </p:cTn>
                                        <p:tgtEl>
                                          <p:spTgt spid="18"/>
                                        </p:tgtEl>
                                        <p:attrNameLst>
                                          <p:attrName>ppt_y</p:attrName>
                                        </p:attrNameLst>
                                      </p:cBhvr>
                                      <p:tavLst>
                                        <p:tav tm="0" fmla="#ppt_y-sin(pi*$)/27">
                                          <p:val>
                                            <p:fltVal val="0"/>
                                          </p:val>
                                        </p:tav>
                                        <p:tav tm="100000">
                                          <p:val>
                                            <p:fltVal val="1"/>
                                          </p:val>
                                        </p:tav>
                                      </p:tavLst>
                                    </p:anim>
                                    <p:anim calcmode="lin" valueType="num">
                                      <p:cBhvr>
                                        <p:cTn id="172" dur="82" tmFilter="0, 0; 0.125,0.2665; 0.25,0.4; 0.375,0.465; 0.5,0.5;  0.625,0.535; 0.75,0.6; 0.875,0.7335; 1,1">
                                          <p:stCondLst>
                                            <p:cond delay="828"/>
                                          </p:stCondLst>
                                        </p:cTn>
                                        <p:tgtEl>
                                          <p:spTgt spid="18"/>
                                        </p:tgtEl>
                                        <p:attrNameLst>
                                          <p:attrName>ppt_y</p:attrName>
                                        </p:attrNameLst>
                                      </p:cBhvr>
                                      <p:tavLst>
                                        <p:tav tm="0" fmla="#ppt_y-sin(pi*$)/81">
                                          <p:val>
                                            <p:fltVal val="0"/>
                                          </p:val>
                                        </p:tav>
                                        <p:tav tm="100000">
                                          <p:val>
                                            <p:fltVal val="1"/>
                                          </p:val>
                                        </p:tav>
                                      </p:tavLst>
                                    </p:anim>
                                    <p:animScale>
                                      <p:cBhvr>
                                        <p:cTn id="173" dur="13">
                                          <p:stCondLst>
                                            <p:cond delay="325"/>
                                          </p:stCondLst>
                                        </p:cTn>
                                        <p:tgtEl>
                                          <p:spTgt spid="18"/>
                                        </p:tgtEl>
                                      </p:cBhvr>
                                      <p:to x="100000" y="60000"/>
                                    </p:animScale>
                                    <p:animScale>
                                      <p:cBhvr>
                                        <p:cTn id="174" dur="83" decel="50000">
                                          <p:stCondLst>
                                            <p:cond delay="338"/>
                                          </p:stCondLst>
                                        </p:cTn>
                                        <p:tgtEl>
                                          <p:spTgt spid="18"/>
                                        </p:tgtEl>
                                      </p:cBhvr>
                                      <p:to x="100000" y="100000"/>
                                    </p:animScale>
                                    <p:animScale>
                                      <p:cBhvr>
                                        <p:cTn id="175" dur="13">
                                          <p:stCondLst>
                                            <p:cond delay="656"/>
                                          </p:stCondLst>
                                        </p:cTn>
                                        <p:tgtEl>
                                          <p:spTgt spid="18"/>
                                        </p:tgtEl>
                                      </p:cBhvr>
                                      <p:to x="100000" y="80000"/>
                                    </p:animScale>
                                    <p:animScale>
                                      <p:cBhvr>
                                        <p:cTn id="176" dur="83" decel="50000">
                                          <p:stCondLst>
                                            <p:cond delay="669"/>
                                          </p:stCondLst>
                                        </p:cTn>
                                        <p:tgtEl>
                                          <p:spTgt spid="18"/>
                                        </p:tgtEl>
                                      </p:cBhvr>
                                      <p:to x="100000" y="100000"/>
                                    </p:animScale>
                                    <p:animScale>
                                      <p:cBhvr>
                                        <p:cTn id="177" dur="13">
                                          <p:stCondLst>
                                            <p:cond delay="821"/>
                                          </p:stCondLst>
                                        </p:cTn>
                                        <p:tgtEl>
                                          <p:spTgt spid="18"/>
                                        </p:tgtEl>
                                      </p:cBhvr>
                                      <p:to x="100000" y="90000"/>
                                    </p:animScale>
                                    <p:animScale>
                                      <p:cBhvr>
                                        <p:cTn id="178" dur="83" decel="50000">
                                          <p:stCondLst>
                                            <p:cond delay="834"/>
                                          </p:stCondLst>
                                        </p:cTn>
                                        <p:tgtEl>
                                          <p:spTgt spid="18"/>
                                        </p:tgtEl>
                                      </p:cBhvr>
                                      <p:to x="100000" y="100000"/>
                                    </p:animScale>
                                    <p:animScale>
                                      <p:cBhvr>
                                        <p:cTn id="179" dur="13">
                                          <p:stCondLst>
                                            <p:cond delay="904"/>
                                          </p:stCondLst>
                                        </p:cTn>
                                        <p:tgtEl>
                                          <p:spTgt spid="18"/>
                                        </p:tgtEl>
                                      </p:cBhvr>
                                      <p:to x="100000" y="95000"/>
                                    </p:animScale>
                                    <p:animScale>
                                      <p:cBhvr>
                                        <p:cTn id="180" dur="83" decel="50000">
                                          <p:stCondLst>
                                            <p:cond delay="917"/>
                                          </p:stCondLst>
                                        </p:cTn>
                                        <p:tgtEl>
                                          <p:spTgt spid="18"/>
                                        </p:tgtEl>
                                      </p:cBhvr>
                                      <p:to x="100000" y="100000"/>
                                    </p:animScale>
                                  </p:childTnLst>
                                </p:cTn>
                              </p:par>
                              <p:par>
                                <p:cTn id="181" presetID="26" presetClass="entr" presetSubtype="0" fill="hold" grpId="0" nodeType="withEffect">
                                  <p:stCondLst>
                                    <p:cond delay="0"/>
                                  </p:stCondLst>
                                  <p:childTnLst>
                                    <p:set>
                                      <p:cBhvr>
                                        <p:cTn id="182" dur="1" fill="hold">
                                          <p:stCondLst>
                                            <p:cond delay="0"/>
                                          </p:stCondLst>
                                        </p:cTn>
                                        <p:tgtEl>
                                          <p:spTgt spid="30"/>
                                        </p:tgtEl>
                                        <p:attrNameLst>
                                          <p:attrName>style.visibility</p:attrName>
                                        </p:attrNameLst>
                                      </p:cBhvr>
                                      <p:to>
                                        <p:strVal val="visible"/>
                                      </p:to>
                                    </p:set>
                                    <p:animEffect transition="in" filter="wipe(down)">
                                      <p:cBhvr>
                                        <p:cTn id="183" dur="290">
                                          <p:stCondLst>
                                            <p:cond delay="0"/>
                                          </p:stCondLst>
                                        </p:cTn>
                                        <p:tgtEl>
                                          <p:spTgt spid="30"/>
                                        </p:tgtEl>
                                      </p:cBhvr>
                                    </p:animEffect>
                                    <p:anim calcmode="lin" valueType="num">
                                      <p:cBhvr>
                                        <p:cTn id="184" dur="911" tmFilter="0,0; 0.14,0.36; 0.43,0.73; 0.71,0.91; 1.0,1.0">
                                          <p:stCondLst>
                                            <p:cond delay="0"/>
                                          </p:stCondLst>
                                        </p:cTn>
                                        <p:tgtEl>
                                          <p:spTgt spid="30"/>
                                        </p:tgtEl>
                                        <p:attrNameLst>
                                          <p:attrName>ppt_x</p:attrName>
                                        </p:attrNameLst>
                                      </p:cBhvr>
                                      <p:tavLst>
                                        <p:tav tm="0">
                                          <p:val>
                                            <p:strVal val="#ppt_x-0.25"/>
                                          </p:val>
                                        </p:tav>
                                        <p:tav tm="100000">
                                          <p:val>
                                            <p:strVal val="#ppt_x"/>
                                          </p:val>
                                        </p:tav>
                                      </p:tavLst>
                                    </p:anim>
                                    <p:anim calcmode="lin" valueType="num">
                                      <p:cBhvr>
                                        <p:cTn id="185" dur="332" tmFilter="0.0,0.0; 0.25,0.07; 0.50,0.2; 0.75,0.467; 1.0,1.0">
                                          <p:stCondLst>
                                            <p:cond delay="0"/>
                                          </p:stCondLst>
                                        </p:cTn>
                                        <p:tgtEl>
                                          <p:spTgt spid="30"/>
                                        </p:tgtEl>
                                        <p:attrNameLst>
                                          <p:attrName>ppt_y</p:attrName>
                                        </p:attrNameLst>
                                      </p:cBhvr>
                                      <p:tavLst>
                                        <p:tav tm="0" fmla="#ppt_y-sin(pi*$)/3">
                                          <p:val>
                                            <p:fltVal val="0.5"/>
                                          </p:val>
                                        </p:tav>
                                        <p:tav tm="100000">
                                          <p:val>
                                            <p:fltVal val="1"/>
                                          </p:val>
                                        </p:tav>
                                      </p:tavLst>
                                    </p:anim>
                                    <p:anim calcmode="lin" valueType="num">
                                      <p:cBhvr>
                                        <p:cTn id="186" dur="332" tmFilter="0, 0; 0.125,0.2665; 0.25,0.4; 0.375,0.465; 0.5,0.5;  0.625,0.535; 0.75,0.6; 0.875,0.7335; 1,1">
                                          <p:stCondLst>
                                            <p:cond delay="332"/>
                                          </p:stCondLst>
                                        </p:cTn>
                                        <p:tgtEl>
                                          <p:spTgt spid="30"/>
                                        </p:tgtEl>
                                        <p:attrNameLst>
                                          <p:attrName>ppt_y</p:attrName>
                                        </p:attrNameLst>
                                      </p:cBhvr>
                                      <p:tavLst>
                                        <p:tav tm="0" fmla="#ppt_y-sin(pi*$)/9">
                                          <p:val>
                                            <p:fltVal val="0"/>
                                          </p:val>
                                        </p:tav>
                                        <p:tav tm="100000">
                                          <p:val>
                                            <p:fltVal val="1"/>
                                          </p:val>
                                        </p:tav>
                                      </p:tavLst>
                                    </p:anim>
                                    <p:anim calcmode="lin" valueType="num">
                                      <p:cBhvr>
                                        <p:cTn id="187" dur="166" tmFilter="0, 0; 0.125,0.2665; 0.25,0.4; 0.375,0.465; 0.5,0.5;  0.625,0.535; 0.75,0.6; 0.875,0.7335; 1,1">
                                          <p:stCondLst>
                                            <p:cond delay="662"/>
                                          </p:stCondLst>
                                        </p:cTn>
                                        <p:tgtEl>
                                          <p:spTgt spid="30"/>
                                        </p:tgtEl>
                                        <p:attrNameLst>
                                          <p:attrName>ppt_y</p:attrName>
                                        </p:attrNameLst>
                                      </p:cBhvr>
                                      <p:tavLst>
                                        <p:tav tm="0" fmla="#ppt_y-sin(pi*$)/27">
                                          <p:val>
                                            <p:fltVal val="0"/>
                                          </p:val>
                                        </p:tav>
                                        <p:tav tm="100000">
                                          <p:val>
                                            <p:fltVal val="1"/>
                                          </p:val>
                                        </p:tav>
                                      </p:tavLst>
                                    </p:anim>
                                    <p:anim calcmode="lin" valueType="num">
                                      <p:cBhvr>
                                        <p:cTn id="188" dur="82" tmFilter="0, 0; 0.125,0.2665; 0.25,0.4; 0.375,0.465; 0.5,0.5;  0.625,0.535; 0.75,0.6; 0.875,0.7335; 1,1">
                                          <p:stCondLst>
                                            <p:cond delay="828"/>
                                          </p:stCondLst>
                                        </p:cTn>
                                        <p:tgtEl>
                                          <p:spTgt spid="30"/>
                                        </p:tgtEl>
                                        <p:attrNameLst>
                                          <p:attrName>ppt_y</p:attrName>
                                        </p:attrNameLst>
                                      </p:cBhvr>
                                      <p:tavLst>
                                        <p:tav tm="0" fmla="#ppt_y-sin(pi*$)/81">
                                          <p:val>
                                            <p:fltVal val="0"/>
                                          </p:val>
                                        </p:tav>
                                        <p:tav tm="100000">
                                          <p:val>
                                            <p:fltVal val="1"/>
                                          </p:val>
                                        </p:tav>
                                      </p:tavLst>
                                    </p:anim>
                                    <p:animScale>
                                      <p:cBhvr>
                                        <p:cTn id="189" dur="13">
                                          <p:stCondLst>
                                            <p:cond delay="325"/>
                                          </p:stCondLst>
                                        </p:cTn>
                                        <p:tgtEl>
                                          <p:spTgt spid="30"/>
                                        </p:tgtEl>
                                      </p:cBhvr>
                                      <p:to x="100000" y="60000"/>
                                    </p:animScale>
                                    <p:animScale>
                                      <p:cBhvr>
                                        <p:cTn id="190" dur="83" decel="50000">
                                          <p:stCondLst>
                                            <p:cond delay="338"/>
                                          </p:stCondLst>
                                        </p:cTn>
                                        <p:tgtEl>
                                          <p:spTgt spid="30"/>
                                        </p:tgtEl>
                                      </p:cBhvr>
                                      <p:to x="100000" y="100000"/>
                                    </p:animScale>
                                    <p:animScale>
                                      <p:cBhvr>
                                        <p:cTn id="191" dur="13">
                                          <p:stCondLst>
                                            <p:cond delay="656"/>
                                          </p:stCondLst>
                                        </p:cTn>
                                        <p:tgtEl>
                                          <p:spTgt spid="30"/>
                                        </p:tgtEl>
                                      </p:cBhvr>
                                      <p:to x="100000" y="80000"/>
                                    </p:animScale>
                                    <p:animScale>
                                      <p:cBhvr>
                                        <p:cTn id="192" dur="83" decel="50000">
                                          <p:stCondLst>
                                            <p:cond delay="669"/>
                                          </p:stCondLst>
                                        </p:cTn>
                                        <p:tgtEl>
                                          <p:spTgt spid="30"/>
                                        </p:tgtEl>
                                      </p:cBhvr>
                                      <p:to x="100000" y="100000"/>
                                    </p:animScale>
                                    <p:animScale>
                                      <p:cBhvr>
                                        <p:cTn id="193" dur="13">
                                          <p:stCondLst>
                                            <p:cond delay="821"/>
                                          </p:stCondLst>
                                        </p:cTn>
                                        <p:tgtEl>
                                          <p:spTgt spid="30"/>
                                        </p:tgtEl>
                                      </p:cBhvr>
                                      <p:to x="100000" y="90000"/>
                                    </p:animScale>
                                    <p:animScale>
                                      <p:cBhvr>
                                        <p:cTn id="194" dur="83" decel="50000">
                                          <p:stCondLst>
                                            <p:cond delay="834"/>
                                          </p:stCondLst>
                                        </p:cTn>
                                        <p:tgtEl>
                                          <p:spTgt spid="30"/>
                                        </p:tgtEl>
                                      </p:cBhvr>
                                      <p:to x="100000" y="100000"/>
                                    </p:animScale>
                                    <p:animScale>
                                      <p:cBhvr>
                                        <p:cTn id="195" dur="13">
                                          <p:stCondLst>
                                            <p:cond delay="904"/>
                                          </p:stCondLst>
                                        </p:cTn>
                                        <p:tgtEl>
                                          <p:spTgt spid="30"/>
                                        </p:tgtEl>
                                      </p:cBhvr>
                                      <p:to x="100000" y="95000"/>
                                    </p:animScale>
                                    <p:animScale>
                                      <p:cBhvr>
                                        <p:cTn id="196" dur="83" decel="50000">
                                          <p:stCondLst>
                                            <p:cond delay="917"/>
                                          </p:stCondLst>
                                        </p:cTn>
                                        <p:tgtEl>
                                          <p:spTgt spid="30"/>
                                        </p:tgtEl>
                                      </p:cBhvr>
                                      <p:to x="100000" y="100000"/>
                                    </p:animScale>
                                  </p:childTnLst>
                                </p:cTn>
                              </p:par>
                              <p:par>
                                <p:cTn id="197" presetID="26" presetClass="entr" presetSubtype="0" fill="hold" grpId="0" nodeType="withEffect">
                                  <p:stCondLst>
                                    <p:cond delay="0"/>
                                  </p:stCondLst>
                                  <p:childTnLst>
                                    <p:set>
                                      <p:cBhvr>
                                        <p:cTn id="198" dur="1" fill="hold">
                                          <p:stCondLst>
                                            <p:cond delay="0"/>
                                          </p:stCondLst>
                                        </p:cTn>
                                        <p:tgtEl>
                                          <p:spTgt spid="20"/>
                                        </p:tgtEl>
                                        <p:attrNameLst>
                                          <p:attrName>style.visibility</p:attrName>
                                        </p:attrNameLst>
                                      </p:cBhvr>
                                      <p:to>
                                        <p:strVal val="visible"/>
                                      </p:to>
                                    </p:set>
                                    <p:animEffect transition="in" filter="wipe(down)">
                                      <p:cBhvr>
                                        <p:cTn id="199" dur="290">
                                          <p:stCondLst>
                                            <p:cond delay="0"/>
                                          </p:stCondLst>
                                        </p:cTn>
                                        <p:tgtEl>
                                          <p:spTgt spid="20"/>
                                        </p:tgtEl>
                                      </p:cBhvr>
                                    </p:animEffect>
                                    <p:anim calcmode="lin" valueType="num">
                                      <p:cBhvr>
                                        <p:cTn id="200" dur="911" tmFilter="0,0; 0.14,0.36; 0.43,0.73; 0.71,0.91; 1.0,1.0">
                                          <p:stCondLst>
                                            <p:cond delay="0"/>
                                          </p:stCondLst>
                                        </p:cTn>
                                        <p:tgtEl>
                                          <p:spTgt spid="20"/>
                                        </p:tgtEl>
                                        <p:attrNameLst>
                                          <p:attrName>ppt_x</p:attrName>
                                        </p:attrNameLst>
                                      </p:cBhvr>
                                      <p:tavLst>
                                        <p:tav tm="0">
                                          <p:val>
                                            <p:strVal val="#ppt_x-0.25"/>
                                          </p:val>
                                        </p:tav>
                                        <p:tav tm="100000">
                                          <p:val>
                                            <p:strVal val="#ppt_x"/>
                                          </p:val>
                                        </p:tav>
                                      </p:tavLst>
                                    </p:anim>
                                    <p:anim calcmode="lin" valueType="num">
                                      <p:cBhvr>
                                        <p:cTn id="201" dur="332" tmFilter="0.0,0.0; 0.25,0.07; 0.50,0.2; 0.75,0.467; 1.0,1.0">
                                          <p:stCondLst>
                                            <p:cond delay="0"/>
                                          </p:stCondLst>
                                        </p:cTn>
                                        <p:tgtEl>
                                          <p:spTgt spid="20"/>
                                        </p:tgtEl>
                                        <p:attrNameLst>
                                          <p:attrName>ppt_y</p:attrName>
                                        </p:attrNameLst>
                                      </p:cBhvr>
                                      <p:tavLst>
                                        <p:tav tm="0" fmla="#ppt_y-sin(pi*$)/3">
                                          <p:val>
                                            <p:fltVal val="0.5"/>
                                          </p:val>
                                        </p:tav>
                                        <p:tav tm="100000">
                                          <p:val>
                                            <p:fltVal val="1"/>
                                          </p:val>
                                        </p:tav>
                                      </p:tavLst>
                                    </p:anim>
                                    <p:anim calcmode="lin" valueType="num">
                                      <p:cBhvr>
                                        <p:cTn id="202" dur="332" tmFilter="0, 0; 0.125,0.2665; 0.25,0.4; 0.375,0.465; 0.5,0.5;  0.625,0.535; 0.75,0.6; 0.875,0.7335; 1,1">
                                          <p:stCondLst>
                                            <p:cond delay="332"/>
                                          </p:stCondLst>
                                        </p:cTn>
                                        <p:tgtEl>
                                          <p:spTgt spid="20"/>
                                        </p:tgtEl>
                                        <p:attrNameLst>
                                          <p:attrName>ppt_y</p:attrName>
                                        </p:attrNameLst>
                                      </p:cBhvr>
                                      <p:tavLst>
                                        <p:tav tm="0" fmla="#ppt_y-sin(pi*$)/9">
                                          <p:val>
                                            <p:fltVal val="0"/>
                                          </p:val>
                                        </p:tav>
                                        <p:tav tm="100000">
                                          <p:val>
                                            <p:fltVal val="1"/>
                                          </p:val>
                                        </p:tav>
                                      </p:tavLst>
                                    </p:anim>
                                    <p:anim calcmode="lin" valueType="num">
                                      <p:cBhvr>
                                        <p:cTn id="203" dur="166" tmFilter="0, 0; 0.125,0.2665; 0.25,0.4; 0.375,0.465; 0.5,0.5;  0.625,0.535; 0.75,0.6; 0.875,0.7335; 1,1">
                                          <p:stCondLst>
                                            <p:cond delay="662"/>
                                          </p:stCondLst>
                                        </p:cTn>
                                        <p:tgtEl>
                                          <p:spTgt spid="20"/>
                                        </p:tgtEl>
                                        <p:attrNameLst>
                                          <p:attrName>ppt_y</p:attrName>
                                        </p:attrNameLst>
                                      </p:cBhvr>
                                      <p:tavLst>
                                        <p:tav tm="0" fmla="#ppt_y-sin(pi*$)/27">
                                          <p:val>
                                            <p:fltVal val="0"/>
                                          </p:val>
                                        </p:tav>
                                        <p:tav tm="100000">
                                          <p:val>
                                            <p:fltVal val="1"/>
                                          </p:val>
                                        </p:tav>
                                      </p:tavLst>
                                    </p:anim>
                                    <p:anim calcmode="lin" valueType="num">
                                      <p:cBhvr>
                                        <p:cTn id="204" dur="82" tmFilter="0, 0; 0.125,0.2665; 0.25,0.4; 0.375,0.465; 0.5,0.5;  0.625,0.535; 0.75,0.6; 0.875,0.7335; 1,1">
                                          <p:stCondLst>
                                            <p:cond delay="828"/>
                                          </p:stCondLst>
                                        </p:cTn>
                                        <p:tgtEl>
                                          <p:spTgt spid="20"/>
                                        </p:tgtEl>
                                        <p:attrNameLst>
                                          <p:attrName>ppt_y</p:attrName>
                                        </p:attrNameLst>
                                      </p:cBhvr>
                                      <p:tavLst>
                                        <p:tav tm="0" fmla="#ppt_y-sin(pi*$)/81">
                                          <p:val>
                                            <p:fltVal val="0"/>
                                          </p:val>
                                        </p:tav>
                                        <p:tav tm="100000">
                                          <p:val>
                                            <p:fltVal val="1"/>
                                          </p:val>
                                        </p:tav>
                                      </p:tavLst>
                                    </p:anim>
                                    <p:animScale>
                                      <p:cBhvr>
                                        <p:cTn id="205" dur="13">
                                          <p:stCondLst>
                                            <p:cond delay="325"/>
                                          </p:stCondLst>
                                        </p:cTn>
                                        <p:tgtEl>
                                          <p:spTgt spid="20"/>
                                        </p:tgtEl>
                                      </p:cBhvr>
                                      <p:to x="100000" y="60000"/>
                                    </p:animScale>
                                    <p:animScale>
                                      <p:cBhvr>
                                        <p:cTn id="206" dur="83" decel="50000">
                                          <p:stCondLst>
                                            <p:cond delay="338"/>
                                          </p:stCondLst>
                                        </p:cTn>
                                        <p:tgtEl>
                                          <p:spTgt spid="20"/>
                                        </p:tgtEl>
                                      </p:cBhvr>
                                      <p:to x="100000" y="100000"/>
                                    </p:animScale>
                                    <p:animScale>
                                      <p:cBhvr>
                                        <p:cTn id="207" dur="13">
                                          <p:stCondLst>
                                            <p:cond delay="656"/>
                                          </p:stCondLst>
                                        </p:cTn>
                                        <p:tgtEl>
                                          <p:spTgt spid="20"/>
                                        </p:tgtEl>
                                      </p:cBhvr>
                                      <p:to x="100000" y="80000"/>
                                    </p:animScale>
                                    <p:animScale>
                                      <p:cBhvr>
                                        <p:cTn id="208" dur="83" decel="50000">
                                          <p:stCondLst>
                                            <p:cond delay="669"/>
                                          </p:stCondLst>
                                        </p:cTn>
                                        <p:tgtEl>
                                          <p:spTgt spid="20"/>
                                        </p:tgtEl>
                                      </p:cBhvr>
                                      <p:to x="100000" y="100000"/>
                                    </p:animScale>
                                    <p:animScale>
                                      <p:cBhvr>
                                        <p:cTn id="209" dur="13">
                                          <p:stCondLst>
                                            <p:cond delay="821"/>
                                          </p:stCondLst>
                                        </p:cTn>
                                        <p:tgtEl>
                                          <p:spTgt spid="20"/>
                                        </p:tgtEl>
                                      </p:cBhvr>
                                      <p:to x="100000" y="90000"/>
                                    </p:animScale>
                                    <p:animScale>
                                      <p:cBhvr>
                                        <p:cTn id="210" dur="83" decel="50000">
                                          <p:stCondLst>
                                            <p:cond delay="834"/>
                                          </p:stCondLst>
                                        </p:cTn>
                                        <p:tgtEl>
                                          <p:spTgt spid="20"/>
                                        </p:tgtEl>
                                      </p:cBhvr>
                                      <p:to x="100000" y="100000"/>
                                    </p:animScale>
                                    <p:animScale>
                                      <p:cBhvr>
                                        <p:cTn id="211" dur="13">
                                          <p:stCondLst>
                                            <p:cond delay="904"/>
                                          </p:stCondLst>
                                        </p:cTn>
                                        <p:tgtEl>
                                          <p:spTgt spid="20"/>
                                        </p:tgtEl>
                                      </p:cBhvr>
                                      <p:to x="100000" y="95000"/>
                                    </p:animScale>
                                    <p:animScale>
                                      <p:cBhvr>
                                        <p:cTn id="212" dur="83" decel="50000">
                                          <p:stCondLst>
                                            <p:cond delay="917"/>
                                          </p:stCondLst>
                                        </p:cTn>
                                        <p:tgtEl>
                                          <p:spTgt spid="20"/>
                                        </p:tgtEl>
                                      </p:cBhvr>
                                      <p:to x="100000" y="100000"/>
                                    </p:animScale>
                                  </p:childTnLst>
                                </p:cTn>
                              </p:par>
                            </p:childTnLst>
                          </p:cTn>
                        </p:par>
                        <p:par>
                          <p:cTn id="213" fill="hold">
                            <p:stCondLst>
                              <p:cond delay="5000"/>
                            </p:stCondLst>
                            <p:childTnLst>
                              <p:par>
                                <p:cTn id="214" presetID="1" presetClass="entr" presetSubtype="0" fill="hold" grpId="0" nodeType="afterEffect">
                                  <p:stCondLst>
                                    <p:cond delay="0"/>
                                  </p:stCondLst>
                                  <p:childTnLst>
                                    <p:set>
                                      <p:cBhvr>
                                        <p:cTn id="215" dur="1" fill="hold">
                                          <p:stCondLst>
                                            <p:cond delay="0"/>
                                          </p:stCondLst>
                                        </p:cTn>
                                        <p:tgtEl>
                                          <p:spTgt spid="31"/>
                                        </p:tgtEl>
                                        <p:attrNameLst>
                                          <p:attrName>style.visibility</p:attrName>
                                        </p:attrNameLst>
                                      </p:cBhvr>
                                      <p:to>
                                        <p:strVal val="visible"/>
                                      </p:to>
                                    </p:set>
                                  </p:childTnLst>
                                </p:cTn>
                              </p:par>
                              <p:par>
                                <p:cTn id="216" presetID="35" presetClass="path" presetSubtype="0" accel="50000" decel="50000" fill="hold" grpId="1" nodeType="withEffect">
                                  <p:stCondLst>
                                    <p:cond delay="0"/>
                                  </p:stCondLst>
                                  <p:childTnLst>
                                    <p:animMotion origin="layout" path="M -3.56836E-6 -3.7037E-7 L 0.36686 0.15278 " pathEditMode="relative" rAng="0" ptsTypes="AA">
                                      <p:cBhvr>
                                        <p:cTn id="217" dur="500" spd="-99900" fill="hold"/>
                                        <p:tgtEl>
                                          <p:spTgt spid="31"/>
                                        </p:tgtEl>
                                        <p:attrNameLst>
                                          <p:attrName>ppt_x</p:attrName>
                                          <p:attrName>ppt_y</p:attrName>
                                        </p:attrNameLst>
                                      </p:cBhvr>
                                      <p:rCtr x="18343" y="7639"/>
                                    </p:animMotion>
                                  </p:childTnLst>
                                </p:cTn>
                              </p:par>
                              <p:par>
                                <p:cTn id="218" presetID="1" presetClass="entr" presetSubtype="0" fill="hold" grpId="0" nodeType="withEffect">
                                  <p:stCondLst>
                                    <p:cond delay="0"/>
                                  </p:stCondLst>
                                  <p:childTnLst>
                                    <p:set>
                                      <p:cBhvr>
                                        <p:cTn id="219" dur="1" fill="hold">
                                          <p:stCondLst>
                                            <p:cond delay="0"/>
                                          </p:stCondLst>
                                        </p:cTn>
                                        <p:tgtEl>
                                          <p:spTgt spid="32"/>
                                        </p:tgtEl>
                                        <p:attrNameLst>
                                          <p:attrName>style.visibility</p:attrName>
                                        </p:attrNameLst>
                                      </p:cBhvr>
                                      <p:to>
                                        <p:strVal val="visible"/>
                                      </p:to>
                                    </p:set>
                                  </p:childTnLst>
                                </p:cTn>
                              </p:par>
                              <p:par>
                                <p:cTn id="220" presetID="35" presetClass="path" presetSubtype="0" accel="50000" decel="50000" fill="hold" grpId="1" nodeType="withEffect">
                                  <p:stCondLst>
                                    <p:cond delay="0"/>
                                  </p:stCondLst>
                                  <p:childTnLst>
                                    <p:animMotion origin="layout" path="M 7.85742E-7 -3.33333E-6 L -0.39495 -0.11018 " pathEditMode="relative" rAng="0" ptsTypes="AA">
                                      <p:cBhvr>
                                        <p:cTn id="221" dur="500" spd="-99900" fill="hold"/>
                                        <p:tgtEl>
                                          <p:spTgt spid="32"/>
                                        </p:tgtEl>
                                        <p:attrNameLst>
                                          <p:attrName>ppt_x</p:attrName>
                                          <p:attrName>ppt_y</p:attrName>
                                        </p:attrNameLst>
                                      </p:cBhvr>
                                      <p:rCtr x="-19748" y="-5509"/>
                                    </p:animMotion>
                                  </p:childTnLst>
                                </p:cTn>
                              </p:par>
                            </p:childTnLst>
                          </p:cTn>
                        </p:par>
                        <p:par>
                          <p:cTn id="222" fill="hold">
                            <p:stCondLst>
                              <p:cond delay="5000"/>
                            </p:stCondLst>
                            <p:childTnLst>
                              <p:par>
                                <p:cTn id="223" presetID="18" presetClass="entr" presetSubtype="3" fill="hold" grpId="0" nodeType="afterEffect">
                                  <p:stCondLst>
                                    <p:cond delay="0"/>
                                  </p:stCondLst>
                                  <p:childTnLst>
                                    <p:set>
                                      <p:cBhvr>
                                        <p:cTn id="224" dur="1" fill="hold">
                                          <p:stCondLst>
                                            <p:cond delay="0"/>
                                          </p:stCondLst>
                                        </p:cTn>
                                        <p:tgtEl>
                                          <p:spTgt spid="33"/>
                                        </p:tgtEl>
                                        <p:attrNameLst>
                                          <p:attrName>style.visibility</p:attrName>
                                        </p:attrNameLst>
                                      </p:cBhvr>
                                      <p:to>
                                        <p:strVal val="visible"/>
                                      </p:to>
                                    </p:set>
                                    <p:animEffect transition="in" filter="strips(upRight)">
                                      <p:cBhvr>
                                        <p:cTn id="22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P spid="15" grpId="0" animBg="1"/>
      <p:bldP spid="16" grpId="0"/>
      <p:bldP spid="17" grpId="0"/>
      <p:bldP spid="18" grpId="0"/>
      <p:bldP spid="19" grpId="0" animBg="1"/>
      <p:bldP spid="20" grpId="0" animBg="1"/>
      <p:bldP spid="21" grpId="0" animBg="1"/>
      <p:bldP spid="28" grpId="0"/>
      <p:bldP spid="29" grpId="0"/>
      <p:bldP spid="30" grpId="0"/>
      <p:bldP spid="31" grpId="0" animBg="1"/>
      <p:bldP spid="31" grpId="1" animBg="1"/>
      <p:bldP spid="32" grpId="0" animBg="1"/>
      <p:bldP spid="32" grpId="1" animBg="1"/>
      <p:bldP spid="3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矩形 39"/>
          <p:cNvSpPr/>
          <p:nvPr/>
        </p:nvSpPr>
        <p:spPr>
          <a:xfrm>
            <a:off x="7911804" y="1547697"/>
            <a:ext cx="3555835" cy="816633"/>
          </a:xfrm>
          <a:prstGeom prst="rect">
            <a:avLst/>
          </a:prstGeom>
        </p:spPr>
        <p:txBody>
          <a:bodyPr wrap="square" lIns="121908" tIns="60954" rIns="121908" bIns="60954">
            <a:spAutoFit/>
          </a:bodyPr>
          <a:lstStyle/>
          <a:p>
            <a:pPr>
              <a:lnSpc>
                <a:spcPct val="130000"/>
              </a:lnSpc>
            </a:pPr>
            <a:r>
              <a:rPr lang="zh-CN" altLang="en-US" sz="1300" dirty="0">
                <a:solidFill>
                  <a:schemeClr val="bg1">
                    <a:lumMod val="65000"/>
                  </a:schemeClr>
                </a:solidFill>
                <a:latin typeface="+mn-ea"/>
                <a:ea typeface="+mn-ea"/>
                <a:cs typeface="+mn-ea"/>
              </a:rPr>
              <a:t>在此输入您的标题</a:t>
            </a:r>
            <a:endParaRPr lang="en-US" altLang="zh-CN" sz="1300" dirty="0">
              <a:solidFill>
                <a:schemeClr val="bg1">
                  <a:lumMod val="65000"/>
                </a:schemeClr>
              </a:solidFill>
              <a:latin typeface="+mn-ea"/>
              <a:ea typeface="+mn-ea"/>
              <a:cs typeface="+mn-ea"/>
            </a:endParaRPr>
          </a:p>
          <a:p>
            <a:pPr>
              <a:lnSpc>
                <a:spcPct val="130000"/>
              </a:lnSpc>
            </a:pPr>
            <a:r>
              <a:rPr lang="zh-CN" altLang="en-US" sz="1100" dirty="0">
                <a:solidFill>
                  <a:schemeClr val="bg1">
                    <a:lumMod val="65000"/>
                  </a:schemeClr>
                </a:solidFill>
                <a:latin typeface="+mn-ea"/>
                <a:ea typeface="+mn-ea"/>
                <a:cs typeface="+mn-ea"/>
              </a:rPr>
              <a:t>在此输入您的文字，在此输入您的文字，在此输入您的文字在此输入您的文字，在此输入您的文字</a:t>
            </a:r>
          </a:p>
        </p:txBody>
      </p:sp>
      <p:sp>
        <p:nvSpPr>
          <p:cNvPr id="41" name="矩形 40"/>
          <p:cNvSpPr/>
          <p:nvPr/>
        </p:nvSpPr>
        <p:spPr>
          <a:xfrm>
            <a:off x="848213" y="1473052"/>
            <a:ext cx="1174489" cy="738652"/>
          </a:xfrm>
          <a:prstGeom prst="rect">
            <a:avLst/>
          </a:prstGeom>
        </p:spPr>
        <p:txBody>
          <a:bodyPr wrap="none" lIns="121908" tIns="60954" rIns="121908" bIns="60954">
            <a:spAutoFit/>
          </a:bodyPr>
          <a:lstStyle/>
          <a:p>
            <a:pPr algn="ctr"/>
            <a:r>
              <a:rPr lang="en-US" altLang="zh-CN" sz="4000" dirty="0">
                <a:solidFill>
                  <a:schemeClr val="accent2"/>
                </a:solidFill>
                <a:latin typeface="Akzidenz-Grotesk BQ Condensed" pitchFamily="50" charset="0"/>
                <a:ea typeface="+mn-ea"/>
                <a:cs typeface="+mn-ea"/>
              </a:rPr>
              <a:t>40%</a:t>
            </a:r>
          </a:p>
        </p:txBody>
      </p:sp>
      <p:sp>
        <p:nvSpPr>
          <p:cNvPr id="42" name="矩形 41"/>
          <p:cNvSpPr/>
          <p:nvPr/>
        </p:nvSpPr>
        <p:spPr>
          <a:xfrm>
            <a:off x="6721016" y="1480047"/>
            <a:ext cx="1477496" cy="938706"/>
          </a:xfrm>
          <a:prstGeom prst="rect">
            <a:avLst/>
          </a:prstGeom>
        </p:spPr>
        <p:txBody>
          <a:bodyPr wrap="none" lIns="121908" tIns="60954" rIns="121908" bIns="60954" anchor="ctr">
            <a:spAutoFit/>
          </a:bodyPr>
          <a:lstStyle/>
          <a:p>
            <a:pPr algn="ctr"/>
            <a:r>
              <a:rPr lang="en-US" altLang="zh-CN" sz="5300" dirty="0">
                <a:solidFill>
                  <a:schemeClr val="accent2"/>
                </a:solidFill>
                <a:latin typeface="Akzidenz-Grotesk BQ Condensed" pitchFamily="50" charset="0"/>
                <a:ea typeface="+mn-ea"/>
                <a:cs typeface="+mn-ea"/>
              </a:rPr>
              <a:t>40%</a:t>
            </a:r>
          </a:p>
        </p:txBody>
      </p:sp>
      <p:sp>
        <p:nvSpPr>
          <p:cNvPr id="43" name="矩形 42"/>
          <p:cNvSpPr/>
          <p:nvPr/>
        </p:nvSpPr>
        <p:spPr>
          <a:xfrm>
            <a:off x="7911804" y="2661799"/>
            <a:ext cx="3555835" cy="816633"/>
          </a:xfrm>
          <a:prstGeom prst="rect">
            <a:avLst/>
          </a:prstGeom>
        </p:spPr>
        <p:txBody>
          <a:bodyPr wrap="square" lIns="121908" tIns="60954" rIns="121908" bIns="60954">
            <a:spAutoFit/>
          </a:bodyPr>
          <a:lstStyle/>
          <a:p>
            <a:pPr>
              <a:lnSpc>
                <a:spcPct val="130000"/>
              </a:lnSpc>
            </a:pPr>
            <a:r>
              <a:rPr lang="zh-CN" altLang="en-US" sz="1300" dirty="0">
                <a:solidFill>
                  <a:schemeClr val="bg1">
                    <a:lumMod val="65000"/>
                  </a:schemeClr>
                </a:solidFill>
                <a:latin typeface="+mn-ea"/>
                <a:ea typeface="+mn-ea"/>
                <a:cs typeface="+mn-ea"/>
              </a:rPr>
              <a:t>在此输入您的标题</a:t>
            </a:r>
            <a:endParaRPr lang="en-US" altLang="zh-CN" sz="1300" dirty="0">
              <a:solidFill>
                <a:schemeClr val="bg1">
                  <a:lumMod val="65000"/>
                </a:schemeClr>
              </a:solidFill>
              <a:latin typeface="+mn-ea"/>
              <a:ea typeface="+mn-ea"/>
              <a:cs typeface="+mn-ea"/>
            </a:endParaRPr>
          </a:p>
          <a:p>
            <a:pPr>
              <a:lnSpc>
                <a:spcPct val="130000"/>
              </a:lnSpc>
            </a:pPr>
            <a:r>
              <a:rPr lang="zh-CN" altLang="en-US" sz="1100" dirty="0">
                <a:solidFill>
                  <a:schemeClr val="bg1">
                    <a:lumMod val="65000"/>
                  </a:schemeClr>
                </a:solidFill>
                <a:latin typeface="+mn-ea"/>
                <a:ea typeface="+mn-ea"/>
                <a:cs typeface="+mn-ea"/>
              </a:rPr>
              <a:t>在此输入您的文字，在此输入您的文字，在此输入您的文字在此输入您的文字，在此输入您的文字</a:t>
            </a:r>
          </a:p>
        </p:txBody>
      </p:sp>
      <p:sp>
        <p:nvSpPr>
          <p:cNvPr id="44" name="矩形 43"/>
          <p:cNvSpPr/>
          <p:nvPr/>
        </p:nvSpPr>
        <p:spPr>
          <a:xfrm>
            <a:off x="7911804" y="3775902"/>
            <a:ext cx="3555835" cy="816633"/>
          </a:xfrm>
          <a:prstGeom prst="rect">
            <a:avLst/>
          </a:prstGeom>
        </p:spPr>
        <p:txBody>
          <a:bodyPr wrap="square" lIns="121908" tIns="60954" rIns="121908" bIns="60954">
            <a:spAutoFit/>
          </a:bodyPr>
          <a:lstStyle/>
          <a:p>
            <a:pPr>
              <a:lnSpc>
                <a:spcPct val="130000"/>
              </a:lnSpc>
            </a:pPr>
            <a:r>
              <a:rPr lang="zh-CN" altLang="en-US" sz="1300" dirty="0">
                <a:solidFill>
                  <a:schemeClr val="bg1">
                    <a:lumMod val="65000"/>
                  </a:schemeClr>
                </a:solidFill>
                <a:latin typeface="+mn-ea"/>
                <a:ea typeface="+mn-ea"/>
                <a:cs typeface="+mn-ea"/>
              </a:rPr>
              <a:t>在此输入您的标题</a:t>
            </a:r>
            <a:endParaRPr lang="en-US" altLang="zh-CN" sz="1300" dirty="0">
              <a:solidFill>
                <a:schemeClr val="bg1">
                  <a:lumMod val="65000"/>
                </a:schemeClr>
              </a:solidFill>
              <a:latin typeface="+mn-ea"/>
              <a:ea typeface="+mn-ea"/>
              <a:cs typeface="+mn-ea"/>
            </a:endParaRPr>
          </a:p>
          <a:p>
            <a:pPr>
              <a:lnSpc>
                <a:spcPct val="130000"/>
              </a:lnSpc>
            </a:pPr>
            <a:r>
              <a:rPr lang="zh-CN" altLang="en-US" sz="1100" dirty="0">
                <a:solidFill>
                  <a:schemeClr val="bg1">
                    <a:lumMod val="65000"/>
                  </a:schemeClr>
                </a:solidFill>
                <a:latin typeface="+mn-ea"/>
                <a:ea typeface="+mn-ea"/>
                <a:cs typeface="+mn-ea"/>
              </a:rPr>
              <a:t>在此输入您的文字，在此输入您的文字，在此输入您的文字在此输入您的文字，在此输入您的文字</a:t>
            </a:r>
          </a:p>
        </p:txBody>
      </p:sp>
      <p:sp>
        <p:nvSpPr>
          <p:cNvPr id="45" name="矩形 44"/>
          <p:cNvSpPr/>
          <p:nvPr/>
        </p:nvSpPr>
        <p:spPr>
          <a:xfrm>
            <a:off x="7911804" y="4890003"/>
            <a:ext cx="3555835" cy="816633"/>
          </a:xfrm>
          <a:prstGeom prst="rect">
            <a:avLst/>
          </a:prstGeom>
        </p:spPr>
        <p:txBody>
          <a:bodyPr wrap="square" lIns="121908" tIns="60954" rIns="121908" bIns="60954">
            <a:spAutoFit/>
          </a:bodyPr>
          <a:lstStyle/>
          <a:p>
            <a:pPr>
              <a:lnSpc>
                <a:spcPct val="130000"/>
              </a:lnSpc>
            </a:pPr>
            <a:r>
              <a:rPr lang="zh-CN" altLang="en-US" sz="1300" dirty="0">
                <a:solidFill>
                  <a:schemeClr val="bg1">
                    <a:lumMod val="65000"/>
                  </a:schemeClr>
                </a:solidFill>
                <a:latin typeface="+mn-ea"/>
                <a:ea typeface="+mn-ea"/>
                <a:cs typeface="+mn-ea"/>
              </a:rPr>
              <a:t>在此输入您的标题</a:t>
            </a:r>
            <a:endParaRPr lang="en-US" altLang="zh-CN" sz="1300" dirty="0">
              <a:solidFill>
                <a:schemeClr val="bg1">
                  <a:lumMod val="65000"/>
                </a:schemeClr>
              </a:solidFill>
              <a:latin typeface="+mn-ea"/>
              <a:ea typeface="+mn-ea"/>
              <a:cs typeface="+mn-ea"/>
            </a:endParaRPr>
          </a:p>
          <a:p>
            <a:pPr>
              <a:lnSpc>
                <a:spcPct val="130000"/>
              </a:lnSpc>
            </a:pPr>
            <a:r>
              <a:rPr lang="zh-CN" altLang="en-US" sz="1100" dirty="0">
                <a:solidFill>
                  <a:schemeClr val="bg1">
                    <a:lumMod val="65000"/>
                  </a:schemeClr>
                </a:solidFill>
                <a:latin typeface="+mn-ea"/>
                <a:ea typeface="+mn-ea"/>
                <a:cs typeface="+mn-ea"/>
              </a:rPr>
              <a:t>在此输入您的文字，在此输入您的文字，在此输入您的文字在此输入您的文字，在此输入您的文字</a:t>
            </a:r>
          </a:p>
        </p:txBody>
      </p:sp>
      <p:sp>
        <p:nvSpPr>
          <p:cNvPr id="46" name="矩形 45"/>
          <p:cNvSpPr/>
          <p:nvPr/>
        </p:nvSpPr>
        <p:spPr>
          <a:xfrm>
            <a:off x="2237183" y="1473052"/>
            <a:ext cx="1174489" cy="738652"/>
          </a:xfrm>
          <a:prstGeom prst="rect">
            <a:avLst/>
          </a:prstGeom>
        </p:spPr>
        <p:txBody>
          <a:bodyPr wrap="none" lIns="121908" tIns="60954" rIns="121908" bIns="60954">
            <a:spAutoFit/>
          </a:bodyPr>
          <a:lstStyle/>
          <a:p>
            <a:pPr algn="ctr"/>
            <a:r>
              <a:rPr lang="en-US" altLang="zh-CN" sz="4000" dirty="0">
                <a:solidFill>
                  <a:schemeClr val="accent3"/>
                </a:solidFill>
                <a:latin typeface="Akzidenz-Grotesk BQ Condensed" pitchFamily="50" charset="0"/>
                <a:ea typeface="+mn-ea"/>
                <a:cs typeface="+mn-ea"/>
              </a:rPr>
              <a:t>50%</a:t>
            </a:r>
          </a:p>
        </p:txBody>
      </p:sp>
      <p:sp>
        <p:nvSpPr>
          <p:cNvPr id="47" name="矩形 46"/>
          <p:cNvSpPr/>
          <p:nvPr/>
        </p:nvSpPr>
        <p:spPr>
          <a:xfrm>
            <a:off x="3626152" y="1473052"/>
            <a:ext cx="1174489" cy="738652"/>
          </a:xfrm>
          <a:prstGeom prst="rect">
            <a:avLst/>
          </a:prstGeom>
        </p:spPr>
        <p:txBody>
          <a:bodyPr wrap="none" lIns="121908" tIns="60954" rIns="121908" bIns="60954">
            <a:spAutoFit/>
          </a:bodyPr>
          <a:lstStyle/>
          <a:p>
            <a:pPr algn="ctr"/>
            <a:r>
              <a:rPr lang="en-US" altLang="zh-CN" sz="4000" dirty="0">
                <a:solidFill>
                  <a:schemeClr val="accent4"/>
                </a:solidFill>
                <a:latin typeface="Akzidenz-Grotesk BQ Condensed" pitchFamily="50" charset="0"/>
                <a:ea typeface="+mn-ea"/>
                <a:cs typeface="+mn-ea"/>
              </a:rPr>
              <a:t>70%</a:t>
            </a:r>
          </a:p>
        </p:txBody>
      </p:sp>
      <p:sp>
        <p:nvSpPr>
          <p:cNvPr id="48" name="矩形 47"/>
          <p:cNvSpPr/>
          <p:nvPr/>
        </p:nvSpPr>
        <p:spPr>
          <a:xfrm>
            <a:off x="5015120" y="1473052"/>
            <a:ext cx="1174489" cy="738652"/>
          </a:xfrm>
          <a:prstGeom prst="rect">
            <a:avLst/>
          </a:prstGeom>
        </p:spPr>
        <p:txBody>
          <a:bodyPr wrap="none" lIns="121908" tIns="60954" rIns="121908" bIns="60954">
            <a:spAutoFit/>
          </a:bodyPr>
          <a:lstStyle/>
          <a:p>
            <a:pPr algn="ctr"/>
            <a:r>
              <a:rPr lang="en-US" altLang="zh-CN" sz="4000" dirty="0">
                <a:solidFill>
                  <a:schemeClr val="accent5"/>
                </a:solidFill>
                <a:latin typeface="Akzidenz-Grotesk BQ Condensed" pitchFamily="50" charset="0"/>
                <a:ea typeface="+mn-ea"/>
                <a:cs typeface="+mn-ea"/>
              </a:rPr>
              <a:t>90%</a:t>
            </a:r>
          </a:p>
        </p:txBody>
      </p:sp>
      <p:sp>
        <p:nvSpPr>
          <p:cNvPr id="49" name="矩形 48"/>
          <p:cNvSpPr/>
          <p:nvPr/>
        </p:nvSpPr>
        <p:spPr>
          <a:xfrm>
            <a:off x="6721016" y="2598615"/>
            <a:ext cx="1477496" cy="938706"/>
          </a:xfrm>
          <a:prstGeom prst="rect">
            <a:avLst/>
          </a:prstGeom>
        </p:spPr>
        <p:txBody>
          <a:bodyPr wrap="none" lIns="121908" tIns="60954" rIns="121908" bIns="60954" anchor="ctr">
            <a:spAutoFit/>
          </a:bodyPr>
          <a:lstStyle/>
          <a:p>
            <a:pPr algn="ctr"/>
            <a:r>
              <a:rPr lang="en-US" altLang="zh-CN" sz="5300" dirty="0">
                <a:solidFill>
                  <a:schemeClr val="accent3"/>
                </a:solidFill>
                <a:latin typeface="Akzidenz-Grotesk BQ Condensed" pitchFamily="50" charset="0"/>
                <a:ea typeface="+mn-ea"/>
                <a:cs typeface="+mn-ea"/>
              </a:rPr>
              <a:t>50%</a:t>
            </a:r>
          </a:p>
        </p:txBody>
      </p:sp>
      <p:sp>
        <p:nvSpPr>
          <p:cNvPr id="50" name="矩形 49"/>
          <p:cNvSpPr/>
          <p:nvPr/>
        </p:nvSpPr>
        <p:spPr>
          <a:xfrm>
            <a:off x="6721016" y="3717183"/>
            <a:ext cx="1477496" cy="938706"/>
          </a:xfrm>
          <a:prstGeom prst="rect">
            <a:avLst/>
          </a:prstGeom>
        </p:spPr>
        <p:txBody>
          <a:bodyPr wrap="none" lIns="121908" tIns="60954" rIns="121908" bIns="60954" anchor="ctr">
            <a:spAutoFit/>
          </a:bodyPr>
          <a:lstStyle/>
          <a:p>
            <a:pPr algn="ctr"/>
            <a:r>
              <a:rPr lang="en-US" altLang="zh-CN" sz="5300" dirty="0">
                <a:solidFill>
                  <a:schemeClr val="accent4"/>
                </a:solidFill>
                <a:latin typeface="Akzidenz-Grotesk BQ Condensed" pitchFamily="50" charset="0"/>
                <a:ea typeface="+mn-ea"/>
                <a:cs typeface="+mn-ea"/>
              </a:rPr>
              <a:t>70%</a:t>
            </a:r>
          </a:p>
        </p:txBody>
      </p:sp>
      <p:sp>
        <p:nvSpPr>
          <p:cNvPr id="51" name="矩形 50"/>
          <p:cNvSpPr/>
          <p:nvPr/>
        </p:nvSpPr>
        <p:spPr>
          <a:xfrm>
            <a:off x="6721016" y="4835751"/>
            <a:ext cx="1477496" cy="938706"/>
          </a:xfrm>
          <a:prstGeom prst="rect">
            <a:avLst/>
          </a:prstGeom>
        </p:spPr>
        <p:txBody>
          <a:bodyPr wrap="none" lIns="121908" tIns="60954" rIns="121908" bIns="60954" anchor="ctr">
            <a:spAutoFit/>
          </a:bodyPr>
          <a:lstStyle/>
          <a:p>
            <a:pPr algn="ctr"/>
            <a:r>
              <a:rPr lang="en-US" altLang="zh-CN" sz="5300" dirty="0">
                <a:solidFill>
                  <a:schemeClr val="accent5"/>
                </a:solidFill>
                <a:latin typeface="Akzidenz-Grotesk BQ Condensed" pitchFamily="50" charset="0"/>
                <a:ea typeface="+mn-ea"/>
                <a:cs typeface="+mn-ea"/>
              </a:rPr>
              <a:t>90%</a:t>
            </a:r>
          </a:p>
        </p:txBody>
      </p:sp>
      <p:grpSp>
        <p:nvGrpSpPr>
          <p:cNvPr id="52" name="组合 51"/>
          <p:cNvGrpSpPr/>
          <p:nvPr/>
        </p:nvGrpSpPr>
        <p:grpSpPr>
          <a:xfrm>
            <a:off x="926021" y="2299962"/>
            <a:ext cx="1023422" cy="3447779"/>
            <a:chOff x="2135188" y="9525"/>
            <a:chExt cx="1489075" cy="5016500"/>
          </a:xfrm>
        </p:grpSpPr>
        <p:sp>
          <p:nvSpPr>
            <p:cNvPr id="53" name="Freeform 154"/>
            <p:cNvSpPr/>
            <p:nvPr/>
          </p:nvSpPr>
          <p:spPr bwMode="auto">
            <a:xfrm>
              <a:off x="2135188" y="311150"/>
              <a:ext cx="1489075" cy="4714875"/>
            </a:xfrm>
            <a:custGeom>
              <a:avLst/>
              <a:gdLst>
                <a:gd name="T0" fmla="*/ 468 w 938"/>
                <a:gd name="T1" fmla="*/ 196 h 2970"/>
                <a:gd name="T2" fmla="*/ 374 w 938"/>
                <a:gd name="T3" fmla="*/ 192 h 2970"/>
                <a:gd name="T4" fmla="*/ 286 w 938"/>
                <a:gd name="T5" fmla="*/ 180 h 2970"/>
                <a:gd name="T6" fmla="*/ 206 w 938"/>
                <a:gd name="T7" fmla="*/ 162 h 2970"/>
                <a:gd name="T8" fmla="*/ 138 w 938"/>
                <a:gd name="T9" fmla="*/ 138 h 2970"/>
                <a:gd name="T10" fmla="*/ 80 w 938"/>
                <a:gd name="T11" fmla="*/ 110 h 2970"/>
                <a:gd name="T12" fmla="*/ 36 w 938"/>
                <a:gd name="T13" fmla="*/ 76 h 2970"/>
                <a:gd name="T14" fmla="*/ 10 w 938"/>
                <a:gd name="T15" fmla="*/ 40 h 2970"/>
                <a:gd name="T16" fmla="*/ 0 w 938"/>
                <a:gd name="T17" fmla="*/ 10 h 2970"/>
                <a:gd name="T18" fmla="*/ 0 w 938"/>
                <a:gd name="T19" fmla="*/ 2776 h 2970"/>
                <a:gd name="T20" fmla="*/ 0 w 938"/>
                <a:gd name="T21" fmla="*/ 2786 h 2970"/>
                <a:gd name="T22" fmla="*/ 10 w 938"/>
                <a:gd name="T23" fmla="*/ 2814 h 2970"/>
                <a:gd name="T24" fmla="*/ 36 w 938"/>
                <a:gd name="T25" fmla="*/ 2852 h 2970"/>
                <a:gd name="T26" fmla="*/ 80 w 938"/>
                <a:gd name="T27" fmla="*/ 2884 h 2970"/>
                <a:gd name="T28" fmla="*/ 138 w 938"/>
                <a:gd name="T29" fmla="*/ 2914 h 2970"/>
                <a:gd name="T30" fmla="*/ 206 w 938"/>
                <a:gd name="T31" fmla="*/ 2938 h 2970"/>
                <a:gd name="T32" fmla="*/ 286 w 938"/>
                <a:gd name="T33" fmla="*/ 2956 h 2970"/>
                <a:gd name="T34" fmla="*/ 374 w 938"/>
                <a:gd name="T35" fmla="*/ 2966 h 2970"/>
                <a:gd name="T36" fmla="*/ 468 w 938"/>
                <a:gd name="T37" fmla="*/ 2970 h 2970"/>
                <a:gd name="T38" fmla="*/ 516 w 938"/>
                <a:gd name="T39" fmla="*/ 2970 h 2970"/>
                <a:gd name="T40" fmla="*/ 608 w 938"/>
                <a:gd name="T41" fmla="*/ 2962 h 2970"/>
                <a:gd name="T42" fmla="*/ 692 w 938"/>
                <a:gd name="T43" fmla="*/ 2948 h 2970"/>
                <a:gd name="T44" fmla="*/ 768 w 938"/>
                <a:gd name="T45" fmla="*/ 2926 h 2970"/>
                <a:gd name="T46" fmla="*/ 830 w 938"/>
                <a:gd name="T47" fmla="*/ 2900 h 2970"/>
                <a:gd name="T48" fmla="*/ 882 w 938"/>
                <a:gd name="T49" fmla="*/ 2868 h 2970"/>
                <a:gd name="T50" fmla="*/ 916 w 938"/>
                <a:gd name="T51" fmla="*/ 2834 h 2970"/>
                <a:gd name="T52" fmla="*/ 936 w 938"/>
                <a:gd name="T53" fmla="*/ 2796 h 2970"/>
                <a:gd name="T54" fmla="*/ 938 w 938"/>
                <a:gd name="T55" fmla="*/ 2776 h 2970"/>
                <a:gd name="T56" fmla="*/ 938 w 938"/>
                <a:gd name="T57" fmla="*/ 0 h 2970"/>
                <a:gd name="T58" fmla="*/ 936 w 938"/>
                <a:gd name="T59" fmla="*/ 20 h 2970"/>
                <a:gd name="T60" fmla="*/ 916 w 938"/>
                <a:gd name="T61" fmla="*/ 58 h 2970"/>
                <a:gd name="T62" fmla="*/ 882 w 938"/>
                <a:gd name="T63" fmla="*/ 94 h 2970"/>
                <a:gd name="T64" fmla="*/ 830 w 938"/>
                <a:gd name="T65" fmla="*/ 124 h 2970"/>
                <a:gd name="T66" fmla="*/ 768 w 938"/>
                <a:gd name="T67" fmla="*/ 150 h 2970"/>
                <a:gd name="T68" fmla="*/ 692 w 938"/>
                <a:gd name="T69" fmla="*/ 172 h 2970"/>
                <a:gd name="T70" fmla="*/ 608 w 938"/>
                <a:gd name="T71" fmla="*/ 186 h 2970"/>
                <a:gd name="T72" fmla="*/ 516 w 938"/>
                <a:gd name="T73" fmla="*/ 194 h 2970"/>
                <a:gd name="T74" fmla="*/ 468 w 938"/>
                <a:gd name="T75" fmla="*/ 196 h 29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38" h="2970">
                  <a:moveTo>
                    <a:pt x="468" y="196"/>
                  </a:moveTo>
                  <a:lnTo>
                    <a:pt x="468" y="196"/>
                  </a:lnTo>
                  <a:lnTo>
                    <a:pt x="420" y="194"/>
                  </a:lnTo>
                  <a:lnTo>
                    <a:pt x="374" y="192"/>
                  </a:lnTo>
                  <a:lnTo>
                    <a:pt x="330" y="186"/>
                  </a:lnTo>
                  <a:lnTo>
                    <a:pt x="286" y="180"/>
                  </a:lnTo>
                  <a:lnTo>
                    <a:pt x="246" y="172"/>
                  </a:lnTo>
                  <a:lnTo>
                    <a:pt x="206" y="162"/>
                  </a:lnTo>
                  <a:lnTo>
                    <a:pt x="170" y="150"/>
                  </a:lnTo>
                  <a:lnTo>
                    <a:pt x="138" y="138"/>
                  </a:lnTo>
                  <a:lnTo>
                    <a:pt x="108" y="124"/>
                  </a:lnTo>
                  <a:lnTo>
                    <a:pt x="80" y="110"/>
                  </a:lnTo>
                  <a:lnTo>
                    <a:pt x="56" y="94"/>
                  </a:lnTo>
                  <a:lnTo>
                    <a:pt x="36" y="76"/>
                  </a:lnTo>
                  <a:lnTo>
                    <a:pt x="22" y="58"/>
                  </a:lnTo>
                  <a:lnTo>
                    <a:pt x="10" y="40"/>
                  </a:lnTo>
                  <a:lnTo>
                    <a:pt x="2" y="20"/>
                  </a:lnTo>
                  <a:lnTo>
                    <a:pt x="0" y="10"/>
                  </a:lnTo>
                  <a:lnTo>
                    <a:pt x="0" y="0"/>
                  </a:lnTo>
                  <a:lnTo>
                    <a:pt x="0" y="2776"/>
                  </a:lnTo>
                  <a:lnTo>
                    <a:pt x="0" y="2776"/>
                  </a:lnTo>
                  <a:lnTo>
                    <a:pt x="0" y="2786"/>
                  </a:lnTo>
                  <a:lnTo>
                    <a:pt x="2" y="2796"/>
                  </a:lnTo>
                  <a:lnTo>
                    <a:pt x="10" y="2814"/>
                  </a:lnTo>
                  <a:lnTo>
                    <a:pt x="22" y="2834"/>
                  </a:lnTo>
                  <a:lnTo>
                    <a:pt x="36" y="2852"/>
                  </a:lnTo>
                  <a:lnTo>
                    <a:pt x="56" y="2868"/>
                  </a:lnTo>
                  <a:lnTo>
                    <a:pt x="80" y="2884"/>
                  </a:lnTo>
                  <a:lnTo>
                    <a:pt x="108" y="2900"/>
                  </a:lnTo>
                  <a:lnTo>
                    <a:pt x="138" y="2914"/>
                  </a:lnTo>
                  <a:lnTo>
                    <a:pt x="170" y="2926"/>
                  </a:lnTo>
                  <a:lnTo>
                    <a:pt x="206" y="2938"/>
                  </a:lnTo>
                  <a:lnTo>
                    <a:pt x="246" y="2948"/>
                  </a:lnTo>
                  <a:lnTo>
                    <a:pt x="286" y="2956"/>
                  </a:lnTo>
                  <a:lnTo>
                    <a:pt x="330" y="2962"/>
                  </a:lnTo>
                  <a:lnTo>
                    <a:pt x="374" y="2966"/>
                  </a:lnTo>
                  <a:lnTo>
                    <a:pt x="420" y="2970"/>
                  </a:lnTo>
                  <a:lnTo>
                    <a:pt x="468" y="2970"/>
                  </a:lnTo>
                  <a:lnTo>
                    <a:pt x="468" y="2970"/>
                  </a:lnTo>
                  <a:lnTo>
                    <a:pt x="516" y="2970"/>
                  </a:lnTo>
                  <a:lnTo>
                    <a:pt x="564" y="2966"/>
                  </a:lnTo>
                  <a:lnTo>
                    <a:pt x="608" y="2962"/>
                  </a:lnTo>
                  <a:lnTo>
                    <a:pt x="652" y="2956"/>
                  </a:lnTo>
                  <a:lnTo>
                    <a:pt x="692" y="2948"/>
                  </a:lnTo>
                  <a:lnTo>
                    <a:pt x="732" y="2938"/>
                  </a:lnTo>
                  <a:lnTo>
                    <a:pt x="768" y="2926"/>
                  </a:lnTo>
                  <a:lnTo>
                    <a:pt x="800" y="2914"/>
                  </a:lnTo>
                  <a:lnTo>
                    <a:pt x="830" y="2900"/>
                  </a:lnTo>
                  <a:lnTo>
                    <a:pt x="858" y="2884"/>
                  </a:lnTo>
                  <a:lnTo>
                    <a:pt x="882" y="2868"/>
                  </a:lnTo>
                  <a:lnTo>
                    <a:pt x="900" y="2852"/>
                  </a:lnTo>
                  <a:lnTo>
                    <a:pt x="916" y="2834"/>
                  </a:lnTo>
                  <a:lnTo>
                    <a:pt x="928" y="2814"/>
                  </a:lnTo>
                  <a:lnTo>
                    <a:pt x="936" y="2796"/>
                  </a:lnTo>
                  <a:lnTo>
                    <a:pt x="938" y="2786"/>
                  </a:lnTo>
                  <a:lnTo>
                    <a:pt x="938" y="2776"/>
                  </a:lnTo>
                  <a:lnTo>
                    <a:pt x="938" y="0"/>
                  </a:lnTo>
                  <a:lnTo>
                    <a:pt x="938" y="0"/>
                  </a:lnTo>
                  <a:lnTo>
                    <a:pt x="938" y="10"/>
                  </a:lnTo>
                  <a:lnTo>
                    <a:pt x="936" y="20"/>
                  </a:lnTo>
                  <a:lnTo>
                    <a:pt x="928" y="40"/>
                  </a:lnTo>
                  <a:lnTo>
                    <a:pt x="916" y="58"/>
                  </a:lnTo>
                  <a:lnTo>
                    <a:pt x="900" y="76"/>
                  </a:lnTo>
                  <a:lnTo>
                    <a:pt x="882" y="94"/>
                  </a:lnTo>
                  <a:lnTo>
                    <a:pt x="858" y="110"/>
                  </a:lnTo>
                  <a:lnTo>
                    <a:pt x="830" y="124"/>
                  </a:lnTo>
                  <a:lnTo>
                    <a:pt x="800" y="138"/>
                  </a:lnTo>
                  <a:lnTo>
                    <a:pt x="768" y="150"/>
                  </a:lnTo>
                  <a:lnTo>
                    <a:pt x="732" y="162"/>
                  </a:lnTo>
                  <a:lnTo>
                    <a:pt x="692" y="172"/>
                  </a:lnTo>
                  <a:lnTo>
                    <a:pt x="652" y="180"/>
                  </a:lnTo>
                  <a:lnTo>
                    <a:pt x="608" y="186"/>
                  </a:lnTo>
                  <a:lnTo>
                    <a:pt x="564" y="192"/>
                  </a:lnTo>
                  <a:lnTo>
                    <a:pt x="516" y="194"/>
                  </a:lnTo>
                  <a:lnTo>
                    <a:pt x="468" y="196"/>
                  </a:lnTo>
                  <a:lnTo>
                    <a:pt x="468" y="196"/>
                  </a:lnTo>
                  <a:close/>
                </a:path>
              </a:pathLst>
            </a:custGeom>
            <a:gradFill flip="none" rotWithShape="1">
              <a:gsLst>
                <a:gs pos="0">
                  <a:schemeClr val="tx1">
                    <a:lumMod val="75000"/>
                    <a:alpha val="20000"/>
                  </a:schemeClr>
                </a:gs>
                <a:gs pos="50000">
                  <a:schemeClr val="tx1">
                    <a:lumMod val="75000"/>
                    <a:alpha val="0"/>
                  </a:schemeClr>
                </a:gs>
                <a:gs pos="100000">
                  <a:schemeClr val="tx1">
                    <a:lumMod val="75000"/>
                    <a:alpha val="20000"/>
                  </a:schemeClr>
                </a:gs>
              </a:gsLst>
              <a:lin ang="0" scaled="1"/>
              <a:tileRect/>
            </a:gradFill>
            <a:ln>
              <a:noFill/>
            </a:ln>
          </p:spPr>
          <p:txBody>
            <a:bodyPr vert="horz" wrap="square" lIns="91440" tIns="45720" rIns="91440" bIns="45720" numCol="1" anchor="t" anchorCtr="0" compatLnSpc="1"/>
            <a:lstStyle/>
            <a:p>
              <a:endParaRPr lang="zh-CN" altLang="en-US">
                <a:ea typeface="+mn-ea"/>
                <a:cs typeface="+mn-ea"/>
              </a:endParaRPr>
            </a:p>
          </p:txBody>
        </p:sp>
        <p:sp>
          <p:nvSpPr>
            <p:cNvPr id="54" name="Freeform 152"/>
            <p:cNvSpPr/>
            <p:nvPr/>
          </p:nvSpPr>
          <p:spPr bwMode="auto">
            <a:xfrm>
              <a:off x="2135188" y="9525"/>
              <a:ext cx="1489075" cy="622300"/>
            </a:xfrm>
            <a:custGeom>
              <a:avLst/>
              <a:gdLst>
                <a:gd name="T0" fmla="*/ 938 w 938"/>
                <a:gd name="T1" fmla="*/ 196 h 392"/>
                <a:gd name="T2" fmla="*/ 936 w 938"/>
                <a:gd name="T3" fmla="*/ 216 h 392"/>
                <a:gd name="T4" fmla="*/ 916 w 938"/>
                <a:gd name="T5" fmla="*/ 254 h 392"/>
                <a:gd name="T6" fmla="*/ 882 w 938"/>
                <a:gd name="T7" fmla="*/ 290 h 392"/>
                <a:gd name="T8" fmla="*/ 830 w 938"/>
                <a:gd name="T9" fmla="*/ 320 h 392"/>
                <a:gd name="T10" fmla="*/ 768 w 938"/>
                <a:gd name="T11" fmla="*/ 346 h 392"/>
                <a:gd name="T12" fmla="*/ 692 w 938"/>
                <a:gd name="T13" fmla="*/ 368 h 392"/>
                <a:gd name="T14" fmla="*/ 608 w 938"/>
                <a:gd name="T15" fmla="*/ 382 h 392"/>
                <a:gd name="T16" fmla="*/ 516 w 938"/>
                <a:gd name="T17" fmla="*/ 390 h 392"/>
                <a:gd name="T18" fmla="*/ 468 w 938"/>
                <a:gd name="T19" fmla="*/ 392 h 392"/>
                <a:gd name="T20" fmla="*/ 374 w 938"/>
                <a:gd name="T21" fmla="*/ 388 h 392"/>
                <a:gd name="T22" fmla="*/ 286 w 938"/>
                <a:gd name="T23" fmla="*/ 376 h 392"/>
                <a:gd name="T24" fmla="*/ 206 w 938"/>
                <a:gd name="T25" fmla="*/ 358 h 392"/>
                <a:gd name="T26" fmla="*/ 138 w 938"/>
                <a:gd name="T27" fmla="*/ 334 h 392"/>
                <a:gd name="T28" fmla="*/ 80 w 938"/>
                <a:gd name="T29" fmla="*/ 306 h 392"/>
                <a:gd name="T30" fmla="*/ 36 w 938"/>
                <a:gd name="T31" fmla="*/ 272 h 392"/>
                <a:gd name="T32" fmla="*/ 10 w 938"/>
                <a:gd name="T33" fmla="*/ 236 h 392"/>
                <a:gd name="T34" fmla="*/ 0 w 938"/>
                <a:gd name="T35" fmla="*/ 206 h 392"/>
                <a:gd name="T36" fmla="*/ 0 w 938"/>
                <a:gd name="T37" fmla="*/ 196 h 392"/>
                <a:gd name="T38" fmla="*/ 2 w 938"/>
                <a:gd name="T39" fmla="*/ 176 h 392"/>
                <a:gd name="T40" fmla="*/ 22 w 938"/>
                <a:gd name="T41" fmla="*/ 138 h 392"/>
                <a:gd name="T42" fmla="*/ 56 w 938"/>
                <a:gd name="T43" fmla="*/ 104 h 392"/>
                <a:gd name="T44" fmla="*/ 108 w 938"/>
                <a:gd name="T45" fmla="*/ 72 h 392"/>
                <a:gd name="T46" fmla="*/ 170 w 938"/>
                <a:gd name="T47" fmla="*/ 46 h 392"/>
                <a:gd name="T48" fmla="*/ 246 w 938"/>
                <a:gd name="T49" fmla="*/ 24 h 392"/>
                <a:gd name="T50" fmla="*/ 330 w 938"/>
                <a:gd name="T51" fmla="*/ 10 h 392"/>
                <a:gd name="T52" fmla="*/ 420 w 938"/>
                <a:gd name="T53" fmla="*/ 2 h 392"/>
                <a:gd name="T54" fmla="*/ 468 w 938"/>
                <a:gd name="T55" fmla="*/ 0 h 392"/>
                <a:gd name="T56" fmla="*/ 564 w 938"/>
                <a:gd name="T57" fmla="*/ 4 h 392"/>
                <a:gd name="T58" fmla="*/ 652 w 938"/>
                <a:gd name="T59" fmla="*/ 16 h 392"/>
                <a:gd name="T60" fmla="*/ 732 w 938"/>
                <a:gd name="T61" fmla="*/ 34 h 392"/>
                <a:gd name="T62" fmla="*/ 800 w 938"/>
                <a:gd name="T63" fmla="*/ 58 h 392"/>
                <a:gd name="T64" fmla="*/ 858 w 938"/>
                <a:gd name="T65" fmla="*/ 86 h 392"/>
                <a:gd name="T66" fmla="*/ 900 w 938"/>
                <a:gd name="T67" fmla="*/ 120 h 392"/>
                <a:gd name="T68" fmla="*/ 928 w 938"/>
                <a:gd name="T69" fmla="*/ 156 h 392"/>
                <a:gd name="T70" fmla="*/ 938 w 938"/>
                <a:gd name="T71" fmla="*/ 186 h 392"/>
                <a:gd name="T72" fmla="*/ 938 w 938"/>
                <a:gd name="T73" fmla="*/ 196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38" h="392">
                  <a:moveTo>
                    <a:pt x="938" y="196"/>
                  </a:moveTo>
                  <a:lnTo>
                    <a:pt x="938" y="196"/>
                  </a:lnTo>
                  <a:lnTo>
                    <a:pt x="938" y="206"/>
                  </a:lnTo>
                  <a:lnTo>
                    <a:pt x="936" y="216"/>
                  </a:lnTo>
                  <a:lnTo>
                    <a:pt x="928" y="236"/>
                  </a:lnTo>
                  <a:lnTo>
                    <a:pt x="916" y="254"/>
                  </a:lnTo>
                  <a:lnTo>
                    <a:pt x="900" y="272"/>
                  </a:lnTo>
                  <a:lnTo>
                    <a:pt x="882" y="290"/>
                  </a:lnTo>
                  <a:lnTo>
                    <a:pt x="858" y="306"/>
                  </a:lnTo>
                  <a:lnTo>
                    <a:pt x="830" y="320"/>
                  </a:lnTo>
                  <a:lnTo>
                    <a:pt x="800" y="334"/>
                  </a:lnTo>
                  <a:lnTo>
                    <a:pt x="768" y="346"/>
                  </a:lnTo>
                  <a:lnTo>
                    <a:pt x="732" y="358"/>
                  </a:lnTo>
                  <a:lnTo>
                    <a:pt x="692" y="368"/>
                  </a:lnTo>
                  <a:lnTo>
                    <a:pt x="652" y="376"/>
                  </a:lnTo>
                  <a:lnTo>
                    <a:pt x="608" y="382"/>
                  </a:lnTo>
                  <a:lnTo>
                    <a:pt x="564" y="388"/>
                  </a:lnTo>
                  <a:lnTo>
                    <a:pt x="516" y="390"/>
                  </a:lnTo>
                  <a:lnTo>
                    <a:pt x="468" y="392"/>
                  </a:lnTo>
                  <a:lnTo>
                    <a:pt x="468" y="392"/>
                  </a:lnTo>
                  <a:lnTo>
                    <a:pt x="420" y="390"/>
                  </a:lnTo>
                  <a:lnTo>
                    <a:pt x="374" y="388"/>
                  </a:lnTo>
                  <a:lnTo>
                    <a:pt x="330" y="382"/>
                  </a:lnTo>
                  <a:lnTo>
                    <a:pt x="286" y="376"/>
                  </a:lnTo>
                  <a:lnTo>
                    <a:pt x="246" y="368"/>
                  </a:lnTo>
                  <a:lnTo>
                    <a:pt x="206" y="358"/>
                  </a:lnTo>
                  <a:lnTo>
                    <a:pt x="170" y="346"/>
                  </a:lnTo>
                  <a:lnTo>
                    <a:pt x="138" y="334"/>
                  </a:lnTo>
                  <a:lnTo>
                    <a:pt x="108" y="320"/>
                  </a:lnTo>
                  <a:lnTo>
                    <a:pt x="80" y="306"/>
                  </a:lnTo>
                  <a:lnTo>
                    <a:pt x="56" y="290"/>
                  </a:lnTo>
                  <a:lnTo>
                    <a:pt x="36" y="272"/>
                  </a:lnTo>
                  <a:lnTo>
                    <a:pt x="22" y="254"/>
                  </a:lnTo>
                  <a:lnTo>
                    <a:pt x="10" y="236"/>
                  </a:lnTo>
                  <a:lnTo>
                    <a:pt x="2" y="216"/>
                  </a:lnTo>
                  <a:lnTo>
                    <a:pt x="0" y="206"/>
                  </a:lnTo>
                  <a:lnTo>
                    <a:pt x="0" y="196"/>
                  </a:lnTo>
                  <a:lnTo>
                    <a:pt x="0" y="196"/>
                  </a:lnTo>
                  <a:lnTo>
                    <a:pt x="0" y="186"/>
                  </a:lnTo>
                  <a:lnTo>
                    <a:pt x="2" y="176"/>
                  </a:lnTo>
                  <a:lnTo>
                    <a:pt x="10" y="156"/>
                  </a:lnTo>
                  <a:lnTo>
                    <a:pt x="22" y="138"/>
                  </a:lnTo>
                  <a:lnTo>
                    <a:pt x="36" y="120"/>
                  </a:lnTo>
                  <a:lnTo>
                    <a:pt x="56" y="104"/>
                  </a:lnTo>
                  <a:lnTo>
                    <a:pt x="80" y="86"/>
                  </a:lnTo>
                  <a:lnTo>
                    <a:pt x="108" y="72"/>
                  </a:lnTo>
                  <a:lnTo>
                    <a:pt x="138" y="58"/>
                  </a:lnTo>
                  <a:lnTo>
                    <a:pt x="170" y="46"/>
                  </a:lnTo>
                  <a:lnTo>
                    <a:pt x="206" y="34"/>
                  </a:lnTo>
                  <a:lnTo>
                    <a:pt x="246" y="24"/>
                  </a:lnTo>
                  <a:lnTo>
                    <a:pt x="286" y="16"/>
                  </a:lnTo>
                  <a:lnTo>
                    <a:pt x="330" y="10"/>
                  </a:lnTo>
                  <a:lnTo>
                    <a:pt x="374" y="4"/>
                  </a:lnTo>
                  <a:lnTo>
                    <a:pt x="420" y="2"/>
                  </a:lnTo>
                  <a:lnTo>
                    <a:pt x="468" y="0"/>
                  </a:lnTo>
                  <a:lnTo>
                    <a:pt x="468" y="0"/>
                  </a:lnTo>
                  <a:lnTo>
                    <a:pt x="516" y="2"/>
                  </a:lnTo>
                  <a:lnTo>
                    <a:pt x="564" y="4"/>
                  </a:lnTo>
                  <a:lnTo>
                    <a:pt x="608" y="10"/>
                  </a:lnTo>
                  <a:lnTo>
                    <a:pt x="652" y="16"/>
                  </a:lnTo>
                  <a:lnTo>
                    <a:pt x="692" y="24"/>
                  </a:lnTo>
                  <a:lnTo>
                    <a:pt x="732" y="34"/>
                  </a:lnTo>
                  <a:lnTo>
                    <a:pt x="768" y="46"/>
                  </a:lnTo>
                  <a:lnTo>
                    <a:pt x="800" y="58"/>
                  </a:lnTo>
                  <a:lnTo>
                    <a:pt x="830" y="72"/>
                  </a:lnTo>
                  <a:lnTo>
                    <a:pt x="858" y="86"/>
                  </a:lnTo>
                  <a:lnTo>
                    <a:pt x="882" y="104"/>
                  </a:lnTo>
                  <a:lnTo>
                    <a:pt x="900" y="120"/>
                  </a:lnTo>
                  <a:lnTo>
                    <a:pt x="916" y="138"/>
                  </a:lnTo>
                  <a:lnTo>
                    <a:pt x="928" y="156"/>
                  </a:lnTo>
                  <a:lnTo>
                    <a:pt x="936" y="176"/>
                  </a:lnTo>
                  <a:lnTo>
                    <a:pt x="938" y="186"/>
                  </a:lnTo>
                  <a:lnTo>
                    <a:pt x="938" y="196"/>
                  </a:lnTo>
                  <a:lnTo>
                    <a:pt x="938" y="196"/>
                  </a:lnTo>
                  <a:close/>
                </a:path>
              </a:pathLst>
            </a:custGeom>
            <a:gradFill flip="none" rotWithShape="1">
              <a:gsLst>
                <a:gs pos="0">
                  <a:schemeClr val="tx1">
                    <a:lumMod val="75000"/>
                    <a:alpha val="30000"/>
                  </a:schemeClr>
                </a:gs>
                <a:gs pos="100000">
                  <a:schemeClr val="tx1">
                    <a:lumMod val="75000"/>
                    <a:alpha val="10000"/>
                  </a:schemeClr>
                </a:gs>
              </a:gsLst>
              <a:lin ang="13500000" scaled="1"/>
              <a:tileRect/>
            </a:gradFill>
            <a:ln>
              <a:noFill/>
            </a:ln>
          </p:spPr>
          <p:txBody>
            <a:bodyPr vert="horz" wrap="square" lIns="91440" tIns="45720" rIns="91440" bIns="45720" numCol="1" anchor="t" anchorCtr="0" compatLnSpc="1"/>
            <a:lstStyle/>
            <a:p>
              <a:endParaRPr lang="zh-CN" altLang="en-US">
                <a:ea typeface="+mn-ea"/>
                <a:cs typeface="+mn-ea"/>
              </a:endParaRPr>
            </a:p>
          </p:txBody>
        </p:sp>
        <p:sp>
          <p:nvSpPr>
            <p:cNvPr id="55" name="Freeform 153"/>
            <p:cNvSpPr/>
            <p:nvPr/>
          </p:nvSpPr>
          <p:spPr bwMode="auto">
            <a:xfrm>
              <a:off x="2135188" y="4406900"/>
              <a:ext cx="1489075" cy="619125"/>
            </a:xfrm>
            <a:custGeom>
              <a:avLst/>
              <a:gdLst>
                <a:gd name="T0" fmla="*/ 938 w 938"/>
                <a:gd name="T1" fmla="*/ 196 h 390"/>
                <a:gd name="T2" fmla="*/ 936 w 938"/>
                <a:gd name="T3" fmla="*/ 216 h 390"/>
                <a:gd name="T4" fmla="*/ 916 w 938"/>
                <a:gd name="T5" fmla="*/ 254 h 390"/>
                <a:gd name="T6" fmla="*/ 882 w 938"/>
                <a:gd name="T7" fmla="*/ 288 h 390"/>
                <a:gd name="T8" fmla="*/ 830 w 938"/>
                <a:gd name="T9" fmla="*/ 320 h 390"/>
                <a:gd name="T10" fmla="*/ 768 w 938"/>
                <a:gd name="T11" fmla="*/ 346 h 390"/>
                <a:gd name="T12" fmla="*/ 692 w 938"/>
                <a:gd name="T13" fmla="*/ 368 h 390"/>
                <a:gd name="T14" fmla="*/ 608 w 938"/>
                <a:gd name="T15" fmla="*/ 382 h 390"/>
                <a:gd name="T16" fmla="*/ 516 w 938"/>
                <a:gd name="T17" fmla="*/ 390 h 390"/>
                <a:gd name="T18" fmla="*/ 468 w 938"/>
                <a:gd name="T19" fmla="*/ 390 h 390"/>
                <a:gd name="T20" fmla="*/ 374 w 938"/>
                <a:gd name="T21" fmla="*/ 386 h 390"/>
                <a:gd name="T22" fmla="*/ 286 w 938"/>
                <a:gd name="T23" fmla="*/ 376 h 390"/>
                <a:gd name="T24" fmla="*/ 206 w 938"/>
                <a:gd name="T25" fmla="*/ 358 h 390"/>
                <a:gd name="T26" fmla="*/ 138 w 938"/>
                <a:gd name="T27" fmla="*/ 334 h 390"/>
                <a:gd name="T28" fmla="*/ 80 w 938"/>
                <a:gd name="T29" fmla="*/ 304 h 390"/>
                <a:gd name="T30" fmla="*/ 36 w 938"/>
                <a:gd name="T31" fmla="*/ 272 h 390"/>
                <a:gd name="T32" fmla="*/ 10 w 938"/>
                <a:gd name="T33" fmla="*/ 234 h 390"/>
                <a:gd name="T34" fmla="*/ 0 w 938"/>
                <a:gd name="T35" fmla="*/ 206 h 390"/>
                <a:gd name="T36" fmla="*/ 0 w 938"/>
                <a:gd name="T37" fmla="*/ 196 h 390"/>
                <a:gd name="T38" fmla="*/ 2 w 938"/>
                <a:gd name="T39" fmla="*/ 176 h 390"/>
                <a:gd name="T40" fmla="*/ 22 w 938"/>
                <a:gd name="T41" fmla="*/ 138 h 390"/>
                <a:gd name="T42" fmla="*/ 56 w 938"/>
                <a:gd name="T43" fmla="*/ 102 h 390"/>
                <a:gd name="T44" fmla="*/ 108 w 938"/>
                <a:gd name="T45" fmla="*/ 72 h 390"/>
                <a:gd name="T46" fmla="*/ 170 w 938"/>
                <a:gd name="T47" fmla="*/ 44 h 390"/>
                <a:gd name="T48" fmla="*/ 246 w 938"/>
                <a:gd name="T49" fmla="*/ 24 h 390"/>
                <a:gd name="T50" fmla="*/ 330 w 938"/>
                <a:gd name="T51" fmla="*/ 10 h 390"/>
                <a:gd name="T52" fmla="*/ 420 w 938"/>
                <a:gd name="T53" fmla="*/ 2 h 390"/>
                <a:gd name="T54" fmla="*/ 468 w 938"/>
                <a:gd name="T55" fmla="*/ 0 h 390"/>
                <a:gd name="T56" fmla="*/ 564 w 938"/>
                <a:gd name="T57" fmla="*/ 4 h 390"/>
                <a:gd name="T58" fmla="*/ 652 w 938"/>
                <a:gd name="T59" fmla="*/ 16 h 390"/>
                <a:gd name="T60" fmla="*/ 732 w 938"/>
                <a:gd name="T61" fmla="*/ 34 h 390"/>
                <a:gd name="T62" fmla="*/ 800 w 938"/>
                <a:gd name="T63" fmla="*/ 58 h 390"/>
                <a:gd name="T64" fmla="*/ 858 w 938"/>
                <a:gd name="T65" fmla="*/ 86 h 390"/>
                <a:gd name="T66" fmla="*/ 900 w 938"/>
                <a:gd name="T67" fmla="*/ 120 h 390"/>
                <a:gd name="T68" fmla="*/ 928 w 938"/>
                <a:gd name="T69" fmla="*/ 156 h 390"/>
                <a:gd name="T70" fmla="*/ 938 w 938"/>
                <a:gd name="T71" fmla="*/ 186 h 390"/>
                <a:gd name="T72" fmla="*/ 938 w 938"/>
                <a:gd name="T73" fmla="*/ 196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38" h="390">
                  <a:moveTo>
                    <a:pt x="938" y="196"/>
                  </a:moveTo>
                  <a:lnTo>
                    <a:pt x="938" y="196"/>
                  </a:lnTo>
                  <a:lnTo>
                    <a:pt x="938" y="206"/>
                  </a:lnTo>
                  <a:lnTo>
                    <a:pt x="936" y="216"/>
                  </a:lnTo>
                  <a:lnTo>
                    <a:pt x="928" y="234"/>
                  </a:lnTo>
                  <a:lnTo>
                    <a:pt x="916" y="254"/>
                  </a:lnTo>
                  <a:lnTo>
                    <a:pt x="900" y="272"/>
                  </a:lnTo>
                  <a:lnTo>
                    <a:pt x="882" y="288"/>
                  </a:lnTo>
                  <a:lnTo>
                    <a:pt x="858" y="304"/>
                  </a:lnTo>
                  <a:lnTo>
                    <a:pt x="830" y="320"/>
                  </a:lnTo>
                  <a:lnTo>
                    <a:pt x="800" y="334"/>
                  </a:lnTo>
                  <a:lnTo>
                    <a:pt x="768" y="346"/>
                  </a:lnTo>
                  <a:lnTo>
                    <a:pt x="732" y="358"/>
                  </a:lnTo>
                  <a:lnTo>
                    <a:pt x="692" y="368"/>
                  </a:lnTo>
                  <a:lnTo>
                    <a:pt x="652" y="376"/>
                  </a:lnTo>
                  <a:lnTo>
                    <a:pt x="608" y="382"/>
                  </a:lnTo>
                  <a:lnTo>
                    <a:pt x="564" y="386"/>
                  </a:lnTo>
                  <a:lnTo>
                    <a:pt x="516" y="390"/>
                  </a:lnTo>
                  <a:lnTo>
                    <a:pt x="468" y="390"/>
                  </a:lnTo>
                  <a:lnTo>
                    <a:pt x="468" y="390"/>
                  </a:lnTo>
                  <a:lnTo>
                    <a:pt x="420" y="390"/>
                  </a:lnTo>
                  <a:lnTo>
                    <a:pt x="374" y="386"/>
                  </a:lnTo>
                  <a:lnTo>
                    <a:pt x="330" y="382"/>
                  </a:lnTo>
                  <a:lnTo>
                    <a:pt x="286" y="376"/>
                  </a:lnTo>
                  <a:lnTo>
                    <a:pt x="246" y="368"/>
                  </a:lnTo>
                  <a:lnTo>
                    <a:pt x="206" y="358"/>
                  </a:lnTo>
                  <a:lnTo>
                    <a:pt x="170" y="346"/>
                  </a:lnTo>
                  <a:lnTo>
                    <a:pt x="138" y="334"/>
                  </a:lnTo>
                  <a:lnTo>
                    <a:pt x="108" y="320"/>
                  </a:lnTo>
                  <a:lnTo>
                    <a:pt x="80" y="304"/>
                  </a:lnTo>
                  <a:lnTo>
                    <a:pt x="56" y="288"/>
                  </a:lnTo>
                  <a:lnTo>
                    <a:pt x="36" y="272"/>
                  </a:lnTo>
                  <a:lnTo>
                    <a:pt x="22" y="254"/>
                  </a:lnTo>
                  <a:lnTo>
                    <a:pt x="10" y="234"/>
                  </a:lnTo>
                  <a:lnTo>
                    <a:pt x="2" y="216"/>
                  </a:lnTo>
                  <a:lnTo>
                    <a:pt x="0" y="206"/>
                  </a:lnTo>
                  <a:lnTo>
                    <a:pt x="0" y="196"/>
                  </a:lnTo>
                  <a:lnTo>
                    <a:pt x="0" y="196"/>
                  </a:lnTo>
                  <a:lnTo>
                    <a:pt x="0" y="186"/>
                  </a:lnTo>
                  <a:lnTo>
                    <a:pt x="2" y="176"/>
                  </a:lnTo>
                  <a:lnTo>
                    <a:pt x="10" y="156"/>
                  </a:lnTo>
                  <a:lnTo>
                    <a:pt x="22" y="138"/>
                  </a:lnTo>
                  <a:lnTo>
                    <a:pt x="36" y="120"/>
                  </a:lnTo>
                  <a:lnTo>
                    <a:pt x="56" y="102"/>
                  </a:lnTo>
                  <a:lnTo>
                    <a:pt x="80" y="86"/>
                  </a:lnTo>
                  <a:lnTo>
                    <a:pt x="108" y="72"/>
                  </a:lnTo>
                  <a:lnTo>
                    <a:pt x="138" y="58"/>
                  </a:lnTo>
                  <a:lnTo>
                    <a:pt x="170" y="44"/>
                  </a:lnTo>
                  <a:lnTo>
                    <a:pt x="206" y="34"/>
                  </a:lnTo>
                  <a:lnTo>
                    <a:pt x="246" y="24"/>
                  </a:lnTo>
                  <a:lnTo>
                    <a:pt x="286" y="16"/>
                  </a:lnTo>
                  <a:lnTo>
                    <a:pt x="330" y="10"/>
                  </a:lnTo>
                  <a:lnTo>
                    <a:pt x="374" y="4"/>
                  </a:lnTo>
                  <a:lnTo>
                    <a:pt x="420" y="2"/>
                  </a:lnTo>
                  <a:lnTo>
                    <a:pt x="468" y="0"/>
                  </a:lnTo>
                  <a:lnTo>
                    <a:pt x="468" y="0"/>
                  </a:lnTo>
                  <a:lnTo>
                    <a:pt x="516" y="2"/>
                  </a:lnTo>
                  <a:lnTo>
                    <a:pt x="564" y="4"/>
                  </a:lnTo>
                  <a:lnTo>
                    <a:pt x="608" y="10"/>
                  </a:lnTo>
                  <a:lnTo>
                    <a:pt x="652" y="16"/>
                  </a:lnTo>
                  <a:lnTo>
                    <a:pt x="692" y="24"/>
                  </a:lnTo>
                  <a:lnTo>
                    <a:pt x="732" y="34"/>
                  </a:lnTo>
                  <a:lnTo>
                    <a:pt x="768" y="44"/>
                  </a:lnTo>
                  <a:lnTo>
                    <a:pt x="800" y="58"/>
                  </a:lnTo>
                  <a:lnTo>
                    <a:pt x="830" y="72"/>
                  </a:lnTo>
                  <a:lnTo>
                    <a:pt x="858" y="86"/>
                  </a:lnTo>
                  <a:lnTo>
                    <a:pt x="882" y="102"/>
                  </a:lnTo>
                  <a:lnTo>
                    <a:pt x="900" y="120"/>
                  </a:lnTo>
                  <a:lnTo>
                    <a:pt x="916" y="138"/>
                  </a:lnTo>
                  <a:lnTo>
                    <a:pt x="928" y="156"/>
                  </a:lnTo>
                  <a:lnTo>
                    <a:pt x="936" y="176"/>
                  </a:lnTo>
                  <a:lnTo>
                    <a:pt x="938" y="186"/>
                  </a:lnTo>
                  <a:lnTo>
                    <a:pt x="938" y="196"/>
                  </a:lnTo>
                  <a:lnTo>
                    <a:pt x="938" y="196"/>
                  </a:lnTo>
                  <a:close/>
                </a:path>
              </a:pathLst>
            </a:custGeom>
            <a:noFill/>
            <a:ln w="6350">
              <a:solidFill>
                <a:schemeClr val="bg1">
                  <a:lumMod val="85000"/>
                </a:schemeClr>
              </a:solidFill>
            </a:ln>
          </p:spPr>
          <p:txBody>
            <a:bodyPr vert="horz" wrap="square" lIns="91440" tIns="45720" rIns="91440" bIns="45720" numCol="1" anchor="t" anchorCtr="0" compatLnSpc="1"/>
            <a:lstStyle/>
            <a:p>
              <a:endParaRPr lang="zh-CN" altLang="en-US">
                <a:ea typeface="+mn-ea"/>
                <a:cs typeface="+mn-ea"/>
              </a:endParaRPr>
            </a:p>
          </p:txBody>
        </p:sp>
      </p:grpSp>
      <p:grpSp>
        <p:nvGrpSpPr>
          <p:cNvPr id="56" name="组合 55"/>
          <p:cNvGrpSpPr/>
          <p:nvPr/>
        </p:nvGrpSpPr>
        <p:grpSpPr>
          <a:xfrm>
            <a:off x="987121" y="3953135"/>
            <a:ext cx="901222" cy="1711685"/>
            <a:chOff x="2224088" y="2414881"/>
            <a:chExt cx="1311275" cy="2490494"/>
          </a:xfrm>
        </p:grpSpPr>
        <p:sp>
          <p:nvSpPr>
            <p:cNvPr id="57" name="Freeform 155"/>
            <p:cNvSpPr/>
            <p:nvPr/>
          </p:nvSpPr>
          <p:spPr bwMode="auto">
            <a:xfrm>
              <a:off x="2224088" y="2414881"/>
              <a:ext cx="1311275" cy="546100"/>
            </a:xfrm>
            <a:custGeom>
              <a:avLst/>
              <a:gdLst>
                <a:gd name="T0" fmla="*/ 826 w 826"/>
                <a:gd name="T1" fmla="*/ 172 h 344"/>
                <a:gd name="T2" fmla="*/ 818 w 826"/>
                <a:gd name="T3" fmla="*/ 206 h 344"/>
                <a:gd name="T4" fmla="*/ 794 w 826"/>
                <a:gd name="T5" fmla="*/ 238 h 344"/>
                <a:gd name="T6" fmla="*/ 756 w 826"/>
                <a:gd name="T7" fmla="*/ 268 h 344"/>
                <a:gd name="T8" fmla="*/ 704 w 826"/>
                <a:gd name="T9" fmla="*/ 292 h 344"/>
                <a:gd name="T10" fmla="*/ 644 w 826"/>
                <a:gd name="T11" fmla="*/ 314 h 344"/>
                <a:gd name="T12" fmla="*/ 574 w 826"/>
                <a:gd name="T13" fmla="*/ 330 h 344"/>
                <a:gd name="T14" fmla="*/ 496 w 826"/>
                <a:gd name="T15" fmla="*/ 340 h 344"/>
                <a:gd name="T16" fmla="*/ 412 w 826"/>
                <a:gd name="T17" fmla="*/ 344 h 344"/>
                <a:gd name="T18" fmla="*/ 370 w 826"/>
                <a:gd name="T19" fmla="*/ 342 h 344"/>
                <a:gd name="T20" fmla="*/ 290 w 826"/>
                <a:gd name="T21" fmla="*/ 336 h 344"/>
                <a:gd name="T22" fmla="*/ 216 w 826"/>
                <a:gd name="T23" fmla="*/ 322 h 344"/>
                <a:gd name="T24" fmla="*/ 150 w 826"/>
                <a:gd name="T25" fmla="*/ 304 h 344"/>
                <a:gd name="T26" fmla="*/ 94 w 826"/>
                <a:gd name="T27" fmla="*/ 280 h 344"/>
                <a:gd name="T28" fmla="*/ 50 w 826"/>
                <a:gd name="T29" fmla="*/ 254 h 344"/>
                <a:gd name="T30" fmla="*/ 18 w 826"/>
                <a:gd name="T31" fmla="*/ 222 h 344"/>
                <a:gd name="T32" fmla="*/ 2 w 826"/>
                <a:gd name="T33" fmla="*/ 188 h 344"/>
                <a:gd name="T34" fmla="*/ 0 w 826"/>
                <a:gd name="T35" fmla="*/ 172 h 344"/>
                <a:gd name="T36" fmla="*/ 8 w 826"/>
                <a:gd name="T37" fmla="*/ 136 h 344"/>
                <a:gd name="T38" fmla="*/ 32 w 826"/>
                <a:gd name="T39" fmla="*/ 104 h 344"/>
                <a:gd name="T40" fmla="*/ 70 w 826"/>
                <a:gd name="T41" fmla="*/ 76 h 344"/>
                <a:gd name="T42" fmla="*/ 122 w 826"/>
                <a:gd name="T43" fmla="*/ 50 h 344"/>
                <a:gd name="T44" fmla="*/ 182 w 826"/>
                <a:gd name="T45" fmla="*/ 28 h 344"/>
                <a:gd name="T46" fmla="*/ 252 w 826"/>
                <a:gd name="T47" fmla="*/ 14 h 344"/>
                <a:gd name="T48" fmla="*/ 330 w 826"/>
                <a:gd name="T49" fmla="*/ 4 h 344"/>
                <a:gd name="T50" fmla="*/ 412 w 826"/>
                <a:gd name="T51" fmla="*/ 0 h 344"/>
                <a:gd name="T52" fmla="*/ 456 w 826"/>
                <a:gd name="T53" fmla="*/ 0 h 344"/>
                <a:gd name="T54" fmla="*/ 536 w 826"/>
                <a:gd name="T55" fmla="*/ 8 h 344"/>
                <a:gd name="T56" fmla="*/ 610 w 826"/>
                <a:gd name="T57" fmla="*/ 20 h 344"/>
                <a:gd name="T58" fmla="*/ 676 w 826"/>
                <a:gd name="T59" fmla="*/ 38 h 344"/>
                <a:gd name="T60" fmla="*/ 732 w 826"/>
                <a:gd name="T61" fmla="*/ 62 h 344"/>
                <a:gd name="T62" fmla="*/ 776 w 826"/>
                <a:gd name="T63" fmla="*/ 90 h 344"/>
                <a:gd name="T64" fmla="*/ 808 w 826"/>
                <a:gd name="T65" fmla="*/ 120 h 344"/>
                <a:gd name="T66" fmla="*/ 824 w 826"/>
                <a:gd name="T67" fmla="*/ 154 h 344"/>
                <a:gd name="T68" fmla="*/ 826 w 826"/>
                <a:gd name="T69" fmla="*/ 172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26" h="344">
                  <a:moveTo>
                    <a:pt x="826" y="172"/>
                  </a:moveTo>
                  <a:lnTo>
                    <a:pt x="826" y="172"/>
                  </a:lnTo>
                  <a:lnTo>
                    <a:pt x="824" y="188"/>
                  </a:lnTo>
                  <a:lnTo>
                    <a:pt x="818" y="206"/>
                  </a:lnTo>
                  <a:lnTo>
                    <a:pt x="808" y="222"/>
                  </a:lnTo>
                  <a:lnTo>
                    <a:pt x="794" y="238"/>
                  </a:lnTo>
                  <a:lnTo>
                    <a:pt x="776" y="254"/>
                  </a:lnTo>
                  <a:lnTo>
                    <a:pt x="756" y="268"/>
                  </a:lnTo>
                  <a:lnTo>
                    <a:pt x="732" y="280"/>
                  </a:lnTo>
                  <a:lnTo>
                    <a:pt x="704" y="292"/>
                  </a:lnTo>
                  <a:lnTo>
                    <a:pt x="676" y="304"/>
                  </a:lnTo>
                  <a:lnTo>
                    <a:pt x="644" y="314"/>
                  </a:lnTo>
                  <a:lnTo>
                    <a:pt x="610" y="322"/>
                  </a:lnTo>
                  <a:lnTo>
                    <a:pt x="574" y="330"/>
                  </a:lnTo>
                  <a:lnTo>
                    <a:pt x="536" y="336"/>
                  </a:lnTo>
                  <a:lnTo>
                    <a:pt x="496" y="340"/>
                  </a:lnTo>
                  <a:lnTo>
                    <a:pt x="456" y="342"/>
                  </a:lnTo>
                  <a:lnTo>
                    <a:pt x="412" y="344"/>
                  </a:lnTo>
                  <a:lnTo>
                    <a:pt x="412" y="344"/>
                  </a:lnTo>
                  <a:lnTo>
                    <a:pt x="370" y="342"/>
                  </a:lnTo>
                  <a:lnTo>
                    <a:pt x="330" y="340"/>
                  </a:lnTo>
                  <a:lnTo>
                    <a:pt x="290" y="336"/>
                  </a:lnTo>
                  <a:lnTo>
                    <a:pt x="252" y="330"/>
                  </a:lnTo>
                  <a:lnTo>
                    <a:pt x="216" y="322"/>
                  </a:lnTo>
                  <a:lnTo>
                    <a:pt x="182" y="314"/>
                  </a:lnTo>
                  <a:lnTo>
                    <a:pt x="150" y="304"/>
                  </a:lnTo>
                  <a:lnTo>
                    <a:pt x="122" y="292"/>
                  </a:lnTo>
                  <a:lnTo>
                    <a:pt x="94" y="280"/>
                  </a:lnTo>
                  <a:lnTo>
                    <a:pt x="70" y="268"/>
                  </a:lnTo>
                  <a:lnTo>
                    <a:pt x="50" y="254"/>
                  </a:lnTo>
                  <a:lnTo>
                    <a:pt x="32" y="238"/>
                  </a:lnTo>
                  <a:lnTo>
                    <a:pt x="18" y="222"/>
                  </a:lnTo>
                  <a:lnTo>
                    <a:pt x="8" y="206"/>
                  </a:lnTo>
                  <a:lnTo>
                    <a:pt x="2" y="188"/>
                  </a:lnTo>
                  <a:lnTo>
                    <a:pt x="0" y="172"/>
                  </a:lnTo>
                  <a:lnTo>
                    <a:pt x="0" y="172"/>
                  </a:lnTo>
                  <a:lnTo>
                    <a:pt x="2" y="154"/>
                  </a:lnTo>
                  <a:lnTo>
                    <a:pt x="8" y="136"/>
                  </a:lnTo>
                  <a:lnTo>
                    <a:pt x="18" y="120"/>
                  </a:lnTo>
                  <a:lnTo>
                    <a:pt x="32" y="104"/>
                  </a:lnTo>
                  <a:lnTo>
                    <a:pt x="50" y="90"/>
                  </a:lnTo>
                  <a:lnTo>
                    <a:pt x="70" y="76"/>
                  </a:lnTo>
                  <a:lnTo>
                    <a:pt x="94" y="62"/>
                  </a:lnTo>
                  <a:lnTo>
                    <a:pt x="122" y="50"/>
                  </a:lnTo>
                  <a:lnTo>
                    <a:pt x="150" y="38"/>
                  </a:lnTo>
                  <a:lnTo>
                    <a:pt x="182" y="28"/>
                  </a:lnTo>
                  <a:lnTo>
                    <a:pt x="216" y="20"/>
                  </a:lnTo>
                  <a:lnTo>
                    <a:pt x="252" y="14"/>
                  </a:lnTo>
                  <a:lnTo>
                    <a:pt x="290" y="8"/>
                  </a:lnTo>
                  <a:lnTo>
                    <a:pt x="330" y="4"/>
                  </a:lnTo>
                  <a:lnTo>
                    <a:pt x="370" y="0"/>
                  </a:lnTo>
                  <a:lnTo>
                    <a:pt x="412" y="0"/>
                  </a:lnTo>
                  <a:lnTo>
                    <a:pt x="412" y="0"/>
                  </a:lnTo>
                  <a:lnTo>
                    <a:pt x="456" y="0"/>
                  </a:lnTo>
                  <a:lnTo>
                    <a:pt x="496" y="4"/>
                  </a:lnTo>
                  <a:lnTo>
                    <a:pt x="536" y="8"/>
                  </a:lnTo>
                  <a:lnTo>
                    <a:pt x="574" y="14"/>
                  </a:lnTo>
                  <a:lnTo>
                    <a:pt x="610" y="20"/>
                  </a:lnTo>
                  <a:lnTo>
                    <a:pt x="644" y="28"/>
                  </a:lnTo>
                  <a:lnTo>
                    <a:pt x="676" y="38"/>
                  </a:lnTo>
                  <a:lnTo>
                    <a:pt x="704" y="50"/>
                  </a:lnTo>
                  <a:lnTo>
                    <a:pt x="732" y="62"/>
                  </a:lnTo>
                  <a:lnTo>
                    <a:pt x="756" y="76"/>
                  </a:lnTo>
                  <a:lnTo>
                    <a:pt x="776" y="90"/>
                  </a:lnTo>
                  <a:lnTo>
                    <a:pt x="794" y="104"/>
                  </a:lnTo>
                  <a:lnTo>
                    <a:pt x="808" y="120"/>
                  </a:lnTo>
                  <a:lnTo>
                    <a:pt x="818" y="136"/>
                  </a:lnTo>
                  <a:lnTo>
                    <a:pt x="824" y="154"/>
                  </a:lnTo>
                  <a:lnTo>
                    <a:pt x="826" y="172"/>
                  </a:lnTo>
                  <a:lnTo>
                    <a:pt x="826" y="172"/>
                  </a:lnTo>
                  <a:close/>
                </a:path>
              </a:pathLst>
            </a:custGeom>
            <a:gradFill flip="none" rotWithShape="1">
              <a:gsLst>
                <a:gs pos="0">
                  <a:schemeClr val="accent2">
                    <a:lumMod val="40000"/>
                    <a:lumOff val="60000"/>
                  </a:schemeClr>
                </a:gs>
                <a:gs pos="100000">
                  <a:schemeClr val="accent2"/>
                </a:gs>
              </a:gsLst>
              <a:lin ang="2700000" scaled="1"/>
              <a:tileRect/>
            </a:gradFill>
            <a:ln>
              <a:noFill/>
            </a:ln>
          </p:spPr>
          <p:txBody>
            <a:bodyPr vert="horz" wrap="square" lIns="91440" tIns="45720" rIns="91440" bIns="45720" numCol="1" anchor="t" anchorCtr="0" compatLnSpc="1"/>
            <a:lstStyle/>
            <a:p>
              <a:endParaRPr lang="zh-CN" altLang="en-US">
                <a:ea typeface="+mn-ea"/>
                <a:cs typeface="+mn-ea"/>
              </a:endParaRPr>
            </a:p>
          </p:txBody>
        </p:sp>
        <p:sp>
          <p:nvSpPr>
            <p:cNvPr id="58" name="Freeform 157"/>
            <p:cNvSpPr/>
            <p:nvPr/>
          </p:nvSpPr>
          <p:spPr bwMode="auto">
            <a:xfrm>
              <a:off x="2224088" y="2670175"/>
              <a:ext cx="1311275" cy="2235200"/>
            </a:xfrm>
            <a:custGeom>
              <a:avLst/>
              <a:gdLst>
                <a:gd name="T0" fmla="*/ 412 w 826"/>
                <a:gd name="T1" fmla="*/ 172 h 1408"/>
                <a:gd name="T2" fmla="*/ 330 w 826"/>
                <a:gd name="T3" fmla="*/ 168 h 1408"/>
                <a:gd name="T4" fmla="*/ 252 w 826"/>
                <a:gd name="T5" fmla="*/ 158 h 1408"/>
                <a:gd name="T6" fmla="*/ 182 w 826"/>
                <a:gd name="T7" fmla="*/ 142 h 1408"/>
                <a:gd name="T8" fmla="*/ 122 w 826"/>
                <a:gd name="T9" fmla="*/ 120 h 1408"/>
                <a:gd name="T10" fmla="*/ 70 w 826"/>
                <a:gd name="T11" fmla="*/ 96 h 1408"/>
                <a:gd name="T12" fmla="*/ 32 w 826"/>
                <a:gd name="T13" fmla="*/ 66 h 1408"/>
                <a:gd name="T14" fmla="*/ 8 w 826"/>
                <a:gd name="T15" fmla="*/ 34 h 1408"/>
                <a:gd name="T16" fmla="*/ 0 w 826"/>
                <a:gd name="T17" fmla="*/ 0 h 1408"/>
                <a:gd name="T18" fmla="*/ 0 w 826"/>
                <a:gd name="T19" fmla="*/ 1236 h 1408"/>
                <a:gd name="T20" fmla="*/ 8 w 826"/>
                <a:gd name="T21" fmla="*/ 1272 h 1408"/>
                <a:gd name="T22" fmla="*/ 32 w 826"/>
                <a:gd name="T23" fmla="*/ 1304 h 1408"/>
                <a:gd name="T24" fmla="*/ 70 w 826"/>
                <a:gd name="T25" fmla="*/ 1332 h 1408"/>
                <a:gd name="T26" fmla="*/ 122 w 826"/>
                <a:gd name="T27" fmla="*/ 1358 h 1408"/>
                <a:gd name="T28" fmla="*/ 182 w 826"/>
                <a:gd name="T29" fmla="*/ 1378 h 1408"/>
                <a:gd name="T30" fmla="*/ 252 w 826"/>
                <a:gd name="T31" fmla="*/ 1394 h 1408"/>
                <a:gd name="T32" fmla="*/ 330 w 826"/>
                <a:gd name="T33" fmla="*/ 1404 h 1408"/>
                <a:gd name="T34" fmla="*/ 412 w 826"/>
                <a:gd name="T35" fmla="*/ 1408 h 1408"/>
                <a:gd name="T36" fmla="*/ 456 w 826"/>
                <a:gd name="T37" fmla="*/ 1408 h 1408"/>
                <a:gd name="T38" fmla="*/ 536 w 826"/>
                <a:gd name="T39" fmla="*/ 1400 h 1408"/>
                <a:gd name="T40" fmla="*/ 610 w 826"/>
                <a:gd name="T41" fmla="*/ 1388 h 1408"/>
                <a:gd name="T42" fmla="*/ 676 w 826"/>
                <a:gd name="T43" fmla="*/ 1368 h 1408"/>
                <a:gd name="T44" fmla="*/ 732 w 826"/>
                <a:gd name="T45" fmla="*/ 1346 h 1408"/>
                <a:gd name="T46" fmla="*/ 776 w 826"/>
                <a:gd name="T47" fmla="*/ 1318 h 1408"/>
                <a:gd name="T48" fmla="*/ 808 w 826"/>
                <a:gd name="T49" fmla="*/ 1288 h 1408"/>
                <a:gd name="T50" fmla="*/ 824 w 826"/>
                <a:gd name="T51" fmla="*/ 1254 h 1408"/>
                <a:gd name="T52" fmla="*/ 826 w 826"/>
                <a:gd name="T53" fmla="*/ 0 h 1408"/>
                <a:gd name="T54" fmla="*/ 824 w 826"/>
                <a:gd name="T55" fmla="*/ 16 h 1408"/>
                <a:gd name="T56" fmla="*/ 808 w 826"/>
                <a:gd name="T57" fmla="*/ 50 h 1408"/>
                <a:gd name="T58" fmla="*/ 776 w 826"/>
                <a:gd name="T59" fmla="*/ 82 h 1408"/>
                <a:gd name="T60" fmla="*/ 732 w 826"/>
                <a:gd name="T61" fmla="*/ 108 h 1408"/>
                <a:gd name="T62" fmla="*/ 676 w 826"/>
                <a:gd name="T63" fmla="*/ 132 h 1408"/>
                <a:gd name="T64" fmla="*/ 610 w 826"/>
                <a:gd name="T65" fmla="*/ 150 h 1408"/>
                <a:gd name="T66" fmla="*/ 536 w 826"/>
                <a:gd name="T67" fmla="*/ 164 h 1408"/>
                <a:gd name="T68" fmla="*/ 456 w 826"/>
                <a:gd name="T69" fmla="*/ 170 h 1408"/>
                <a:gd name="T70" fmla="*/ 412 w 826"/>
                <a:gd name="T71" fmla="*/ 172 h 1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26" h="1408">
                  <a:moveTo>
                    <a:pt x="412" y="172"/>
                  </a:moveTo>
                  <a:lnTo>
                    <a:pt x="412" y="172"/>
                  </a:lnTo>
                  <a:lnTo>
                    <a:pt x="370" y="170"/>
                  </a:lnTo>
                  <a:lnTo>
                    <a:pt x="330" y="168"/>
                  </a:lnTo>
                  <a:lnTo>
                    <a:pt x="290" y="164"/>
                  </a:lnTo>
                  <a:lnTo>
                    <a:pt x="252" y="158"/>
                  </a:lnTo>
                  <a:lnTo>
                    <a:pt x="216" y="150"/>
                  </a:lnTo>
                  <a:lnTo>
                    <a:pt x="182" y="142"/>
                  </a:lnTo>
                  <a:lnTo>
                    <a:pt x="150" y="132"/>
                  </a:lnTo>
                  <a:lnTo>
                    <a:pt x="122" y="120"/>
                  </a:lnTo>
                  <a:lnTo>
                    <a:pt x="94" y="108"/>
                  </a:lnTo>
                  <a:lnTo>
                    <a:pt x="70" y="96"/>
                  </a:lnTo>
                  <a:lnTo>
                    <a:pt x="50" y="82"/>
                  </a:lnTo>
                  <a:lnTo>
                    <a:pt x="32" y="66"/>
                  </a:lnTo>
                  <a:lnTo>
                    <a:pt x="18" y="50"/>
                  </a:lnTo>
                  <a:lnTo>
                    <a:pt x="8" y="34"/>
                  </a:lnTo>
                  <a:lnTo>
                    <a:pt x="2" y="16"/>
                  </a:lnTo>
                  <a:lnTo>
                    <a:pt x="0" y="0"/>
                  </a:lnTo>
                  <a:lnTo>
                    <a:pt x="0" y="1236"/>
                  </a:lnTo>
                  <a:lnTo>
                    <a:pt x="0" y="1236"/>
                  </a:lnTo>
                  <a:lnTo>
                    <a:pt x="2" y="1254"/>
                  </a:lnTo>
                  <a:lnTo>
                    <a:pt x="8" y="1272"/>
                  </a:lnTo>
                  <a:lnTo>
                    <a:pt x="18" y="1288"/>
                  </a:lnTo>
                  <a:lnTo>
                    <a:pt x="32" y="1304"/>
                  </a:lnTo>
                  <a:lnTo>
                    <a:pt x="50" y="1318"/>
                  </a:lnTo>
                  <a:lnTo>
                    <a:pt x="70" y="1332"/>
                  </a:lnTo>
                  <a:lnTo>
                    <a:pt x="94" y="1346"/>
                  </a:lnTo>
                  <a:lnTo>
                    <a:pt x="122" y="1358"/>
                  </a:lnTo>
                  <a:lnTo>
                    <a:pt x="150" y="1368"/>
                  </a:lnTo>
                  <a:lnTo>
                    <a:pt x="182" y="1378"/>
                  </a:lnTo>
                  <a:lnTo>
                    <a:pt x="216" y="1388"/>
                  </a:lnTo>
                  <a:lnTo>
                    <a:pt x="252" y="1394"/>
                  </a:lnTo>
                  <a:lnTo>
                    <a:pt x="290" y="1400"/>
                  </a:lnTo>
                  <a:lnTo>
                    <a:pt x="330" y="1404"/>
                  </a:lnTo>
                  <a:lnTo>
                    <a:pt x="370" y="1408"/>
                  </a:lnTo>
                  <a:lnTo>
                    <a:pt x="412" y="1408"/>
                  </a:lnTo>
                  <a:lnTo>
                    <a:pt x="412" y="1408"/>
                  </a:lnTo>
                  <a:lnTo>
                    <a:pt x="456" y="1408"/>
                  </a:lnTo>
                  <a:lnTo>
                    <a:pt x="496" y="1404"/>
                  </a:lnTo>
                  <a:lnTo>
                    <a:pt x="536" y="1400"/>
                  </a:lnTo>
                  <a:lnTo>
                    <a:pt x="574" y="1394"/>
                  </a:lnTo>
                  <a:lnTo>
                    <a:pt x="610" y="1388"/>
                  </a:lnTo>
                  <a:lnTo>
                    <a:pt x="644" y="1378"/>
                  </a:lnTo>
                  <a:lnTo>
                    <a:pt x="676" y="1368"/>
                  </a:lnTo>
                  <a:lnTo>
                    <a:pt x="704" y="1358"/>
                  </a:lnTo>
                  <a:lnTo>
                    <a:pt x="732" y="1346"/>
                  </a:lnTo>
                  <a:lnTo>
                    <a:pt x="756" y="1332"/>
                  </a:lnTo>
                  <a:lnTo>
                    <a:pt x="776" y="1318"/>
                  </a:lnTo>
                  <a:lnTo>
                    <a:pt x="794" y="1304"/>
                  </a:lnTo>
                  <a:lnTo>
                    <a:pt x="808" y="1288"/>
                  </a:lnTo>
                  <a:lnTo>
                    <a:pt x="818" y="1272"/>
                  </a:lnTo>
                  <a:lnTo>
                    <a:pt x="824" y="1254"/>
                  </a:lnTo>
                  <a:lnTo>
                    <a:pt x="826" y="1236"/>
                  </a:lnTo>
                  <a:lnTo>
                    <a:pt x="826" y="0"/>
                  </a:lnTo>
                  <a:lnTo>
                    <a:pt x="826" y="0"/>
                  </a:lnTo>
                  <a:lnTo>
                    <a:pt x="824" y="16"/>
                  </a:lnTo>
                  <a:lnTo>
                    <a:pt x="818" y="34"/>
                  </a:lnTo>
                  <a:lnTo>
                    <a:pt x="808" y="50"/>
                  </a:lnTo>
                  <a:lnTo>
                    <a:pt x="794" y="66"/>
                  </a:lnTo>
                  <a:lnTo>
                    <a:pt x="776" y="82"/>
                  </a:lnTo>
                  <a:lnTo>
                    <a:pt x="756" y="96"/>
                  </a:lnTo>
                  <a:lnTo>
                    <a:pt x="732" y="108"/>
                  </a:lnTo>
                  <a:lnTo>
                    <a:pt x="704" y="120"/>
                  </a:lnTo>
                  <a:lnTo>
                    <a:pt x="676" y="132"/>
                  </a:lnTo>
                  <a:lnTo>
                    <a:pt x="644" y="142"/>
                  </a:lnTo>
                  <a:lnTo>
                    <a:pt x="610" y="150"/>
                  </a:lnTo>
                  <a:lnTo>
                    <a:pt x="574" y="158"/>
                  </a:lnTo>
                  <a:lnTo>
                    <a:pt x="536" y="164"/>
                  </a:lnTo>
                  <a:lnTo>
                    <a:pt x="496" y="168"/>
                  </a:lnTo>
                  <a:lnTo>
                    <a:pt x="456" y="170"/>
                  </a:lnTo>
                  <a:lnTo>
                    <a:pt x="412" y="172"/>
                  </a:lnTo>
                  <a:lnTo>
                    <a:pt x="412" y="172"/>
                  </a:lnTo>
                  <a:close/>
                </a:path>
              </a:pathLst>
            </a:custGeom>
            <a:gradFill flip="none" rotWithShape="1">
              <a:gsLst>
                <a:gs pos="26000">
                  <a:schemeClr val="accent2">
                    <a:lumMod val="40000"/>
                    <a:lumOff val="60000"/>
                  </a:schemeClr>
                </a:gs>
                <a:gs pos="0">
                  <a:schemeClr val="accent2">
                    <a:lumMod val="60000"/>
                    <a:lumOff val="40000"/>
                  </a:schemeClr>
                </a:gs>
                <a:gs pos="64000">
                  <a:schemeClr val="accent2"/>
                </a:gs>
                <a:gs pos="100000">
                  <a:schemeClr val="accent2">
                    <a:lumMod val="60000"/>
                    <a:lumOff val="40000"/>
                  </a:schemeClr>
                </a:gs>
              </a:gsLst>
              <a:lin ang="0" scaled="1"/>
              <a:tileRect/>
            </a:gradFill>
            <a:ln>
              <a:noFill/>
            </a:ln>
          </p:spPr>
          <p:txBody>
            <a:bodyPr vert="horz" wrap="square" lIns="91440" tIns="45720" rIns="91440" bIns="45720" numCol="1" anchor="t" anchorCtr="0" compatLnSpc="1"/>
            <a:lstStyle/>
            <a:p>
              <a:endParaRPr lang="zh-CN" altLang="en-US">
                <a:ea typeface="+mn-ea"/>
                <a:cs typeface="+mn-ea"/>
              </a:endParaRPr>
            </a:p>
          </p:txBody>
        </p:sp>
        <p:sp>
          <p:nvSpPr>
            <p:cNvPr id="59" name="Freeform 156"/>
            <p:cNvSpPr/>
            <p:nvPr/>
          </p:nvSpPr>
          <p:spPr bwMode="auto">
            <a:xfrm>
              <a:off x="2224088" y="4359275"/>
              <a:ext cx="1311275" cy="546100"/>
            </a:xfrm>
            <a:custGeom>
              <a:avLst/>
              <a:gdLst>
                <a:gd name="T0" fmla="*/ 826 w 826"/>
                <a:gd name="T1" fmla="*/ 172 h 344"/>
                <a:gd name="T2" fmla="*/ 818 w 826"/>
                <a:gd name="T3" fmla="*/ 208 h 344"/>
                <a:gd name="T4" fmla="*/ 794 w 826"/>
                <a:gd name="T5" fmla="*/ 240 h 344"/>
                <a:gd name="T6" fmla="*/ 756 w 826"/>
                <a:gd name="T7" fmla="*/ 268 h 344"/>
                <a:gd name="T8" fmla="*/ 704 w 826"/>
                <a:gd name="T9" fmla="*/ 294 h 344"/>
                <a:gd name="T10" fmla="*/ 644 w 826"/>
                <a:gd name="T11" fmla="*/ 314 h 344"/>
                <a:gd name="T12" fmla="*/ 574 w 826"/>
                <a:gd name="T13" fmla="*/ 330 h 344"/>
                <a:gd name="T14" fmla="*/ 496 w 826"/>
                <a:gd name="T15" fmla="*/ 340 h 344"/>
                <a:gd name="T16" fmla="*/ 412 w 826"/>
                <a:gd name="T17" fmla="*/ 344 h 344"/>
                <a:gd name="T18" fmla="*/ 370 w 826"/>
                <a:gd name="T19" fmla="*/ 344 h 344"/>
                <a:gd name="T20" fmla="*/ 290 w 826"/>
                <a:gd name="T21" fmla="*/ 336 h 344"/>
                <a:gd name="T22" fmla="*/ 216 w 826"/>
                <a:gd name="T23" fmla="*/ 324 h 344"/>
                <a:gd name="T24" fmla="*/ 150 w 826"/>
                <a:gd name="T25" fmla="*/ 304 h 344"/>
                <a:gd name="T26" fmla="*/ 94 w 826"/>
                <a:gd name="T27" fmla="*/ 282 h 344"/>
                <a:gd name="T28" fmla="*/ 50 w 826"/>
                <a:gd name="T29" fmla="*/ 254 h 344"/>
                <a:gd name="T30" fmla="*/ 18 w 826"/>
                <a:gd name="T31" fmla="*/ 224 h 344"/>
                <a:gd name="T32" fmla="*/ 2 w 826"/>
                <a:gd name="T33" fmla="*/ 190 h 344"/>
                <a:gd name="T34" fmla="*/ 0 w 826"/>
                <a:gd name="T35" fmla="*/ 172 h 344"/>
                <a:gd name="T36" fmla="*/ 8 w 826"/>
                <a:gd name="T37" fmla="*/ 138 h 344"/>
                <a:gd name="T38" fmla="*/ 32 w 826"/>
                <a:gd name="T39" fmla="*/ 106 h 344"/>
                <a:gd name="T40" fmla="*/ 70 w 826"/>
                <a:gd name="T41" fmla="*/ 76 h 344"/>
                <a:gd name="T42" fmla="*/ 122 w 826"/>
                <a:gd name="T43" fmla="*/ 50 h 344"/>
                <a:gd name="T44" fmla="*/ 182 w 826"/>
                <a:gd name="T45" fmla="*/ 30 h 344"/>
                <a:gd name="T46" fmla="*/ 252 w 826"/>
                <a:gd name="T47" fmla="*/ 14 h 344"/>
                <a:gd name="T48" fmla="*/ 330 w 826"/>
                <a:gd name="T49" fmla="*/ 4 h 344"/>
                <a:gd name="T50" fmla="*/ 412 w 826"/>
                <a:gd name="T51" fmla="*/ 0 h 344"/>
                <a:gd name="T52" fmla="*/ 456 w 826"/>
                <a:gd name="T53" fmla="*/ 2 h 344"/>
                <a:gd name="T54" fmla="*/ 536 w 826"/>
                <a:gd name="T55" fmla="*/ 8 h 344"/>
                <a:gd name="T56" fmla="*/ 610 w 826"/>
                <a:gd name="T57" fmla="*/ 22 h 344"/>
                <a:gd name="T58" fmla="*/ 676 w 826"/>
                <a:gd name="T59" fmla="*/ 40 h 344"/>
                <a:gd name="T60" fmla="*/ 732 w 826"/>
                <a:gd name="T61" fmla="*/ 64 h 344"/>
                <a:gd name="T62" fmla="*/ 776 w 826"/>
                <a:gd name="T63" fmla="*/ 90 h 344"/>
                <a:gd name="T64" fmla="*/ 808 w 826"/>
                <a:gd name="T65" fmla="*/ 122 h 344"/>
                <a:gd name="T66" fmla="*/ 824 w 826"/>
                <a:gd name="T67" fmla="*/ 154 h 344"/>
                <a:gd name="T68" fmla="*/ 826 w 826"/>
                <a:gd name="T69" fmla="*/ 172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26" h="344">
                  <a:moveTo>
                    <a:pt x="826" y="172"/>
                  </a:moveTo>
                  <a:lnTo>
                    <a:pt x="826" y="172"/>
                  </a:lnTo>
                  <a:lnTo>
                    <a:pt x="824" y="190"/>
                  </a:lnTo>
                  <a:lnTo>
                    <a:pt x="818" y="208"/>
                  </a:lnTo>
                  <a:lnTo>
                    <a:pt x="808" y="224"/>
                  </a:lnTo>
                  <a:lnTo>
                    <a:pt x="794" y="240"/>
                  </a:lnTo>
                  <a:lnTo>
                    <a:pt x="776" y="254"/>
                  </a:lnTo>
                  <a:lnTo>
                    <a:pt x="756" y="268"/>
                  </a:lnTo>
                  <a:lnTo>
                    <a:pt x="732" y="282"/>
                  </a:lnTo>
                  <a:lnTo>
                    <a:pt x="704" y="294"/>
                  </a:lnTo>
                  <a:lnTo>
                    <a:pt x="676" y="304"/>
                  </a:lnTo>
                  <a:lnTo>
                    <a:pt x="644" y="314"/>
                  </a:lnTo>
                  <a:lnTo>
                    <a:pt x="610" y="324"/>
                  </a:lnTo>
                  <a:lnTo>
                    <a:pt x="574" y="330"/>
                  </a:lnTo>
                  <a:lnTo>
                    <a:pt x="536" y="336"/>
                  </a:lnTo>
                  <a:lnTo>
                    <a:pt x="496" y="340"/>
                  </a:lnTo>
                  <a:lnTo>
                    <a:pt x="456" y="344"/>
                  </a:lnTo>
                  <a:lnTo>
                    <a:pt x="412" y="344"/>
                  </a:lnTo>
                  <a:lnTo>
                    <a:pt x="412" y="344"/>
                  </a:lnTo>
                  <a:lnTo>
                    <a:pt x="370" y="344"/>
                  </a:lnTo>
                  <a:lnTo>
                    <a:pt x="330" y="340"/>
                  </a:lnTo>
                  <a:lnTo>
                    <a:pt x="290" y="336"/>
                  </a:lnTo>
                  <a:lnTo>
                    <a:pt x="252" y="330"/>
                  </a:lnTo>
                  <a:lnTo>
                    <a:pt x="216" y="324"/>
                  </a:lnTo>
                  <a:lnTo>
                    <a:pt x="182" y="314"/>
                  </a:lnTo>
                  <a:lnTo>
                    <a:pt x="150" y="304"/>
                  </a:lnTo>
                  <a:lnTo>
                    <a:pt x="122" y="294"/>
                  </a:lnTo>
                  <a:lnTo>
                    <a:pt x="94" y="282"/>
                  </a:lnTo>
                  <a:lnTo>
                    <a:pt x="70" y="268"/>
                  </a:lnTo>
                  <a:lnTo>
                    <a:pt x="50" y="254"/>
                  </a:lnTo>
                  <a:lnTo>
                    <a:pt x="32" y="240"/>
                  </a:lnTo>
                  <a:lnTo>
                    <a:pt x="18" y="224"/>
                  </a:lnTo>
                  <a:lnTo>
                    <a:pt x="8" y="208"/>
                  </a:lnTo>
                  <a:lnTo>
                    <a:pt x="2" y="190"/>
                  </a:lnTo>
                  <a:lnTo>
                    <a:pt x="0" y="172"/>
                  </a:lnTo>
                  <a:lnTo>
                    <a:pt x="0" y="172"/>
                  </a:lnTo>
                  <a:lnTo>
                    <a:pt x="2" y="154"/>
                  </a:lnTo>
                  <a:lnTo>
                    <a:pt x="8" y="138"/>
                  </a:lnTo>
                  <a:lnTo>
                    <a:pt x="18" y="122"/>
                  </a:lnTo>
                  <a:lnTo>
                    <a:pt x="32" y="106"/>
                  </a:lnTo>
                  <a:lnTo>
                    <a:pt x="50" y="90"/>
                  </a:lnTo>
                  <a:lnTo>
                    <a:pt x="70" y="76"/>
                  </a:lnTo>
                  <a:lnTo>
                    <a:pt x="94" y="64"/>
                  </a:lnTo>
                  <a:lnTo>
                    <a:pt x="122" y="50"/>
                  </a:lnTo>
                  <a:lnTo>
                    <a:pt x="150" y="40"/>
                  </a:lnTo>
                  <a:lnTo>
                    <a:pt x="182" y="30"/>
                  </a:lnTo>
                  <a:lnTo>
                    <a:pt x="216" y="22"/>
                  </a:lnTo>
                  <a:lnTo>
                    <a:pt x="252" y="14"/>
                  </a:lnTo>
                  <a:lnTo>
                    <a:pt x="290" y="8"/>
                  </a:lnTo>
                  <a:lnTo>
                    <a:pt x="330" y="4"/>
                  </a:lnTo>
                  <a:lnTo>
                    <a:pt x="370" y="2"/>
                  </a:lnTo>
                  <a:lnTo>
                    <a:pt x="412" y="0"/>
                  </a:lnTo>
                  <a:lnTo>
                    <a:pt x="412" y="0"/>
                  </a:lnTo>
                  <a:lnTo>
                    <a:pt x="456" y="2"/>
                  </a:lnTo>
                  <a:lnTo>
                    <a:pt x="496" y="4"/>
                  </a:lnTo>
                  <a:lnTo>
                    <a:pt x="536" y="8"/>
                  </a:lnTo>
                  <a:lnTo>
                    <a:pt x="574" y="14"/>
                  </a:lnTo>
                  <a:lnTo>
                    <a:pt x="610" y="22"/>
                  </a:lnTo>
                  <a:lnTo>
                    <a:pt x="644" y="30"/>
                  </a:lnTo>
                  <a:lnTo>
                    <a:pt x="676" y="40"/>
                  </a:lnTo>
                  <a:lnTo>
                    <a:pt x="704" y="50"/>
                  </a:lnTo>
                  <a:lnTo>
                    <a:pt x="732" y="64"/>
                  </a:lnTo>
                  <a:lnTo>
                    <a:pt x="756" y="76"/>
                  </a:lnTo>
                  <a:lnTo>
                    <a:pt x="776" y="90"/>
                  </a:lnTo>
                  <a:lnTo>
                    <a:pt x="794" y="106"/>
                  </a:lnTo>
                  <a:lnTo>
                    <a:pt x="808" y="122"/>
                  </a:lnTo>
                  <a:lnTo>
                    <a:pt x="818" y="138"/>
                  </a:lnTo>
                  <a:lnTo>
                    <a:pt x="824" y="154"/>
                  </a:lnTo>
                  <a:lnTo>
                    <a:pt x="826" y="172"/>
                  </a:lnTo>
                  <a:lnTo>
                    <a:pt x="826" y="172"/>
                  </a:lnTo>
                  <a:close/>
                </a:path>
              </a:pathLst>
            </a:custGeom>
            <a:gradFill flip="none" rotWithShape="1">
              <a:gsLst>
                <a:gs pos="0">
                  <a:schemeClr val="bg1">
                    <a:alpha val="40000"/>
                  </a:schemeClr>
                </a:gs>
                <a:gs pos="100000">
                  <a:schemeClr val="bg1">
                    <a:shade val="100000"/>
                    <a:satMod val="115000"/>
                    <a:alpha val="10000"/>
                  </a:schemeClr>
                </a:gs>
              </a:gsLst>
              <a:lin ang="16200000" scaled="1"/>
              <a:tileRect/>
            </a:gradFill>
            <a:ln>
              <a:noFill/>
            </a:ln>
          </p:spPr>
          <p:txBody>
            <a:bodyPr vert="horz" wrap="square" lIns="91440" tIns="45720" rIns="91440" bIns="45720" numCol="1" anchor="t" anchorCtr="0" compatLnSpc="1"/>
            <a:lstStyle/>
            <a:p>
              <a:endParaRPr lang="zh-CN" altLang="en-US">
                <a:ea typeface="+mn-ea"/>
                <a:cs typeface="+mn-ea"/>
              </a:endParaRPr>
            </a:p>
          </p:txBody>
        </p:sp>
      </p:grpSp>
      <p:grpSp>
        <p:nvGrpSpPr>
          <p:cNvPr id="60" name="组合 59"/>
          <p:cNvGrpSpPr/>
          <p:nvPr/>
        </p:nvGrpSpPr>
        <p:grpSpPr>
          <a:xfrm>
            <a:off x="2314232" y="2299962"/>
            <a:ext cx="1023422" cy="3447779"/>
            <a:chOff x="3763963" y="9525"/>
            <a:chExt cx="1489075" cy="5016500"/>
          </a:xfrm>
        </p:grpSpPr>
        <p:sp>
          <p:nvSpPr>
            <p:cNvPr id="61" name="Freeform 160"/>
            <p:cNvSpPr/>
            <p:nvPr/>
          </p:nvSpPr>
          <p:spPr bwMode="auto">
            <a:xfrm>
              <a:off x="3763963" y="311150"/>
              <a:ext cx="1489075" cy="4714875"/>
            </a:xfrm>
            <a:custGeom>
              <a:avLst/>
              <a:gdLst>
                <a:gd name="T0" fmla="*/ 470 w 938"/>
                <a:gd name="T1" fmla="*/ 196 h 2970"/>
                <a:gd name="T2" fmla="*/ 376 w 938"/>
                <a:gd name="T3" fmla="*/ 192 h 2970"/>
                <a:gd name="T4" fmla="*/ 288 w 938"/>
                <a:gd name="T5" fmla="*/ 180 h 2970"/>
                <a:gd name="T6" fmla="*/ 208 w 938"/>
                <a:gd name="T7" fmla="*/ 162 h 2970"/>
                <a:gd name="T8" fmla="*/ 138 w 938"/>
                <a:gd name="T9" fmla="*/ 138 h 2970"/>
                <a:gd name="T10" fmla="*/ 80 w 938"/>
                <a:gd name="T11" fmla="*/ 110 h 2970"/>
                <a:gd name="T12" fmla="*/ 38 w 938"/>
                <a:gd name="T13" fmla="*/ 76 h 2970"/>
                <a:gd name="T14" fmla="*/ 10 w 938"/>
                <a:gd name="T15" fmla="*/ 40 h 2970"/>
                <a:gd name="T16" fmla="*/ 2 w 938"/>
                <a:gd name="T17" fmla="*/ 10 h 2970"/>
                <a:gd name="T18" fmla="*/ 0 w 938"/>
                <a:gd name="T19" fmla="*/ 2776 h 2970"/>
                <a:gd name="T20" fmla="*/ 2 w 938"/>
                <a:gd name="T21" fmla="*/ 2786 h 2970"/>
                <a:gd name="T22" fmla="*/ 10 w 938"/>
                <a:gd name="T23" fmla="*/ 2814 h 2970"/>
                <a:gd name="T24" fmla="*/ 38 w 938"/>
                <a:gd name="T25" fmla="*/ 2852 h 2970"/>
                <a:gd name="T26" fmla="*/ 80 w 938"/>
                <a:gd name="T27" fmla="*/ 2884 h 2970"/>
                <a:gd name="T28" fmla="*/ 138 w 938"/>
                <a:gd name="T29" fmla="*/ 2914 h 2970"/>
                <a:gd name="T30" fmla="*/ 208 w 938"/>
                <a:gd name="T31" fmla="*/ 2938 h 2970"/>
                <a:gd name="T32" fmla="*/ 288 w 938"/>
                <a:gd name="T33" fmla="*/ 2956 h 2970"/>
                <a:gd name="T34" fmla="*/ 376 w 938"/>
                <a:gd name="T35" fmla="*/ 2966 h 2970"/>
                <a:gd name="T36" fmla="*/ 470 w 938"/>
                <a:gd name="T37" fmla="*/ 2970 h 2970"/>
                <a:gd name="T38" fmla="*/ 518 w 938"/>
                <a:gd name="T39" fmla="*/ 2970 h 2970"/>
                <a:gd name="T40" fmla="*/ 610 w 938"/>
                <a:gd name="T41" fmla="*/ 2962 h 2970"/>
                <a:gd name="T42" fmla="*/ 694 w 938"/>
                <a:gd name="T43" fmla="*/ 2948 h 2970"/>
                <a:gd name="T44" fmla="*/ 768 w 938"/>
                <a:gd name="T45" fmla="*/ 2926 h 2970"/>
                <a:gd name="T46" fmla="*/ 832 w 938"/>
                <a:gd name="T47" fmla="*/ 2900 h 2970"/>
                <a:gd name="T48" fmla="*/ 882 w 938"/>
                <a:gd name="T49" fmla="*/ 2868 h 2970"/>
                <a:gd name="T50" fmla="*/ 918 w 938"/>
                <a:gd name="T51" fmla="*/ 2834 h 2970"/>
                <a:gd name="T52" fmla="*/ 936 w 938"/>
                <a:gd name="T53" fmla="*/ 2796 h 2970"/>
                <a:gd name="T54" fmla="*/ 938 w 938"/>
                <a:gd name="T55" fmla="*/ 2776 h 2970"/>
                <a:gd name="T56" fmla="*/ 938 w 938"/>
                <a:gd name="T57" fmla="*/ 0 h 2970"/>
                <a:gd name="T58" fmla="*/ 936 w 938"/>
                <a:gd name="T59" fmla="*/ 20 h 2970"/>
                <a:gd name="T60" fmla="*/ 918 w 938"/>
                <a:gd name="T61" fmla="*/ 58 h 2970"/>
                <a:gd name="T62" fmla="*/ 882 w 938"/>
                <a:gd name="T63" fmla="*/ 94 h 2970"/>
                <a:gd name="T64" fmla="*/ 832 w 938"/>
                <a:gd name="T65" fmla="*/ 124 h 2970"/>
                <a:gd name="T66" fmla="*/ 768 w 938"/>
                <a:gd name="T67" fmla="*/ 150 h 2970"/>
                <a:gd name="T68" fmla="*/ 694 w 938"/>
                <a:gd name="T69" fmla="*/ 172 h 2970"/>
                <a:gd name="T70" fmla="*/ 610 w 938"/>
                <a:gd name="T71" fmla="*/ 186 h 2970"/>
                <a:gd name="T72" fmla="*/ 518 w 938"/>
                <a:gd name="T73" fmla="*/ 194 h 2970"/>
                <a:gd name="T74" fmla="*/ 470 w 938"/>
                <a:gd name="T75" fmla="*/ 196 h 29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38" h="2970">
                  <a:moveTo>
                    <a:pt x="470" y="196"/>
                  </a:moveTo>
                  <a:lnTo>
                    <a:pt x="470" y="196"/>
                  </a:lnTo>
                  <a:lnTo>
                    <a:pt x="422" y="194"/>
                  </a:lnTo>
                  <a:lnTo>
                    <a:pt x="376" y="192"/>
                  </a:lnTo>
                  <a:lnTo>
                    <a:pt x="330" y="186"/>
                  </a:lnTo>
                  <a:lnTo>
                    <a:pt x="288" y="180"/>
                  </a:lnTo>
                  <a:lnTo>
                    <a:pt x="246" y="172"/>
                  </a:lnTo>
                  <a:lnTo>
                    <a:pt x="208" y="162"/>
                  </a:lnTo>
                  <a:lnTo>
                    <a:pt x="172" y="150"/>
                  </a:lnTo>
                  <a:lnTo>
                    <a:pt x="138" y="138"/>
                  </a:lnTo>
                  <a:lnTo>
                    <a:pt x="108" y="124"/>
                  </a:lnTo>
                  <a:lnTo>
                    <a:pt x="80" y="110"/>
                  </a:lnTo>
                  <a:lnTo>
                    <a:pt x="58" y="94"/>
                  </a:lnTo>
                  <a:lnTo>
                    <a:pt x="38" y="76"/>
                  </a:lnTo>
                  <a:lnTo>
                    <a:pt x="22" y="58"/>
                  </a:lnTo>
                  <a:lnTo>
                    <a:pt x="10" y="40"/>
                  </a:lnTo>
                  <a:lnTo>
                    <a:pt x="4" y="20"/>
                  </a:lnTo>
                  <a:lnTo>
                    <a:pt x="2" y="10"/>
                  </a:lnTo>
                  <a:lnTo>
                    <a:pt x="0" y="0"/>
                  </a:lnTo>
                  <a:lnTo>
                    <a:pt x="0" y="2776"/>
                  </a:lnTo>
                  <a:lnTo>
                    <a:pt x="0" y="2776"/>
                  </a:lnTo>
                  <a:lnTo>
                    <a:pt x="2" y="2786"/>
                  </a:lnTo>
                  <a:lnTo>
                    <a:pt x="4" y="2796"/>
                  </a:lnTo>
                  <a:lnTo>
                    <a:pt x="10" y="2814"/>
                  </a:lnTo>
                  <a:lnTo>
                    <a:pt x="22" y="2834"/>
                  </a:lnTo>
                  <a:lnTo>
                    <a:pt x="38" y="2852"/>
                  </a:lnTo>
                  <a:lnTo>
                    <a:pt x="58" y="2868"/>
                  </a:lnTo>
                  <a:lnTo>
                    <a:pt x="80" y="2884"/>
                  </a:lnTo>
                  <a:lnTo>
                    <a:pt x="108" y="2900"/>
                  </a:lnTo>
                  <a:lnTo>
                    <a:pt x="138" y="2914"/>
                  </a:lnTo>
                  <a:lnTo>
                    <a:pt x="172" y="2926"/>
                  </a:lnTo>
                  <a:lnTo>
                    <a:pt x="208" y="2938"/>
                  </a:lnTo>
                  <a:lnTo>
                    <a:pt x="246" y="2948"/>
                  </a:lnTo>
                  <a:lnTo>
                    <a:pt x="288" y="2956"/>
                  </a:lnTo>
                  <a:lnTo>
                    <a:pt x="330" y="2962"/>
                  </a:lnTo>
                  <a:lnTo>
                    <a:pt x="376" y="2966"/>
                  </a:lnTo>
                  <a:lnTo>
                    <a:pt x="422" y="2970"/>
                  </a:lnTo>
                  <a:lnTo>
                    <a:pt x="470" y="2970"/>
                  </a:lnTo>
                  <a:lnTo>
                    <a:pt x="470" y="2970"/>
                  </a:lnTo>
                  <a:lnTo>
                    <a:pt x="518" y="2970"/>
                  </a:lnTo>
                  <a:lnTo>
                    <a:pt x="564" y="2966"/>
                  </a:lnTo>
                  <a:lnTo>
                    <a:pt x="610" y="2962"/>
                  </a:lnTo>
                  <a:lnTo>
                    <a:pt x="652" y="2956"/>
                  </a:lnTo>
                  <a:lnTo>
                    <a:pt x="694" y="2948"/>
                  </a:lnTo>
                  <a:lnTo>
                    <a:pt x="732" y="2938"/>
                  </a:lnTo>
                  <a:lnTo>
                    <a:pt x="768" y="2926"/>
                  </a:lnTo>
                  <a:lnTo>
                    <a:pt x="802" y="2914"/>
                  </a:lnTo>
                  <a:lnTo>
                    <a:pt x="832" y="2900"/>
                  </a:lnTo>
                  <a:lnTo>
                    <a:pt x="858" y="2884"/>
                  </a:lnTo>
                  <a:lnTo>
                    <a:pt x="882" y="2868"/>
                  </a:lnTo>
                  <a:lnTo>
                    <a:pt x="902" y="2852"/>
                  </a:lnTo>
                  <a:lnTo>
                    <a:pt x="918" y="2834"/>
                  </a:lnTo>
                  <a:lnTo>
                    <a:pt x="930" y="2814"/>
                  </a:lnTo>
                  <a:lnTo>
                    <a:pt x="936" y="2796"/>
                  </a:lnTo>
                  <a:lnTo>
                    <a:pt x="938" y="2786"/>
                  </a:lnTo>
                  <a:lnTo>
                    <a:pt x="938" y="2776"/>
                  </a:lnTo>
                  <a:lnTo>
                    <a:pt x="938" y="0"/>
                  </a:lnTo>
                  <a:lnTo>
                    <a:pt x="938" y="0"/>
                  </a:lnTo>
                  <a:lnTo>
                    <a:pt x="938" y="10"/>
                  </a:lnTo>
                  <a:lnTo>
                    <a:pt x="936" y="20"/>
                  </a:lnTo>
                  <a:lnTo>
                    <a:pt x="930" y="40"/>
                  </a:lnTo>
                  <a:lnTo>
                    <a:pt x="918" y="58"/>
                  </a:lnTo>
                  <a:lnTo>
                    <a:pt x="902" y="76"/>
                  </a:lnTo>
                  <a:lnTo>
                    <a:pt x="882" y="94"/>
                  </a:lnTo>
                  <a:lnTo>
                    <a:pt x="858" y="110"/>
                  </a:lnTo>
                  <a:lnTo>
                    <a:pt x="832" y="124"/>
                  </a:lnTo>
                  <a:lnTo>
                    <a:pt x="802" y="138"/>
                  </a:lnTo>
                  <a:lnTo>
                    <a:pt x="768" y="150"/>
                  </a:lnTo>
                  <a:lnTo>
                    <a:pt x="732" y="162"/>
                  </a:lnTo>
                  <a:lnTo>
                    <a:pt x="694" y="172"/>
                  </a:lnTo>
                  <a:lnTo>
                    <a:pt x="652" y="180"/>
                  </a:lnTo>
                  <a:lnTo>
                    <a:pt x="610" y="186"/>
                  </a:lnTo>
                  <a:lnTo>
                    <a:pt x="564" y="192"/>
                  </a:lnTo>
                  <a:lnTo>
                    <a:pt x="518" y="194"/>
                  </a:lnTo>
                  <a:lnTo>
                    <a:pt x="470" y="196"/>
                  </a:lnTo>
                  <a:lnTo>
                    <a:pt x="470" y="196"/>
                  </a:lnTo>
                  <a:close/>
                </a:path>
              </a:pathLst>
            </a:custGeom>
            <a:gradFill flip="none" rotWithShape="1">
              <a:gsLst>
                <a:gs pos="0">
                  <a:schemeClr val="tx1">
                    <a:lumMod val="75000"/>
                    <a:alpha val="20000"/>
                  </a:schemeClr>
                </a:gs>
                <a:gs pos="50000">
                  <a:schemeClr val="tx1">
                    <a:lumMod val="75000"/>
                    <a:alpha val="0"/>
                  </a:schemeClr>
                </a:gs>
                <a:gs pos="100000">
                  <a:schemeClr val="tx1">
                    <a:lumMod val="75000"/>
                    <a:alpha val="20000"/>
                  </a:schemeClr>
                </a:gs>
              </a:gsLst>
              <a:lin ang="0" scaled="1"/>
              <a:tileRect/>
            </a:gradFill>
            <a:ln>
              <a:noFill/>
            </a:ln>
          </p:spPr>
          <p:txBody>
            <a:bodyPr vert="horz" wrap="square" lIns="91440" tIns="45720" rIns="91440" bIns="45720" numCol="1" anchor="t" anchorCtr="0" compatLnSpc="1"/>
            <a:lstStyle/>
            <a:p>
              <a:endParaRPr lang="zh-CN" altLang="en-US">
                <a:ea typeface="+mn-ea"/>
                <a:cs typeface="+mn-ea"/>
              </a:endParaRPr>
            </a:p>
          </p:txBody>
        </p:sp>
        <p:sp>
          <p:nvSpPr>
            <p:cNvPr id="62" name="Freeform 158"/>
            <p:cNvSpPr/>
            <p:nvPr/>
          </p:nvSpPr>
          <p:spPr bwMode="auto">
            <a:xfrm>
              <a:off x="3763963" y="9525"/>
              <a:ext cx="1489075" cy="622300"/>
            </a:xfrm>
            <a:custGeom>
              <a:avLst/>
              <a:gdLst>
                <a:gd name="T0" fmla="*/ 938 w 938"/>
                <a:gd name="T1" fmla="*/ 196 h 392"/>
                <a:gd name="T2" fmla="*/ 936 w 938"/>
                <a:gd name="T3" fmla="*/ 216 h 392"/>
                <a:gd name="T4" fmla="*/ 918 w 938"/>
                <a:gd name="T5" fmla="*/ 254 h 392"/>
                <a:gd name="T6" fmla="*/ 882 w 938"/>
                <a:gd name="T7" fmla="*/ 290 h 392"/>
                <a:gd name="T8" fmla="*/ 832 w 938"/>
                <a:gd name="T9" fmla="*/ 320 h 392"/>
                <a:gd name="T10" fmla="*/ 768 w 938"/>
                <a:gd name="T11" fmla="*/ 346 h 392"/>
                <a:gd name="T12" fmla="*/ 694 w 938"/>
                <a:gd name="T13" fmla="*/ 368 h 392"/>
                <a:gd name="T14" fmla="*/ 610 w 938"/>
                <a:gd name="T15" fmla="*/ 382 h 392"/>
                <a:gd name="T16" fmla="*/ 518 w 938"/>
                <a:gd name="T17" fmla="*/ 390 h 392"/>
                <a:gd name="T18" fmla="*/ 470 w 938"/>
                <a:gd name="T19" fmla="*/ 392 h 392"/>
                <a:gd name="T20" fmla="*/ 376 w 938"/>
                <a:gd name="T21" fmla="*/ 388 h 392"/>
                <a:gd name="T22" fmla="*/ 288 w 938"/>
                <a:gd name="T23" fmla="*/ 376 h 392"/>
                <a:gd name="T24" fmla="*/ 208 w 938"/>
                <a:gd name="T25" fmla="*/ 358 h 392"/>
                <a:gd name="T26" fmla="*/ 138 w 938"/>
                <a:gd name="T27" fmla="*/ 334 h 392"/>
                <a:gd name="T28" fmla="*/ 80 w 938"/>
                <a:gd name="T29" fmla="*/ 306 h 392"/>
                <a:gd name="T30" fmla="*/ 38 w 938"/>
                <a:gd name="T31" fmla="*/ 272 h 392"/>
                <a:gd name="T32" fmla="*/ 10 w 938"/>
                <a:gd name="T33" fmla="*/ 236 h 392"/>
                <a:gd name="T34" fmla="*/ 2 w 938"/>
                <a:gd name="T35" fmla="*/ 206 h 392"/>
                <a:gd name="T36" fmla="*/ 0 w 938"/>
                <a:gd name="T37" fmla="*/ 196 h 392"/>
                <a:gd name="T38" fmla="*/ 4 w 938"/>
                <a:gd name="T39" fmla="*/ 176 h 392"/>
                <a:gd name="T40" fmla="*/ 22 w 938"/>
                <a:gd name="T41" fmla="*/ 138 h 392"/>
                <a:gd name="T42" fmla="*/ 58 w 938"/>
                <a:gd name="T43" fmla="*/ 104 h 392"/>
                <a:gd name="T44" fmla="*/ 108 w 938"/>
                <a:gd name="T45" fmla="*/ 72 h 392"/>
                <a:gd name="T46" fmla="*/ 172 w 938"/>
                <a:gd name="T47" fmla="*/ 46 h 392"/>
                <a:gd name="T48" fmla="*/ 246 w 938"/>
                <a:gd name="T49" fmla="*/ 24 h 392"/>
                <a:gd name="T50" fmla="*/ 330 w 938"/>
                <a:gd name="T51" fmla="*/ 10 h 392"/>
                <a:gd name="T52" fmla="*/ 422 w 938"/>
                <a:gd name="T53" fmla="*/ 2 h 392"/>
                <a:gd name="T54" fmla="*/ 470 w 938"/>
                <a:gd name="T55" fmla="*/ 0 h 392"/>
                <a:gd name="T56" fmla="*/ 564 w 938"/>
                <a:gd name="T57" fmla="*/ 4 h 392"/>
                <a:gd name="T58" fmla="*/ 652 w 938"/>
                <a:gd name="T59" fmla="*/ 16 h 392"/>
                <a:gd name="T60" fmla="*/ 732 w 938"/>
                <a:gd name="T61" fmla="*/ 34 h 392"/>
                <a:gd name="T62" fmla="*/ 802 w 938"/>
                <a:gd name="T63" fmla="*/ 58 h 392"/>
                <a:gd name="T64" fmla="*/ 858 w 938"/>
                <a:gd name="T65" fmla="*/ 86 h 392"/>
                <a:gd name="T66" fmla="*/ 902 w 938"/>
                <a:gd name="T67" fmla="*/ 120 h 392"/>
                <a:gd name="T68" fmla="*/ 930 w 938"/>
                <a:gd name="T69" fmla="*/ 156 h 392"/>
                <a:gd name="T70" fmla="*/ 938 w 938"/>
                <a:gd name="T71" fmla="*/ 186 h 392"/>
                <a:gd name="T72" fmla="*/ 938 w 938"/>
                <a:gd name="T73" fmla="*/ 196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38" h="392">
                  <a:moveTo>
                    <a:pt x="938" y="196"/>
                  </a:moveTo>
                  <a:lnTo>
                    <a:pt x="938" y="196"/>
                  </a:lnTo>
                  <a:lnTo>
                    <a:pt x="938" y="206"/>
                  </a:lnTo>
                  <a:lnTo>
                    <a:pt x="936" y="216"/>
                  </a:lnTo>
                  <a:lnTo>
                    <a:pt x="930" y="236"/>
                  </a:lnTo>
                  <a:lnTo>
                    <a:pt x="918" y="254"/>
                  </a:lnTo>
                  <a:lnTo>
                    <a:pt x="902" y="272"/>
                  </a:lnTo>
                  <a:lnTo>
                    <a:pt x="882" y="290"/>
                  </a:lnTo>
                  <a:lnTo>
                    <a:pt x="858" y="306"/>
                  </a:lnTo>
                  <a:lnTo>
                    <a:pt x="832" y="320"/>
                  </a:lnTo>
                  <a:lnTo>
                    <a:pt x="802" y="334"/>
                  </a:lnTo>
                  <a:lnTo>
                    <a:pt x="768" y="346"/>
                  </a:lnTo>
                  <a:lnTo>
                    <a:pt x="732" y="358"/>
                  </a:lnTo>
                  <a:lnTo>
                    <a:pt x="694" y="368"/>
                  </a:lnTo>
                  <a:lnTo>
                    <a:pt x="652" y="376"/>
                  </a:lnTo>
                  <a:lnTo>
                    <a:pt x="610" y="382"/>
                  </a:lnTo>
                  <a:lnTo>
                    <a:pt x="564" y="388"/>
                  </a:lnTo>
                  <a:lnTo>
                    <a:pt x="518" y="390"/>
                  </a:lnTo>
                  <a:lnTo>
                    <a:pt x="470" y="392"/>
                  </a:lnTo>
                  <a:lnTo>
                    <a:pt x="470" y="392"/>
                  </a:lnTo>
                  <a:lnTo>
                    <a:pt x="422" y="390"/>
                  </a:lnTo>
                  <a:lnTo>
                    <a:pt x="376" y="388"/>
                  </a:lnTo>
                  <a:lnTo>
                    <a:pt x="330" y="382"/>
                  </a:lnTo>
                  <a:lnTo>
                    <a:pt x="288" y="376"/>
                  </a:lnTo>
                  <a:lnTo>
                    <a:pt x="246" y="368"/>
                  </a:lnTo>
                  <a:lnTo>
                    <a:pt x="208" y="358"/>
                  </a:lnTo>
                  <a:lnTo>
                    <a:pt x="172" y="346"/>
                  </a:lnTo>
                  <a:lnTo>
                    <a:pt x="138" y="334"/>
                  </a:lnTo>
                  <a:lnTo>
                    <a:pt x="108" y="320"/>
                  </a:lnTo>
                  <a:lnTo>
                    <a:pt x="80" y="306"/>
                  </a:lnTo>
                  <a:lnTo>
                    <a:pt x="58" y="290"/>
                  </a:lnTo>
                  <a:lnTo>
                    <a:pt x="38" y="272"/>
                  </a:lnTo>
                  <a:lnTo>
                    <a:pt x="22" y="254"/>
                  </a:lnTo>
                  <a:lnTo>
                    <a:pt x="10" y="236"/>
                  </a:lnTo>
                  <a:lnTo>
                    <a:pt x="4" y="216"/>
                  </a:lnTo>
                  <a:lnTo>
                    <a:pt x="2" y="206"/>
                  </a:lnTo>
                  <a:lnTo>
                    <a:pt x="0" y="196"/>
                  </a:lnTo>
                  <a:lnTo>
                    <a:pt x="0" y="196"/>
                  </a:lnTo>
                  <a:lnTo>
                    <a:pt x="2" y="186"/>
                  </a:lnTo>
                  <a:lnTo>
                    <a:pt x="4" y="176"/>
                  </a:lnTo>
                  <a:lnTo>
                    <a:pt x="10" y="156"/>
                  </a:lnTo>
                  <a:lnTo>
                    <a:pt x="22" y="138"/>
                  </a:lnTo>
                  <a:lnTo>
                    <a:pt x="38" y="120"/>
                  </a:lnTo>
                  <a:lnTo>
                    <a:pt x="58" y="104"/>
                  </a:lnTo>
                  <a:lnTo>
                    <a:pt x="80" y="86"/>
                  </a:lnTo>
                  <a:lnTo>
                    <a:pt x="108" y="72"/>
                  </a:lnTo>
                  <a:lnTo>
                    <a:pt x="138" y="58"/>
                  </a:lnTo>
                  <a:lnTo>
                    <a:pt x="172" y="46"/>
                  </a:lnTo>
                  <a:lnTo>
                    <a:pt x="208" y="34"/>
                  </a:lnTo>
                  <a:lnTo>
                    <a:pt x="246" y="24"/>
                  </a:lnTo>
                  <a:lnTo>
                    <a:pt x="288" y="16"/>
                  </a:lnTo>
                  <a:lnTo>
                    <a:pt x="330" y="10"/>
                  </a:lnTo>
                  <a:lnTo>
                    <a:pt x="376" y="4"/>
                  </a:lnTo>
                  <a:lnTo>
                    <a:pt x="422" y="2"/>
                  </a:lnTo>
                  <a:lnTo>
                    <a:pt x="470" y="0"/>
                  </a:lnTo>
                  <a:lnTo>
                    <a:pt x="470" y="0"/>
                  </a:lnTo>
                  <a:lnTo>
                    <a:pt x="518" y="2"/>
                  </a:lnTo>
                  <a:lnTo>
                    <a:pt x="564" y="4"/>
                  </a:lnTo>
                  <a:lnTo>
                    <a:pt x="610" y="10"/>
                  </a:lnTo>
                  <a:lnTo>
                    <a:pt x="652" y="16"/>
                  </a:lnTo>
                  <a:lnTo>
                    <a:pt x="694" y="24"/>
                  </a:lnTo>
                  <a:lnTo>
                    <a:pt x="732" y="34"/>
                  </a:lnTo>
                  <a:lnTo>
                    <a:pt x="768" y="46"/>
                  </a:lnTo>
                  <a:lnTo>
                    <a:pt x="802" y="58"/>
                  </a:lnTo>
                  <a:lnTo>
                    <a:pt x="832" y="72"/>
                  </a:lnTo>
                  <a:lnTo>
                    <a:pt x="858" y="86"/>
                  </a:lnTo>
                  <a:lnTo>
                    <a:pt x="882" y="104"/>
                  </a:lnTo>
                  <a:lnTo>
                    <a:pt x="902" y="120"/>
                  </a:lnTo>
                  <a:lnTo>
                    <a:pt x="918" y="138"/>
                  </a:lnTo>
                  <a:lnTo>
                    <a:pt x="930" y="156"/>
                  </a:lnTo>
                  <a:lnTo>
                    <a:pt x="936" y="176"/>
                  </a:lnTo>
                  <a:lnTo>
                    <a:pt x="938" y="186"/>
                  </a:lnTo>
                  <a:lnTo>
                    <a:pt x="938" y="196"/>
                  </a:lnTo>
                  <a:lnTo>
                    <a:pt x="938" y="196"/>
                  </a:lnTo>
                  <a:close/>
                </a:path>
              </a:pathLst>
            </a:custGeom>
            <a:gradFill flip="none" rotWithShape="1">
              <a:gsLst>
                <a:gs pos="0">
                  <a:schemeClr val="tx1">
                    <a:lumMod val="75000"/>
                    <a:alpha val="30000"/>
                  </a:schemeClr>
                </a:gs>
                <a:gs pos="100000">
                  <a:schemeClr val="tx1">
                    <a:lumMod val="75000"/>
                    <a:alpha val="10000"/>
                  </a:schemeClr>
                </a:gs>
              </a:gsLst>
              <a:lin ang="13500000" scaled="1"/>
              <a:tileRect/>
            </a:gradFill>
            <a:ln>
              <a:noFill/>
            </a:ln>
          </p:spPr>
          <p:txBody>
            <a:bodyPr vert="horz" wrap="square" lIns="91440" tIns="45720" rIns="91440" bIns="45720" numCol="1" anchor="t" anchorCtr="0" compatLnSpc="1"/>
            <a:lstStyle/>
            <a:p>
              <a:endParaRPr lang="zh-CN" altLang="en-US">
                <a:ea typeface="+mn-ea"/>
                <a:cs typeface="+mn-ea"/>
              </a:endParaRPr>
            </a:p>
          </p:txBody>
        </p:sp>
        <p:sp>
          <p:nvSpPr>
            <p:cNvPr id="63" name="Freeform 159"/>
            <p:cNvSpPr/>
            <p:nvPr/>
          </p:nvSpPr>
          <p:spPr bwMode="auto">
            <a:xfrm>
              <a:off x="3763963" y="4406900"/>
              <a:ext cx="1489075" cy="619125"/>
            </a:xfrm>
            <a:custGeom>
              <a:avLst/>
              <a:gdLst>
                <a:gd name="T0" fmla="*/ 938 w 938"/>
                <a:gd name="T1" fmla="*/ 196 h 390"/>
                <a:gd name="T2" fmla="*/ 936 w 938"/>
                <a:gd name="T3" fmla="*/ 216 h 390"/>
                <a:gd name="T4" fmla="*/ 918 w 938"/>
                <a:gd name="T5" fmla="*/ 254 h 390"/>
                <a:gd name="T6" fmla="*/ 882 w 938"/>
                <a:gd name="T7" fmla="*/ 288 h 390"/>
                <a:gd name="T8" fmla="*/ 832 w 938"/>
                <a:gd name="T9" fmla="*/ 320 h 390"/>
                <a:gd name="T10" fmla="*/ 768 w 938"/>
                <a:gd name="T11" fmla="*/ 346 h 390"/>
                <a:gd name="T12" fmla="*/ 694 w 938"/>
                <a:gd name="T13" fmla="*/ 368 h 390"/>
                <a:gd name="T14" fmla="*/ 610 w 938"/>
                <a:gd name="T15" fmla="*/ 382 h 390"/>
                <a:gd name="T16" fmla="*/ 518 w 938"/>
                <a:gd name="T17" fmla="*/ 390 h 390"/>
                <a:gd name="T18" fmla="*/ 470 w 938"/>
                <a:gd name="T19" fmla="*/ 390 h 390"/>
                <a:gd name="T20" fmla="*/ 376 w 938"/>
                <a:gd name="T21" fmla="*/ 386 h 390"/>
                <a:gd name="T22" fmla="*/ 288 w 938"/>
                <a:gd name="T23" fmla="*/ 376 h 390"/>
                <a:gd name="T24" fmla="*/ 208 w 938"/>
                <a:gd name="T25" fmla="*/ 358 h 390"/>
                <a:gd name="T26" fmla="*/ 138 w 938"/>
                <a:gd name="T27" fmla="*/ 334 h 390"/>
                <a:gd name="T28" fmla="*/ 80 w 938"/>
                <a:gd name="T29" fmla="*/ 304 h 390"/>
                <a:gd name="T30" fmla="*/ 38 w 938"/>
                <a:gd name="T31" fmla="*/ 272 h 390"/>
                <a:gd name="T32" fmla="*/ 10 w 938"/>
                <a:gd name="T33" fmla="*/ 234 h 390"/>
                <a:gd name="T34" fmla="*/ 2 w 938"/>
                <a:gd name="T35" fmla="*/ 206 h 390"/>
                <a:gd name="T36" fmla="*/ 0 w 938"/>
                <a:gd name="T37" fmla="*/ 196 h 390"/>
                <a:gd name="T38" fmla="*/ 4 w 938"/>
                <a:gd name="T39" fmla="*/ 176 h 390"/>
                <a:gd name="T40" fmla="*/ 22 w 938"/>
                <a:gd name="T41" fmla="*/ 138 h 390"/>
                <a:gd name="T42" fmla="*/ 58 w 938"/>
                <a:gd name="T43" fmla="*/ 102 h 390"/>
                <a:gd name="T44" fmla="*/ 108 w 938"/>
                <a:gd name="T45" fmla="*/ 72 h 390"/>
                <a:gd name="T46" fmla="*/ 172 w 938"/>
                <a:gd name="T47" fmla="*/ 44 h 390"/>
                <a:gd name="T48" fmla="*/ 246 w 938"/>
                <a:gd name="T49" fmla="*/ 24 h 390"/>
                <a:gd name="T50" fmla="*/ 330 w 938"/>
                <a:gd name="T51" fmla="*/ 10 h 390"/>
                <a:gd name="T52" fmla="*/ 422 w 938"/>
                <a:gd name="T53" fmla="*/ 2 h 390"/>
                <a:gd name="T54" fmla="*/ 470 w 938"/>
                <a:gd name="T55" fmla="*/ 0 h 390"/>
                <a:gd name="T56" fmla="*/ 564 w 938"/>
                <a:gd name="T57" fmla="*/ 4 h 390"/>
                <a:gd name="T58" fmla="*/ 652 w 938"/>
                <a:gd name="T59" fmla="*/ 16 h 390"/>
                <a:gd name="T60" fmla="*/ 732 w 938"/>
                <a:gd name="T61" fmla="*/ 34 h 390"/>
                <a:gd name="T62" fmla="*/ 802 w 938"/>
                <a:gd name="T63" fmla="*/ 58 h 390"/>
                <a:gd name="T64" fmla="*/ 858 w 938"/>
                <a:gd name="T65" fmla="*/ 86 h 390"/>
                <a:gd name="T66" fmla="*/ 902 w 938"/>
                <a:gd name="T67" fmla="*/ 120 h 390"/>
                <a:gd name="T68" fmla="*/ 930 w 938"/>
                <a:gd name="T69" fmla="*/ 156 h 390"/>
                <a:gd name="T70" fmla="*/ 938 w 938"/>
                <a:gd name="T71" fmla="*/ 186 h 390"/>
                <a:gd name="T72" fmla="*/ 938 w 938"/>
                <a:gd name="T73" fmla="*/ 196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38" h="390">
                  <a:moveTo>
                    <a:pt x="938" y="196"/>
                  </a:moveTo>
                  <a:lnTo>
                    <a:pt x="938" y="196"/>
                  </a:lnTo>
                  <a:lnTo>
                    <a:pt x="938" y="206"/>
                  </a:lnTo>
                  <a:lnTo>
                    <a:pt x="936" y="216"/>
                  </a:lnTo>
                  <a:lnTo>
                    <a:pt x="930" y="234"/>
                  </a:lnTo>
                  <a:lnTo>
                    <a:pt x="918" y="254"/>
                  </a:lnTo>
                  <a:lnTo>
                    <a:pt x="902" y="272"/>
                  </a:lnTo>
                  <a:lnTo>
                    <a:pt x="882" y="288"/>
                  </a:lnTo>
                  <a:lnTo>
                    <a:pt x="858" y="304"/>
                  </a:lnTo>
                  <a:lnTo>
                    <a:pt x="832" y="320"/>
                  </a:lnTo>
                  <a:lnTo>
                    <a:pt x="802" y="334"/>
                  </a:lnTo>
                  <a:lnTo>
                    <a:pt x="768" y="346"/>
                  </a:lnTo>
                  <a:lnTo>
                    <a:pt x="732" y="358"/>
                  </a:lnTo>
                  <a:lnTo>
                    <a:pt x="694" y="368"/>
                  </a:lnTo>
                  <a:lnTo>
                    <a:pt x="652" y="376"/>
                  </a:lnTo>
                  <a:lnTo>
                    <a:pt x="610" y="382"/>
                  </a:lnTo>
                  <a:lnTo>
                    <a:pt x="564" y="386"/>
                  </a:lnTo>
                  <a:lnTo>
                    <a:pt x="518" y="390"/>
                  </a:lnTo>
                  <a:lnTo>
                    <a:pt x="470" y="390"/>
                  </a:lnTo>
                  <a:lnTo>
                    <a:pt x="470" y="390"/>
                  </a:lnTo>
                  <a:lnTo>
                    <a:pt x="422" y="390"/>
                  </a:lnTo>
                  <a:lnTo>
                    <a:pt x="376" y="386"/>
                  </a:lnTo>
                  <a:lnTo>
                    <a:pt x="330" y="382"/>
                  </a:lnTo>
                  <a:lnTo>
                    <a:pt x="288" y="376"/>
                  </a:lnTo>
                  <a:lnTo>
                    <a:pt x="246" y="368"/>
                  </a:lnTo>
                  <a:lnTo>
                    <a:pt x="208" y="358"/>
                  </a:lnTo>
                  <a:lnTo>
                    <a:pt x="172" y="346"/>
                  </a:lnTo>
                  <a:lnTo>
                    <a:pt x="138" y="334"/>
                  </a:lnTo>
                  <a:lnTo>
                    <a:pt x="108" y="320"/>
                  </a:lnTo>
                  <a:lnTo>
                    <a:pt x="80" y="304"/>
                  </a:lnTo>
                  <a:lnTo>
                    <a:pt x="58" y="288"/>
                  </a:lnTo>
                  <a:lnTo>
                    <a:pt x="38" y="272"/>
                  </a:lnTo>
                  <a:lnTo>
                    <a:pt x="22" y="254"/>
                  </a:lnTo>
                  <a:lnTo>
                    <a:pt x="10" y="234"/>
                  </a:lnTo>
                  <a:lnTo>
                    <a:pt x="4" y="216"/>
                  </a:lnTo>
                  <a:lnTo>
                    <a:pt x="2" y="206"/>
                  </a:lnTo>
                  <a:lnTo>
                    <a:pt x="0" y="196"/>
                  </a:lnTo>
                  <a:lnTo>
                    <a:pt x="0" y="196"/>
                  </a:lnTo>
                  <a:lnTo>
                    <a:pt x="2" y="186"/>
                  </a:lnTo>
                  <a:lnTo>
                    <a:pt x="4" y="176"/>
                  </a:lnTo>
                  <a:lnTo>
                    <a:pt x="10" y="156"/>
                  </a:lnTo>
                  <a:lnTo>
                    <a:pt x="22" y="138"/>
                  </a:lnTo>
                  <a:lnTo>
                    <a:pt x="38" y="120"/>
                  </a:lnTo>
                  <a:lnTo>
                    <a:pt x="58" y="102"/>
                  </a:lnTo>
                  <a:lnTo>
                    <a:pt x="80" y="86"/>
                  </a:lnTo>
                  <a:lnTo>
                    <a:pt x="108" y="72"/>
                  </a:lnTo>
                  <a:lnTo>
                    <a:pt x="138" y="58"/>
                  </a:lnTo>
                  <a:lnTo>
                    <a:pt x="172" y="44"/>
                  </a:lnTo>
                  <a:lnTo>
                    <a:pt x="208" y="34"/>
                  </a:lnTo>
                  <a:lnTo>
                    <a:pt x="246" y="24"/>
                  </a:lnTo>
                  <a:lnTo>
                    <a:pt x="288" y="16"/>
                  </a:lnTo>
                  <a:lnTo>
                    <a:pt x="330" y="10"/>
                  </a:lnTo>
                  <a:lnTo>
                    <a:pt x="376" y="4"/>
                  </a:lnTo>
                  <a:lnTo>
                    <a:pt x="422" y="2"/>
                  </a:lnTo>
                  <a:lnTo>
                    <a:pt x="470" y="0"/>
                  </a:lnTo>
                  <a:lnTo>
                    <a:pt x="470" y="0"/>
                  </a:lnTo>
                  <a:lnTo>
                    <a:pt x="518" y="2"/>
                  </a:lnTo>
                  <a:lnTo>
                    <a:pt x="564" y="4"/>
                  </a:lnTo>
                  <a:lnTo>
                    <a:pt x="610" y="10"/>
                  </a:lnTo>
                  <a:lnTo>
                    <a:pt x="652" y="16"/>
                  </a:lnTo>
                  <a:lnTo>
                    <a:pt x="694" y="24"/>
                  </a:lnTo>
                  <a:lnTo>
                    <a:pt x="732" y="34"/>
                  </a:lnTo>
                  <a:lnTo>
                    <a:pt x="768" y="44"/>
                  </a:lnTo>
                  <a:lnTo>
                    <a:pt x="802" y="58"/>
                  </a:lnTo>
                  <a:lnTo>
                    <a:pt x="832" y="72"/>
                  </a:lnTo>
                  <a:lnTo>
                    <a:pt x="858" y="86"/>
                  </a:lnTo>
                  <a:lnTo>
                    <a:pt x="882" y="102"/>
                  </a:lnTo>
                  <a:lnTo>
                    <a:pt x="902" y="120"/>
                  </a:lnTo>
                  <a:lnTo>
                    <a:pt x="918" y="138"/>
                  </a:lnTo>
                  <a:lnTo>
                    <a:pt x="930" y="156"/>
                  </a:lnTo>
                  <a:lnTo>
                    <a:pt x="936" y="176"/>
                  </a:lnTo>
                  <a:lnTo>
                    <a:pt x="938" y="186"/>
                  </a:lnTo>
                  <a:lnTo>
                    <a:pt x="938" y="196"/>
                  </a:lnTo>
                  <a:lnTo>
                    <a:pt x="938" y="196"/>
                  </a:lnTo>
                  <a:close/>
                </a:path>
              </a:pathLst>
            </a:custGeom>
            <a:noFill/>
            <a:ln w="6350">
              <a:solidFill>
                <a:schemeClr val="bg1">
                  <a:lumMod val="85000"/>
                </a:schemeClr>
              </a:solidFill>
            </a:ln>
          </p:spPr>
          <p:txBody>
            <a:bodyPr vert="horz" wrap="square" lIns="91440" tIns="45720" rIns="91440" bIns="45720" numCol="1" anchor="t" anchorCtr="0" compatLnSpc="1"/>
            <a:lstStyle/>
            <a:p>
              <a:endParaRPr lang="zh-CN" altLang="en-US">
                <a:ea typeface="+mn-ea"/>
                <a:cs typeface="+mn-ea"/>
              </a:endParaRPr>
            </a:p>
          </p:txBody>
        </p:sp>
      </p:grpSp>
      <p:grpSp>
        <p:nvGrpSpPr>
          <p:cNvPr id="64" name="组合 63"/>
          <p:cNvGrpSpPr/>
          <p:nvPr/>
        </p:nvGrpSpPr>
        <p:grpSpPr>
          <a:xfrm>
            <a:off x="2377512" y="3549439"/>
            <a:ext cx="899041" cy="2115381"/>
            <a:chOff x="3856038" y="1827506"/>
            <a:chExt cx="1308100" cy="3077869"/>
          </a:xfrm>
        </p:grpSpPr>
        <p:sp>
          <p:nvSpPr>
            <p:cNvPr id="65" name="Freeform 161"/>
            <p:cNvSpPr/>
            <p:nvPr/>
          </p:nvSpPr>
          <p:spPr bwMode="auto">
            <a:xfrm>
              <a:off x="3856038" y="1827506"/>
              <a:ext cx="1308100" cy="546100"/>
            </a:xfrm>
            <a:custGeom>
              <a:avLst/>
              <a:gdLst>
                <a:gd name="T0" fmla="*/ 824 w 824"/>
                <a:gd name="T1" fmla="*/ 172 h 344"/>
                <a:gd name="T2" fmla="*/ 816 w 824"/>
                <a:gd name="T3" fmla="*/ 206 h 344"/>
                <a:gd name="T4" fmla="*/ 792 w 824"/>
                <a:gd name="T5" fmla="*/ 238 h 344"/>
                <a:gd name="T6" fmla="*/ 754 w 824"/>
                <a:gd name="T7" fmla="*/ 268 h 344"/>
                <a:gd name="T8" fmla="*/ 704 w 824"/>
                <a:gd name="T9" fmla="*/ 294 h 344"/>
                <a:gd name="T10" fmla="*/ 642 w 824"/>
                <a:gd name="T11" fmla="*/ 314 h 344"/>
                <a:gd name="T12" fmla="*/ 572 w 824"/>
                <a:gd name="T13" fmla="*/ 330 h 344"/>
                <a:gd name="T14" fmla="*/ 496 w 824"/>
                <a:gd name="T15" fmla="*/ 340 h 344"/>
                <a:gd name="T16" fmla="*/ 412 w 824"/>
                <a:gd name="T17" fmla="*/ 344 h 344"/>
                <a:gd name="T18" fmla="*/ 370 w 824"/>
                <a:gd name="T19" fmla="*/ 342 h 344"/>
                <a:gd name="T20" fmla="*/ 290 w 824"/>
                <a:gd name="T21" fmla="*/ 336 h 344"/>
                <a:gd name="T22" fmla="*/ 216 w 824"/>
                <a:gd name="T23" fmla="*/ 322 h 344"/>
                <a:gd name="T24" fmla="*/ 150 w 824"/>
                <a:gd name="T25" fmla="*/ 304 h 344"/>
                <a:gd name="T26" fmla="*/ 94 w 824"/>
                <a:gd name="T27" fmla="*/ 282 h 344"/>
                <a:gd name="T28" fmla="*/ 48 w 824"/>
                <a:gd name="T29" fmla="*/ 254 h 344"/>
                <a:gd name="T30" fmla="*/ 18 w 824"/>
                <a:gd name="T31" fmla="*/ 224 h 344"/>
                <a:gd name="T32" fmla="*/ 2 w 824"/>
                <a:gd name="T33" fmla="*/ 190 h 344"/>
                <a:gd name="T34" fmla="*/ 0 w 824"/>
                <a:gd name="T35" fmla="*/ 172 h 344"/>
                <a:gd name="T36" fmla="*/ 8 w 824"/>
                <a:gd name="T37" fmla="*/ 138 h 344"/>
                <a:gd name="T38" fmla="*/ 32 w 824"/>
                <a:gd name="T39" fmla="*/ 106 h 344"/>
                <a:gd name="T40" fmla="*/ 70 w 824"/>
                <a:gd name="T41" fmla="*/ 76 h 344"/>
                <a:gd name="T42" fmla="*/ 120 w 824"/>
                <a:gd name="T43" fmla="*/ 50 h 344"/>
                <a:gd name="T44" fmla="*/ 182 w 824"/>
                <a:gd name="T45" fmla="*/ 30 h 344"/>
                <a:gd name="T46" fmla="*/ 252 w 824"/>
                <a:gd name="T47" fmla="*/ 14 h 344"/>
                <a:gd name="T48" fmla="*/ 328 w 824"/>
                <a:gd name="T49" fmla="*/ 4 h 344"/>
                <a:gd name="T50" fmla="*/ 412 w 824"/>
                <a:gd name="T51" fmla="*/ 0 h 344"/>
                <a:gd name="T52" fmla="*/ 454 w 824"/>
                <a:gd name="T53" fmla="*/ 2 h 344"/>
                <a:gd name="T54" fmla="*/ 534 w 824"/>
                <a:gd name="T55" fmla="*/ 8 h 344"/>
                <a:gd name="T56" fmla="*/ 608 w 824"/>
                <a:gd name="T57" fmla="*/ 22 h 344"/>
                <a:gd name="T58" fmla="*/ 674 w 824"/>
                <a:gd name="T59" fmla="*/ 40 h 344"/>
                <a:gd name="T60" fmla="*/ 730 w 824"/>
                <a:gd name="T61" fmla="*/ 62 h 344"/>
                <a:gd name="T62" fmla="*/ 774 w 824"/>
                <a:gd name="T63" fmla="*/ 90 h 344"/>
                <a:gd name="T64" fmla="*/ 806 w 824"/>
                <a:gd name="T65" fmla="*/ 120 h 344"/>
                <a:gd name="T66" fmla="*/ 822 w 824"/>
                <a:gd name="T67" fmla="*/ 154 h 344"/>
                <a:gd name="T68" fmla="*/ 824 w 824"/>
                <a:gd name="T69" fmla="*/ 172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24" h="344">
                  <a:moveTo>
                    <a:pt x="824" y="172"/>
                  </a:moveTo>
                  <a:lnTo>
                    <a:pt x="824" y="172"/>
                  </a:lnTo>
                  <a:lnTo>
                    <a:pt x="822" y="190"/>
                  </a:lnTo>
                  <a:lnTo>
                    <a:pt x="816" y="206"/>
                  </a:lnTo>
                  <a:lnTo>
                    <a:pt x="806" y="224"/>
                  </a:lnTo>
                  <a:lnTo>
                    <a:pt x="792" y="238"/>
                  </a:lnTo>
                  <a:lnTo>
                    <a:pt x="774" y="254"/>
                  </a:lnTo>
                  <a:lnTo>
                    <a:pt x="754" y="268"/>
                  </a:lnTo>
                  <a:lnTo>
                    <a:pt x="730" y="282"/>
                  </a:lnTo>
                  <a:lnTo>
                    <a:pt x="704" y="294"/>
                  </a:lnTo>
                  <a:lnTo>
                    <a:pt x="674" y="304"/>
                  </a:lnTo>
                  <a:lnTo>
                    <a:pt x="642" y="314"/>
                  </a:lnTo>
                  <a:lnTo>
                    <a:pt x="608" y="322"/>
                  </a:lnTo>
                  <a:lnTo>
                    <a:pt x="572" y="330"/>
                  </a:lnTo>
                  <a:lnTo>
                    <a:pt x="534" y="336"/>
                  </a:lnTo>
                  <a:lnTo>
                    <a:pt x="496" y="340"/>
                  </a:lnTo>
                  <a:lnTo>
                    <a:pt x="454" y="342"/>
                  </a:lnTo>
                  <a:lnTo>
                    <a:pt x="412" y="344"/>
                  </a:lnTo>
                  <a:lnTo>
                    <a:pt x="412" y="344"/>
                  </a:lnTo>
                  <a:lnTo>
                    <a:pt x="370" y="342"/>
                  </a:lnTo>
                  <a:lnTo>
                    <a:pt x="328" y="340"/>
                  </a:lnTo>
                  <a:lnTo>
                    <a:pt x="290" y="336"/>
                  </a:lnTo>
                  <a:lnTo>
                    <a:pt x="252" y="330"/>
                  </a:lnTo>
                  <a:lnTo>
                    <a:pt x="216" y="322"/>
                  </a:lnTo>
                  <a:lnTo>
                    <a:pt x="182" y="314"/>
                  </a:lnTo>
                  <a:lnTo>
                    <a:pt x="150" y="304"/>
                  </a:lnTo>
                  <a:lnTo>
                    <a:pt x="120" y="294"/>
                  </a:lnTo>
                  <a:lnTo>
                    <a:pt x="94" y="282"/>
                  </a:lnTo>
                  <a:lnTo>
                    <a:pt x="70" y="268"/>
                  </a:lnTo>
                  <a:lnTo>
                    <a:pt x="48" y="254"/>
                  </a:lnTo>
                  <a:lnTo>
                    <a:pt x="32" y="238"/>
                  </a:lnTo>
                  <a:lnTo>
                    <a:pt x="18" y="224"/>
                  </a:lnTo>
                  <a:lnTo>
                    <a:pt x="8" y="206"/>
                  </a:lnTo>
                  <a:lnTo>
                    <a:pt x="2" y="190"/>
                  </a:lnTo>
                  <a:lnTo>
                    <a:pt x="0" y="172"/>
                  </a:lnTo>
                  <a:lnTo>
                    <a:pt x="0" y="172"/>
                  </a:lnTo>
                  <a:lnTo>
                    <a:pt x="2" y="154"/>
                  </a:lnTo>
                  <a:lnTo>
                    <a:pt x="8" y="138"/>
                  </a:lnTo>
                  <a:lnTo>
                    <a:pt x="18" y="120"/>
                  </a:lnTo>
                  <a:lnTo>
                    <a:pt x="32" y="106"/>
                  </a:lnTo>
                  <a:lnTo>
                    <a:pt x="48" y="90"/>
                  </a:lnTo>
                  <a:lnTo>
                    <a:pt x="70" y="76"/>
                  </a:lnTo>
                  <a:lnTo>
                    <a:pt x="94" y="62"/>
                  </a:lnTo>
                  <a:lnTo>
                    <a:pt x="120" y="50"/>
                  </a:lnTo>
                  <a:lnTo>
                    <a:pt x="150" y="40"/>
                  </a:lnTo>
                  <a:lnTo>
                    <a:pt x="182" y="30"/>
                  </a:lnTo>
                  <a:lnTo>
                    <a:pt x="216" y="22"/>
                  </a:lnTo>
                  <a:lnTo>
                    <a:pt x="252" y="14"/>
                  </a:lnTo>
                  <a:lnTo>
                    <a:pt x="290" y="8"/>
                  </a:lnTo>
                  <a:lnTo>
                    <a:pt x="328" y="4"/>
                  </a:lnTo>
                  <a:lnTo>
                    <a:pt x="370" y="2"/>
                  </a:lnTo>
                  <a:lnTo>
                    <a:pt x="412" y="0"/>
                  </a:lnTo>
                  <a:lnTo>
                    <a:pt x="412" y="0"/>
                  </a:lnTo>
                  <a:lnTo>
                    <a:pt x="454" y="2"/>
                  </a:lnTo>
                  <a:lnTo>
                    <a:pt x="496" y="4"/>
                  </a:lnTo>
                  <a:lnTo>
                    <a:pt x="534" y="8"/>
                  </a:lnTo>
                  <a:lnTo>
                    <a:pt x="572" y="14"/>
                  </a:lnTo>
                  <a:lnTo>
                    <a:pt x="608" y="22"/>
                  </a:lnTo>
                  <a:lnTo>
                    <a:pt x="642" y="30"/>
                  </a:lnTo>
                  <a:lnTo>
                    <a:pt x="674" y="40"/>
                  </a:lnTo>
                  <a:lnTo>
                    <a:pt x="704" y="50"/>
                  </a:lnTo>
                  <a:lnTo>
                    <a:pt x="730" y="62"/>
                  </a:lnTo>
                  <a:lnTo>
                    <a:pt x="754" y="76"/>
                  </a:lnTo>
                  <a:lnTo>
                    <a:pt x="774" y="90"/>
                  </a:lnTo>
                  <a:lnTo>
                    <a:pt x="792" y="106"/>
                  </a:lnTo>
                  <a:lnTo>
                    <a:pt x="806" y="120"/>
                  </a:lnTo>
                  <a:lnTo>
                    <a:pt x="816" y="138"/>
                  </a:lnTo>
                  <a:lnTo>
                    <a:pt x="822" y="154"/>
                  </a:lnTo>
                  <a:lnTo>
                    <a:pt x="824" y="172"/>
                  </a:lnTo>
                  <a:lnTo>
                    <a:pt x="824" y="172"/>
                  </a:lnTo>
                  <a:close/>
                </a:path>
              </a:pathLst>
            </a:custGeom>
            <a:gradFill flip="none" rotWithShape="1">
              <a:gsLst>
                <a:gs pos="0">
                  <a:schemeClr val="accent3">
                    <a:lumMod val="40000"/>
                    <a:lumOff val="60000"/>
                  </a:schemeClr>
                </a:gs>
                <a:gs pos="100000">
                  <a:schemeClr val="accent3"/>
                </a:gs>
              </a:gsLst>
              <a:lin ang="2700000" scaled="1"/>
              <a:tileRect/>
            </a:gradFill>
            <a:ln>
              <a:noFill/>
            </a:ln>
          </p:spPr>
          <p:txBody>
            <a:bodyPr vert="horz" wrap="square" lIns="91440" tIns="45720" rIns="91440" bIns="45720" numCol="1" anchor="t" anchorCtr="0" compatLnSpc="1"/>
            <a:lstStyle/>
            <a:p>
              <a:endParaRPr lang="zh-CN" altLang="en-US">
                <a:ea typeface="+mn-ea"/>
                <a:cs typeface="+mn-ea"/>
              </a:endParaRPr>
            </a:p>
          </p:txBody>
        </p:sp>
        <p:sp>
          <p:nvSpPr>
            <p:cNvPr id="66" name="Freeform 163"/>
            <p:cNvSpPr/>
            <p:nvPr/>
          </p:nvSpPr>
          <p:spPr bwMode="auto">
            <a:xfrm>
              <a:off x="3856038" y="2082800"/>
              <a:ext cx="1308100" cy="2822575"/>
            </a:xfrm>
            <a:custGeom>
              <a:avLst/>
              <a:gdLst>
                <a:gd name="T0" fmla="*/ 412 w 824"/>
                <a:gd name="T1" fmla="*/ 172 h 1778"/>
                <a:gd name="T2" fmla="*/ 328 w 824"/>
                <a:gd name="T3" fmla="*/ 168 h 1778"/>
                <a:gd name="T4" fmla="*/ 252 w 824"/>
                <a:gd name="T5" fmla="*/ 158 h 1778"/>
                <a:gd name="T6" fmla="*/ 182 w 824"/>
                <a:gd name="T7" fmla="*/ 142 h 1778"/>
                <a:gd name="T8" fmla="*/ 120 w 824"/>
                <a:gd name="T9" fmla="*/ 122 h 1778"/>
                <a:gd name="T10" fmla="*/ 70 w 824"/>
                <a:gd name="T11" fmla="*/ 96 h 1778"/>
                <a:gd name="T12" fmla="*/ 32 w 824"/>
                <a:gd name="T13" fmla="*/ 66 h 1778"/>
                <a:gd name="T14" fmla="*/ 8 w 824"/>
                <a:gd name="T15" fmla="*/ 34 h 1778"/>
                <a:gd name="T16" fmla="*/ 0 w 824"/>
                <a:gd name="T17" fmla="*/ 0 h 1778"/>
                <a:gd name="T18" fmla="*/ 0 w 824"/>
                <a:gd name="T19" fmla="*/ 1606 h 1778"/>
                <a:gd name="T20" fmla="*/ 8 w 824"/>
                <a:gd name="T21" fmla="*/ 1642 h 1778"/>
                <a:gd name="T22" fmla="*/ 32 w 824"/>
                <a:gd name="T23" fmla="*/ 1674 h 1778"/>
                <a:gd name="T24" fmla="*/ 70 w 824"/>
                <a:gd name="T25" fmla="*/ 1702 h 1778"/>
                <a:gd name="T26" fmla="*/ 120 w 824"/>
                <a:gd name="T27" fmla="*/ 1728 h 1778"/>
                <a:gd name="T28" fmla="*/ 182 w 824"/>
                <a:gd name="T29" fmla="*/ 1748 h 1778"/>
                <a:gd name="T30" fmla="*/ 252 w 824"/>
                <a:gd name="T31" fmla="*/ 1764 h 1778"/>
                <a:gd name="T32" fmla="*/ 328 w 824"/>
                <a:gd name="T33" fmla="*/ 1774 h 1778"/>
                <a:gd name="T34" fmla="*/ 412 w 824"/>
                <a:gd name="T35" fmla="*/ 1778 h 1778"/>
                <a:gd name="T36" fmla="*/ 454 w 824"/>
                <a:gd name="T37" fmla="*/ 1778 h 1778"/>
                <a:gd name="T38" fmla="*/ 534 w 824"/>
                <a:gd name="T39" fmla="*/ 1770 h 1778"/>
                <a:gd name="T40" fmla="*/ 608 w 824"/>
                <a:gd name="T41" fmla="*/ 1758 h 1778"/>
                <a:gd name="T42" fmla="*/ 674 w 824"/>
                <a:gd name="T43" fmla="*/ 1738 h 1778"/>
                <a:gd name="T44" fmla="*/ 730 w 824"/>
                <a:gd name="T45" fmla="*/ 1716 h 1778"/>
                <a:gd name="T46" fmla="*/ 774 w 824"/>
                <a:gd name="T47" fmla="*/ 1688 h 1778"/>
                <a:gd name="T48" fmla="*/ 806 w 824"/>
                <a:gd name="T49" fmla="*/ 1658 h 1778"/>
                <a:gd name="T50" fmla="*/ 822 w 824"/>
                <a:gd name="T51" fmla="*/ 1624 h 1778"/>
                <a:gd name="T52" fmla="*/ 824 w 824"/>
                <a:gd name="T53" fmla="*/ 0 h 1778"/>
                <a:gd name="T54" fmla="*/ 822 w 824"/>
                <a:gd name="T55" fmla="*/ 18 h 1778"/>
                <a:gd name="T56" fmla="*/ 806 w 824"/>
                <a:gd name="T57" fmla="*/ 52 h 1778"/>
                <a:gd name="T58" fmla="*/ 774 w 824"/>
                <a:gd name="T59" fmla="*/ 82 h 1778"/>
                <a:gd name="T60" fmla="*/ 730 w 824"/>
                <a:gd name="T61" fmla="*/ 110 h 1778"/>
                <a:gd name="T62" fmla="*/ 674 w 824"/>
                <a:gd name="T63" fmla="*/ 132 h 1778"/>
                <a:gd name="T64" fmla="*/ 608 w 824"/>
                <a:gd name="T65" fmla="*/ 150 h 1778"/>
                <a:gd name="T66" fmla="*/ 534 w 824"/>
                <a:gd name="T67" fmla="*/ 164 h 1778"/>
                <a:gd name="T68" fmla="*/ 454 w 824"/>
                <a:gd name="T69" fmla="*/ 170 h 1778"/>
                <a:gd name="T70" fmla="*/ 412 w 824"/>
                <a:gd name="T71" fmla="*/ 172 h 17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24" h="1778">
                  <a:moveTo>
                    <a:pt x="412" y="172"/>
                  </a:moveTo>
                  <a:lnTo>
                    <a:pt x="412" y="172"/>
                  </a:lnTo>
                  <a:lnTo>
                    <a:pt x="370" y="170"/>
                  </a:lnTo>
                  <a:lnTo>
                    <a:pt x="328" y="168"/>
                  </a:lnTo>
                  <a:lnTo>
                    <a:pt x="290" y="164"/>
                  </a:lnTo>
                  <a:lnTo>
                    <a:pt x="252" y="158"/>
                  </a:lnTo>
                  <a:lnTo>
                    <a:pt x="216" y="150"/>
                  </a:lnTo>
                  <a:lnTo>
                    <a:pt x="182" y="142"/>
                  </a:lnTo>
                  <a:lnTo>
                    <a:pt x="150" y="132"/>
                  </a:lnTo>
                  <a:lnTo>
                    <a:pt x="120" y="122"/>
                  </a:lnTo>
                  <a:lnTo>
                    <a:pt x="94" y="110"/>
                  </a:lnTo>
                  <a:lnTo>
                    <a:pt x="70" y="96"/>
                  </a:lnTo>
                  <a:lnTo>
                    <a:pt x="48" y="82"/>
                  </a:lnTo>
                  <a:lnTo>
                    <a:pt x="32" y="66"/>
                  </a:lnTo>
                  <a:lnTo>
                    <a:pt x="18" y="52"/>
                  </a:lnTo>
                  <a:lnTo>
                    <a:pt x="8" y="34"/>
                  </a:lnTo>
                  <a:lnTo>
                    <a:pt x="2" y="18"/>
                  </a:lnTo>
                  <a:lnTo>
                    <a:pt x="0" y="0"/>
                  </a:lnTo>
                  <a:lnTo>
                    <a:pt x="0" y="1606"/>
                  </a:lnTo>
                  <a:lnTo>
                    <a:pt x="0" y="1606"/>
                  </a:lnTo>
                  <a:lnTo>
                    <a:pt x="2" y="1624"/>
                  </a:lnTo>
                  <a:lnTo>
                    <a:pt x="8" y="1642"/>
                  </a:lnTo>
                  <a:lnTo>
                    <a:pt x="18" y="1658"/>
                  </a:lnTo>
                  <a:lnTo>
                    <a:pt x="32" y="1674"/>
                  </a:lnTo>
                  <a:lnTo>
                    <a:pt x="48" y="1688"/>
                  </a:lnTo>
                  <a:lnTo>
                    <a:pt x="70" y="1702"/>
                  </a:lnTo>
                  <a:lnTo>
                    <a:pt x="94" y="1716"/>
                  </a:lnTo>
                  <a:lnTo>
                    <a:pt x="120" y="1728"/>
                  </a:lnTo>
                  <a:lnTo>
                    <a:pt x="150" y="1738"/>
                  </a:lnTo>
                  <a:lnTo>
                    <a:pt x="182" y="1748"/>
                  </a:lnTo>
                  <a:lnTo>
                    <a:pt x="216" y="1758"/>
                  </a:lnTo>
                  <a:lnTo>
                    <a:pt x="252" y="1764"/>
                  </a:lnTo>
                  <a:lnTo>
                    <a:pt x="290" y="1770"/>
                  </a:lnTo>
                  <a:lnTo>
                    <a:pt x="328" y="1774"/>
                  </a:lnTo>
                  <a:lnTo>
                    <a:pt x="370" y="1778"/>
                  </a:lnTo>
                  <a:lnTo>
                    <a:pt x="412" y="1778"/>
                  </a:lnTo>
                  <a:lnTo>
                    <a:pt x="412" y="1778"/>
                  </a:lnTo>
                  <a:lnTo>
                    <a:pt x="454" y="1778"/>
                  </a:lnTo>
                  <a:lnTo>
                    <a:pt x="496" y="1774"/>
                  </a:lnTo>
                  <a:lnTo>
                    <a:pt x="534" y="1770"/>
                  </a:lnTo>
                  <a:lnTo>
                    <a:pt x="572" y="1764"/>
                  </a:lnTo>
                  <a:lnTo>
                    <a:pt x="608" y="1758"/>
                  </a:lnTo>
                  <a:lnTo>
                    <a:pt x="642" y="1748"/>
                  </a:lnTo>
                  <a:lnTo>
                    <a:pt x="674" y="1738"/>
                  </a:lnTo>
                  <a:lnTo>
                    <a:pt x="704" y="1728"/>
                  </a:lnTo>
                  <a:lnTo>
                    <a:pt x="730" y="1716"/>
                  </a:lnTo>
                  <a:lnTo>
                    <a:pt x="754" y="1702"/>
                  </a:lnTo>
                  <a:lnTo>
                    <a:pt x="774" y="1688"/>
                  </a:lnTo>
                  <a:lnTo>
                    <a:pt x="792" y="1674"/>
                  </a:lnTo>
                  <a:lnTo>
                    <a:pt x="806" y="1658"/>
                  </a:lnTo>
                  <a:lnTo>
                    <a:pt x="816" y="1642"/>
                  </a:lnTo>
                  <a:lnTo>
                    <a:pt x="822" y="1624"/>
                  </a:lnTo>
                  <a:lnTo>
                    <a:pt x="824" y="1606"/>
                  </a:lnTo>
                  <a:lnTo>
                    <a:pt x="824" y="0"/>
                  </a:lnTo>
                  <a:lnTo>
                    <a:pt x="824" y="0"/>
                  </a:lnTo>
                  <a:lnTo>
                    <a:pt x="822" y="18"/>
                  </a:lnTo>
                  <a:lnTo>
                    <a:pt x="816" y="34"/>
                  </a:lnTo>
                  <a:lnTo>
                    <a:pt x="806" y="52"/>
                  </a:lnTo>
                  <a:lnTo>
                    <a:pt x="792" y="66"/>
                  </a:lnTo>
                  <a:lnTo>
                    <a:pt x="774" y="82"/>
                  </a:lnTo>
                  <a:lnTo>
                    <a:pt x="754" y="96"/>
                  </a:lnTo>
                  <a:lnTo>
                    <a:pt x="730" y="110"/>
                  </a:lnTo>
                  <a:lnTo>
                    <a:pt x="704" y="122"/>
                  </a:lnTo>
                  <a:lnTo>
                    <a:pt x="674" y="132"/>
                  </a:lnTo>
                  <a:lnTo>
                    <a:pt x="642" y="142"/>
                  </a:lnTo>
                  <a:lnTo>
                    <a:pt x="608" y="150"/>
                  </a:lnTo>
                  <a:lnTo>
                    <a:pt x="572" y="158"/>
                  </a:lnTo>
                  <a:lnTo>
                    <a:pt x="534" y="164"/>
                  </a:lnTo>
                  <a:lnTo>
                    <a:pt x="496" y="168"/>
                  </a:lnTo>
                  <a:lnTo>
                    <a:pt x="454" y="170"/>
                  </a:lnTo>
                  <a:lnTo>
                    <a:pt x="412" y="172"/>
                  </a:lnTo>
                  <a:lnTo>
                    <a:pt x="412" y="172"/>
                  </a:lnTo>
                  <a:close/>
                </a:path>
              </a:pathLst>
            </a:custGeom>
            <a:gradFill flip="none" rotWithShape="1">
              <a:gsLst>
                <a:gs pos="26000">
                  <a:schemeClr val="accent3">
                    <a:lumMod val="40000"/>
                    <a:lumOff val="60000"/>
                  </a:schemeClr>
                </a:gs>
                <a:gs pos="0">
                  <a:schemeClr val="accent3">
                    <a:lumMod val="60000"/>
                    <a:lumOff val="40000"/>
                  </a:schemeClr>
                </a:gs>
                <a:gs pos="64000">
                  <a:schemeClr val="accent3"/>
                </a:gs>
                <a:gs pos="100000">
                  <a:schemeClr val="accent3">
                    <a:lumMod val="60000"/>
                    <a:lumOff val="40000"/>
                  </a:schemeClr>
                </a:gs>
              </a:gsLst>
              <a:lin ang="0" scaled="1"/>
              <a:tileRect/>
            </a:gradFill>
            <a:ln>
              <a:noFill/>
            </a:ln>
          </p:spPr>
          <p:txBody>
            <a:bodyPr vert="horz" wrap="square" lIns="91440" tIns="45720" rIns="91440" bIns="45720" numCol="1" anchor="t" anchorCtr="0" compatLnSpc="1"/>
            <a:lstStyle/>
            <a:p>
              <a:endParaRPr lang="zh-CN" altLang="en-US">
                <a:ea typeface="+mn-ea"/>
                <a:cs typeface="+mn-ea"/>
              </a:endParaRPr>
            </a:p>
          </p:txBody>
        </p:sp>
        <p:sp>
          <p:nvSpPr>
            <p:cNvPr id="67" name="Freeform 162"/>
            <p:cNvSpPr/>
            <p:nvPr/>
          </p:nvSpPr>
          <p:spPr bwMode="auto">
            <a:xfrm>
              <a:off x="3856038" y="4359275"/>
              <a:ext cx="1308100" cy="546100"/>
            </a:xfrm>
            <a:custGeom>
              <a:avLst/>
              <a:gdLst>
                <a:gd name="T0" fmla="*/ 824 w 824"/>
                <a:gd name="T1" fmla="*/ 172 h 344"/>
                <a:gd name="T2" fmla="*/ 816 w 824"/>
                <a:gd name="T3" fmla="*/ 208 h 344"/>
                <a:gd name="T4" fmla="*/ 792 w 824"/>
                <a:gd name="T5" fmla="*/ 240 h 344"/>
                <a:gd name="T6" fmla="*/ 754 w 824"/>
                <a:gd name="T7" fmla="*/ 268 h 344"/>
                <a:gd name="T8" fmla="*/ 704 w 824"/>
                <a:gd name="T9" fmla="*/ 294 h 344"/>
                <a:gd name="T10" fmla="*/ 642 w 824"/>
                <a:gd name="T11" fmla="*/ 314 h 344"/>
                <a:gd name="T12" fmla="*/ 572 w 824"/>
                <a:gd name="T13" fmla="*/ 330 h 344"/>
                <a:gd name="T14" fmla="*/ 496 w 824"/>
                <a:gd name="T15" fmla="*/ 340 h 344"/>
                <a:gd name="T16" fmla="*/ 412 w 824"/>
                <a:gd name="T17" fmla="*/ 344 h 344"/>
                <a:gd name="T18" fmla="*/ 370 w 824"/>
                <a:gd name="T19" fmla="*/ 344 h 344"/>
                <a:gd name="T20" fmla="*/ 290 w 824"/>
                <a:gd name="T21" fmla="*/ 336 h 344"/>
                <a:gd name="T22" fmla="*/ 216 w 824"/>
                <a:gd name="T23" fmla="*/ 324 h 344"/>
                <a:gd name="T24" fmla="*/ 150 w 824"/>
                <a:gd name="T25" fmla="*/ 304 h 344"/>
                <a:gd name="T26" fmla="*/ 94 w 824"/>
                <a:gd name="T27" fmla="*/ 282 h 344"/>
                <a:gd name="T28" fmla="*/ 48 w 824"/>
                <a:gd name="T29" fmla="*/ 254 h 344"/>
                <a:gd name="T30" fmla="*/ 18 w 824"/>
                <a:gd name="T31" fmla="*/ 224 h 344"/>
                <a:gd name="T32" fmla="*/ 2 w 824"/>
                <a:gd name="T33" fmla="*/ 190 h 344"/>
                <a:gd name="T34" fmla="*/ 0 w 824"/>
                <a:gd name="T35" fmla="*/ 172 h 344"/>
                <a:gd name="T36" fmla="*/ 8 w 824"/>
                <a:gd name="T37" fmla="*/ 138 h 344"/>
                <a:gd name="T38" fmla="*/ 32 w 824"/>
                <a:gd name="T39" fmla="*/ 106 h 344"/>
                <a:gd name="T40" fmla="*/ 70 w 824"/>
                <a:gd name="T41" fmla="*/ 76 h 344"/>
                <a:gd name="T42" fmla="*/ 120 w 824"/>
                <a:gd name="T43" fmla="*/ 50 h 344"/>
                <a:gd name="T44" fmla="*/ 182 w 824"/>
                <a:gd name="T45" fmla="*/ 30 h 344"/>
                <a:gd name="T46" fmla="*/ 252 w 824"/>
                <a:gd name="T47" fmla="*/ 14 h 344"/>
                <a:gd name="T48" fmla="*/ 328 w 824"/>
                <a:gd name="T49" fmla="*/ 4 h 344"/>
                <a:gd name="T50" fmla="*/ 412 w 824"/>
                <a:gd name="T51" fmla="*/ 0 h 344"/>
                <a:gd name="T52" fmla="*/ 454 w 824"/>
                <a:gd name="T53" fmla="*/ 2 h 344"/>
                <a:gd name="T54" fmla="*/ 534 w 824"/>
                <a:gd name="T55" fmla="*/ 8 h 344"/>
                <a:gd name="T56" fmla="*/ 608 w 824"/>
                <a:gd name="T57" fmla="*/ 22 h 344"/>
                <a:gd name="T58" fmla="*/ 674 w 824"/>
                <a:gd name="T59" fmla="*/ 40 h 344"/>
                <a:gd name="T60" fmla="*/ 730 w 824"/>
                <a:gd name="T61" fmla="*/ 64 h 344"/>
                <a:gd name="T62" fmla="*/ 774 w 824"/>
                <a:gd name="T63" fmla="*/ 90 h 344"/>
                <a:gd name="T64" fmla="*/ 806 w 824"/>
                <a:gd name="T65" fmla="*/ 122 h 344"/>
                <a:gd name="T66" fmla="*/ 822 w 824"/>
                <a:gd name="T67" fmla="*/ 154 h 344"/>
                <a:gd name="T68" fmla="*/ 824 w 824"/>
                <a:gd name="T69" fmla="*/ 172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24" h="344">
                  <a:moveTo>
                    <a:pt x="824" y="172"/>
                  </a:moveTo>
                  <a:lnTo>
                    <a:pt x="824" y="172"/>
                  </a:lnTo>
                  <a:lnTo>
                    <a:pt x="822" y="190"/>
                  </a:lnTo>
                  <a:lnTo>
                    <a:pt x="816" y="208"/>
                  </a:lnTo>
                  <a:lnTo>
                    <a:pt x="806" y="224"/>
                  </a:lnTo>
                  <a:lnTo>
                    <a:pt x="792" y="240"/>
                  </a:lnTo>
                  <a:lnTo>
                    <a:pt x="774" y="254"/>
                  </a:lnTo>
                  <a:lnTo>
                    <a:pt x="754" y="268"/>
                  </a:lnTo>
                  <a:lnTo>
                    <a:pt x="730" y="282"/>
                  </a:lnTo>
                  <a:lnTo>
                    <a:pt x="704" y="294"/>
                  </a:lnTo>
                  <a:lnTo>
                    <a:pt x="674" y="304"/>
                  </a:lnTo>
                  <a:lnTo>
                    <a:pt x="642" y="314"/>
                  </a:lnTo>
                  <a:lnTo>
                    <a:pt x="608" y="324"/>
                  </a:lnTo>
                  <a:lnTo>
                    <a:pt x="572" y="330"/>
                  </a:lnTo>
                  <a:lnTo>
                    <a:pt x="534" y="336"/>
                  </a:lnTo>
                  <a:lnTo>
                    <a:pt x="496" y="340"/>
                  </a:lnTo>
                  <a:lnTo>
                    <a:pt x="454" y="344"/>
                  </a:lnTo>
                  <a:lnTo>
                    <a:pt x="412" y="344"/>
                  </a:lnTo>
                  <a:lnTo>
                    <a:pt x="412" y="344"/>
                  </a:lnTo>
                  <a:lnTo>
                    <a:pt x="370" y="344"/>
                  </a:lnTo>
                  <a:lnTo>
                    <a:pt x="328" y="340"/>
                  </a:lnTo>
                  <a:lnTo>
                    <a:pt x="290" y="336"/>
                  </a:lnTo>
                  <a:lnTo>
                    <a:pt x="252" y="330"/>
                  </a:lnTo>
                  <a:lnTo>
                    <a:pt x="216" y="324"/>
                  </a:lnTo>
                  <a:lnTo>
                    <a:pt x="182" y="314"/>
                  </a:lnTo>
                  <a:lnTo>
                    <a:pt x="150" y="304"/>
                  </a:lnTo>
                  <a:lnTo>
                    <a:pt x="120" y="294"/>
                  </a:lnTo>
                  <a:lnTo>
                    <a:pt x="94" y="282"/>
                  </a:lnTo>
                  <a:lnTo>
                    <a:pt x="70" y="268"/>
                  </a:lnTo>
                  <a:lnTo>
                    <a:pt x="48" y="254"/>
                  </a:lnTo>
                  <a:lnTo>
                    <a:pt x="32" y="240"/>
                  </a:lnTo>
                  <a:lnTo>
                    <a:pt x="18" y="224"/>
                  </a:lnTo>
                  <a:lnTo>
                    <a:pt x="8" y="208"/>
                  </a:lnTo>
                  <a:lnTo>
                    <a:pt x="2" y="190"/>
                  </a:lnTo>
                  <a:lnTo>
                    <a:pt x="0" y="172"/>
                  </a:lnTo>
                  <a:lnTo>
                    <a:pt x="0" y="172"/>
                  </a:lnTo>
                  <a:lnTo>
                    <a:pt x="2" y="154"/>
                  </a:lnTo>
                  <a:lnTo>
                    <a:pt x="8" y="138"/>
                  </a:lnTo>
                  <a:lnTo>
                    <a:pt x="18" y="122"/>
                  </a:lnTo>
                  <a:lnTo>
                    <a:pt x="32" y="106"/>
                  </a:lnTo>
                  <a:lnTo>
                    <a:pt x="48" y="90"/>
                  </a:lnTo>
                  <a:lnTo>
                    <a:pt x="70" y="76"/>
                  </a:lnTo>
                  <a:lnTo>
                    <a:pt x="94" y="64"/>
                  </a:lnTo>
                  <a:lnTo>
                    <a:pt x="120" y="50"/>
                  </a:lnTo>
                  <a:lnTo>
                    <a:pt x="150" y="40"/>
                  </a:lnTo>
                  <a:lnTo>
                    <a:pt x="182" y="30"/>
                  </a:lnTo>
                  <a:lnTo>
                    <a:pt x="216" y="22"/>
                  </a:lnTo>
                  <a:lnTo>
                    <a:pt x="252" y="14"/>
                  </a:lnTo>
                  <a:lnTo>
                    <a:pt x="290" y="8"/>
                  </a:lnTo>
                  <a:lnTo>
                    <a:pt x="328" y="4"/>
                  </a:lnTo>
                  <a:lnTo>
                    <a:pt x="370" y="2"/>
                  </a:lnTo>
                  <a:lnTo>
                    <a:pt x="412" y="0"/>
                  </a:lnTo>
                  <a:lnTo>
                    <a:pt x="412" y="0"/>
                  </a:lnTo>
                  <a:lnTo>
                    <a:pt x="454" y="2"/>
                  </a:lnTo>
                  <a:lnTo>
                    <a:pt x="496" y="4"/>
                  </a:lnTo>
                  <a:lnTo>
                    <a:pt x="534" y="8"/>
                  </a:lnTo>
                  <a:lnTo>
                    <a:pt x="572" y="14"/>
                  </a:lnTo>
                  <a:lnTo>
                    <a:pt x="608" y="22"/>
                  </a:lnTo>
                  <a:lnTo>
                    <a:pt x="642" y="30"/>
                  </a:lnTo>
                  <a:lnTo>
                    <a:pt x="674" y="40"/>
                  </a:lnTo>
                  <a:lnTo>
                    <a:pt x="704" y="50"/>
                  </a:lnTo>
                  <a:lnTo>
                    <a:pt x="730" y="64"/>
                  </a:lnTo>
                  <a:lnTo>
                    <a:pt x="754" y="76"/>
                  </a:lnTo>
                  <a:lnTo>
                    <a:pt x="774" y="90"/>
                  </a:lnTo>
                  <a:lnTo>
                    <a:pt x="792" y="106"/>
                  </a:lnTo>
                  <a:lnTo>
                    <a:pt x="806" y="122"/>
                  </a:lnTo>
                  <a:lnTo>
                    <a:pt x="816" y="138"/>
                  </a:lnTo>
                  <a:lnTo>
                    <a:pt x="822" y="154"/>
                  </a:lnTo>
                  <a:lnTo>
                    <a:pt x="824" y="172"/>
                  </a:lnTo>
                  <a:lnTo>
                    <a:pt x="824" y="172"/>
                  </a:lnTo>
                  <a:close/>
                </a:path>
              </a:pathLst>
            </a:custGeom>
            <a:gradFill flip="none" rotWithShape="1">
              <a:gsLst>
                <a:gs pos="0">
                  <a:schemeClr val="bg1">
                    <a:alpha val="40000"/>
                  </a:schemeClr>
                </a:gs>
                <a:gs pos="100000">
                  <a:schemeClr val="bg1">
                    <a:shade val="100000"/>
                    <a:satMod val="115000"/>
                    <a:alpha val="10000"/>
                  </a:schemeClr>
                </a:gs>
              </a:gsLst>
              <a:lin ang="16200000" scaled="1"/>
              <a:tileRect/>
            </a:gradFill>
            <a:ln>
              <a:noFill/>
            </a:ln>
          </p:spPr>
          <p:txBody>
            <a:bodyPr vert="horz" wrap="square" lIns="91440" tIns="45720" rIns="91440" bIns="45720" numCol="1" anchor="t" anchorCtr="0" compatLnSpc="1"/>
            <a:lstStyle/>
            <a:p>
              <a:endParaRPr lang="zh-CN" altLang="en-US">
                <a:ea typeface="+mn-ea"/>
                <a:cs typeface="+mn-ea"/>
              </a:endParaRPr>
            </a:p>
          </p:txBody>
        </p:sp>
      </p:grpSp>
      <p:grpSp>
        <p:nvGrpSpPr>
          <p:cNvPr id="68" name="组合 67"/>
          <p:cNvGrpSpPr/>
          <p:nvPr/>
        </p:nvGrpSpPr>
        <p:grpSpPr>
          <a:xfrm>
            <a:off x="3702443" y="2299962"/>
            <a:ext cx="1023422" cy="3447779"/>
            <a:chOff x="5468938" y="9525"/>
            <a:chExt cx="1489075" cy="5016500"/>
          </a:xfrm>
        </p:grpSpPr>
        <p:sp>
          <p:nvSpPr>
            <p:cNvPr id="69" name="Freeform 166"/>
            <p:cNvSpPr/>
            <p:nvPr/>
          </p:nvSpPr>
          <p:spPr bwMode="auto">
            <a:xfrm>
              <a:off x="5468938" y="311150"/>
              <a:ext cx="1489075" cy="4714875"/>
            </a:xfrm>
            <a:custGeom>
              <a:avLst/>
              <a:gdLst>
                <a:gd name="T0" fmla="*/ 468 w 938"/>
                <a:gd name="T1" fmla="*/ 196 h 2970"/>
                <a:gd name="T2" fmla="*/ 374 w 938"/>
                <a:gd name="T3" fmla="*/ 192 h 2970"/>
                <a:gd name="T4" fmla="*/ 286 w 938"/>
                <a:gd name="T5" fmla="*/ 180 h 2970"/>
                <a:gd name="T6" fmla="*/ 206 w 938"/>
                <a:gd name="T7" fmla="*/ 162 h 2970"/>
                <a:gd name="T8" fmla="*/ 136 w 938"/>
                <a:gd name="T9" fmla="*/ 138 h 2970"/>
                <a:gd name="T10" fmla="*/ 80 w 938"/>
                <a:gd name="T11" fmla="*/ 110 h 2970"/>
                <a:gd name="T12" fmla="*/ 36 w 938"/>
                <a:gd name="T13" fmla="*/ 76 h 2970"/>
                <a:gd name="T14" fmla="*/ 10 w 938"/>
                <a:gd name="T15" fmla="*/ 40 h 2970"/>
                <a:gd name="T16" fmla="*/ 0 w 938"/>
                <a:gd name="T17" fmla="*/ 10 h 2970"/>
                <a:gd name="T18" fmla="*/ 0 w 938"/>
                <a:gd name="T19" fmla="*/ 2776 h 2970"/>
                <a:gd name="T20" fmla="*/ 0 w 938"/>
                <a:gd name="T21" fmla="*/ 2786 h 2970"/>
                <a:gd name="T22" fmla="*/ 10 w 938"/>
                <a:gd name="T23" fmla="*/ 2814 h 2970"/>
                <a:gd name="T24" fmla="*/ 36 w 938"/>
                <a:gd name="T25" fmla="*/ 2852 h 2970"/>
                <a:gd name="T26" fmla="*/ 80 w 938"/>
                <a:gd name="T27" fmla="*/ 2884 h 2970"/>
                <a:gd name="T28" fmla="*/ 136 w 938"/>
                <a:gd name="T29" fmla="*/ 2914 h 2970"/>
                <a:gd name="T30" fmla="*/ 206 w 938"/>
                <a:gd name="T31" fmla="*/ 2938 h 2970"/>
                <a:gd name="T32" fmla="*/ 286 w 938"/>
                <a:gd name="T33" fmla="*/ 2956 h 2970"/>
                <a:gd name="T34" fmla="*/ 374 w 938"/>
                <a:gd name="T35" fmla="*/ 2966 h 2970"/>
                <a:gd name="T36" fmla="*/ 468 w 938"/>
                <a:gd name="T37" fmla="*/ 2970 h 2970"/>
                <a:gd name="T38" fmla="*/ 516 w 938"/>
                <a:gd name="T39" fmla="*/ 2970 h 2970"/>
                <a:gd name="T40" fmla="*/ 608 w 938"/>
                <a:gd name="T41" fmla="*/ 2962 h 2970"/>
                <a:gd name="T42" fmla="*/ 692 w 938"/>
                <a:gd name="T43" fmla="*/ 2948 h 2970"/>
                <a:gd name="T44" fmla="*/ 766 w 938"/>
                <a:gd name="T45" fmla="*/ 2926 h 2970"/>
                <a:gd name="T46" fmla="*/ 830 w 938"/>
                <a:gd name="T47" fmla="*/ 2900 h 2970"/>
                <a:gd name="T48" fmla="*/ 880 w 938"/>
                <a:gd name="T49" fmla="*/ 2868 h 2970"/>
                <a:gd name="T50" fmla="*/ 916 w 938"/>
                <a:gd name="T51" fmla="*/ 2834 h 2970"/>
                <a:gd name="T52" fmla="*/ 936 w 938"/>
                <a:gd name="T53" fmla="*/ 2796 h 2970"/>
                <a:gd name="T54" fmla="*/ 938 w 938"/>
                <a:gd name="T55" fmla="*/ 2776 h 2970"/>
                <a:gd name="T56" fmla="*/ 938 w 938"/>
                <a:gd name="T57" fmla="*/ 0 h 2970"/>
                <a:gd name="T58" fmla="*/ 936 w 938"/>
                <a:gd name="T59" fmla="*/ 20 h 2970"/>
                <a:gd name="T60" fmla="*/ 916 w 938"/>
                <a:gd name="T61" fmla="*/ 58 h 2970"/>
                <a:gd name="T62" fmla="*/ 880 w 938"/>
                <a:gd name="T63" fmla="*/ 94 h 2970"/>
                <a:gd name="T64" fmla="*/ 830 w 938"/>
                <a:gd name="T65" fmla="*/ 124 h 2970"/>
                <a:gd name="T66" fmla="*/ 766 w 938"/>
                <a:gd name="T67" fmla="*/ 150 h 2970"/>
                <a:gd name="T68" fmla="*/ 692 w 938"/>
                <a:gd name="T69" fmla="*/ 172 h 2970"/>
                <a:gd name="T70" fmla="*/ 608 w 938"/>
                <a:gd name="T71" fmla="*/ 186 h 2970"/>
                <a:gd name="T72" fmla="*/ 516 w 938"/>
                <a:gd name="T73" fmla="*/ 194 h 2970"/>
                <a:gd name="T74" fmla="*/ 468 w 938"/>
                <a:gd name="T75" fmla="*/ 196 h 29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38" h="2970">
                  <a:moveTo>
                    <a:pt x="468" y="196"/>
                  </a:moveTo>
                  <a:lnTo>
                    <a:pt x="468" y="196"/>
                  </a:lnTo>
                  <a:lnTo>
                    <a:pt x="420" y="194"/>
                  </a:lnTo>
                  <a:lnTo>
                    <a:pt x="374" y="192"/>
                  </a:lnTo>
                  <a:lnTo>
                    <a:pt x="330" y="186"/>
                  </a:lnTo>
                  <a:lnTo>
                    <a:pt x="286" y="180"/>
                  </a:lnTo>
                  <a:lnTo>
                    <a:pt x="246" y="172"/>
                  </a:lnTo>
                  <a:lnTo>
                    <a:pt x="206" y="162"/>
                  </a:lnTo>
                  <a:lnTo>
                    <a:pt x="170" y="150"/>
                  </a:lnTo>
                  <a:lnTo>
                    <a:pt x="136" y="138"/>
                  </a:lnTo>
                  <a:lnTo>
                    <a:pt x="106" y="124"/>
                  </a:lnTo>
                  <a:lnTo>
                    <a:pt x="80" y="110"/>
                  </a:lnTo>
                  <a:lnTo>
                    <a:pt x="56" y="94"/>
                  </a:lnTo>
                  <a:lnTo>
                    <a:pt x="36" y="76"/>
                  </a:lnTo>
                  <a:lnTo>
                    <a:pt x="20" y="58"/>
                  </a:lnTo>
                  <a:lnTo>
                    <a:pt x="10" y="40"/>
                  </a:lnTo>
                  <a:lnTo>
                    <a:pt x="2" y="20"/>
                  </a:lnTo>
                  <a:lnTo>
                    <a:pt x="0" y="10"/>
                  </a:lnTo>
                  <a:lnTo>
                    <a:pt x="0" y="0"/>
                  </a:lnTo>
                  <a:lnTo>
                    <a:pt x="0" y="2776"/>
                  </a:lnTo>
                  <a:lnTo>
                    <a:pt x="0" y="2776"/>
                  </a:lnTo>
                  <a:lnTo>
                    <a:pt x="0" y="2786"/>
                  </a:lnTo>
                  <a:lnTo>
                    <a:pt x="2" y="2796"/>
                  </a:lnTo>
                  <a:lnTo>
                    <a:pt x="10" y="2814"/>
                  </a:lnTo>
                  <a:lnTo>
                    <a:pt x="20" y="2834"/>
                  </a:lnTo>
                  <a:lnTo>
                    <a:pt x="36" y="2852"/>
                  </a:lnTo>
                  <a:lnTo>
                    <a:pt x="56" y="2868"/>
                  </a:lnTo>
                  <a:lnTo>
                    <a:pt x="80" y="2884"/>
                  </a:lnTo>
                  <a:lnTo>
                    <a:pt x="106" y="2900"/>
                  </a:lnTo>
                  <a:lnTo>
                    <a:pt x="136" y="2914"/>
                  </a:lnTo>
                  <a:lnTo>
                    <a:pt x="170" y="2926"/>
                  </a:lnTo>
                  <a:lnTo>
                    <a:pt x="206" y="2938"/>
                  </a:lnTo>
                  <a:lnTo>
                    <a:pt x="246" y="2948"/>
                  </a:lnTo>
                  <a:lnTo>
                    <a:pt x="286" y="2956"/>
                  </a:lnTo>
                  <a:lnTo>
                    <a:pt x="330" y="2962"/>
                  </a:lnTo>
                  <a:lnTo>
                    <a:pt x="374" y="2966"/>
                  </a:lnTo>
                  <a:lnTo>
                    <a:pt x="420" y="2970"/>
                  </a:lnTo>
                  <a:lnTo>
                    <a:pt x="468" y="2970"/>
                  </a:lnTo>
                  <a:lnTo>
                    <a:pt x="468" y="2970"/>
                  </a:lnTo>
                  <a:lnTo>
                    <a:pt x="516" y="2970"/>
                  </a:lnTo>
                  <a:lnTo>
                    <a:pt x="564" y="2966"/>
                  </a:lnTo>
                  <a:lnTo>
                    <a:pt x="608" y="2962"/>
                  </a:lnTo>
                  <a:lnTo>
                    <a:pt x="652" y="2956"/>
                  </a:lnTo>
                  <a:lnTo>
                    <a:pt x="692" y="2948"/>
                  </a:lnTo>
                  <a:lnTo>
                    <a:pt x="730" y="2938"/>
                  </a:lnTo>
                  <a:lnTo>
                    <a:pt x="766" y="2926"/>
                  </a:lnTo>
                  <a:lnTo>
                    <a:pt x="800" y="2914"/>
                  </a:lnTo>
                  <a:lnTo>
                    <a:pt x="830" y="2900"/>
                  </a:lnTo>
                  <a:lnTo>
                    <a:pt x="858" y="2884"/>
                  </a:lnTo>
                  <a:lnTo>
                    <a:pt x="880" y="2868"/>
                  </a:lnTo>
                  <a:lnTo>
                    <a:pt x="900" y="2852"/>
                  </a:lnTo>
                  <a:lnTo>
                    <a:pt x="916" y="2834"/>
                  </a:lnTo>
                  <a:lnTo>
                    <a:pt x="928" y="2814"/>
                  </a:lnTo>
                  <a:lnTo>
                    <a:pt x="936" y="2796"/>
                  </a:lnTo>
                  <a:lnTo>
                    <a:pt x="936" y="2786"/>
                  </a:lnTo>
                  <a:lnTo>
                    <a:pt x="938" y="2776"/>
                  </a:lnTo>
                  <a:lnTo>
                    <a:pt x="938" y="0"/>
                  </a:lnTo>
                  <a:lnTo>
                    <a:pt x="938" y="0"/>
                  </a:lnTo>
                  <a:lnTo>
                    <a:pt x="936" y="10"/>
                  </a:lnTo>
                  <a:lnTo>
                    <a:pt x="936" y="20"/>
                  </a:lnTo>
                  <a:lnTo>
                    <a:pt x="928" y="40"/>
                  </a:lnTo>
                  <a:lnTo>
                    <a:pt x="916" y="58"/>
                  </a:lnTo>
                  <a:lnTo>
                    <a:pt x="900" y="76"/>
                  </a:lnTo>
                  <a:lnTo>
                    <a:pt x="880" y="94"/>
                  </a:lnTo>
                  <a:lnTo>
                    <a:pt x="858" y="110"/>
                  </a:lnTo>
                  <a:lnTo>
                    <a:pt x="830" y="124"/>
                  </a:lnTo>
                  <a:lnTo>
                    <a:pt x="800" y="138"/>
                  </a:lnTo>
                  <a:lnTo>
                    <a:pt x="766" y="150"/>
                  </a:lnTo>
                  <a:lnTo>
                    <a:pt x="730" y="162"/>
                  </a:lnTo>
                  <a:lnTo>
                    <a:pt x="692" y="172"/>
                  </a:lnTo>
                  <a:lnTo>
                    <a:pt x="652" y="180"/>
                  </a:lnTo>
                  <a:lnTo>
                    <a:pt x="608" y="186"/>
                  </a:lnTo>
                  <a:lnTo>
                    <a:pt x="564" y="192"/>
                  </a:lnTo>
                  <a:lnTo>
                    <a:pt x="516" y="194"/>
                  </a:lnTo>
                  <a:lnTo>
                    <a:pt x="468" y="196"/>
                  </a:lnTo>
                  <a:lnTo>
                    <a:pt x="468" y="196"/>
                  </a:lnTo>
                  <a:close/>
                </a:path>
              </a:pathLst>
            </a:custGeom>
            <a:gradFill flip="none" rotWithShape="1">
              <a:gsLst>
                <a:gs pos="0">
                  <a:schemeClr val="tx1">
                    <a:lumMod val="75000"/>
                    <a:alpha val="20000"/>
                  </a:schemeClr>
                </a:gs>
                <a:gs pos="50000">
                  <a:schemeClr val="tx1">
                    <a:lumMod val="75000"/>
                    <a:alpha val="0"/>
                  </a:schemeClr>
                </a:gs>
                <a:gs pos="100000">
                  <a:schemeClr val="tx1">
                    <a:lumMod val="75000"/>
                    <a:alpha val="20000"/>
                  </a:schemeClr>
                </a:gs>
              </a:gsLst>
              <a:lin ang="0" scaled="1"/>
              <a:tileRect/>
            </a:gradFill>
            <a:ln>
              <a:noFill/>
            </a:ln>
          </p:spPr>
          <p:txBody>
            <a:bodyPr vert="horz" wrap="square" lIns="91440" tIns="45720" rIns="91440" bIns="45720" numCol="1" anchor="t" anchorCtr="0" compatLnSpc="1"/>
            <a:lstStyle/>
            <a:p>
              <a:endParaRPr lang="zh-CN" altLang="en-US">
                <a:ea typeface="+mn-ea"/>
                <a:cs typeface="+mn-ea"/>
              </a:endParaRPr>
            </a:p>
          </p:txBody>
        </p:sp>
        <p:sp>
          <p:nvSpPr>
            <p:cNvPr id="70" name="Freeform 164"/>
            <p:cNvSpPr/>
            <p:nvPr/>
          </p:nvSpPr>
          <p:spPr bwMode="auto">
            <a:xfrm>
              <a:off x="5468938" y="9525"/>
              <a:ext cx="1489075" cy="622300"/>
            </a:xfrm>
            <a:custGeom>
              <a:avLst/>
              <a:gdLst>
                <a:gd name="T0" fmla="*/ 938 w 938"/>
                <a:gd name="T1" fmla="*/ 196 h 392"/>
                <a:gd name="T2" fmla="*/ 936 w 938"/>
                <a:gd name="T3" fmla="*/ 216 h 392"/>
                <a:gd name="T4" fmla="*/ 916 w 938"/>
                <a:gd name="T5" fmla="*/ 254 h 392"/>
                <a:gd name="T6" fmla="*/ 880 w 938"/>
                <a:gd name="T7" fmla="*/ 290 h 392"/>
                <a:gd name="T8" fmla="*/ 830 w 938"/>
                <a:gd name="T9" fmla="*/ 320 h 392"/>
                <a:gd name="T10" fmla="*/ 766 w 938"/>
                <a:gd name="T11" fmla="*/ 346 h 392"/>
                <a:gd name="T12" fmla="*/ 692 w 938"/>
                <a:gd name="T13" fmla="*/ 368 h 392"/>
                <a:gd name="T14" fmla="*/ 608 w 938"/>
                <a:gd name="T15" fmla="*/ 382 h 392"/>
                <a:gd name="T16" fmla="*/ 516 w 938"/>
                <a:gd name="T17" fmla="*/ 390 h 392"/>
                <a:gd name="T18" fmla="*/ 468 w 938"/>
                <a:gd name="T19" fmla="*/ 392 h 392"/>
                <a:gd name="T20" fmla="*/ 374 w 938"/>
                <a:gd name="T21" fmla="*/ 388 h 392"/>
                <a:gd name="T22" fmla="*/ 286 w 938"/>
                <a:gd name="T23" fmla="*/ 376 h 392"/>
                <a:gd name="T24" fmla="*/ 206 w 938"/>
                <a:gd name="T25" fmla="*/ 358 h 392"/>
                <a:gd name="T26" fmla="*/ 136 w 938"/>
                <a:gd name="T27" fmla="*/ 334 h 392"/>
                <a:gd name="T28" fmla="*/ 80 w 938"/>
                <a:gd name="T29" fmla="*/ 306 h 392"/>
                <a:gd name="T30" fmla="*/ 36 w 938"/>
                <a:gd name="T31" fmla="*/ 272 h 392"/>
                <a:gd name="T32" fmla="*/ 10 w 938"/>
                <a:gd name="T33" fmla="*/ 236 h 392"/>
                <a:gd name="T34" fmla="*/ 0 w 938"/>
                <a:gd name="T35" fmla="*/ 206 h 392"/>
                <a:gd name="T36" fmla="*/ 0 w 938"/>
                <a:gd name="T37" fmla="*/ 196 h 392"/>
                <a:gd name="T38" fmla="*/ 2 w 938"/>
                <a:gd name="T39" fmla="*/ 176 h 392"/>
                <a:gd name="T40" fmla="*/ 20 w 938"/>
                <a:gd name="T41" fmla="*/ 138 h 392"/>
                <a:gd name="T42" fmla="*/ 56 w 938"/>
                <a:gd name="T43" fmla="*/ 104 h 392"/>
                <a:gd name="T44" fmla="*/ 106 w 938"/>
                <a:gd name="T45" fmla="*/ 72 h 392"/>
                <a:gd name="T46" fmla="*/ 170 w 938"/>
                <a:gd name="T47" fmla="*/ 46 h 392"/>
                <a:gd name="T48" fmla="*/ 246 w 938"/>
                <a:gd name="T49" fmla="*/ 24 h 392"/>
                <a:gd name="T50" fmla="*/ 330 w 938"/>
                <a:gd name="T51" fmla="*/ 10 h 392"/>
                <a:gd name="T52" fmla="*/ 420 w 938"/>
                <a:gd name="T53" fmla="*/ 2 h 392"/>
                <a:gd name="T54" fmla="*/ 468 w 938"/>
                <a:gd name="T55" fmla="*/ 0 h 392"/>
                <a:gd name="T56" fmla="*/ 564 w 938"/>
                <a:gd name="T57" fmla="*/ 4 h 392"/>
                <a:gd name="T58" fmla="*/ 652 w 938"/>
                <a:gd name="T59" fmla="*/ 16 h 392"/>
                <a:gd name="T60" fmla="*/ 730 w 938"/>
                <a:gd name="T61" fmla="*/ 34 h 392"/>
                <a:gd name="T62" fmla="*/ 800 w 938"/>
                <a:gd name="T63" fmla="*/ 58 h 392"/>
                <a:gd name="T64" fmla="*/ 858 w 938"/>
                <a:gd name="T65" fmla="*/ 86 h 392"/>
                <a:gd name="T66" fmla="*/ 900 w 938"/>
                <a:gd name="T67" fmla="*/ 120 h 392"/>
                <a:gd name="T68" fmla="*/ 928 w 938"/>
                <a:gd name="T69" fmla="*/ 156 h 392"/>
                <a:gd name="T70" fmla="*/ 936 w 938"/>
                <a:gd name="T71" fmla="*/ 186 h 392"/>
                <a:gd name="T72" fmla="*/ 938 w 938"/>
                <a:gd name="T73" fmla="*/ 196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38" h="392">
                  <a:moveTo>
                    <a:pt x="938" y="196"/>
                  </a:moveTo>
                  <a:lnTo>
                    <a:pt x="938" y="196"/>
                  </a:lnTo>
                  <a:lnTo>
                    <a:pt x="936" y="206"/>
                  </a:lnTo>
                  <a:lnTo>
                    <a:pt x="936" y="216"/>
                  </a:lnTo>
                  <a:lnTo>
                    <a:pt x="928" y="236"/>
                  </a:lnTo>
                  <a:lnTo>
                    <a:pt x="916" y="254"/>
                  </a:lnTo>
                  <a:lnTo>
                    <a:pt x="900" y="272"/>
                  </a:lnTo>
                  <a:lnTo>
                    <a:pt x="880" y="290"/>
                  </a:lnTo>
                  <a:lnTo>
                    <a:pt x="858" y="306"/>
                  </a:lnTo>
                  <a:lnTo>
                    <a:pt x="830" y="320"/>
                  </a:lnTo>
                  <a:lnTo>
                    <a:pt x="800" y="334"/>
                  </a:lnTo>
                  <a:lnTo>
                    <a:pt x="766" y="346"/>
                  </a:lnTo>
                  <a:lnTo>
                    <a:pt x="730" y="358"/>
                  </a:lnTo>
                  <a:lnTo>
                    <a:pt x="692" y="368"/>
                  </a:lnTo>
                  <a:lnTo>
                    <a:pt x="652" y="376"/>
                  </a:lnTo>
                  <a:lnTo>
                    <a:pt x="608" y="382"/>
                  </a:lnTo>
                  <a:lnTo>
                    <a:pt x="564" y="388"/>
                  </a:lnTo>
                  <a:lnTo>
                    <a:pt x="516" y="390"/>
                  </a:lnTo>
                  <a:lnTo>
                    <a:pt x="468" y="392"/>
                  </a:lnTo>
                  <a:lnTo>
                    <a:pt x="468" y="392"/>
                  </a:lnTo>
                  <a:lnTo>
                    <a:pt x="420" y="390"/>
                  </a:lnTo>
                  <a:lnTo>
                    <a:pt x="374" y="388"/>
                  </a:lnTo>
                  <a:lnTo>
                    <a:pt x="330" y="382"/>
                  </a:lnTo>
                  <a:lnTo>
                    <a:pt x="286" y="376"/>
                  </a:lnTo>
                  <a:lnTo>
                    <a:pt x="246" y="368"/>
                  </a:lnTo>
                  <a:lnTo>
                    <a:pt x="206" y="358"/>
                  </a:lnTo>
                  <a:lnTo>
                    <a:pt x="170" y="346"/>
                  </a:lnTo>
                  <a:lnTo>
                    <a:pt x="136" y="334"/>
                  </a:lnTo>
                  <a:lnTo>
                    <a:pt x="106" y="320"/>
                  </a:lnTo>
                  <a:lnTo>
                    <a:pt x="80" y="306"/>
                  </a:lnTo>
                  <a:lnTo>
                    <a:pt x="56" y="290"/>
                  </a:lnTo>
                  <a:lnTo>
                    <a:pt x="36" y="272"/>
                  </a:lnTo>
                  <a:lnTo>
                    <a:pt x="20" y="254"/>
                  </a:lnTo>
                  <a:lnTo>
                    <a:pt x="10" y="236"/>
                  </a:lnTo>
                  <a:lnTo>
                    <a:pt x="2" y="216"/>
                  </a:lnTo>
                  <a:lnTo>
                    <a:pt x="0" y="206"/>
                  </a:lnTo>
                  <a:lnTo>
                    <a:pt x="0" y="196"/>
                  </a:lnTo>
                  <a:lnTo>
                    <a:pt x="0" y="196"/>
                  </a:lnTo>
                  <a:lnTo>
                    <a:pt x="0" y="186"/>
                  </a:lnTo>
                  <a:lnTo>
                    <a:pt x="2" y="176"/>
                  </a:lnTo>
                  <a:lnTo>
                    <a:pt x="10" y="156"/>
                  </a:lnTo>
                  <a:lnTo>
                    <a:pt x="20" y="138"/>
                  </a:lnTo>
                  <a:lnTo>
                    <a:pt x="36" y="120"/>
                  </a:lnTo>
                  <a:lnTo>
                    <a:pt x="56" y="104"/>
                  </a:lnTo>
                  <a:lnTo>
                    <a:pt x="80" y="86"/>
                  </a:lnTo>
                  <a:lnTo>
                    <a:pt x="106" y="72"/>
                  </a:lnTo>
                  <a:lnTo>
                    <a:pt x="136" y="58"/>
                  </a:lnTo>
                  <a:lnTo>
                    <a:pt x="170" y="46"/>
                  </a:lnTo>
                  <a:lnTo>
                    <a:pt x="206" y="34"/>
                  </a:lnTo>
                  <a:lnTo>
                    <a:pt x="246" y="24"/>
                  </a:lnTo>
                  <a:lnTo>
                    <a:pt x="286" y="16"/>
                  </a:lnTo>
                  <a:lnTo>
                    <a:pt x="330" y="10"/>
                  </a:lnTo>
                  <a:lnTo>
                    <a:pt x="374" y="4"/>
                  </a:lnTo>
                  <a:lnTo>
                    <a:pt x="420" y="2"/>
                  </a:lnTo>
                  <a:lnTo>
                    <a:pt x="468" y="0"/>
                  </a:lnTo>
                  <a:lnTo>
                    <a:pt x="468" y="0"/>
                  </a:lnTo>
                  <a:lnTo>
                    <a:pt x="516" y="2"/>
                  </a:lnTo>
                  <a:lnTo>
                    <a:pt x="564" y="4"/>
                  </a:lnTo>
                  <a:lnTo>
                    <a:pt x="608" y="10"/>
                  </a:lnTo>
                  <a:lnTo>
                    <a:pt x="652" y="16"/>
                  </a:lnTo>
                  <a:lnTo>
                    <a:pt x="692" y="24"/>
                  </a:lnTo>
                  <a:lnTo>
                    <a:pt x="730" y="34"/>
                  </a:lnTo>
                  <a:lnTo>
                    <a:pt x="766" y="46"/>
                  </a:lnTo>
                  <a:lnTo>
                    <a:pt x="800" y="58"/>
                  </a:lnTo>
                  <a:lnTo>
                    <a:pt x="830" y="72"/>
                  </a:lnTo>
                  <a:lnTo>
                    <a:pt x="858" y="86"/>
                  </a:lnTo>
                  <a:lnTo>
                    <a:pt x="880" y="104"/>
                  </a:lnTo>
                  <a:lnTo>
                    <a:pt x="900" y="120"/>
                  </a:lnTo>
                  <a:lnTo>
                    <a:pt x="916" y="138"/>
                  </a:lnTo>
                  <a:lnTo>
                    <a:pt x="928" y="156"/>
                  </a:lnTo>
                  <a:lnTo>
                    <a:pt x="936" y="176"/>
                  </a:lnTo>
                  <a:lnTo>
                    <a:pt x="936" y="186"/>
                  </a:lnTo>
                  <a:lnTo>
                    <a:pt x="938" y="196"/>
                  </a:lnTo>
                  <a:lnTo>
                    <a:pt x="938" y="196"/>
                  </a:lnTo>
                  <a:close/>
                </a:path>
              </a:pathLst>
            </a:custGeom>
            <a:gradFill flip="none" rotWithShape="1">
              <a:gsLst>
                <a:gs pos="0">
                  <a:schemeClr val="tx1">
                    <a:lumMod val="75000"/>
                    <a:alpha val="30000"/>
                  </a:schemeClr>
                </a:gs>
                <a:gs pos="100000">
                  <a:schemeClr val="tx1">
                    <a:lumMod val="75000"/>
                    <a:alpha val="10000"/>
                  </a:schemeClr>
                </a:gs>
              </a:gsLst>
              <a:lin ang="13500000" scaled="1"/>
              <a:tileRect/>
            </a:gradFill>
            <a:ln>
              <a:noFill/>
            </a:ln>
          </p:spPr>
          <p:txBody>
            <a:bodyPr vert="horz" wrap="square" lIns="91440" tIns="45720" rIns="91440" bIns="45720" numCol="1" anchor="t" anchorCtr="0" compatLnSpc="1"/>
            <a:lstStyle/>
            <a:p>
              <a:endParaRPr lang="zh-CN" altLang="en-US">
                <a:ea typeface="+mn-ea"/>
                <a:cs typeface="+mn-ea"/>
              </a:endParaRPr>
            </a:p>
          </p:txBody>
        </p:sp>
        <p:sp>
          <p:nvSpPr>
            <p:cNvPr id="71" name="Freeform 165"/>
            <p:cNvSpPr/>
            <p:nvPr/>
          </p:nvSpPr>
          <p:spPr bwMode="auto">
            <a:xfrm>
              <a:off x="5468938" y="4406900"/>
              <a:ext cx="1489075" cy="619125"/>
            </a:xfrm>
            <a:custGeom>
              <a:avLst/>
              <a:gdLst>
                <a:gd name="T0" fmla="*/ 938 w 938"/>
                <a:gd name="T1" fmla="*/ 196 h 390"/>
                <a:gd name="T2" fmla="*/ 936 w 938"/>
                <a:gd name="T3" fmla="*/ 216 h 390"/>
                <a:gd name="T4" fmla="*/ 916 w 938"/>
                <a:gd name="T5" fmla="*/ 254 h 390"/>
                <a:gd name="T6" fmla="*/ 880 w 938"/>
                <a:gd name="T7" fmla="*/ 288 h 390"/>
                <a:gd name="T8" fmla="*/ 830 w 938"/>
                <a:gd name="T9" fmla="*/ 320 h 390"/>
                <a:gd name="T10" fmla="*/ 766 w 938"/>
                <a:gd name="T11" fmla="*/ 346 h 390"/>
                <a:gd name="T12" fmla="*/ 692 w 938"/>
                <a:gd name="T13" fmla="*/ 368 h 390"/>
                <a:gd name="T14" fmla="*/ 608 w 938"/>
                <a:gd name="T15" fmla="*/ 382 h 390"/>
                <a:gd name="T16" fmla="*/ 516 w 938"/>
                <a:gd name="T17" fmla="*/ 390 h 390"/>
                <a:gd name="T18" fmla="*/ 468 w 938"/>
                <a:gd name="T19" fmla="*/ 390 h 390"/>
                <a:gd name="T20" fmla="*/ 374 w 938"/>
                <a:gd name="T21" fmla="*/ 386 h 390"/>
                <a:gd name="T22" fmla="*/ 286 w 938"/>
                <a:gd name="T23" fmla="*/ 376 h 390"/>
                <a:gd name="T24" fmla="*/ 206 w 938"/>
                <a:gd name="T25" fmla="*/ 358 h 390"/>
                <a:gd name="T26" fmla="*/ 136 w 938"/>
                <a:gd name="T27" fmla="*/ 334 h 390"/>
                <a:gd name="T28" fmla="*/ 80 w 938"/>
                <a:gd name="T29" fmla="*/ 304 h 390"/>
                <a:gd name="T30" fmla="*/ 36 w 938"/>
                <a:gd name="T31" fmla="*/ 272 h 390"/>
                <a:gd name="T32" fmla="*/ 10 w 938"/>
                <a:gd name="T33" fmla="*/ 234 h 390"/>
                <a:gd name="T34" fmla="*/ 0 w 938"/>
                <a:gd name="T35" fmla="*/ 206 h 390"/>
                <a:gd name="T36" fmla="*/ 0 w 938"/>
                <a:gd name="T37" fmla="*/ 196 h 390"/>
                <a:gd name="T38" fmla="*/ 2 w 938"/>
                <a:gd name="T39" fmla="*/ 176 h 390"/>
                <a:gd name="T40" fmla="*/ 20 w 938"/>
                <a:gd name="T41" fmla="*/ 138 h 390"/>
                <a:gd name="T42" fmla="*/ 56 w 938"/>
                <a:gd name="T43" fmla="*/ 102 h 390"/>
                <a:gd name="T44" fmla="*/ 106 w 938"/>
                <a:gd name="T45" fmla="*/ 72 h 390"/>
                <a:gd name="T46" fmla="*/ 170 w 938"/>
                <a:gd name="T47" fmla="*/ 44 h 390"/>
                <a:gd name="T48" fmla="*/ 246 w 938"/>
                <a:gd name="T49" fmla="*/ 24 h 390"/>
                <a:gd name="T50" fmla="*/ 330 w 938"/>
                <a:gd name="T51" fmla="*/ 10 h 390"/>
                <a:gd name="T52" fmla="*/ 420 w 938"/>
                <a:gd name="T53" fmla="*/ 2 h 390"/>
                <a:gd name="T54" fmla="*/ 468 w 938"/>
                <a:gd name="T55" fmla="*/ 0 h 390"/>
                <a:gd name="T56" fmla="*/ 564 w 938"/>
                <a:gd name="T57" fmla="*/ 4 h 390"/>
                <a:gd name="T58" fmla="*/ 652 w 938"/>
                <a:gd name="T59" fmla="*/ 16 h 390"/>
                <a:gd name="T60" fmla="*/ 730 w 938"/>
                <a:gd name="T61" fmla="*/ 34 h 390"/>
                <a:gd name="T62" fmla="*/ 800 w 938"/>
                <a:gd name="T63" fmla="*/ 58 h 390"/>
                <a:gd name="T64" fmla="*/ 858 w 938"/>
                <a:gd name="T65" fmla="*/ 86 h 390"/>
                <a:gd name="T66" fmla="*/ 900 w 938"/>
                <a:gd name="T67" fmla="*/ 120 h 390"/>
                <a:gd name="T68" fmla="*/ 928 w 938"/>
                <a:gd name="T69" fmla="*/ 156 h 390"/>
                <a:gd name="T70" fmla="*/ 936 w 938"/>
                <a:gd name="T71" fmla="*/ 186 h 390"/>
                <a:gd name="T72" fmla="*/ 938 w 938"/>
                <a:gd name="T73" fmla="*/ 196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38" h="390">
                  <a:moveTo>
                    <a:pt x="938" y="196"/>
                  </a:moveTo>
                  <a:lnTo>
                    <a:pt x="938" y="196"/>
                  </a:lnTo>
                  <a:lnTo>
                    <a:pt x="936" y="206"/>
                  </a:lnTo>
                  <a:lnTo>
                    <a:pt x="936" y="216"/>
                  </a:lnTo>
                  <a:lnTo>
                    <a:pt x="928" y="234"/>
                  </a:lnTo>
                  <a:lnTo>
                    <a:pt x="916" y="254"/>
                  </a:lnTo>
                  <a:lnTo>
                    <a:pt x="900" y="272"/>
                  </a:lnTo>
                  <a:lnTo>
                    <a:pt x="880" y="288"/>
                  </a:lnTo>
                  <a:lnTo>
                    <a:pt x="858" y="304"/>
                  </a:lnTo>
                  <a:lnTo>
                    <a:pt x="830" y="320"/>
                  </a:lnTo>
                  <a:lnTo>
                    <a:pt x="800" y="334"/>
                  </a:lnTo>
                  <a:lnTo>
                    <a:pt x="766" y="346"/>
                  </a:lnTo>
                  <a:lnTo>
                    <a:pt x="730" y="358"/>
                  </a:lnTo>
                  <a:lnTo>
                    <a:pt x="692" y="368"/>
                  </a:lnTo>
                  <a:lnTo>
                    <a:pt x="652" y="376"/>
                  </a:lnTo>
                  <a:lnTo>
                    <a:pt x="608" y="382"/>
                  </a:lnTo>
                  <a:lnTo>
                    <a:pt x="564" y="386"/>
                  </a:lnTo>
                  <a:lnTo>
                    <a:pt x="516" y="390"/>
                  </a:lnTo>
                  <a:lnTo>
                    <a:pt x="468" y="390"/>
                  </a:lnTo>
                  <a:lnTo>
                    <a:pt x="468" y="390"/>
                  </a:lnTo>
                  <a:lnTo>
                    <a:pt x="420" y="390"/>
                  </a:lnTo>
                  <a:lnTo>
                    <a:pt x="374" y="386"/>
                  </a:lnTo>
                  <a:lnTo>
                    <a:pt x="330" y="382"/>
                  </a:lnTo>
                  <a:lnTo>
                    <a:pt x="286" y="376"/>
                  </a:lnTo>
                  <a:lnTo>
                    <a:pt x="246" y="368"/>
                  </a:lnTo>
                  <a:lnTo>
                    <a:pt x="206" y="358"/>
                  </a:lnTo>
                  <a:lnTo>
                    <a:pt x="170" y="346"/>
                  </a:lnTo>
                  <a:lnTo>
                    <a:pt x="136" y="334"/>
                  </a:lnTo>
                  <a:lnTo>
                    <a:pt x="106" y="320"/>
                  </a:lnTo>
                  <a:lnTo>
                    <a:pt x="80" y="304"/>
                  </a:lnTo>
                  <a:lnTo>
                    <a:pt x="56" y="288"/>
                  </a:lnTo>
                  <a:lnTo>
                    <a:pt x="36" y="272"/>
                  </a:lnTo>
                  <a:lnTo>
                    <a:pt x="20" y="254"/>
                  </a:lnTo>
                  <a:lnTo>
                    <a:pt x="10" y="234"/>
                  </a:lnTo>
                  <a:lnTo>
                    <a:pt x="2" y="216"/>
                  </a:lnTo>
                  <a:lnTo>
                    <a:pt x="0" y="206"/>
                  </a:lnTo>
                  <a:lnTo>
                    <a:pt x="0" y="196"/>
                  </a:lnTo>
                  <a:lnTo>
                    <a:pt x="0" y="196"/>
                  </a:lnTo>
                  <a:lnTo>
                    <a:pt x="0" y="186"/>
                  </a:lnTo>
                  <a:lnTo>
                    <a:pt x="2" y="176"/>
                  </a:lnTo>
                  <a:lnTo>
                    <a:pt x="10" y="156"/>
                  </a:lnTo>
                  <a:lnTo>
                    <a:pt x="20" y="138"/>
                  </a:lnTo>
                  <a:lnTo>
                    <a:pt x="36" y="120"/>
                  </a:lnTo>
                  <a:lnTo>
                    <a:pt x="56" y="102"/>
                  </a:lnTo>
                  <a:lnTo>
                    <a:pt x="80" y="86"/>
                  </a:lnTo>
                  <a:lnTo>
                    <a:pt x="106" y="72"/>
                  </a:lnTo>
                  <a:lnTo>
                    <a:pt x="136" y="58"/>
                  </a:lnTo>
                  <a:lnTo>
                    <a:pt x="170" y="44"/>
                  </a:lnTo>
                  <a:lnTo>
                    <a:pt x="206" y="34"/>
                  </a:lnTo>
                  <a:lnTo>
                    <a:pt x="246" y="24"/>
                  </a:lnTo>
                  <a:lnTo>
                    <a:pt x="286" y="16"/>
                  </a:lnTo>
                  <a:lnTo>
                    <a:pt x="330" y="10"/>
                  </a:lnTo>
                  <a:lnTo>
                    <a:pt x="374" y="4"/>
                  </a:lnTo>
                  <a:lnTo>
                    <a:pt x="420" y="2"/>
                  </a:lnTo>
                  <a:lnTo>
                    <a:pt x="468" y="0"/>
                  </a:lnTo>
                  <a:lnTo>
                    <a:pt x="468" y="0"/>
                  </a:lnTo>
                  <a:lnTo>
                    <a:pt x="516" y="2"/>
                  </a:lnTo>
                  <a:lnTo>
                    <a:pt x="564" y="4"/>
                  </a:lnTo>
                  <a:lnTo>
                    <a:pt x="608" y="10"/>
                  </a:lnTo>
                  <a:lnTo>
                    <a:pt x="652" y="16"/>
                  </a:lnTo>
                  <a:lnTo>
                    <a:pt x="692" y="24"/>
                  </a:lnTo>
                  <a:lnTo>
                    <a:pt x="730" y="34"/>
                  </a:lnTo>
                  <a:lnTo>
                    <a:pt x="766" y="44"/>
                  </a:lnTo>
                  <a:lnTo>
                    <a:pt x="800" y="58"/>
                  </a:lnTo>
                  <a:lnTo>
                    <a:pt x="830" y="72"/>
                  </a:lnTo>
                  <a:lnTo>
                    <a:pt x="858" y="86"/>
                  </a:lnTo>
                  <a:lnTo>
                    <a:pt x="880" y="102"/>
                  </a:lnTo>
                  <a:lnTo>
                    <a:pt x="900" y="120"/>
                  </a:lnTo>
                  <a:lnTo>
                    <a:pt x="916" y="138"/>
                  </a:lnTo>
                  <a:lnTo>
                    <a:pt x="928" y="156"/>
                  </a:lnTo>
                  <a:lnTo>
                    <a:pt x="936" y="176"/>
                  </a:lnTo>
                  <a:lnTo>
                    <a:pt x="936" y="186"/>
                  </a:lnTo>
                  <a:lnTo>
                    <a:pt x="938" y="196"/>
                  </a:lnTo>
                  <a:lnTo>
                    <a:pt x="938" y="196"/>
                  </a:lnTo>
                  <a:close/>
                </a:path>
              </a:pathLst>
            </a:custGeom>
            <a:noFill/>
            <a:ln w="6350">
              <a:solidFill>
                <a:schemeClr val="bg1">
                  <a:lumMod val="85000"/>
                </a:schemeClr>
              </a:solidFill>
            </a:ln>
          </p:spPr>
          <p:txBody>
            <a:bodyPr vert="horz" wrap="square" lIns="91440" tIns="45720" rIns="91440" bIns="45720" numCol="1" anchor="t" anchorCtr="0" compatLnSpc="1"/>
            <a:lstStyle/>
            <a:p>
              <a:endParaRPr lang="zh-CN" altLang="en-US">
                <a:ea typeface="+mn-ea"/>
                <a:cs typeface="+mn-ea"/>
              </a:endParaRPr>
            </a:p>
          </p:txBody>
        </p:sp>
      </p:grpSp>
      <p:grpSp>
        <p:nvGrpSpPr>
          <p:cNvPr id="72" name="组合 71"/>
          <p:cNvGrpSpPr/>
          <p:nvPr/>
        </p:nvGrpSpPr>
        <p:grpSpPr>
          <a:xfrm>
            <a:off x="3763543" y="3078097"/>
            <a:ext cx="901222" cy="2586724"/>
            <a:chOff x="5557838" y="1141706"/>
            <a:chExt cx="1311275" cy="3763669"/>
          </a:xfrm>
        </p:grpSpPr>
        <p:sp>
          <p:nvSpPr>
            <p:cNvPr id="73" name="Freeform 167"/>
            <p:cNvSpPr/>
            <p:nvPr/>
          </p:nvSpPr>
          <p:spPr bwMode="auto">
            <a:xfrm>
              <a:off x="5557838" y="1141706"/>
              <a:ext cx="1311275" cy="546100"/>
            </a:xfrm>
            <a:custGeom>
              <a:avLst/>
              <a:gdLst>
                <a:gd name="T0" fmla="*/ 826 w 826"/>
                <a:gd name="T1" fmla="*/ 172 h 344"/>
                <a:gd name="T2" fmla="*/ 816 w 826"/>
                <a:gd name="T3" fmla="*/ 206 h 344"/>
                <a:gd name="T4" fmla="*/ 792 w 826"/>
                <a:gd name="T5" fmla="*/ 238 h 344"/>
                <a:gd name="T6" fmla="*/ 754 w 826"/>
                <a:gd name="T7" fmla="*/ 268 h 344"/>
                <a:gd name="T8" fmla="*/ 704 w 826"/>
                <a:gd name="T9" fmla="*/ 294 h 344"/>
                <a:gd name="T10" fmla="*/ 644 w 826"/>
                <a:gd name="T11" fmla="*/ 314 h 344"/>
                <a:gd name="T12" fmla="*/ 574 w 826"/>
                <a:gd name="T13" fmla="*/ 330 h 344"/>
                <a:gd name="T14" fmla="*/ 496 w 826"/>
                <a:gd name="T15" fmla="*/ 340 h 344"/>
                <a:gd name="T16" fmla="*/ 412 w 826"/>
                <a:gd name="T17" fmla="*/ 344 h 344"/>
                <a:gd name="T18" fmla="*/ 370 w 826"/>
                <a:gd name="T19" fmla="*/ 342 h 344"/>
                <a:gd name="T20" fmla="*/ 290 w 826"/>
                <a:gd name="T21" fmla="*/ 336 h 344"/>
                <a:gd name="T22" fmla="*/ 216 w 826"/>
                <a:gd name="T23" fmla="*/ 322 h 344"/>
                <a:gd name="T24" fmla="*/ 150 w 826"/>
                <a:gd name="T25" fmla="*/ 304 h 344"/>
                <a:gd name="T26" fmla="*/ 94 w 826"/>
                <a:gd name="T27" fmla="*/ 282 h 344"/>
                <a:gd name="T28" fmla="*/ 50 w 826"/>
                <a:gd name="T29" fmla="*/ 254 h 344"/>
                <a:gd name="T30" fmla="*/ 18 w 826"/>
                <a:gd name="T31" fmla="*/ 224 h 344"/>
                <a:gd name="T32" fmla="*/ 2 w 826"/>
                <a:gd name="T33" fmla="*/ 190 h 344"/>
                <a:gd name="T34" fmla="*/ 0 w 826"/>
                <a:gd name="T35" fmla="*/ 172 h 344"/>
                <a:gd name="T36" fmla="*/ 8 w 826"/>
                <a:gd name="T37" fmla="*/ 138 h 344"/>
                <a:gd name="T38" fmla="*/ 32 w 826"/>
                <a:gd name="T39" fmla="*/ 106 h 344"/>
                <a:gd name="T40" fmla="*/ 70 w 826"/>
                <a:gd name="T41" fmla="*/ 76 h 344"/>
                <a:gd name="T42" fmla="*/ 120 w 826"/>
                <a:gd name="T43" fmla="*/ 50 h 344"/>
                <a:gd name="T44" fmla="*/ 182 w 826"/>
                <a:gd name="T45" fmla="*/ 30 h 344"/>
                <a:gd name="T46" fmla="*/ 252 w 826"/>
                <a:gd name="T47" fmla="*/ 14 h 344"/>
                <a:gd name="T48" fmla="*/ 330 w 826"/>
                <a:gd name="T49" fmla="*/ 4 h 344"/>
                <a:gd name="T50" fmla="*/ 412 w 826"/>
                <a:gd name="T51" fmla="*/ 0 h 344"/>
                <a:gd name="T52" fmla="*/ 454 w 826"/>
                <a:gd name="T53" fmla="*/ 2 h 344"/>
                <a:gd name="T54" fmla="*/ 536 w 826"/>
                <a:gd name="T55" fmla="*/ 8 h 344"/>
                <a:gd name="T56" fmla="*/ 610 w 826"/>
                <a:gd name="T57" fmla="*/ 22 h 344"/>
                <a:gd name="T58" fmla="*/ 676 w 826"/>
                <a:gd name="T59" fmla="*/ 40 h 344"/>
                <a:gd name="T60" fmla="*/ 732 w 826"/>
                <a:gd name="T61" fmla="*/ 62 h 344"/>
                <a:gd name="T62" fmla="*/ 776 w 826"/>
                <a:gd name="T63" fmla="*/ 90 h 344"/>
                <a:gd name="T64" fmla="*/ 806 w 826"/>
                <a:gd name="T65" fmla="*/ 120 h 344"/>
                <a:gd name="T66" fmla="*/ 824 w 826"/>
                <a:gd name="T67" fmla="*/ 154 h 344"/>
                <a:gd name="T68" fmla="*/ 826 w 826"/>
                <a:gd name="T69" fmla="*/ 172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26" h="344">
                  <a:moveTo>
                    <a:pt x="826" y="172"/>
                  </a:moveTo>
                  <a:lnTo>
                    <a:pt x="826" y="172"/>
                  </a:lnTo>
                  <a:lnTo>
                    <a:pt x="824" y="190"/>
                  </a:lnTo>
                  <a:lnTo>
                    <a:pt x="816" y="206"/>
                  </a:lnTo>
                  <a:lnTo>
                    <a:pt x="806" y="224"/>
                  </a:lnTo>
                  <a:lnTo>
                    <a:pt x="792" y="238"/>
                  </a:lnTo>
                  <a:lnTo>
                    <a:pt x="776" y="254"/>
                  </a:lnTo>
                  <a:lnTo>
                    <a:pt x="754" y="268"/>
                  </a:lnTo>
                  <a:lnTo>
                    <a:pt x="732" y="282"/>
                  </a:lnTo>
                  <a:lnTo>
                    <a:pt x="704" y="294"/>
                  </a:lnTo>
                  <a:lnTo>
                    <a:pt x="676" y="304"/>
                  </a:lnTo>
                  <a:lnTo>
                    <a:pt x="644" y="314"/>
                  </a:lnTo>
                  <a:lnTo>
                    <a:pt x="610" y="322"/>
                  </a:lnTo>
                  <a:lnTo>
                    <a:pt x="574" y="330"/>
                  </a:lnTo>
                  <a:lnTo>
                    <a:pt x="536" y="336"/>
                  </a:lnTo>
                  <a:lnTo>
                    <a:pt x="496" y="340"/>
                  </a:lnTo>
                  <a:lnTo>
                    <a:pt x="454" y="342"/>
                  </a:lnTo>
                  <a:lnTo>
                    <a:pt x="412" y="344"/>
                  </a:lnTo>
                  <a:lnTo>
                    <a:pt x="412" y="344"/>
                  </a:lnTo>
                  <a:lnTo>
                    <a:pt x="370" y="342"/>
                  </a:lnTo>
                  <a:lnTo>
                    <a:pt x="330" y="340"/>
                  </a:lnTo>
                  <a:lnTo>
                    <a:pt x="290" y="336"/>
                  </a:lnTo>
                  <a:lnTo>
                    <a:pt x="252" y="330"/>
                  </a:lnTo>
                  <a:lnTo>
                    <a:pt x="216" y="322"/>
                  </a:lnTo>
                  <a:lnTo>
                    <a:pt x="182" y="314"/>
                  </a:lnTo>
                  <a:lnTo>
                    <a:pt x="150" y="304"/>
                  </a:lnTo>
                  <a:lnTo>
                    <a:pt x="120" y="294"/>
                  </a:lnTo>
                  <a:lnTo>
                    <a:pt x="94" y="282"/>
                  </a:lnTo>
                  <a:lnTo>
                    <a:pt x="70" y="268"/>
                  </a:lnTo>
                  <a:lnTo>
                    <a:pt x="50" y="254"/>
                  </a:lnTo>
                  <a:lnTo>
                    <a:pt x="32" y="238"/>
                  </a:lnTo>
                  <a:lnTo>
                    <a:pt x="18" y="224"/>
                  </a:lnTo>
                  <a:lnTo>
                    <a:pt x="8" y="206"/>
                  </a:lnTo>
                  <a:lnTo>
                    <a:pt x="2" y="190"/>
                  </a:lnTo>
                  <a:lnTo>
                    <a:pt x="0" y="172"/>
                  </a:lnTo>
                  <a:lnTo>
                    <a:pt x="0" y="172"/>
                  </a:lnTo>
                  <a:lnTo>
                    <a:pt x="2" y="154"/>
                  </a:lnTo>
                  <a:lnTo>
                    <a:pt x="8" y="138"/>
                  </a:lnTo>
                  <a:lnTo>
                    <a:pt x="18" y="120"/>
                  </a:lnTo>
                  <a:lnTo>
                    <a:pt x="32" y="106"/>
                  </a:lnTo>
                  <a:lnTo>
                    <a:pt x="50" y="90"/>
                  </a:lnTo>
                  <a:lnTo>
                    <a:pt x="70" y="76"/>
                  </a:lnTo>
                  <a:lnTo>
                    <a:pt x="94" y="62"/>
                  </a:lnTo>
                  <a:lnTo>
                    <a:pt x="120" y="50"/>
                  </a:lnTo>
                  <a:lnTo>
                    <a:pt x="150" y="40"/>
                  </a:lnTo>
                  <a:lnTo>
                    <a:pt x="182" y="30"/>
                  </a:lnTo>
                  <a:lnTo>
                    <a:pt x="216" y="22"/>
                  </a:lnTo>
                  <a:lnTo>
                    <a:pt x="252" y="14"/>
                  </a:lnTo>
                  <a:lnTo>
                    <a:pt x="290" y="8"/>
                  </a:lnTo>
                  <a:lnTo>
                    <a:pt x="330" y="4"/>
                  </a:lnTo>
                  <a:lnTo>
                    <a:pt x="370" y="2"/>
                  </a:lnTo>
                  <a:lnTo>
                    <a:pt x="412" y="0"/>
                  </a:lnTo>
                  <a:lnTo>
                    <a:pt x="412" y="0"/>
                  </a:lnTo>
                  <a:lnTo>
                    <a:pt x="454" y="2"/>
                  </a:lnTo>
                  <a:lnTo>
                    <a:pt x="496" y="4"/>
                  </a:lnTo>
                  <a:lnTo>
                    <a:pt x="536" y="8"/>
                  </a:lnTo>
                  <a:lnTo>
                    <a:pt x="574" y="14"/>
                  </a:lnTo>
                  <a:lnTo>
                    <a:pt x="610" y="22"/>
                  </a:lnTo>
                  <a:lnTo>
                    <a:pt x="644" y="30"/>
                  </a:lnTo>
                  <a:lnTo>
                    <a:pt x="676" y="40"/>
                  </a:lnTo>
                  <a:lnTo>
                    <a:pt x="704" y="50"/>
                  </a:lnTo>
                  <a:lnTo>
                    <a:pt x="732" y="62"/>
                  </a:lnTo>
                  <a:lnTo>
                    <a:pt x="754" y="76"/>
                  </a:lnTo>
                  <a:lnTo>
                    <a:pt x="776" y="90"/>
                  </a:lnTo>
                  <a:lnTo>
                    <a:pt x="792" y="106"/>
                  </a:lnTo>
                  <a:lnTo>
                    <a:pt x="806" y="120"/>
                  </a:lnTo>
                  <a:lnTo>
                    <a:pt x="816" y="138"/>
                  </a:lnTo>
                  <a:lnTo>
                    <a:pt x="824" y="154"/>
                  </a:lnTo>
                  <a:lnTo>
                    <a:pt x="826" y="172"/>
                  </a:lnTo>
                  <a:lnTo>
                    <a:pt x="826" y="172"/>
                  </a:lnTo>
                  <a:close/>
                </a:path>
              </a:pathLst>
            </a:custGeom>
            <a:gradFill flip="none" rotWithShape="1">
              <a:gsLst>
                <a:gs pos="0">
                  <a:schemeClr val="accent4">
                    <a:lumMod val="40000"/>
                    <a:lumOff val="60000"/>
                  </a:schemeClr>
                </a:gs>
                <a:gs pos="100000">
                  <a:schemeClr val="accent4"/>
                </a:gs>
              </a:gsLst>
              <a:lin ang="2700000" scaled="1"/>
              <a:tileRect/>
            </a:gradFill>
            <a:ln>
              <a:noFill/>
            </a:ln>
          </p:spPr>
          <p:txBody>
            <a:bodyPr vert="horz" wrap="square" lIns="91440" tIns="45720" rIns="91440" bIns="45720" numCol="1" anchor="t" anchorCtr="0" compatLnSpc="1"/>
            <a:lstStyle/>
            <a:p>
              <a:endParaRPr lang="zh-CN" altLang="en-US">
                <a:ea typeface="+mn-ea"/>
                <a:cs typeface="+mn-ea"/>
              </a:endParaRPr>
            </a:p>
          </p:txBody>
        </p:sp>
        <p:sp>
          <p:nvSpPr>
            <p:cNvPr id="74" name="Freeform 169"/>
            <p:cNvSpPr/>
            <p:nvPr/>
          </p:nvSpPr>
          <p:spPr bwMode="auto">
            <a:xfrm>
              <a:off x="5557838" y="1397000"/>
              <a:ext cx="1311275" cy="3508375"/>
            </a:xfrm>
            <a:custGeom>
              <a:avLst/>
              <a:gdLst>
                <a:gd name="T0" fmla="*/ 412 w 826"/>
                <a:gd name="T1" fmla="*/ 172 h 2210"/>
                <a:gd name="T2" fmla="*/ 330 w 826"/>
                <a:gd name="T3" fmla="*/ 168 h 2210"/>
                <a:gd name="T4" fmla="*/ 252 w 826"/>
                <a:gd name="T5" fmla="*/ 158 h 2210"/>
                <a:gd name="T6" fmla="*/ 182 w 826"/>
                <a:gd name="T7" fmla="*/ 142 h 2210"/>
                <a:gd name="T8" fmla="*/ 120 w 826"/>
                <a:gd name="T9" fmla="*/ 122 h 2210"/>
                <a:gd name="T10" fmla="*/ 70 w 826"/>
                <a:gd name="T11" fmla="*/ 96 h 2210"/>
                <a:gd name="T12" fmla="*/ 32 w 826"/>
                <a:gd name="T13" fmla="*/ 66 h 2210"/>
                <a:gd name="T14" fmla="*/ 8 w 826"/>
                <a:gd name="T15" fmla="*/ 34 h 2210"/>
                <a:gd name="T16" fmla="*/ 0 w 826"/>
                <a:gd name="T17" fmla="*/ 0 h 2210"/>
                <a:gd name="T18" fmla="*/ 0 w 826"/>
                <a:gd name="T19" fmla="*/ 2038 h 2210"/>
                <a:gd name="T20" fmla="*/ 8 w 826"/>
                <a:gd name="T21" fmla="*/ 2074 h 2210"/>
                <a:gd name="T22" fmla="*/ 32 w 826"/>
                <a:gd name="T23" fmla="*/ 2106 h 2210"/>
                <a:gd name="T24" fmla="*/ 70 w 826"/>
                <a:gd name="T25" fmla="*/ 2134 h 2210"/>
                <a:gd name="T26" fmla="*/ 120 w 826"/>
                <a:gd name="T27" fmla="*/ 2160 h 2210"/>
                <a:gd name="T28" fmla="*/ 182 w 826"/>
                <a:gd name="T29" fmla="*/ 2180 h 2210"/>
                <a:gd name="T30" fmla="*/ 252 w 826"/>
                <a:gd name="T31" fmla="*/ 2196 h 2210"/>
                <a:gd name="T32" fmla="*/ 330 w 826"/>
                <a:gd name="T33" fmla="*/ 2206 h 2210"/>
                <a:gd name="T34" fmla="*/ 412 w 826"/>
                <a:gd name="T35" fmla="*/ 2210 h 2210"/>
                <a:gd name="T36" fmla="*/ 454 w 826"/>
                <a:gd name="T37" fmla="*/ 2210 h 2210"/>
                <a:gd name="T38" fmla="*/ 536 w 826"/>
                <a:gd name="T39" fmla="*/ 2202 h 2210"/>
                <a:gd name="T40" fmla="*/ 610 w 826"/>
                <a:gd name="T41" fmla="*/ 2190 h 2210"/>
                <a:gd name="T42" fmla="*/ 676 w 826"/>
                <a:gd name="T43" fmla="*/ 2170 h 2210"/>
                <a:gd name="T44" fmla="*/ 732 w 826"/>
                <a:gd name="T45" fmla="*/ 2148 h 2210"/>
                <a:gd name="T46" fmla="*/ 776 w 826"/>
                <a:gd name="T47" fmla="*/ 2120 h 2210"/>
                <a:gd name="T48" fmla="*/ 806 w 826"/>
                <a:gd name="T49" fmla="*/ 2090 h 2210"/>
                <a:gd name="T50" fmla="*/ 824 w 826"/>
                <a:gd name="T51" fmla="*/ 2056 h 2210"/>
                <a:gd name="T52" fmla="*/ 826 w 826"/>
                <a:gd name="T53" fmla="*/ 0 h 2210"/>
                <a:gd name="T54" fmla="*/ 824 w 826"/>
                <a:gd name="T55" fmla="*/ 18 h 2210"/>
                <a:gd name="T56" fmla="*/ 806 w 826"/>
                <a:gd name="T57" fmla="*/ 52 h 2210"/>
                <a:gd name="T58" fmla="*/ 776 w 826"/>
                <a:gd name="T59" fmla="*/ 82 h 2210"/>
                <a:gd name="T60" fmla="*/ 732 w 826"/>
                <a:gd name="T61" fmla="*/ 110 h 2210"/>
                <a:gd name="T62" fmla="*/ 676 w 826"/>
                <a:gd name="T63" fmla="*/ 132 h 2210"/>
                <a:gd name="T64" fmla="*/ 610 w 826"/>
                <a:gd name="T65" fmla="*/ 150 h 2210"/>
                <a:gd name="T66" fmla="*/ 536 w 826"/>
                <a:gd name="T67" fmla="*/ 164 h 2210"/>
                <a:gd name="T68" fmla="*/ 454 w 826"/>
                <a:gd name="T69" fmla="*/ 170 h 2210"/>
                <a:gd name="T70" fmla="*/ 412 w 826"/>
                <a:gd name="T71" fmla="*/ 172 h 2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26" h="2210">
                  <a:moveTo>
                    <a:pt x="412" y="172"/>
                  </a:moveTo>
                  <a:lnTo>
                    <a:pt x="412" y="172"/>
                  </a:lnTo>
                  <a:lnTo>
                    <a:pt x="370" y="170"/>
                  </a:lnTo>
                  <a:lnTo>
                    <a:pt x="330" y="168"/>
                  </a:lnTo>
                  <a:lnTo>
                    <a:pt x="290" y="164"/>
                  </a:lnTo>
                  <a:lnTo>
                    <a:pt x="252" y="158"/>
                  </a:lnTo>
                  <a:lnTo>
                    <a:pt x="216" y="150"/>
                  </a:lnTo>
                  <a:lnTo>
                    <a:pt x="182" y="142"/>
                  </a:lnTo>
                  <a:lnTo>
                    <a:pt x="150" y="132"/>
                  </a:lnTo>
                  <a:lnTo>
                    <a:pt x="120" y="122"/>
                  </a:lnTo>
                  <a:lnTo>
                    <a:pt x="94" y="110"/>
                  </a:lnTo>
                  <a:lnTo>
                    <a:pt x="70" y="96"/>
                  </a:lnTo>
                  <a:lnTo>
                    <a:pt x="50" y="82"/>
                  </a:lnTo>
                  <a:lnTo>
                    <a:pt x="32" y="66"/>
                  </a:lnTo>
                  <a:lnTo>
                    <a:pt x="18" y="52"/>
                  </a:lnTo>
                  <a:lnTo>
                    <a:pt x="8" y="34"/>
                  </a:lnTo>
                  <a:lnTo>
                    <a:pt x="2" y="18"/>
                  </a:lnTo>
                  <a:lnTo>
                    <a:pt x="0" y="0"/>
                  </a:lnTo>
                  <a:lnTo>
                    <a:pt x="0" y="2038"/>
                  </a:lnTo>
                  <a:lnTo>
                    <a:pt x="0" y="2038"/>
                  </a:lnTo>
                  <a:lnTo>
                    <a:pt x="2" y="2056"/>
                  </a:lnTo>
                  <a:lnTo>
                    <a:pt x="8" y="2074"/>
                  </a:lnTo>
                  <a:lnTo>
                    <a:pt x="18" y="2090"/>
                  </a:lnTo>
                  <a:lnTo>
                    <a:pt x="32" y="2106"/>
                  </a:lnTo>
                  <a:lnTo>
                    <a:pt x="50" y="2120"/>
                  </a:lnTo>
                  <a:lnTo>
                    <a:pt x="70" y="2134"/>
                  </a:lnTo>
                  <a:lnTo>
                    <a:pt x="94" y="2148"/>
                  </a:lnTo>
                  <a:lnTo>
                    <a:pt x="120" y="2160"/>
                  </a:lnTo>
                  <a:lnTo>
                    <a:pt x="150" y="2170"/>
                  </a:lnTo>
                  <a:lnTo>
                    <a:pt x="182" y="2180"/>
                  </a:lnTo>
                  <a:lnTo>
                    <a:pt x="216" y="2190"/>
                  </a:lnTo>
                  <a:lnTo>
                    <a:pt x="252" y="2196"/>
                  </a:lnTo>
                  <a:lnTo>
                    <a:pt x="290" y="2202"/>
                  </a:lnTo>
                  <a:lnTo>
                    <a:pt x="330" y="2206"/>
                  </a:lnTo>
                  <a:lnTo>
                    <a:pt x="370" y="2210"/>
                  </a:lnTo>
                  <a:lnTo>
                    <a:pt x="412" y="2210"/>
                  </a:lnTo>
                  <a:lnTo>
                    <a:pt x="412" y="2210"/>
                  </a:lnTo>
                  <a:lnTo>
                    <a:pt x="454" y="2210"/>
                  </a:lnTo>
                  <a:lnTo>
                    <a:pt x="496" y="2206"/>
                  </a:lnTo>
                  <a:lnTo>
                    <a:pt x="536" y="2202"/>
                  </a:lnTo>
                  <a:lnTo>
                    <a:pt x="574" y="2196"/>
                  </a:lnTo>
                  <a:lnTo>
                    <a:pt x="610" y="2190"/>
                  </a:lnTo>
                  <a:lnTo>
                    <a:pt x="644" y="2180"/>
                  </a:lnTo>
                  <a:lnTo>
                    <a:pt x="676" y="2170"/>
                  </a:lnTo>
                  <a:lnTo>
                    <a:pt x="704" y="2160"/>
                  </a:lnTo>
                  <a:lnTo>
                    <a:pt x="732" y="2148"/>
                  </a:lnTo>
                  <a:lnTo>
                    <a:pt x="754" y="2134"/>
                  </a:lnTo>
                  <a:lnTo>
                    <a:pt x="776" y="2120"/>
                  </a:lnTo>
                  <a:lnTo>
                    <a:pt x="792" y="2106"/>
                  </a:lnTo>
                  <a:lnTo>
                    <a:pt x="806" y="2090"/>
                  </a:lnTo>
                  <a:lnTo>
                    <a:pt x="816" y="2074"/>
                  </a:lnTo>
                  <a:lnTo>
                    <a:pt x="824" y="2056"/>
                  </a:lnTo>
                  <a:lnTo>
                    <a:pt x="826" y="2038"/>
                  </a:lnTo>
                  <a:lnTo>
                    <a:pt x="826" y="0"/>
                  </a:lnTo>
                  <a:lnTo>
                    <a:pt x="826" y="0"/>
                  </a:lnTo>
                  <a:lnTo>
                    <a:pt x="824" y="18"/>
                  </a:lnTo>
                  <a:lnTo>
                    <a:pt x="816" y="34"/>
                  </a:lnTo>
                  <a:lnTo>
                    <a:pt x="806" y="52"/>
                  </a:lnTo>
                  <a:lnTo>
                    <a:pt x="792" y="66"/>
                  </a:lnTo>
                  <a:lnTo>
                    <a:pt x="776" y="82"/>
                  </a:lnTo>
                  <a:lnTo>
                    <a:pt x="754" y="96"/>
                  </a:lnTo>
                  <a:lnTo>
                    <a:pt x="732" y="110"/>
                  </a:lnTo>
                  <a:lnTo>
                    <a:pt x="704" y="122"/>
                  </a:lnTo>
                  <a:lnTo>
                    <a:pt x="676" y="132"/>
                  </a:lnTo>
                  <a:lnTo>
                    <a:pt x="644" y="142"/>
                  </a:lnTo>
                  <a:lnTo>
                    <a:pt x="610" y="150"/>
                  </a:lnTo>
                  <a:lnTo>
                    <a:pt x="574" y="158"/>
                  </a:lnTo>
                  <a:lnTo>
                    <a:pt x="536" y="164"/>
                  </a:lnTo>
                  <a:lnTo>
                    <a:pt x="496" y="168"/>
                  </a:lnTo>
                  <a:lnTo>
                    <a:pt x="454" y="170"/>
                  </a:lnTo>
                  <a:lnTo>
                    <a:pt x="412" y="172"/>
                  </a:lnTo>
                  <a:lnTo>
                    <a:pt x="412" y="172"/>
                  </a:lnTo>
                  <a:close/>
                </a:path>
              </a:pathLst>
            </a:custGeom>
            <a:gradFill flip="none" rotWithShape="1">
              <a:gsLst>
                <a:gs pos="26000">
                  <a:schemeClr val="accent4">
                    <a:lumMod val="40000"/>
                    <a:lumOff val="60000"/>
                  </a:schemeClr>
                </a:gs>
                <a:gs pos="0">
                  <a:schemeClr val="accent4">
                    <a:lumMod val="60000"/>
                    <a:lumOff val="40000"/>
                  </a:schemeClr>
                </a:gs>
                <a:gs pos="64000">
                  <a:schemeClr val="accent4"/>
                </a:gs>
                <a:gs pos="100000">
                  <a:schemeClr val="accent4">
                    <a:lumMod val="60000"/>
                    <a:lumOff val="40000"/>
                  </a:schemeClr>
                </a:gs>
              </a:gsLst>
              <a:lin ang="0" scaled="1"/>
              <a:tileRect/>
            </a:gradFill>
            <a:ln>
              <a:noFill/>
            </a:ln>
          </p:spPr>
          <p:txBody>
            <a:bodyPr vert="horz" wrap="square" lIns="91440" tIns="45720" rIns="91440" bIns="45720" numCol="1" anchor="t" anchorCtr="0" compatLnSpc="1"/>
            <a:lstStyle/>
            <a:p>
              <a:endParaRPr lang="zh-CN" altLang="en-US">
                <a:ea typeface="+mn-ea"/>
                <a:cs typeface="+mn-ea"/>
              </a:endParaRPr>
            </a:p>
          </p:txBody>
        </p:sp>
        <p:sp>
          <p:nvSpPr>
            <p:cNvPr id="75" name="Freeform 168"/>
            <p:cNvSpPr/>
            <p:nvPr/>
          </p:nvSpPr>
          <p:spPr bwMode="auto">
            <a:xfrm>
              <a:off x="5557838" y="4359275"/>
              <a:ext cx="1311275" cy="546100"/>
            </a:xfrm>
            <a:custGeom>
              <a:avLst/>
              <a:gdLst>
                <a:gd name="T0" fmla="*/ 826 w 826"/>
                <a:gd name="T1" fmla="*/ 172 h 344"/>
                <a:gd name="T2" fmla="*/ 816 w 826"/>
                <a:gd name="T3" fmla="*/ 208 h 344"/>
                <a:gd name="T4" fmla="*/ 792 w 826"/>
                <a:gd name="T5" fmla="*/ 240 h 344"/>
                <a:gd name="T6" fmla="*/ 754 w 826"/>
                <a:gd name="T7" fmla="*/ 268 h 344"/>
                <a:gd name="T8" fmla="*/ 704 w 826"/>
                <a:gd name="T9" fmla="*/ 294 h 344"/>
                <a:gd name="T10" fmla="*/ 644 w 826"/>
                <a:gd name="T11" fmla="*/ 314 h 344"/>
                <a:gd name="T12" fmla="*/ 574 w 826"/>
                <a:gd name="T13" fmla="*/ 330 h 344"/>
                <a:gd name="T14" fmla="*/ 496 w 826"/>
                <a:gd name="T15" fmla="*/ 340 h 344"/>
                <a:gd name="T16" fmla="*/ 412 w 826"/>
                <a:gd name="T17" fmla="*/ 344 h 344"/>
                <a:gd name="T18" fmla="*/ 370 w 826"/>
                <a:gd name="T19" fmla="*/ 344 h 344"/>
                <a:gd name="T20" fmla="*/ 290 w 826"/>
                <a:gd name="T21" fmla="*/ 336 h 344"/>
                <a:gd name="T22" fmla="*/ 216 w 826"/>
                <a:gd name="T23" fmla="*/ 324 h 344"/>
                <a:gd name="T24" fmla="*/ 150 w 826"/>
                <a:gd name="T25" fmla="*/ 304 h 344"/>
                <a:gd name="T26" fmla="*/ 94 w 826"/>
                <a:gd name="T27" fmla="*/ 282 h 344"/>
                <a:gd name="T28" fmla="*/ 50 w 826"/>
                <a:gd name="T29" fmla="*/ 254 h 344"/>
                <a:gd name="T30" fmla="*/ 18 w 826"/>
                <a:gd name="T31" fmla="*/ 224 h 344"/>
                <a:gd name="T32" fmla="*/ 2 w 826"/>
                <a:gd name="T33" fmla="*/ 190 h 344"/>
                <a:gd name="T34" fmla="*/ 0 w 826"/>
                <a:gd name="T35" fmla="*/ 172 h 344"/>
                <a:gd name="T36" fmla="*/ 8 w 826"/>
                <a:gd name="T37" fmla="*/ 138 h 344"/>
                <a:gd name="T38" fmla="*/ 32 w 826"/>
                <a:gd name="T39" fmla="*/ 106 h 344"/>
                <a:gd name="T40" fmla="*/ 70 w 826"/>
                <a:gd name="T41" fmla="*/ 76 h 344"/>
                <a:gd name="T42" fmla="*/ 120 w 826"/>
                <a:gd name="T43" fmla="*/ 50 h 344"/>
                <a:gd name="T44" fmla="*/ 182 w 826"/>
                <a:gd name="T45" fmla="*/ 30 h 344"/>
                <a:gd name="T46" fmla="*/ 252 w 826"/>
                <a:gd name="T47" fmla="*/ 14 h 344"/>
                <a:gd name="T48" fmla="*/ 330 w 826"/>
                <a:gd name="T49" fmla="*/ 4 h 344"/>
                <a:gd name="T50" fmla="*/ 412 w 826"/>
                <a:gd name="T51" fmla="*/ 0 h 344"/>
                <a:gd name="T52" fmla="*/ 454 w 826"/>
                <a:gd name="T53" fmla="*/ 2 h 344"/>
                <a:gd name="T54" fmla="*/ 536 w 826"/>
                <a:gd name="T55" fmla="*/ 8 h 344"/>
                <a:gd name="T56" fmla="*/ 610 w 826"/>
                <a:gd name="T57" fmla="*/ 22 h 344"/>
                <a:gd name="T58" fmla="*/ 676 w 826"/>
                <a:gd name="T59" fmla="*/ 40 h 344"/>
                <a:gd name="T60" fmla="*/ 732 w 826"/>
                <a:gd name="T61" fmla="*/ 64 h 344"/>
                <a:gd name="T62" fmla="*/ 776 w 826"/>
                <a:gd name="T63" fmla="*/ 90 h 344"/>
                <a:gd name="T64" fmla="*/ 806 w 826"/>
                <a:gd name="T65" fmla="*/ 122 h 344"/>
                <a:gd name="T66" fmla="*/ 824 w 826"/>
                <a:gd name="T67" fmla="*/ 154 h 344"/>
                <a:gd name="T68" fmla="*/ 826 w 826"/>
                <a:gd name="T69" fmla="*/ 172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26" h="344">
                  <a:moveTo>
                    <a:pt x="826" y="172"/>
                  </a:moveTo>
                  <a:lnTo>
                    <a:pt x="826" y="172"/>
                  </a:lnTo>
                  <a:lnTo>
                    <a:pt x="824" y="190"/>
                  </a:lnTo>
                  <a:lnTo>
                    <a:pt x="816" y="208"/>
                  </a:lnTo>
                  <a:lnTo>
                    <a:pt x="806" y="224"/>
                  </a:lnTo>
                  <a:lnTo>
                    <a:pt x="792" y="240"/>
                  </a:lnTo>
                  <a:lnTo>
                    <a:pt x="776" y="254"/>
                  </a:lnTo>
                  <a:lnTo>
                    <a:pt x="754" y="268"/>
                  </a:lnTo>
                  <a:lnTo>
                    <a:pt x="732" y="282"/>
                  </a:lnTo>
                  <a:lnTo>
                    <a:pt x="704" y="294"/>
                  </a:lnTo>
                  <a:lnTo>
                    <a:pt x="676" y="304"/>
                  </a:lnTo>
                  <a:lnTo>
                    <a:pt x="644" y="314"/>
                  </a:lnTo>
                  <a:lnTo>
                    <a:pt x="610" y="324"/>
                  </a:lnTo>
                  <a:lnTo>
                    <a:pt x="574" y="330"/>
                  </a:lnTo>
                  <a:lnTo>
                    <a:pt x="536" y="336"/>
                  </a:lnTo>
                  <a:lnTo>
                    <a:pt x="496" y="340"/>
                  </a:lnTo>
                  <a:lnTo>
                    <a:pt x="454" y="344"/>
                  </a:lnTo>
                  <a:lnTo>
                    <a:pt x="412" y="344"/>
                  </a:lnTo>
                  <a:lnTo>
                    <a:pt x="412" y="344"/>
                  </a:lnTo>
                  <a:lnTo>
                    <a:pt x="370" y="344"/>
                  </a:lnTo>
                  <a:lnTo>
                    <a:pt x="330" y="340"/>
                  </a:lnTo>
                  <a:lnTo>
                    <a:pt x="290" y="336"/>
                  </a:lnTo>
                  <a:lnTo>
                    <a:pt x="252" y="330"/>
                  </a:lnTo>
                  <a:lnTo>
                    <a:pt x="216" y="324"/>
                  </a:lnTo>
                  <a:lnTo>
                    <a:pt x="182" y="314"/>
                  </a:lnTo>
                  <a:lnTo>
                    <a:pt x="150" y="304"/>
                  </a:lnTo>
                  <a:lnTo>
                    <a:pt x="120" y="294"/>
                  </a:lnTo>
                  <a:lnTo>
                    <a:pt x="94" y="282"/>
                  </a:lnTo>
                  <a:lnTo>
                    <a:pt x="70" y="268"/>
                  </a:lnTo>
                  <a:lnTo>
                    <a:pt x="50" y="254"/>
                  </a:lnTo>
                  <a:lnTo>
                    <a:pt x="32" y="240"/>
                  </a:lnTo>
                  <a:lnTo>
                    <a:pt x="18" y="224"/>
                  </a:lnTo>
                  <a:lnTo>
                    <a:pt x="8" y="208"/>
                  </a:lnTo>
                  <a:lnTo>
                    <a:pt x="2" y="190"/>
                  </a:lnTo>
                  <a:lnTo>
                    <a:pt x="0" y="172"/>
                  </a:lnTo>
                  <a:lnTo>
                    <a:pt x="0" y="172"/>
                  </a:lnTo>
                  <a:lnTo>
                    <a:pt x="2" y="154"/>
                  </a:lnTo>
                  <a:lnTo>
                    <a:pt x="8" y="138"/>
                  </a:lnTo>
                  <a:lnTo>
                    <a:pt x="18" y="122"/>
                  </a:lnTo>
                  <a:lnTo>
                    <a:pt x="32" y="106"/>
                  </a:lnTo>
                  <a:lnTo>
                    <a:pt x="50" y="90"/>
                  </a:lnTo>
                  <a:lnTo>
                    <a:pt x="70" y="76"/>
                  </a:lnTo>
                  <a:lnTo>
                    <a:pt x="94" y="64"/>
                  </a:lnTo>
                  <a:lnTo>
                    <a:pt x="120" y="50"/>
                  </a:lnTo>
                  <a:lnTo>
                    <a:pt x="150" y="40"/>
                  </a:lnTo>
                  <a:lnTo>
                    <a:pt x="182" y="30"/>
                  </a:lnTo>
                  <a:lnTo>
                    <a:pt x="216" y="22"/>
                  </a:lnTo>
                  <a:lnTo>
                    <a:pt x="252" y="14"/>
                  </a:lnTo>
                  <a:lnTo>
                    <a:pt x="290" y="8"/>
                  </a:lnTo>
                  <a:lnTo>
                    <a:pt x="330" y="4"/>
                  </a:lnTo>
                  <a:lnTo>
                    <a:pt x="370" y="2"/>
                  </a:lnTo>
                  <a:lnTo>
                    <a:pt x="412" y="0"/>
                  </a:lnTo>
                  <a:lnTo>
                    <a:pt x="412" y="0"/>
                  </a:lnTo>
                  <a:lnTo>
                    <a:pt x="454" y="2"/>
                  </a:lnTo>
                  <a:lnTo>
                    <a:pt x="496" y="4"/>
                  </a:lnTo>
                  <a:lnTo>
                    <a:pt x="536" y="8"/>
                  </a:lnTo>
                  <a:lnTo>
                    <a:pt x="574" y="14"/>
                  </a:lnTo>
                  <a:lnTo>
                    <a:pt x="610" y="22"/>
                  </a:lnTo>
                  <a:lnTo>
                    <a:pt x="644" y="30"/>
                  </a:lnTo>
                  <a:lnTo>
                    <a:pt x="676" y="40"/>
                  </a:lnTo>
                  <a:lnTo>
                    <a:pt x="704" y="50"/>
                  </a:lnTo>
                  <a:lnTo>
                    <a:pt x="732" y="64"/>
                  </a:lnTo>
                  <a:lnTo>
                    <a:pt x="754" y="76"/>
                  </a:lnTo>
                  <a:lnTo>
                    <a:pt x="776" y="90"/>
                  </a:lnTo>
                  <a:lnTo>
                    <a:pt x="792" y="106"/>
                  </a:lnTo>
                  <a:lnTo>
                    <a:pt x="806" y="122"/>
                  </a:lnTo>
                  <a:lnTo>
                    <a:pt x="816" y="138"/>
                  </a:lnTo>
                  <a:lnTo>
                    <a:pt x="824" y="154"/>
                  </a:lnTo>
                  <a:lnTo>
                    <a:pt x="826" y="172"/>
                  </a:lnTo>
                  <a:lnTo>
                    <a:pt x="826" y="172"/>
                  </a:lnTo>
                  <a:close/>
                </a:path>
              </a:pathLst>
            </a:custGeom>
            <a:gradFill flip="none" rotWithShape="1">
              <a:gsLst>
                <a:gs pos="0">
                  <a:schemeClr val="bg1">
                    <a:alpha val="40000"/>
                  </a:schemeClr>
                </a:gs>
                <a:gs pos="100000">
                  <a:schemeClr val="bg1">
                    <a:shade val="100000"/>
                    <a:satMod val="115000"/>
                    <a:alpha val="10000"/>
                  </a:schemeClr>
                </a:gs>
              </a:gsLst>
              <a:lin ang="16200000" scaled="1"/>
              <a:tileRect/>
            </a:gradFill>
            <a:ln>
              <a:noFill/>
            </a:ln>
          </p:spPr>
          <p:txBody>
            <a:bodyPr vert="horz" wrap="square" lIns="91440" tIns="45720" rIns="91440" bIns="45720" numCol="1" anchor="t" anchorCtr="0" compatLnSpc="1"/>
            <a:lstStyle/>
            <a:p>
              <a:endParaRPr lang="zh-CN" altLang="en-US">
                <a:ea typeface="+mn-ea"/>
                <a:cs typeface="+mn-ea"/>
              </a:endParaRPr>
            </a:p>
          </p:txBody>
        </p:sp>
      </p:grpSp>
      <p:grpSp>
        <p:nvGrpSpPr>
          <p:cNvPr id="76" name="组合 75"/>
          <p:cNvGrpSpPr/>
          <p:nvPr/>
        </p:nvGrpSpPr>
        <p:grpSpPr>
          <a:xfrm>
            <a:off x="5090652" y="2299962"/>
            <a:ext cx="1023422" cy="3447779"/>
            <a:chOff x="7081838" y="9525"/>
            <a:chExt cx="1489075" cy="5016500"/>
          </a:xfrm>
        </p:grpSpPr>
        <p:sp>
          <p:nvSpPr>
            <p:cNvPr id="77" name="Freeform 172"/>
            <p:cNvSpPr/>
            <p:nvPr/>
          </p:nvSpPr>
          <p:spPr bwMode="auto">
            <a:xfrm>
              <a:off x="7081838" y="311150"/>
              <a:ext cx="1489075" cy="4714875"/>
            </a:xfrm>
            <a:custGeom>
              <a:avLst/>
              <a:gdLst>
                <a:gd name="T0" fmla="*/ 470 w 938"/>
                <a:gd name="T1" fmla="*/ 196 h 2970"/>
                <a:gd name="T2" fmla="*/ 376 w 938"/>
                <a:gd name="T3" fmla="*/ 192 h 2970"/>
                <a:gd name="T4" fmla="*/ 288 w 938"/>
                <a:gd name="T5" fmla="*/ 180 h 2970"/>
                <a:gd name="T6" fmla="*/ 208 w 938"/>
                <a:gd name="T7" fmla="*/ 162 h 2970"/>
                <a:gd name="T8" fmla="*/ 138 w 938"/>
                <a:gd name="T9" fmla="*/ 138 h 2970"/>
                <a:gd name="T10" fmla="*/ 80 w 938"/>
                <a:gd name="T11" fmla="*/ 110 h 2970"/>
                <a:gd name="T12" fmla="*/ 38 w 938"/>
                <a:gd name="T13" fmla="*/ 76 h 2970"/>
                <a:gd name="T14" fmla="*/ 10 w 938"/>
                <a:gd name="T15" fmla="*/ 40 h 2970"/>
                <a:gd name="T16" fmla="*/ 2 w 938"/>
                <a:gd name="T17" fmla="*/ 10 h 2970"/>
                <a:gd name="T18" fmla="*/ 0 w 938"/>
                <a:gd name="T19" fmla="*/ 2776 h 2970"/>
                <a:gd name="T20" fmla="*/ 2 w 938"/>
                <a:gd name="T21" fmla="*/ 2786 h 2970"/>
                <a:gd name="T22" fmla="*/ 10 w 938"/>
                <a:gd name="T23" fmla="*/ 2814 h 2970"/>
                <a:gd name="T24" fmla="*/ 38 w 938"/>
                <a:gd name="T25" fmla="*/ 2852 h 2970"/>
                <a:gd name="T26" fmla="*/ 80 w 938"/>
                <a:gd name="T27" fmla="*/ 2884 h 2970"/>
                <a:gd name="T28" fmla="*/ 138 w 938"/>
                <a:gd name="T29" fmla="*/ 2914 h 2970"/>
                <a:gd name="T30" fmla="*/ 208 w 938"/>
                <a:gd name="T31" fmla="*/ 2938 h 2970"/>
                <a:gd name="T32" fmla="*/ 288 w 938"/>
                <a:gd name="T33" fmla="*/ 2956 h 2970"/>
                <a:gd name="T34" fmla="*/ 376 w 938"/>
                <a:gd name="T35" fmla="*/ 2966 h 2970"/>
                <a:gd name="T36" fmla="*/ 470 w 938"/>
                <a:gd name="T37" fmla="*/ 2970 h 2970"/>
                <a:gd name="T38" fmla="*/ 518 w 938"/>
                <a:gd name="T39" fmla="*/ 2970 h 2970"/>
                <a:gd name="T40" fmla="*/ 610 w 938"/>
                <a:gd name="T41" fmla="*/ 2962 h 2970"/>
                <a:gd name="T42" fmla="*/ 694 w 938"/>
                <a:gd name="T43" fmla="*/ 2948 h 2970"/>
                <a:gd name="T44" fmla="*/ 768 w 938"/>
                <a:gd name="T45" fmla="*/ 2926 h 2970"/>
                <a:gd name="T46" fmla="*/ 832 w 938"/>
                <a:gd name="T47" fmla="*/ 2900 h 2970"/>
                <a:gd name="T48" fmla="*/ 882 w 938"/>
                <a:gd name="T49" fmla="*/ 2868 h 2970"/>
                <a:gd name="T50" fmla="*/ 918 w 938"/>
                <a:gd name="T51" fmla="*/ 2834 h 2970"/>
                <a:gd name="T52" fmla="*/ 936 w 938"/>
                <a:gd name="T53" fmla="*/ 2796 h 2970"/>
                <a:gd name="T54" fmla="*/ 938 w 938"/>
                <a:gd name="T55" fmla="*/ 2776 h 2970"/>
                <a:gd name="T56" fmla="*/ 938 w 938"/>
                <a:gd name="T57" fmla="*/ 0 h 2970"/>
                <a:gd name="T58" fmla="*/ 936 w 938"/>
                <a:gd name="T59" fmla="*/ 20 h 2970"/>
                <a:gd name="T60" fmla="*/ 918 w 938"/>
                <a:gd name="T61" fmla="*/ 58 h 2970"/>
                <a:gd name="T62" fmla="*/ 882 w 938"/>
                <a:gd name="T63" fmla="*/ 94 h 2970"/>
                <a:gd name="T64" fmla="*/ 832 w 938"/>
                <a:gd name="T65" fmla="*/ 124 h 2970"/>
                <a:gd name="T66" fmla="*/ 768 w 938"/>
                <a:gd name="T67" fmla="*/ 150 h 2970"/>
                <a:gd name="T68" fmla="*/ 694 w 938"/>
                <a:gd name="T69" fmla="*/ 172 h 2970"/>
                <a:gd name="T70" fmla="*/ 610 w 938"/>
                <a:gd name="T71" fmla="*/ 186 h 2970"/>
                <a:gd name="T72" fmla="*/ 518 w 938"/>
                <a:gd name="T73" fmla="*/ 194 h 2970"/>
                <a:gd name="T74" fmla="*/ 470 w 938"/>
                <a:gd name="T75" fmla="*/ 196 h 29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38" h="2970">
                  <a:moveTo>
                    <a:pt x="470" y="196"/>
                  </a:moveTo>
                  <a:lnTo>
                    <a:pt x="470" y="196"/>
                  </a:lnTo>
                  <a:lnTo>
                    <a:pt x="422" y="194"/>
                  </a:lnTo>
                  <a:lnTo>
                    <a:pt x="376" y="192"/>
                  </a:lnTo>
                  <a:lnTo>
                    <a:pt x="330" y="186"/>
                  </a:lnTo>
                  <a:lnTo>
                    <a:pt x="288" y="180"/>
                  </a:lnTo>
                  <a:lnTo>
                    <a:pt x="246" y="172"/>
                  </a:lnTo>
                  <a:lnTo>
                    <a:pt x="208" y="162"/>
                  </a:lnTo>
                  <a:lnTo>
                    <a:pt x="172" y="150"/>
                  </a:lnTo>
                  <a:lnTo>
                    <a:pt x="138" y="138"/>
                  </a:lnTo>
                  <a:lnTo>
                    <a:pt x="108" y="124"/>
                  </a:lnTo>
                  <a:lnTo>
                    <a:pt x="80" y="110"/>
                  </a:lnTo>
                  <a:lnTo>
                    <a:pt x="58" y="94"/>
                  </a:lnTo>
                  <a:lnTo>
                    <a:pt x="38" y="76"/>
                  </a:lnTo>
                  <a:lnTo>
                    <a:pt x="22" y="58"/>
                  </a:lnTo>
                  <a:lnTo>
                    <a:pt x="10" y="40"/>
                  </a:lnTo>
                  <a:lnTo>
                    <a:pt x="4" y="20"/>
                  </a:lnTo>
                  <a:lnTo>
                    <a:pt x="2" y="10"/>
                  </a:lnTo>
                  <a:lnTo>
                    <a:pt x="0" y="0"/>
                  </a:lnTo>
                  <a:lnTo>
                    <a:pt x="0" y="2776"/>
                  </a:lnTo>
                  <a:lnTo>
                    <a:pt x="0" y="2776"/>
                  </a:lnTo>
                  <a:lnTo>
                    <a:pt x="2" y="2786"/>
                  </a:lnTo>
                  <a:lnTo>
                    <a:pt x="4" y="2796"/>
                  </a:lnTo>
                  <a:lnTo>
                    <a:pt x="10" y="2814"/>
                  </a:lnTo>
                  <a:lnTo>
                    <a:pt x="22" y="2834"/>
                  </a:lnTo>
                  <a:lnTo>
                    <a:pt x="38" y="2852"/>
                  </a:lnTo>
                  <a:lnTo>
                    <a:pt x="58" y="2868"/>
                  </a:lnTo>
                  <a:lnTo>
                    <a:pt x="80" y="2884"/>
                  </a:lnTo>
                  <a:lnTo>
                    <a:pt x="108" y="2900"/>
                  </a:lnTo>
                  <a:lnTo>
                    <a:pt x="138" y="2914"/>
                  </a:lnTo>
                  <a:lnTo>
                    <a:pt x="172" y="2926"/>
                  </a:lnTo>
                  <a:lnTo>
                    <a:pt x="208" y="2938"/>
                  </a:lnTo>
                  <a:lnTo>
                    <a:pt x="246" y="2948"/>
                  </a:lnTo>
                  <a:lnTo>
                    <a:pt x="288" y="2956"/>
                  </a:lnTo>
                  <a:lnTo>
                    <a:pt x="330" y="2962"/>
                  </a:lnTo>
                  <a:lnTo>
                    <a:pt x="376" y="2966"/>
                  </a:lnTo>
                  <a:lnTo>
                    <a:pt x="422" y="2970"/>
                  </a:lnTo>
                  <a:lnTo>
                    <a:pt x="470" y="2970"/>
                  </a:lnTo>
                  <a:lnTo>
                    <a:pt x="470" y="2970"/>
                  </a:lnTo>
                  <a:lnTo>
                    <a:pt x="518" y="2970"/>
                  </a:lnTo>
                  <a:lnTo>
                    <a:pt x="564" y="2966"/>
                  </a:lnTo>
                  <a:lnTo>
                    <a:pt x="610" y="2962"/>
                  </a:lnTo>
                  <a:lnTo>
                    <a:pt x="652" y="2956"/>
                  </a:lnTo>
                  <a:lnTo>
                    <a:pt x="694" y="2948"/>
                  </a:lnTo>
                  <a:lnTo>
                    <a:pt x="732" y="2938"/>
                  </a:lnTo>
                  <a:lnTo>
                    <a:pt x="768" y="2926"/>
                  </a:lnTo>
                  <a:lnTo>
                    <a:pt x="802" y="2914"/>
                  </a:lnTo>
                  <a:lnTo>
                    <a:pt x="832" y="2900"/>
                  </a:lnTo>
                  <a:lnTo>
                    <a:pt x="858" y="2884"/>
                  </a:lnTo>
                  <a:lnTo>
                    <a:pt x="882" y="2868"/>
                  </a:lnTo>
                  <a:lnTo>
                    <a:pt x="902" y="2852"/>
                  </a:lnTo>
                  <a:lnTo>
                    <a:pt x="918" y="2834"/>
                  </a:lnTo>
                  <a:lnTo>
                    <a:pt x="930" y="2814"/>
                  </a:lnTo>
                  <a:lnTo>
                    <a:pt x="936" y="2796"/>
                  </a:lnTo>
                  <a:lnTo>
                    <a:pt x="938" y="2786"/>
                  </a:lnTo>
                  <a:lnTo>
                    <a:pt x="938" y="2776"/>
                  </a:lnTo>
                  <a:lnTo>
                    <a:pt x="938" y="0"/>
                  </a:lnTo>
                  <a:lnTo>
                    <a:pt x="938" y="0"/>
                  </a:lnTo>
                  <a:lnTo>
                    <a:pt x="938" y="10"/>
                  </a:lnTo>
                  <a:lnTo>
                    <a:pt x="936" y="20"/>
                  </a:lnTo>
                  <a:lnTo>
                    <a:pt x="930" y="40"/>
                  </a:lnTo>
                  <a:lnTo>
                    <a:pt x="918" y="58"/>
                  </a:lnTo>
                  <a:lnTo>
                    <a:pt x="902" y="76"/>
                  </a:lnTo>
                  <a:lnTo>
                    <a:pt x="882" y="94"/>
                  </a:lnTo>
                  <a:lnTo>
                    <a:pt x="858" y="110"/>
                  </a:lnTo>
                  <a:lnTo>
                    <a:pt x="832" y="124"/>
                  </a:lnTo>
                  <a:lnTo>
                    <a:pt x="802" y="138"/>
                  </a:lnTo>
                  <a:lnTo>
                    <a:pt x="768" y="150"/>
                  </a:lnTo>
                  <a:lnTo>
                    <a:pt x="732" y="162"/>
                  </a:lnTo>
                  <a:lnTo>
                    <a:pt x="694" y="172"/>
                  </a:lnTo>
                  <a:lnTo>
                    <a:pt x="652" y="180"/>
                  </a:lnTo>
                  <a:lnTo>
                    <a:pt x="610" y="186"/>
                  </a:lnTo>
                  <a:lnTo>
                    <a:pt x="564" y="192"/>
                  </a:lnTo>
                  <a:lnTo>
                    <a:pt x="518" y="194"/>
                  </a:lnTo>
                  <a:lnTo>
                    <a:pt x="470" y="196"/>
                  </a:lnTo>
                  <a:lnTo>
                    <a:pt x="470" y="196"/>
                  </a:lnTo>
                  <a:close/>
                </a:path>
              </a:pathLst>
            </a:custGeom>
            <a:gradFill flip="none" rotWithShape="1">
              <a:gsLst>
                <a:gs pos="0">
                  <a:schemeClr val="tx1">
                    <a:lumMod val="75000"/>
                    <a:alpha val="20000"/>
                  </a:schemeClr>
                </a:gs>
                <a:gs pos="50000">
                  <a:schemeClr val="tx1">
                    <a:lumMod val="75000"/>
                    <a:alpha val="0"/>
                  </a:schemeClr>
                </a:gs>
                <a:gs pos="100000">
                  <a:schemeClr val="tx1">
                    <a:lumMod val="75000"/>
                    <a:alpha val="20000"/>
                  </a:schemeClr>
                </a:gs>
              </a:gsLst>
              <a:lin ang="0" scaled="1"/>
              <a:tileRect/>
            </a:gradFill>
            <a:ln>
              <a:noFill/>
            </a:ln>
          </p:spPr>
          <p:txBody>
            <a:bodyPr vert="horz" wrap="square" lIns="91440" tIns="45720" rIns="91440" bIns="45720" numCol="1" anchor="t" anchorCtr="0" compatLnSpc="1"/>
            <a:lstStyle/>
            <a:p>
              <a:endParaRPr lang="zh-CN" altLang="en-US">
                <a:ea typeface="+mn-ea"/>
                <a:cs typeface="+mn-ea"/>
              </a:endParaRPr>
            </a:p>
          </p:txBody>
        </p:sp>
        <p:sp>
          <p:nvSpPr>
            <p:cNvPr id="78" name="Freeform 170"/>
            <p:cNvSpPr/>
            <p:nvPr/>
          </p:nvSpPr>
          <p:spPr bwMode="auto">
            <a:xfrm>
              <a:off x="7081838" y="9525"/>
              <a:ext cx="1489075" cy="622300"/>
            </a:xfrm>
            <a:custGeom>
              <a:avLst/>
              <a:gdLst>
                <a:gd name="T0" fmla="*/ 938 w 938"/>
                <a:gd name="T1" fmla="*/ 196 h 392"/>
                <a:gd name="T2" fmla="*/ 936 w 938"/>
                <a:gd name="T3" fmla="*/ 216 h 392"/>
                <a:gd name="T4" fmla="*/ 918 w 938"/>
                <a:gd name="T5" fmla="*/ 254 h 392"/>
                <a:gd name="T6" fmla="*/ 882 w 938"/>
                <a:gd name="T7" fmla="*/ 290 h 392"/>
                <a:gd name="T8" fmla="*/ 832 w 938"/>
                <a:gd name="T9" fmla="*/ 320 h 392"/>
                <a:gd name="T10" fmla="*/ 768 w 938"/>
                <a:gd name="T11" fmla="*/ 346 h 392"/>
                <a:gd name="T12" fmla="*/ 694 w 938"/>
                <a:gd name="T13" fmla="*/ 368 h 392"/>
                <a:gd name="T14" fmla="*/ 610 w 938"/>
                <a:gd name="T15" fmla="*/ 382 h 392"/>
                <a:gd name="T16" fmla="*/ 518 w 938"/>
                <a:gd name="T17" fmla="*/ 390 h 392"/>
                <a:gd name="T18" fmla="*/ 470 w 938"/>
                <a:gd name="T19" fmla="*/ 392 h 392"/>
                <a:gd name="T20" fmla="*/ 376 w 938"/>
                <a:gd name="T21" fmla="*/ 388 h 392"/>
                <a:gd name="T22" fmla="*/ 288 w 938"/>
                <a:gd name="T23" fmla="*/ 376 h 392"/>
                <a:gd name="T24" fmla="*/ 208 w 938"/>
                <a:gd name="T25" fmla="*/ 358 h 392"/>
                <a:gd name="T26" fmla="*/ 138 w 938"/>
                <a:gd name="T27" fmla="*/ 334 h 392"/>
                <a:gd name="T28" fmla="*/ 80 w 938"/>
                <a:gd name="T29" fmla="*/ 306 h 392"/>
                <a:gd name="T30" fmla="*/ 38 w 938"/>
                <a:gd name="T31" fmla="*/ 272 h 392"/>
                <a:gd name="T32" fmla="*/ 10 w 938"/>
                <a:gd name="T33" fmla="*/ 236 h 392"/>
                <a:gd name="T34" fmla="*/ 2 w 938"/>
                <a:gd name="T35" fmla="*/ 206 h 392"/>
                <a:gd name="T36" fmla="*/ 0 w 938"/>
                <a:gd name="T37" fmla="*/ 196 h 392"/>
                <a:gd name="T38" fmla="*/ 4 w 938"/>
                <a:gd name="T39" fmla="*/ 176 h 392"/>
                <a:gd name="T40" fmla="*/ 22 w 938"/>
                <a:gd name="T41" fmla="*/ 138 h 392"/>
                <a:gd name="T42" fmla="*/ 58 w 938"/>
                <a:gd name="T43" fmla="*/ 104 h 392"/>
                <a:gd name="T44" fmla="*/ 108 w 938"/>
                <a:gd name="T45" fmla="*/ 72 h 392"/>
                <a:gd name="T46" fmla="*/ 172 w 938"/>
                <a:gd name="T47" fmla="*/ 46 h 392"/>
                <a:gd name="T48" fmla="*/ 246 w 938"/>
                <a:gd name="T49" fmla="*/ 24 h 392"/>
                <a:gd name="T50" fmla="*/ 330 w 938"/>
                <a:gd name="T51" fmla="*/ 10 h 392"/>
                <a:gd name="T52" fmla="*/ 422 w 938"/>
                <a:gd name="T53" fmla="*/ 2 h 392"/>
                <a:gd name="T54" fmla="*/ 470 w 938"/>
                <a:gd name="T55" fmla="*/ 0 h 392"/>
                <a:gd name="T56" fmla="*/ 564 w 938"/>
                <a:gd name="T57" fmla="*/ 4 h 392"/>
                <a:gd name="T58" fmla="*/ 652 w 938"/>
                <a:gd name="T59" fmla="*/ 16 h 392"/>
                <a:gd name="T60" fmla="*/ 732 w 938"/>
                <a:gd name="T61" fmla="*/ 34 h 392"/>
                <a:gd name="T62" fmla="*/ 802 w 938"/>
                <a:gd name="T63" fmla="*/ 58 h 392"/>
                <a:gd name="T64" fmla="*/ 858 w 938"/>
                <a:gd name="T65" fmla="*/ 86 h 392"/>
                <a:gd name="T66" fmla="*/ 902 w 938"/>
                <a:gd name="T67" fmla="*/ 120 h 392"/>
                <a:gd name="T68" fmla="*/ 930 w 938"/>
                <a:gd name="T69" fmla="*/ 156 h 392"/>
                <a:gd name="T70" fmla="*/ 938 w 938"/>
                <a:gd name="T71" fmla="*/ 186 h 392"/>
                <a:gd name="T72" fmla="*/ 938 w 938"/>
                <a:gd name="T73" fmla="*/ 196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38" h="392">
                  <a:moveTo>
                    <a:pt x="938" y="196"/>
                  </a:moveTo>
                  <a:lnTo>
                    <a:pt x="938" y="196"/>
                  </a:lnTo>
                  <a:lnTo>
                    <a:pt x="938" y="206"/>
                  </a:lnTo>
                  <a:lnTo>
                    <a:pt x="936" y="216"/>
                  </a:lnTo>
                  <a:lnTo>
                    <a:pt x="930" y="236"/>
                  </a:lnTo>
                  <a:lnTo>
                    <a:pt x="918" y="254"/>
                  </a:lnTo>
                  <a:lnTo>
                    <a:pt x="902" y="272"/>
                  </a:lnTo>
                  <a:lnTo>
                    <a:pt x="882" y="290"/>
                  </a:lnTo>
                  <a:lnTo>
                    <a:pt x="858" y="306"/>
                  </a:lnTo>
                  <a:lnTo>
                    <a:pt x="832" y="320"/>
                  </a:lnTo>
                  <a:lnTo>
                    <a:pt x="802" y="334"/>
                  </a:lnTo>
                  <a:lnTo>
                    <a:pt x="768" y="346"/>
                  </a:lnTo>
                  <a:lnTo>
                    <a:pt x="732" y="358"/>
                  </a:lnTo>
                  <a:lnTo>
                    <a:pt x="694" y="368"/>
                  </a:lnTo>
                  <a:lnTo>
                    <a:pt x="652" y="376"/>
                  </a:lnTo>
                  <a:lnTo>
                    <a:pt x="610" y="382"/>
                  </a:lnTo>
                  <a:lnTo>
                    <a:pt x="564" y="388"/>
                  </a:lnTo>
                  <a:lnTo>
                    <a:pt x="518" y="390"/>
                  </a:lnTo>
                  <a:lnTo>
                    <a:pt x="470" y="392"/>
                  </a:lnTo>
                  <a:lnTo>
                    <a:pt x="470" y="392"/>
                  </a:lnTo>
                  <a:lnTo>
                    <a:pt x="422" y="390"/>
                  </a:lnTo>
                  <a:lnTo>
                    <a:pt x="376" y="388"/>
                  </a:lnTo>
                  <a:lnTo>
                    <a:pt x="330" y="382"/>
                  </a:lnTo>
                  <a:lnTo>
                    <a:pt x="288" y="376"/>
                  </a:lnTo>
                  <a:lnTo>
                    <a:pt x="246" y="368"/>
                  </a:lnTo>
                  <a:lnTo>
                    <a:pt x="208" y="358"/>
                  </a:lnTo>
                  <a:lnTo>
                    <a:pt x="172" y="346"/>
                  </a:lnTo>
                  <a:lnTo>
                    <a:pt x="138" y="334"/>
                  </a:lnTo>
                  <a:lnTo>
                    <a:pt x="108" y="320"/>
                  </a:lnTo>
                  <a:lnTo>
                    <a:pt x="80" y="306"/>
                  </a:lnTo>
                  <a:lnTo>
                    <a:pt x="58" y="290"/>
                  </a:lnTo>
                  <a:lnTo>
                    <a:pt x="38" y="272"/>
                  </a:lnTo>
                  <a:lnTo>
                    <a:pt x="22" y="254"/>
                  </a:lnTo>
                  <a:lnTo>
                    <a:pt x="10" y="236"/>
                  </a:lnTo>
                  <a:lnTo>
                    <a:pt x="4" y="216"/>
                  </a:lnTo>
                  <a:lnTo>
                    <a:pt x="2" y="206"/>
                  </a:lnTo>
                  <a:lnTo>
                    <a:pt x="0" y="196"/>
                  </a:lnTo>
                  <a:lnTo>
                    <a:pt x="0" y="196"/>
                  </a:lnTo>
                  <a:lnTo>
                    <a:pt x="2" y="186"/>
                  </a:lnTo>
                  <a:lnTo>
                    <a:pt x="4" y="176"/>
                  </a:lnTo>
                  <a:lnTo>
                    <a:pt x="10" y="156"/>
                  </a:lnTo>
                  <a:lnTo>
                    <a:pt x="22" y="138"/>
                  </a:lnTo>
                  <a:lnTo>
                    <a:pt x="38" y="120"/>
                  </a:lnTo>
                  <a:lnTo>
                    <a:pt x="58" y="104"/>
                  </a:lnTo>
                  <a:lnTo>
                    <a:pt x="80" y="86"/>
                  </a:lnTo>
                  <a:lnTo>
                    <a:pt x="108" y="72"/>
                  </a:lnTo>
                  <a:lnTo>
                    <a:pt x="138" y="58"/>
                  </a:lnTo>
                  <a:lnTo>
                    <a:pt x="172" y="46"/>
                  </a:lnTo>
                  <a:lnTo>
                    <a:pt x="208" y="34"/>
                  </a:lnTo>
                  <a:lnTo>
                    <a:pt x="246" y="24"/>
                  </a:lnTo>
                  <a:lnTo>
                    <a:pt x="288" y="16"/>
                  </a:lnTo>
                  <a:lnTo>
                    <a:pt x="330" y="10"/>
                  </a:lnTo>
                  <a:lnTo>
                    <a:pt x="376" y="4"/>
                  </a:lnTo>
                  <a:lnTo>
                    <a:pt x="422" y="2"/>
                  </a:lnTo>
                  <a:lnTo>
                    <a:pt x="470" y="0"/>
                  </a:lnTo>
                  <a:lnTo>
                    <a:pt x="470" y="0"/>
                  </a:lnTo>
                  <a:lnTo>
                    <a:pt x="518" y="2"/>
                  </a:lnTo>
                  <a:lnTo>
                    <a:pt x="564" y="4"/>
                  </a:lnTo>
                  <a:lnTo>
                    <a:pt x="610" y="10"/>
                  </a:lnTo>
                  <a:lnTo>
                    <a:pt x="652" y="16"/>
                  </a:lnTo>
                  <a:lnTo>
                    <a:pt x="694" y="24"/>
                  </a:lnTo>
                  <a:lnTo>
                    <a:pt x="732" y="34"/>
                  </a:lnTo>
                  <a:lnTo>
                    <a:pt x="768" y="46"/>
                  </a:lnTo>
                  <a:lnTo>
                    <a:pt x="802" y="58"/>
                  </a:lnTo>
                  <a:lnTo>
                    <a:pt x="832" y="72"/>
                  </a:lnTo>
                  <a:lnTo>
                    <a:pt x="858" y="86"/>
                  </a:lnTo>
                  <a:lnTo>
                    <a:pt x="882" y="104"/>
                  </a:lnTo>
                  <a:lnTo>
                    <a:pt x="902" y="120"/>
                  </a:lnTo>
                  <a:lnTo>
                    <a:pt x="918" y="138"/>
                  </a:lnTo>
                  <a:lnTo>
                    <a:pt x="930" y="156"/>
                  </a:lnTo>
                  <a:lnTo>
                    <a:pt x="936" y="176"/>
                  </a:lnTo>
                  <a:lnTo>
                    <a:pt x="938" y="186"/>
                  </a:lnTo>
                  <a:lnTo>
                    <a:pt x="938" y="196"/>
                  </a:lnTo>
                  <a:lnTo>
                    <a:pt x="938" y="196"/>
                  </a:lnTo>
                  <a:close/>
                </a:path>
              </a:pathLst>
            </a:custGeom>
            <a:gradFill flip="none" rotWithShape="1">
              <a:gsLst>
                <a:gs pos="0">
                  <a:schemeClr val="tx1">
                    <a:lumMod val="75000"/>
                    <a:alpha val="30000"/>
                  </a:schemeClr>
                </a:gs>
                <a:gs pos="100000">
                  <a:schemeClr val="tx1">
                    <a:lumMod val="75000"/>
                    <a:alpha val="10000"/>
                  </a:schemeClr>
                </a:gs>
              </a:gsLst>
              <a:lin ang="13500000" scaled="1"/>
              <a:tileRect/>
            </a:gradFill>
            <a:ln>
              <a:noFill/>
            </a:ln>
          </p:spPr>
          <p:txBody>
            <a:bodyPr vert="horz" wrap="square" lIns="91440" tIns="45720" rIns="91440" bIns="45720" numCol="1" anchor="t" anchorCtr="0" compatLnSpc="1"/>
            <a:lstStyle/>
            <a:p>
              <a:endParaRPr lang="zh-CN" altLang="en-US">
                <a:ea typeface="+mn-ea"/>
                <a:cs typeface="+mn-ea"/>
              </a:endParaRPr>
            </a:p>
          </p:txBody>
        </p:sp>
        <p:sp>
          <p:nvSpPr>
            <p:cNvPr id="79" name="Freeform 171"/>
            <p:cNvSpPr/>
            <p:nvPr/>
          </p:nvSpPr>
          <p:spPr bwMode="auto">
            <a:xfrm>
              <a:off x="7081838" y="4406900"/>
              <a:ext cx="1489075" cy="619125"/>
            </a:xfrm>
            <a:custGeom>
              <a:avLst/>
              <a:gdLst>
                <a:gd name="T0" fmla="*/ 938 w 938"/>
                <a:gd name="T1" fmla="*/ 196 h 390"/>
                <a:gd name="T2" fmla="*/ 936 w 938"/>
                <a:gd name="T3" fmla="*/ 216 h 390"/>
                <a:gd name="T4" fmla="*/ 918 w 938"/>
                <a:gd name="T5" fmla="*/ 254 h 390"/>
                <a:gd name="T6" fmla="*/ 882 w 938"/>
                <a:gd name="T7" fmla="*/ 288 h 390"/>
                <a:gd name="T8" fmla="*/ 832 w 938"/>
                <a:gd name="T9" fmla="*/ 320 h 390"/>
                <a:gd name="T10" fmla="*/ 768 w 938"/>
                <a:gd name="T11" fmla="*/ 346 h 390"/>
                <a:gd name="T12" fmla="*/ 694 w 938"/>
                <a:gd name="T13" fmla="*/ 368 h 390"/>
                <a:gd name="T14" fmla="*/ 610 w 938"/>
                <a:gd name="T15" fmla="*/ 382 h 390"/>
                <a:gd name="T16" fmla="*/ 518 w 938"/>
                <a:gd name="T17" fmla="*/ 390 h 390"/>
                <a:gd name="T18" fmla="*/ 470 w 938"/>
                <a:gd name="T19" fmla="*/ 390 h 390"/>
                <a:gd name="T20" fmla="*/ 376 w 938"/>
                <a:gd name="T21" fmla="*/ 386 h 390"/>
                <a:gd name="T22" fmla="*/ 288 w 938"/>
                <a:gd name="T23" fmla="*/ 376 h 390"/>
                <a:gd name="T24" fmla="*/ 208 w 938"/>
                <a:gd name="T25" fmla="*/ 358 h 390"/>
                <a:gd name="T26" fmla="*/ 138 w 938"/>
                <a:gd name="T27" fmla="*/ 334 h 390"/>
                <a:gd name="T28" fmla="*/ 80 w 938"/>
                <a:gd name="T29" fmla="*/ 304 h 390"/>
                <a:gd name="T30" fmla="*/ 38 w 938"/>
                <a:gd name="T31" fmla="*/ 272 h 390"/>
                <a:gd name="T32" fmla="*/ 10 w 938"/>
                <a:gd name="T33" fmla="*/ 234 h 390"/>
                <a:gd name="T34" fmla="*/ 2 w 938"/>
                <a:gd name="T35" fmla="*/ 206 h 390"/>
                <a:gd name="T36" fmla="*/ 0 w 938"/>
                <a:gd name="T37" fmla="*/ 196 h 390"/>
                <a:gd name="T38" fmla="*/ 4 w 938"/>
                <a:gd name="T39" fmla="*/ 176 h 390"/>
                <a:gd name="T40" fmla="*/ 22 w 938"/>
                <a:gd name="T41" fmla="*/ 138 h 390"/>
                <a:gd name="T42" fmla="*/ 58 w 938"/>
                <a:gd name="T43" fmla="*/ 102 h 390"/>
                <a:gd name="T44" fmla="*/ 108 w 938"/>
                <a:gd name="T45" fmla="*/ 72 h 390"/>
                <a:gd name="T46" fmla="*/ 172 w 938"/>
                <a:gd name="T47" fmla="*/ 44 h 390"/>
                <a:gd name="T48" fmla="*/ 246 w 938"/>
                <a:gd name="T49" fmla="*/ 24 h 390"/>
                <a:gd name="T50" fmla="*/ 330 w 938"/>
                <a:gd name="T51" fmla="*/ 10 h 390"/>
                <a:gd name="T52" fmla="*/ 422 w 938"/>
                <a:gd name="T53" fmla="*/ 2 h 390"/>
                <a:gd name="T54" fmla="*/ 470 w 938"/>
                <a:gd name="T55" fmla="*/ 0 h 390"/>
                <a:gd name="T56" fmla="*/ 564 w 938"/>
                <a:gd name="T57" fmla="*/ 4 h 390"/>
                <a:gd name="T58" fmla="*/ 652 w 938"/>
                <a:gd name="T59" fmla="*/ 16 h 390"/>
                <a:gd name="T60" fmla="*/ 732 w 938"/>
                <a:gd name="T61" fmla="*/ 34 h 390"/>
                <a:gd name="T62" fmla="*/ 802 w 938"/>
                <a:gd name="T63" fmla="*/ 58 h 390"/>
                <a:gd name="T64" fmla="*/ 858 w 938"/>
                <a:gd name="T65" fmla="*/ 86 h 390"/>
                <a:gd name="T66" fmla="*/ 902 w 938"/>
                <a:gd name="T67" fmla="*/ 120 h 390"/>
                <a:gd name="T68" fmla="*/ 930 w 938"/>
                <a:gd name="T69" fmla="*/ 156 h 390"/>
                <a:gd name="T70" fmla="*/ 938 w 938"/>
                <a:gd name="T71" fmla="*/ 186 h 390"/>
                <a:gd name="T72" fmla="*/ 938 w 938"/>
                <a:gd name="T73" fmla="*/ 196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38" h="390">
                  <a:moveTo>
                    <a:pt x="938" y="196"/>
                  </a:moveTo>
                  <a:lnTo>
                    <a:pt x="938" y="196"/>
                  </a:lnTo>
                  <a:lnTo>
                    <a:pt x="938" y="206"/>
                  </a:lnTo>
                  <a:lnTo>
                    <a:pt x="936" y="216"/>
                  </a:lnTo>
                  <a:lnTo>
                    <a:pt x="930" y="234"/>
                  </a:lnTo>
                  <a:lnTo>
                    <a:pt x="918" y="254"/>
                  </a:lnTo>
                  <a:lnTo>
                    <a:pt x="902" y="272"/>
                  </a:lnTo>
                  <a:lnTo>
                    <a:pt x="882" y="288"/>
                  </a:lnTo>
                  <a:lnTo>
                    <a:pt x="858" y="304"/>
                  </a:lnTo>
                  <a:lnTo>
                    <a:pt x="832" y="320"/>
                  </a:lnTo>
                  <a:lnTo>
                    <a:pt x="802" y="334"/>
                  </a:lnTo>
                  <a:lnTo>
                    <a:pt x="768" y="346"/>
                  </a:lnTo>
                  <a:lnTo>
                    <a:pt x="732" y="358"/>
                  </a:lnTo>
                  <a:lnTo>
                    <a:pt x="694" y="368"/>
                  </a:lnTo>
                  <a:lnTo>
                    <a:pt x="652" y="376"/>
                  </a:lnTo>
                  <a:lnTo>
                    <a:pt x="610" y="382"/>
                  </a:lnTo>
                  <a:lnTo>
                    <a:pt x="564" y="386"/>
                  </a:lnTo>
                  <a:lnTo>
                    <a:pt x="518" y="390"/>
                  </a:lnTo>
                  <a:lnTo>
                    <a:pt x="470" y="390"/>
                  </a:lnTo>
                  <a:lnTo>
                    <a:pt x="470" y="390"/>
                  </a:lnTo>
                  <a:lnTo>
                    <a:pt x="422" y="390"/>
                  </a:lnTo>
                  <a:lnTo>
                    <a:pt x="376" y="386"/>
                  </a:lnTo>
                  <a:lnTo>
                    <a:pt x="330" y="382"/>
                  </a:lnTo>
                  <a:lnTo>
                    <a:pt x="288" y="376"/>
                  </a:lnTo>
                  <a:lnTo>
                    <a:pt x="246" y="368"/>
                  </a:lnTo>
                  <a:lnTo>
                    <a:pt x="208" y="358"/>
                  </a:lnTo>
                  <a:lnTo>
                    <a:pt x="172" y="346"/>
                  </a:lnTo>
                  <a:lnTo>
                    <a:pt x="138" y="334"/>
                  </a:lnTo>
                  <a:lnTo>
                    <a:pt x="108" y="320"/>
                  </a:lnTo>
                  <a:lnTo>
                    <a:pt x="80" y="304"/>
                  </a:lnTo>
                  <a:lnTo>
                    <a:pt x="58" y="288"/>
                  </a:lnTo>
                  <a:lnTo>
                    <a:pt x="38" y="272"/>
                  </a:lnTo>
                  <a:lnTo>
                    <a:pt x="22" y="254"/>
                  </a:lnTo>
                  <a:lnTo>
                    <a:pt x="10" y="234"/>
                  </a:lnTo>
                  <a:lnTo>
                    <a:pt x="4" y="216"/>
                  </a:lnTo>
                  <a:lnTo>
                    <a:pt x="2" y="206"/>
                  </a:lnTo>
                  <a:lnTo>
                    <a:pt x="0" y="196"/>
                  </a:lnTo>
                  <a:lnTo>
                    <a:pt x="0" y="196"/>
                  </a:lnTo>
                  <a:lnTo>
                    <a:pt x="2" y="186"/>
                  </a:lnTo>
                  <a:lnTo>
                    <a:pt x="4" y="176"/>
                  </a:lnTo>
                  <a:lnTo>
                    <a:pt x="10" y="156"/>
                  </a:lnTo>
                  <a:lnTo>
                    <a:pt x="22" y="138"/>
                  </a:lnTo>
                  <a:lnTo>
                    <a:pt x="38" y="120"/>
                  </a:lnTo>
                  <a:lnTo>
                    <a:pt x="58" y="102"/>
                  </a:lnTo>
                  <a:lnTo>
                    <a:pt x="80" y="86"/>
                  </a:lnTo>
                  <a:lnTo>
                    <a:pt x="108" y="72"/>
                  </a:lnTo>
                  <a:lnTo>
                    <a:pt x="138" y="58"/>
                  </a:lnTo>
                  <a:lnTo>
                    <a:pt x="172" y="44"/>
                  </a:lnTo>
                  <a:lnTo>
                    <a:pt x="208" y="34"/>
                  </a:lnTo>
                  <a:lnTo>
                    <a:pt x="246" y="24"/>
                  </a:lnTo>
                  <a:lnTo>
                    <a:pt x="288" y="16"/>
                  </a:lnTo>
                  <a:lnTo>
                    <a:pt x="330" y="10"/>
                  </a:lnTo>
                  <a:lnTo>
                    <a:pt x="376" y="4"/>
                  </a:lnTo>
                  <a:lnTo>
                    <a:pt x="422" y="2"/>
                  </a:lnTo>
                  <a:lnTo>
                    <a:pt x="470" y="0"/>
                  </a:lnTo>
                  <a:lnTo>
                    <a:pt x="470" y="0"/>
                  </a:lnTo>
                  <a:lnTo>
                    <a:pt x="518" y="2"/>
                  </a:lnTo>
                  <a:lnTo>
                    <a:pt x="564" y="4"/>
                  </a:lnTo>
                  <a:lnTo>
                    <a:pt x="610" y="10"/>
                  </a:lnTo>
                  <a:lnTo>
                    <a:pt x="652" y="16"/>
                  </a:lnTo>
                  <a:lnTo>
                    <a:pt x="694" y="24"/>
                  </a:lnTo>
                  <a:lnTo>
                    <a:pt x="732" y="34"/>
                  </a:lnTo>
                  <a:lnTo>
                    <a:pt x="768" y="44"/>
                  </a:lnTo>
                  <a:lnTo>
                    <a:pt x="802" y="58"/>
                  </a:lnTo>
                  <a:lnTo>
                    <a:pt x="832" y="72"/>
                  </a:lnTo>
                  <a:lnTo>
                    <a:pt x="858" y="86"/>
                  </a:lnTo>
                  <a:lnTo>
                    <a:pt x="882" y="102"/>
                  </a:lnTo>
                  <a:lnTo>
                    <a:pt x="902" y="120"/>
                  </a:lnTo>
                  <a:lnTo>
                    <a:pt x="918" y="138"/>
                  </a:lnTo>
                  <a:lnTo>
                    <a:pt x="930" y="156"/>
                  </a:lnTo>
                  <a:lnTo>
                    <a:pt x="936" y="176"/>
                  </a:lnTo>
                  <a:lnTo>
                    <a:pt x="938" y="186"/>
                  </a:lnTo>
                  <a:lnTo>
                    <a:pt x="938" y="196"/>
                  </a:lnTo>
                  <a:lnTo>
                    <a:pt x="938" y="196"/>
                  </a:lnTo>
                  <a:close/>
                </a:path>
              </a:pathLst>
            </a:custGeom>
            <a:noFill/>
            <a:ln w="6350">
              <a:solidFill>
                <a:schemeClr val="bg1">
                  <a:lumMod val="85000"/>
                </a:schemeClr>
              </a:solidFill>
            </a:ln>
          </p:spPr>
          <p:txBody>
            <a:bodyPr vert="horz" wrap="square" lIns="91440" tIns="45720" rIns="91440" bIns="45720" numCol="1" anchor="t" anchorCtr="0" compatLnSpc="1"/>
            <a:lstStyle/>
            <a:p>
              <a:endParaRPr lang="zh-CN" altLang="en-US">
                <a:ea typeface="+mn-ea"/>
                <a:cs typeface="+mn-ea"/>
              </a:endParaRPr>
            </a:p>
          </p:txBody>
        </p:sp>
      </p:grpSp>
      <p:grpSp>
        <p:nvGrpSpPr>
          <p:cNvPr id="80" name="组合 79"/>
          <p:cNvGrpSpPr/>
          <p:nvPr/>
        </p:nvGrpSpPr>
        <p:grpSpPr>
          <a:xfrm>
            <a:off x="5151752" y="2755011"/>
            <a:ext cx="901222" cy="2909808"/>
            <a:chOff x="7170738" y="671620"/>
            <a:chExt cx="1311275" cy="4233755"/>
          </a:xfrm>
        </p:grpSpPr>
        <p:sp>
          <p:nvSpPr>
            <p:cNvPr id="81" name="Freeform 173"/>
            <p:cNvSpPr/>
            <p:nvPr/>
          </p:nvSpPr>
          <p:spPr bwMode="auto">
            <a:xfrm>
              <a:off x="7170738" y="671620"/>
              <a:ext cx="1311275" cy="546100"/>
            </a:xfrm>
            <a:custGeom>
              <a:avLst/>
              <a:gdLst>
                <a:gd name="T0" fmla="*/ 826 w 826"/>
                <a:gd name="T1" fmla="*/ 172 h 344"/>
                <a:gd name="T2" fmla="*/ 818 w 826"/>
                <a:gd name="T3" fmla="*/ 206 h 344"/>
                <a:gd name="T4" fmla="*/ 794 w 826"/>
                <a:gd name="T5" fmla="*/ 238 h 344"/>
                <a:gd name="T6" fmla="*/ 756 w 826"/>
                <a:gd name="T7" fmla="*/ 268 h 344"/>
                <a:gd name="T8" fmla="*/ 706 w 826"/>
                <a:gd name="T9" fmla="*/ 294 h 344"/>
                <a:gd name="T10" fmla="*/ 644 w 826"/>
                <a:gd name="T11" fmla="*/ 314 h 344"/>
                <a:gd name="T12" fmla="*/ 574 w 826"/>
                <a:gd name="T13" fmla="*/ 330 h 344"/>
                <a:gd name="T14" fmla="*/ 496 w 826"/>
                <a:gd name="T15" fmla="*/ 340 h 344"/>
                <a:gd name="T16" fmla="*/ 414 w 826"/>
                <a:gd name="T17" fmla="*/ 344 h 344"/>
                <a:gd name="T18" fmla="*/ 372 w 826"/>
                <a:gd name="T19" fmla="*/ 342 h 344"/>
                <a:gd name="T20" fmla="*/ 290 w 826"/>
                <a:gd name="T21" fmla="*/ 336 h 344"/>
                <a:gd name="T22" fmla="*/ 216 w 826"/>
                <a:gd name="T23" fmla="*/ 322 h 344"/>
                <a:gd name="T24" fmla="*/ 152 w 826"/>
                <a:gd name="T25" fmla="*/ 304 h 344"/>
                <a:gd name="T26" fmla="*/ 96 w 826"/>
                <a:gd name="T27" fmla="*/ 282 h 344"/>
                <a:gd name="T28" fmla="*/ 50 w 826"/>
                <a:gd name="T29" fmla="*/ 254 h 344"/>
                <a:gd name="T30" fmla="*/ 20 w 826"/>
                <a:gd name="T31" fmla="*/ 222 h 344"/>
                <a:gd name="T32" fmla="*/ 4 w 826"/>
                <a:gd name="T33" fmla="*/ 190 h 344"/>
                <a:gd name="T34" fmla="*/ 0 w 826"/>
                <a:gd name="T35" fmla="*/ 172 h 344"/>
                <a:gd name="T36" fmla="*/ 10 w 826"/>
                <a:gd name="T37" fmla="*/ 138 h 344"/>
                <a:gd name="T38" fmla="*/ 34 w 826"/>
                <a:gd name="T39" fmla="*/ 106 h 344"/>
                <a:gd name="T40" fmla="*/ 72 w 826"/>
                <a:gd name="T41" fmla="*/ 76 h 344"/>
                <a:gd name="T42" fmla="*/ 122 w 826"/>
                <a:gd name="T43" fmla="*/ 50 h 344"/>
                <a:gd name="T44" fmla="*/ 182 w 826"/>
                <a:gd name="T45" fmla="*/ 30 h 344"/>
                <a:gd name="T46" fmla="*/ 254 w 826"/>
                <a:gd name="T47" fmla="*/ 14 h 344"/>
                <a:gd name="T48" fmla="*/ 330 w 826"/>
                <a:gd name="T49" fmla="*/ 4 h 344"/>
                <a:gd name="T50" fmla="*/ 414 w 826"/>
                <a:gd name="T51" fmla="*/ 0 h 344"/>
                <a:gd name="T52" fmla="*/ 456 w 826"/>
                <a:gd name="T53" fmla="*/ 2 h 344"/>
                <a:gd name="T54" fmla="*/ 536 w 826"/>
                <a:gd name="T55" fmla="*/ 8 h 344"/>
                <a:gd name="T56" fmla="*/ 610 w 826"/>
                <a:gd name="T57" fmla="*/ 20 h 344"/>
                <a:gd name="T58" fmla="*/ 676 w 826"/>
                <a:gd name="T59" fmla="*/ 40 h 344"/>
                <a:gd name="T60" fmla="*/ 732 w 826"/>
                <a:gd name="T61" fmla="*/ 62 h 344"/>
                <a:gd name="T62" fmla="*/ 776 w 826"/>
                <a:gd name="T63" fmla="*/ 90 h 344"/>
                <a:gd name="T64" fmla="*/ 808 w 826"/>
                <a:gd name="T65" fmla="*/ 120 h 344"/>
                <a:gd name="T66" fmla="*/ 824 w 826"/>
                <a:gd name="T67" fmla="*/ 154 h 344"/>
                <a:gd name="T68" fmla="*/ 826 w 826"/>
                <a:gd name="T69" fmla="*/ 172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26" h="344">
                  <a:moveTo>
                    <a:pt x="826" y="172"/>
                  </a:moveTo>
                  <a:lnTo>
                    <a:pt x="826" y="172"/>
                  </a:lnTo>
                  <a:lnTo>
                    <a:pt x="824" y="190"/>
                  </a:lnTo>
                  <a:lnTo>
                    <a:pt x="818" y="206"/>
                  </a:lnTo>
                  <a:lnTo>
                    <a:pt x="808" y="222"/>
                  </a:lnTo>
                  <a:lnTo>
                    <a:pt x="794" y="238"/>
                  </a:lnTo>
                  <a:lnTo>
                    <a:pt x="776" y="254"/>
                  </a:lnTo>
                  <a:lnTo>
                    <a:pt x="756" y="268"/>
                  </a:lnTo>
                  <a:lnTo>
                    <a:pt x="732" y="282"/>
                  </a:lnTo>
                  <a:lnTo>
                    <a:pt x="706" y="294"/>
                  </a:lnTo>
                  <a:lnTo>
                    <a:pt x="676" y="304"/>
                  </a:lnTo>
                  <a:lnTo>
                    <a:pt x="644" y="314"/>
                  </a:lnTo>
                  <a:lnTo>
                    <a:pt x="610" y="322"/>
                  </a:lnTo>
                  <a:lnTo>
                    <a:pt x="574" y="330"/>
                  </a:lnTo>
                  <a:lnTo>
                    <a:pt x="536" y="336"/>
                  </a:lnTo>
                  <a:lnTo>
                    <a:pt x="496" y="340"/>
                  </a:lnTo>
                  <a:lnTo>
                    <a:pt x="456" y="342"/>
                  </a:lnTo>
                  <a:lnTo>
                    <a:pt x="414" y="344"/>
                  </a:lnTo>
                  <a:lnTo>
                    <a:pt x="414" y="344"/>
                  </a:lnTo>
                  <a:lnTo>
                    <a:pt x="372" y="342"/>
                  </a:lnTo>
                  <a:lnTo>
                    <a:pt x="330" y="340"/>
                  </a:lnTo>
                  <a:lnTo>
                    <a:pt x="290" y="336"/>
                  </a:lnTo>
                  <a:lnTo>
                    <a:pt x="254" y="330"/>
                  </a:lnTo>
                  <a:lnTo>
                    <a:pt x="216" y="322"/>
                  </a:lnTo>
                  <a:lnTo>
                    <a:pt x="182" y="314"/>
                  </a:lnTo>
                  <a:lnTo>
                    <a:pt x="152" y="304"/>
                  </a:lnTo>
                  <a:lnTo>
                    <a:pt x="122" y="294"/>
                  </a:lnTo>
                  <a:lnTo>
                    <a:pt x="96" y="282"/>
                  </a:lnTo>
                  <a:lnTo>
                    <a:pt x="72" y="268"/>
                  </a:lnTo>
                  <a:lnTo>
                    <a:pt x="50" y="254"/>
                  </a:lnTo>
                  <a:lnTo>
                    <a:pt x="34" y="238"/>
                  </a:lnTo>
                  <a:lnTo>
                    <a:pt x="20" y="222"/>
                  </a:lnTo>
                  <a:lnTo>
                    <a:pt x="10" y="206"/>
                  </a:lnTo>
                  <a:lnTo>
                    <a:pt x="4" y="190"/>
                  </a:lnTo>
                  <a:lnTo>
                    <a:pt x="0" y="172"/>
                  </a:lnTo>
                  <a:lnTo>
                    <a:pt x="0" y="172"/>
                  </a:lnTo>
                  <a:lnTo>
                    <a:pt x="4" y="154"/>
                  </a:lnTo>
                  <a:lnTo>
                    <a:pt x="10" y="138"/>
                  </a:lnTo>
                  <a:lnTo>
                    <a:pt x="20" y="120"/>
                  </a:lnTo>
                  <a:lnTo>
                    <a:pt x="34" y="106"/>
                  </a:lnTo>
                  <a:lnTo>
                    <a:pt x="50" y="90"/>
                  </a:lnTo>
                  <a:lnTo>
                    <a:pt x="72" y="76"/>
                  </a:lnTo>
                  <a:lnTo>
                    <a:pt x="96" y="62"/>
                  </a:lnTo>
                  <a:lnTo>
                    <a:pt x="122" y="50"/>
                  </a:lnTo>
                  <a:lnTo>
                    <a:pt x="152" y="40"/>
                  </a:lnTo>
                  <a:lnTo>
                    <a:pt x="182" y="30"/>
                  </a:lnTo>
                  <a:lnTo>
                    <a:pt x="216" y="20"/>
                  </a:lnTo>
                  <a:lnTo>
                    <a:pt x="254" y="14"/>
                  </a:lnTo>
                  <a:lnTo>
                    <a:pt x="290" y="8"/>
                  </a:lnTo>
                  <a:lnTo>
                    <a:pt x="330" y="4"/>
                  </a:lnTo>
                  <a:lnTo>
                    <a:pt x="372" y="2"/>
                  </a:lnTo>
                  <a:lnTo>
                    <a:pt x="414" y="0"/>
                  </a:lnTo>
                  <a:lnTo>
                    <a:pt x="414" y="0"/>
                  </a:lnTo>
                  <a:lnTo>
                    <a:pt x="456" y="2"/>
                  </a:lnTo>
                  <a:lnTo>
                    <a:pt x="496" y="4"/>
                  </a:lnTo>
                  <a:lnTo>
                    <a:pt x="536" y="8"/>
                  </a:lnTo>
                  <a:lnTo>
                    <a:pt x="574" y="14"/>
                  </a:lnTo>
                  <a:lnTo>
                    <a:pt x="610" y="20"/>
                  </a:lnTo>
                  <a:lnTo>
                    <a:pt x="644" y="30"/>
                  </a:lnTo>
                  <a:lnTo>
                    <a:pt x="676" y="40"/>
                  </a:lnTo>
                  <a:lnTo>
                    <a:pt x="706" y="50"/>
                  </a:lnTo>
                  <a:lnTo>
                    <a:pt x="732" y="62"/>
                  </a:lnTo>
                  <a:lnTo>
                    <a:pt x="756" y="76"/>
                  </a:lnTo>
                  <a:lnTo>
                    <a:pt x="776" y="90"/>
                  </a:lnTo>
                  <a:lnTo>
                    <a:pt x="794" y="106"/>
                  </a:lnTo>
                  <a:lnTo>
                    <a:pt x="808" y="120"/>
                  </a:lnTo>
                  <a:lnTo>
                    <a:pt x="818" y="138"/>
                  </a:lnTo>
                  <a:lnTo>
                    <a:pt x="824" y="154"/>
                  </a:lnTo>
                  <a:lnTo>
                    <a:pt x="826" y="172"/>
                  </a:lnTo>
                  <a:lnTo>
                    <a:pt x="826" y="172"/>
                  </a:lnTo>
                  <a:close/>
                </a:path>
              </a:pathLst>
            </a:custGeom>
            <a:gradFill flip="none" rotWithShape="1">
              <a:gsLst>
                <a:gs pos="0">
                  <a:schemeClr val="accent5">
                    <a:lumMod val="40000"/>
                    <a:lumOff val="60000"/>
                  </a:schemeClr>
                </a:gs>
                <a:gs pos="100000">
                  <a:schemeClr val="accent5"/>
                </a:gs>
              </a:gsLst>
              <a:lin ang="2700000" scaled="1"/>
              <a:tileRect/>
            </a:gradFill>
            <a:ln>
              <a:noFill/>
            </a:ln>
          </p:spPr>
          <p:txBody>
            <a:bodyPr vert="horz" wrap="square" lIns="91440" tIns="45720" rIns="91440" bIns="45720" numCol="1" anchor="t" anchorCtr="0" compatLnSpc="1"/>
            <a:lstStyle/>
            <a:p>
              <a:endParaRPr lang="zh-CN" altLang="en-US">
                <a:ea typeface="+mn-ea"/>
                <a:cs typeface="+mn-ea"/>
              </a:endParaRPr>
            </a:p>
          </p:txBody>
        </p:sp>
        <p:sp>
          <p:nvSpPr>
            <p:cNvPr id="82" name="Freeform 175"/>
            <p:cNvSpPr/>
            <p:nvPr/>
          </p:nvSpPr>
          <p:spPr bwMode="auto">
            <a:xfrm>
              <a:off x="7170738" y="933450"/>
              <a:ext cx="1311275" cy="3971925"/>
            </a:xfrm>
            <a:custGeom>
              <a:avLst/>
              <a:gdLst>
                <a:gd name="T0" fmla="*/ 414 w 826"/>
                <a:gd name="T1" fmla="*/ 172 h 2614"/>
                <a:gd name="T2" fmla="*/ 330 w 826"/>
                <a:gd name="T3" fmla="*/ 168 h 2614"/>
                <a:gd name="T4" fmla="*/ 254 w 826"/>
                <a:gd name="T5" fmla="*/ 158 h 2614"/>
                <a:gd name="T6" fmla="*/ 182 w 826"/>
                <a:gd name="T7" fmla="*/ 142 h 2614"/>
                <a:gd name="T8" fmla="*/ 122 w 826"/>
                <a:gd name="T9" fmla="*/ 122 h 2614"/>
                <a:gd name="T10" fmla="*/ 72 w 826"/>
                <a:gd name="T11" fmla="*/ 96 h 2614"/>
                <a:gd name="T12" fmla="*/ 34 w 826"/>
                <a:gd name="T13" fmla="*/ 66 h 2614"/>
                <a:gd name="T14" fmla="*/ 10 w 826"/>
                <a:gd name="T15" fmla="*/ 34 h 2614"/>
                <a:gd name="T16" fmla="*/ 0 w 826"/>
                <a:gd name="T17" fmla="*/ 0 h 2614"/>
                <a:gd name="T18" fmla="*/ 0 w 826"/>
                <a:gd name="T19" fmla="*/ 2442 h 2614"/>
                <a:gd name="T20" fmla="*/ 10 w 826"/>
                <a:gd name="T21" fmla="*/ 2478 h 2614"/>
                <a:gd name="T22" fmla="*/ 34 w 826"/>
                <a:gd name="T23" fmla="*/ 2510 h 2614"/>
                <a:gd name="T24" fmla="*/ 72 w 826"/>
                <a:gd name="T25" fmla="*/ 2538 h 2614"/>
                <a:gd name="T26" fmla="*/ 122 w 826"/>
                <a:gd name="T27" fmla="*/ 2564 h 2614"/>
                <a:gd name="T28" fmla="*/ 182 w 826"/>
                <a:gd name="T29" fmla="*/ 2584 h 2614"/>
                <a:gd name="T30" fmla="*/ 254 w 826"/>
                <a:gd name="T31" fmla="*/ 2600 h 2614"/>
                <a:gd name="T32" fmla="*/ 330 w 826"/>
                <a:gd name="T33" fmla="*/ 2610 h 2614"/>
                <a:gd name="T34" fmla="*/ 414 w 826"/>
                <a:gd name="T35" fmla="*/ 2614 h 2614"/>
                <a:gd name="T36" fmla="*/ 456 w 826"/>
                <a:gd name="T37" fmla="*/ 2614 h 2614"/>
                <a:gd name="T38" fmla="*/ 536 w 826"/>
                <a:gd name="T39" fmla="*/ 2606 h 2614"/>
                <a:gd name="T40" fmla="*/ 610 w 826"/>
                <a:gd name="T41" fmla="*/ 2594 h 2614"/>
                <a:gd name="T42" fmla="*/ 676 w 826"/>
                <a:gd name="T43" fmla="*/ 2574 h 2614"/>
                <a:gd name="T44" fmla="*/ 732 w 826"/>
                <a:gd name="T45" fmla="*/ 2552 h 2614"/>
                <a:gd name="T46" fmla="*/ 776 w 826"/>
                <a:gd name="T47" fmla="*/ 2524 h 2614"/>
                <a:gd name="T48" fmla="*/ 808 w 826"/>
                <a:gd name="T49" fmla="*/ 2494 h 2614"/>
                <a:gd name="T50" fmla="*/ 824 w 826"/>
                <a:gd name="T51" fmla="*/ 2460 h 2614"/>
                <a:gd name="T52" fmla="*/ 826 w 826"/>
                <a:gd name="T53" fmla="*/ 0 h 2614"/>
                <a:gd name="T54" fmla="*/ 824 w 826"/>
                <a:gd name="T55" fmla="*/ 18 h 2614"/>
                <a:gd name="T56" fmla="*/ 808 w 826"/>
                <a:gd name="T57" fmla="*/ 50 h 2614"/>
                <a:gd name="T58" fmla="*/ 776 w 826"/>
                <a:gd name="T59" fmla="*/ 82 h 2614"/>
                <a:gd name="T60" fmla="*/ 732 w 826"/>
                <a:gd name="T61" fmla="*/ 110 h 2614"/>
                <a:gd name="T62" fmla="*/ 676 w 826"/>
                <a:gd name="T63" fmla="*/ 132 h 2614"/>
                <a:gd name="T64" fmla="*/ 610 w 826"/>
                <a:gd name="T65" fmla="*/ 150 h 2614"/>
                <a:gd name="T66" fmla="*/ 536 w 826"/>
                <a:gd name="T67" fmla="*/ 164 h 2614"/>
                <a:gd name="T68" fmla="*/ 456 w 826"/>
                <a:gd name="T69" fmla="*/ 170 h 2614"/>
                <a:gd name="T70" fmla="*/ 414 w 826"/>
                <a:gd name="T71" fmla="*/ 172 h 2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26" h="2614">
                  <a:moveTo>
                    <a:pt x="414" y="172"/>
                  </a:moveTo>
                  <a:lnTo>
                    <a:pt x="414" y="172"/>
                  </a:lnTo>
                  <a:lnTo>
                    <a:pt x="372" y="170"/>
                  </a:lnTo>
                  <a:lnTo>
                    <a:pt x="330" y="168"/>
                  </a:lnTo>
                  <a:lnTo>
                    <a:pt x="290" y="164"/>
                  </a:lnTo>
                  <a:lnTo>
                    <a:pt x="254" y="158"/>
                  </a:lnTo>
                  <a:lnTo>
                    <a:pt x="216" y="150"/>
                  </a:lnTo>
                  <a:lnTo>
                    <a:pt x="182" y="142"/>
                  </a:lnTo>
                  <a:lnTo>
                    <a:pt x="152" y="132"/>
                  </a:lnTo>
                  <a:lnTo>
                    <a:pt x="122" y="122"/>
                  </a:lnTo>
                  <a:lnTo>
                    <a:pt x="96" y="110"/>
                  </a:lnTo>
                  <a:lnTo>
                    <a:pt x="72" y="96"/>
                  </a:lnTo>
                  <a:lnTo>
                    <a:pt x="50" y="82"/>
                  </a:lnTo>
                  <a:lnTo>
                    <a:pt x="34" y="66"/>
                  </a:lnTo>
                  <a:lnTo>
                    <a:pt x="20" y="50"/>
                  </a:lnTo>
                  <a:lnTo>
                    <a:pt x="10" y="34"/>
                  </a:lnTo>
                  <a:lnTo>
                    <a:pt x="4" y="18"/>
                  </a:lnTo>
                  <a:lnTo>
                    <a:pt x="0" y="0"/>
                  </a:lnTo>
                  <a:lnTo>
                    <a:pt x="0" y="2442"/>
                  </a:lnTo>
                  <a:lnTo>
                    <a:pt x="0" y="2442"/>
                  </a:lnTo>
                  <a:lnTo>
                    <a:pt x="4" y="2460"/>
                  </a:lnTo>
                  <a:lnTo>
                    <a:pt x="10" y="2478"/>
                  </a:lnTo>
                  <a:lnTo>
                    <a:pt x="20" y="2494"/>
                  </a:lnTo>
                  <a:lnTo>
                    <a:pt x="34" y="2510"/>
                  </a:lnTo>
                  <a:lnTo>
                    <a:pt x="50" y="2524"/>
                  </a:lnTo>
                  <a:lnTo>
                    <a:pt x="72" y="2538"/>
                  </a:lnTo>
                  <a:lnTo>
                    <a:pt x="96" y="2552"/>
                  </a:lnTo>
                  <a:lnTo>
                    <a:pt x="122" y="2564"/>
                  </a:lnTo>
                  <a:lnTo>
                    <a:pt x="152" y="2574"/>
                  </a:lnTo>
                  <a:lnTo>
                    <a:pt x="182" y="2584"/>
                  </a:lnTo>
                  <a:lnTo>
                    <a:pt x="216" y="2594"/>
                  </a:lnTo>
                  <a:lnTo>
                    <a:pt x="254" y="2600"/>
                  </a:lnTo>
                  <a:lnTo>
                    <a:pt x="290" y="2606"/>
                  </a:lnTo>
                  <a:lnTo>
                    <a:pt x="330" y="2610"/>
                  </a:lnTo>
                  <a:lnTo>
                    <a:pt x="372" y="2614"/>
                  </a:lnTo>
                  <a:lnTo>
                    <a:pt x="414" y="2614"/>
                  </a:lnTo>
                  <a:lnTo>
                    <a:pt x="414" y="2614"/>
                  </a:lnTo>
                  <a:lnTo>
                    <a:pt x="456" y="2614"/>
                  </a:lnTo>
                  <a:lnTo>
                    <a:pt x="496" y="2610"/>
                  </a:lnTo>
                  <a:lnTo>
                    <a:pt x="536" y="2606"/>
                  </a:lnTo>
                  <a:lnTo>
                    <a:pt x="574" y="2600"/>
                  </a:lnTo>
                  <a:lnTo>
                    <a:pt x="610" y="2594"/>
                  </a:lnTo>
                  <a:lnTo>
                    <a:pt x="644" y="2584"/>
                  </a:lnTo>
                  <a:lnTo>
                    <a:pt x="676" y="2574"/>
                  </a:lnTo>
                  <a:lnTo>
                    <a:pt x="706" y="2564"/>
                  </a:lnTo>
                  <a:lnTo>
                    <a:pt x="732" y="2552"/>
                  </a:lnTo>
                  <a:lnTo>
                    <a:pt x="756" y="2538"/>
                  </a:lnTo>
                  <a:lnTo>
                    <a:pt x="776" y="2524"/>
                  </a:lnTo>
                  <a:lnTo>
                    <a:pt x="794" y="2510"/>
                  </a:lnTo>
                  <a:lnTo>
                    <a:pt x="808" y="2494"/>
                  </a:lnTo>
                  <a:lnTo>
                    <a:pt x="818" y="2478"/>
                  </a:lnTo>
                  <a:lnTo>
                    <a:pt x="824" y="2460"/>
                  </a:lnTo>
                  <a:lnTo>
                    <a:pt x="826" y="2442"/>
                  </a:lnTo>
                  <a:lnTo>
                    <a:pt x="826" y="0"/>
                  </a:lnTo>
                  <a:lnTo>
                    <a:pt x="826" y="0"/>
                  </a:lnTo>
                  <a:lnTo>
                    <a:pt x="824" y="18"/>
                  </a:lnTo>
                  <a:lnTo>
                    <a:pt x="818" y="34"/>
                  </a:lnTo>
                  <a:lnTo>
                    <a:pt x="808" y="50"/>
                  </a:lnTo>
                  <a:lnTo>
                    <a:pt x="794" y="66"/>
                  </a:lnTo>
                  <a:lnTo>
                    <a:pt x="776" y="82"/>
                  </a:lnTo>
                  <a:lnTo>
                    <a:pt x="756" y="96"/>
                  </a:lnTo>
                  <a:lnTo>
                    <a:pt x="732" y="110"/>
                  </a:lnTo>
                  <a:lnTo>
                    <a:pt x="706" y="122"/>
                  </a:lnTo>
                  <a:lnTo>
                    <a:pt x="676" y="132"/>
                  </a:lnTo>
                  <a:lnTo>
                    <a:pt x="644" y="142"/>
                  </a:lnTo>
                  <a:lnTo>
                    <a:pt x="610" y="150"/>
                  </a:lnTo>
                  <a:lnTo>
                    <a:pt x="574" y="158"/>
                  </a:lnTo>
                  <a:lnTo>
                    <a:pt x="536" y="164"/>
                  </a:lnTo>
                  <a:lnTo>
                    <a:pt x="496" y="168"/>
                  </a:lnTo>
                  <a:lnTo>
                    <a:pt x="456" y="170"/>
                  </a:lnTo>
                  <a:lnTo>
                    <a:pt x="414" y="172"/>
                  </a:lnTo>
                  <a:lnTo>
                    <a:pt x="414" y="172"/>
                  </a:lnTo>
                  <a:close/>
                </a:path>
              </a:pathLst>
            </a:custGeom>
            <a:gradFill flip="none" rotWithShape="1">
              <a:gsLst>
                <a:gs pos="26000">
                  <a:schemeClr val="accent5">
                    <a:lumMod val="40000"/>
                    <a:lumOff val="60000"/>
                  </a:schemeClr>
                </a:gs>
                <a:gs pos="0">
                  <a:schemeClr val="accent5">
                    <a:lumMod val="60000"/>
                    <a:lumOff val="40000"/>
                  </a:schemeClr>
                </a:gs>
                <a:gs pos="64000">
                  <a:schemeClr val="accent5"/>
                </a:gs>
                <a:gs pos="100000">
                  <a:schemeClr val="accent5">
                    <a:lumMod val="60000"/>
                    <a:lumOff val="40000"/>
                  </a:schemeClr>
                </a:gs>
              </a:gsLst>
              <a:lin ang="0" scaled="1"/>
              <a:tileRect/>
            </a:gradFill>
            <a:ln>
              <a:noFill/>
            </a:ln>
          </p:spPr>
          <p:txBody>
            <a:bodyPr vert="horz" wrap="square" lIns="91440" tIns="45720" rIns="91440" bIns="45720" numCol="1" anchor="t" anchorCtr="0" compatLnSpc="1"/>
            <a:lstStyle/>
            <a:p>
              <a:endParaRPr lang="zh-CN" altLang="en-US">
                <a:ea typeface="+mn-ea"/>
                <a:cs typeface="+mn-ea"/>
              </a:endParaRPr>
            </a:p>
          </p:txBody>
        </p:sp>
        <p:sp>
          <p:nvSpPr>
            <p:cNvPr id="83" name="Freeform 174"/>
            <p:cNvSpPr/>
            <p:nvPr/>
          </p:nvSpPr>
          <p:spPr bwMode="auto">
            <a:xfrm>
              <a:off x="7170738" y="4359275"/>
              <a:ext cx="1311275" cy="546100"/>
            </a:xfrm>
            <a:custGeom>
              <a:avLst/>
              <a:gdLst>
                <a:gd name="T0" fmla="*/ 826 w 826"/>
                <a:gd name="T1" fmla="*/ 172 h 344"/>
                <a:gd name="T2" fmla="*/ 818 w 826"/>
                <a:gd name="T3" fmla="*/ 208 h 344"/>
                <a:gd name="T4" fmla="*/ 794 w 826"/>
                <a:gd name="T5" fmla="*/ 240 h 344"/>
                <a:gd name="T6" fmla="*/ 756 w 826"/>
                <a:gd name="T7" fmla="*/ 268 h 344"/>
                <a:gd name="T8" fmla="*/ 706 w 826"/>
                <a:gd name="T9" fmla="*/ 294 h 344"/>
                <a:gd name="T10" fmla="*/ 644 w 826"/>
                <a:gd name="T11" fmla="*/ 314 h 344"/>
                <a:gd name="T12" fmla="*/ 574 w 826"/>
                <a:gd name="T13" fmla="*/ 330 h 344"/>
                <a:gd name="T14" fmla="*/ 496 w 826"/>
                <a:gd name="T15" fmla="*/ 340 h 344"/>
                <a:gd name="T16" fmla="*/ 414 w 826"/>
                <a:gd name="T17" fmla="*/ 344 h 344"/>
                <a:gd name="T18" fmla="*/ 372 w 826"/>
                <a:gd name="T19" fmla="*/ 344 h 344"/>
                <a:gd name="T20" fmla="*/ 290 w 826"/>
                <a:gd name="T21" fmla="*/ 336 h 344"/>
                <a:gd name="T22" fmla="*/ 216 w 826"/>
                <a:gd name="T23" fmla="*/ 324 h 344"/>
                <a:gd name="T24" fmla="*/ 152 w 826"/>
                <a:gd name="T25" fmla="*/ 304 h 344"/>
                <a:gd name="T26" fmla="*/ 96 w 826"/>
                <a:gd name="T27" fmla="*/ 282 h 344"/>
                <a:gd name="T28" fmla="*/ 50 w 826"/>
                <a:gd name="T29" fmla="*/ 254 h 344"/>
                <a:gd name="T30" fmla="*/ 20 w 826"/>
                <a:gd name="T31" fmla="*/ 224 h 344"/>
                <a:gd name="T32" fmla="*/ 4 w 826"/>
                <a:gd name="T33" fmla="*/ 190 h 344"/>
                <a:gd name="T34" fmla="*/ 0 w 826"/>
                <a:gd name="T35" fmla="*/ 172 h 344"/>
                <a:gd name="T36" fmla="*/ 10 w 826"/>
                <a:gd name="T37" fmla="*/ 138 h 344"/>
                <a:gd name="T38" fmla="*/ 34 w 826"/>
                <a:gd name="T39" fmla="*/ 106 h 344"/>
                <a:gd name="T40" fmla="*/ 72 w 826"/>
                <a:gd name="T41" fmla="*/ 76 h 344"/>
                <a:gd name="T42" fmla="*/ 122 w 826"/>
                <a:gd name="T43" fmla="*/ 50 h 344"/>
                <a:gd name="T44" fmla="*/ 182 w 826"/>
                <a:gd name="T45" fmla="*/ 30 h 344"/>
                <a:gd name="T46" fmla="*/ 254 w 826"/>
                <a:gd name="T47" fmla="*/ 14 h 344"/>
                <a:gd name="T48" fmla="*/ 330 w 826"/>
                <a:gd name="T49" fmla="*/ 4 h 344"/>
                <a:gd name="T50" fmla="*/ 414 w 826"/>
                <a:gd name="T51" fmla="*/ 0 h 344"/>
                <a:gd name="T52" fmla="*/ 456 w 826"/>
                <a:gd name="T53" fmla="*/ 2 h 344"/>
                <a:gd name="T54" fmla="*/ 536 w 826"/>
                <a:gd name="T55" fmla="*/ 8 h 344"/>
                <a:gd name="T56" fmla="*/ 610 w 826"/>
                <a:gd name="T57" fmla="*/ 22 h 344"/>
                <a:gd name="T58" fmla="*/ 676 w 826"/>
                <a:gd name="T59" fmla="*/ 40 h 344"/>
                <a:gd name="T60" fmla="*/ 732 w 826"/>
                <a:gd name="T61" fmla="*/ 64 h 344"/>
                <a:gd name="T62" fmla="*/ 776 w 826"/>
                <a:gd name="T63" fmla="*/ 90 h 344"/>
                <a:gd name="T64" fmla="*/ 808 w 826"/>
                <a:gd name="T65" fmla="*/ 122 h 344"/>
                <a:gd name="T66" fmla="*/ 824 w 826"/>
                <a:gd name="T67" fmla="*/ 154 h 344"/>
                <a:gd name="T68" fmla="*/ 826 w 826"/>
                <a:gd name="T69" fmla="*/ 172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26" h="344">
                  <a:moveTo>
                    <a:pt x="826" y="172"/>
                  </a:moveTo>
                  <a:lnTo>
                    <a:pt x="826" y="172"/>
                  </a:lnTo>
                  <a:lnTo>
                    <a:pt x="824" y="190"/>
                  </a:lnTo>
                  <a:lnTo>
                    <a:pt x="818" y="208"/>
                  </a:lnTo>
                  <a:lnTo>
                    <a:pt x="808" y="224"/>
                  </a:lnTo>
                  <a:lnTo>
                    <a:pt x="794" y="240"/>
                  </a:lnTo>
                  <a:lnTo>
                    <a:pt x="776" y="254"/>
                  </a:lnTo>
                  <a:lnTo>
                    <a:pt x="756" y="268"/>
                  </a:lnTo>
                  <a:lnTo>
                    <a:pt x="732" y="282"/>
                  </a:lnTo>
                  <a:lnTo>
                    <a:pt x="706" y="294"/>
                  </a:lnTo>
                  <a:lnTo>
                    <a:pt x="676" y="304"/>
                  </a:lnTo>
                  <a:lnTo>
                    <a:pt x="644" y="314"/>
                  </a:lnTo>
                  <a:lnTo>
                    <a:pt x="610" y="324"/>
                  </a:lnTo>
                  <a:lnTo>
                    <a:pt x="574" y="330"/>
                  </a:lnTo>
                  <a:lnTo>
                    <a:pt x="536" y="336"/>
                  </a:lnTo>
                  <a:lnTo>
                    <a:pt x="496" y="340"/>
                  </a:lnTo>
                  <a:lnTo>
                    <a:pt x="456" y="344"/>
                  </a:lnTo>
                  <a:lnTo>
                    <a:pt x="414" y="344"/>
                  </a:lnTo>
                  <a:lnTo>
                    <a:pt x="414" y="344"/>
                  </a:lnTo>
                  <a:lnTo>
                    <a:pt x="372" y="344"/>
                  </a:lnTo>
                  <a:lnTo>
                    <a:pt x="330" y="340"/>
                  </a:lnTo>
                  <a:lnTo>
                    <a:pt x="290" y="336"/>
                  </a:lnTo>
                  <a:lnTo>
                    <a:pt x="254" y="330"/>
                  </a:lnTo>
                  <a:lnTo>
                    <a:pt x="216" y="324"/>
                  </a:lnTo>
                  <a:lnTo>
                    <a:pt x="182" y="314"/>
                  </a:lnTo>
                  <a:lnTo>
                    <a:pt x="152" y="304"/>
                  </a:lnTo>
                  <a:lnTo>
                    <a:pt x="122" y="294"/>
                  </a:lnTo>
                  <a:lnTo>
                    <a:pt x="96" y="282"/>
                  </a:lnTo>
                  <a:lnTo>
                    <a:pt x="72" y="268"/>
                  </a:lnTo>
                  <a:lnTo>
                    <a:pt x="50" y="254"/>
                  </a:lnTo>
                  <a:lnTo>
                    <a:pt x="34" y="240"/>
                  </a:lnTo>
                  <a:lnTo>
                    <a:pt x="20" y="224"/>
                  </a:lnTo>
                  <a:lnTo>
                    <a:pt x="10" y="208"/>
                  </a:lnTo>
                  <a:lnTo>
                    <a:pt x="4" y="190"/>
                  </a:lnTo>
                  <a:lnTo>
                    <a:pt x="0" y="172"/>
                  </a:lnTo>
                  <a:lnTo>
                    <a:pt x="0" y="172"/>
                  </a:lnTo>
                  <a:lnTo>
                    <a:pt x="4" y="154"/>
                  </a:lnTo>
                  <a:lnTo>
                    <a:pt x="10" y="138"/>
                  </a:lnTo>
                  <a:lnTo>
                    <a:pt x="20" y="122"/>
                  </a:lnTo>
                  <a:lnTo>
                    <a:pt x="34" y="106"/>
                  </a:lnTo>
                  <a:lnTo>
                    <a:pt x="50" y="90"/>
                  </a:lnTo>
                  <a:lnTo>
                    <a:pt x="72" y="76"/>
                  </a:lnTo>
                  <a:lnTo>
                    <a:pt x="96" y="64"/>
                  </a:lnTo>
                  <a:lnTo>
                    <a:pt x="122" y="50"/>
                  </a:lnTo>
                  <a:lnTo>
                    <a:pt x="152" y="40"/>
                  </a:lnTo>
                  <a:lnTo>
                    <a:pt x="182" y="30"/>
                  </a:lnTo>
                  <a:lnTo>
                    <a:pt x="216" y="22"/>
                  </a:lnTo>
                  <a:lnTo>
                    <a:pt x="254" y="14"/>
                  </a:lnTo>
                  <a:lnTo>
                    <a:pt x="290" y="8"/>
                  </a:lnTo>
                  <a:lnTo>
                    <a:pt x="330" y="4"/>
                  </a:lnTo>
                  <a:lnTo>
                    <a:pt x="372" y="2"/>
                  </a:lnTo>
                  <a:lnTo>
                    <a:pt x="414" y="0"/>
                  </a:lnTo>
                  <a:lnTo>
                    <a:pt x="414" y="0"/>
                  </a:lnTo>
                  <a:lnTo>
                    <a:pt x="456" y="2"/>
                  </a:lnTo>
                  <a:lnTo>
                    <a:pt x="496" y="4"/>
                  </a:lnTo>
                  <a:lnTo>
                    <a:pt x="536" y="8"/>
                  </a:lnTo>
                  <a:lnTo>
                    <a:pt x="574" y="14"/>
                  </a:lnTo>
                  <a:lnTo>
                    <a:pt x="610" y="22"/>
                  </a:lnTo>
                  <a:lnTo>
                    <a:pt x="644" y="30"/>
                  </a:lnTo>
                  <a:lnTo>
                    <a:pt x="676" y="40"/>
                  </a:lnTo>
                  <a:lnTo>
                    <a:pt x="706" y="50"/>
                  </a:lnTo>
                  <a:lnTo>
                    <a:pt x="732" y="64"/>
                  </a:lnTo>
                  <a:lnTo>
                    <a:pt x="756" y="76"/>
                  </a:lnTo>
                  <a:lnTo>
                    <a:pt x="776" y="90"/>
                  </a:lnTo>
                  <a:lnTo>
                    <a:pt x="794" y="106"/>
                  </a:lnTo>
                  <a:lnTo>
                    <a:pt x="808" y="122"/>
                  </a:lnTo>
                  <a:lnTo>
                    <a:pt x="818" y="138"/>
                  </a:lnTo>
                  <a:lnTo>
                    <a:pt x="824" y="154"/>
                  </a:lnTo>
                  <a:lnTo>
                    <a:pt x="826" y="172"/>
                  </a:lnTo>
                  <a:lnTo>
                    <a:pt x="826" y="172"/>
                  </a:lnTo>
                  <a:close/>
                </a:path>
              </a:pathLst>
            </a:custGeom>
            <a:gradFill flip="none" rotWithShape="1">
              <a:gsLst>
                <a:gs pos="0">
                  <a:schemeClr val="bg1">
                    <a:alpha val="40000"/>
                  </a:schemeClr>
                </a:gs>
                <a:gs pos="100000">
                  <a:schemeClr val="bg1">
                    <a:shade val="100000"/>
                    <a:satMod val="115000"/>
                    <a:alpha val="10000"/>
                  </a:schemeClr>
                </a:gs>
              </a:gsLst>
              <a:lin ang="16200000" scaled="1"/>
              <a:tileRect/>
            </a:gradFill>
            <a:ln>
              <a:noFill/>
            </a:ln>
          </p:spPr>
          <p:txBody>
            <a:bodyPr vert="horz" wrap="square" lIns="91440" tIns="45720" rIns="91440" bIns="45720" numCol="1" anchor="t" anchorCtr="0" compatLnSpc="1"/>
            <a:lstStyle/>
            <a:p>
              <a:endParaRPr lang="zh-CN" altLang="en-US">
                <a:ea typeface="+mn-ea"/>
                <a:cs typeface="+mn-ea"/>
              </a:endParaRPr>
            </a:p>
          </p:txBody>
        </p:sp>
      </p:grpSp>
      <p:sp>
        <p:nvSpPr>
          <p:cNvPr id="2" name="标题 1"/>
          <p:cNvSpPr>
            <a:spLocks noGrp="1"/>
          </p:cNvSpPr>
          <p:nvPr>
            <p:ph type="title"/>
          </p:nvPr>
        </p:nvSpPr>
        <p:spPr/>
        <p:txBody>
          <a:bodyPr/>
          <a:lstStyle/>
          <a:p>
            <a:r>
              <a:rPr lang="zh-CN" altLang="en-US" dirty="0">
                <a:ea typeface="+mn-ea"/>
                <a:cs typeface="+mn-ea"/>
              </a:rPr>
              <a:t>单击此处添加标题</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2"/>
                                        </p:tgtEl>
                                        <p:attrNameLst>
                                          <p:attrName>style.visibility</p:attrName>
                                        </p:attrNameLst>
                                      </p:cBhvr>
                                      <p:to>
                                        <p:strVal val="visible"/>
                                      </p:to>
                                    </p:set>
                                    <p:anim calcmode="lin" valueType="num">
                                      <p:cBhvr>
                                        <p:cTn id="7" dur="300" fill="hold"/>
                                        <p:tgtEl>
                                          <p:spTgt spid="52"/>
                                        </p:tgtEl>
                                        <p:attrNameLst>
                                          <p:attrName>ppt_w</p:attrName>
                                        </p:attrNameLst>
                                      </p:cBhvr>
                                      <p:tavLst>
                                        <p:tav tm="0">
                                          <p:val>
                                            <p:fltVal val="0"/>
                                          </p:val>
                                        </p:tav>
                                        <p:tav tm="100000">
                                          <p:val>
                                            <p:strVal val="#ppt_w"/>
                                          </p:val>
                                        </p:tav>
                                      </p:tavLst>
                                    </p:anim>
                                    <p:anim calcmode="lin" valueType="num">
                                      <p:cBhvr>
                                        <p:cTn id="8" dur="300" fill="hold"/>
                                        <p:tgtEl>
                                          <p:spTgt spid="52"/>
                                        </p:tgtEl>
                                        <p:attrNameLst>
                                          <p:attrName>ppt_h</p:attrName>
                                        </p:attrNameLst>
                                      </p:cBhvr>
                                      <p:tavLst>
                                        <p:tav tm="0">
                                          <p:val>
                                            <p:fltVal val="0"/>
                                          </p:val>
                                        </p:tav>
                                        <p:tav tm="100000">
                                          <p:val>
                                            <p:strVal val="#ppt_h"/>
                                          </p:val>
                                        </p:tav>
                                      </p:tavLst>
                                    </p:anim>
                                    <p:animEffect transition="in" filter="fade">
                                      <p:cBhvr>
                                        <p:cTn id="9" dur="300"/>
                                        <p:tgtEl>
                                          <p:spTgt spid="52"/>
                                        </p:tgtEl>
                                      </p:cBhvr>
                                    </p:animEffect>
                                  </p:childTnLst>
                                </p:cTn>
                              </p:par>
                            </p:childTnLst>
                          </p:cTn>
                        </p:par>
                        <p:par>
                          <p:cTn id="10" fill="hold">
                            <p:stCondLst>
                              <p:cond delay="500"/>
                            </p:stCondLst>
                            <p:childTnLst>
                              <p:par>
                                <p:cTn id="11" presetID="22" presetClass="entr" presetSubtype="4" fill="hold" nodeType="afterEffect">
                                  <p:stCondLst>
                                    <p:cond delay="0"/>
                                  </p:stCondLst>
                                  <p:childTnLst>
                                    <p:set>
                                      <p:cBhvr>
                                        <p:cTn id="12" dur="1" fill="hold">
                                          <p:stCondLst>
                                            <p:cond delay="0"/>
                                          </p:stCondLst>
                                        </p:cTn>
                                        <p:tgtEl>
                                          <p:spTgt spid="56"/>
                                        </p:tgtEl>
                                        <p:attrNameLst>
                                          <p:attrName>style.visibility</p:attrName>
                                        </p:attrNameLst>
                                      </p:cBhvr>
                                      <p:to>
                                        <p:strVal val="visible"/>
                                      </p:to>
                                    </p:set>
                                    <p:animEffect transition="in" filter="wipe(down)">
                                      <p:cBhvr>
                                        <p:cTn id="13" dur="300"/>
                                        <p:tgtEl>
                                          <p:spTgt spid="5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300" fill="hold"/>
                                        <p:tgtEl>
                                          <p:spTgt spid="41"/>
                                        </p:tgtEl>
                                        <p:attrNameLst>
                                          <p:attrName>ppt_w</p:attrName>
                                        </p:attrNameLst>
                                      </p:cBhvr>
                                      <p:tavLst>
                                        <p:tav tm="0">
                                          <p:val>
                                            <p:fltVal val="0"/>
                                          </p:val>
                                        </p:tav>
                                        <p:tav tm="100000">
                                          <p:val>
                                            <p:strVal val="#ppt_w"/>
                                          </p:val>
                                        </p:tav>
                                      </p:tavLst>
                                    </p:anim>
                                    <p:anim calcmode="lin" valueType="num">
                                      <p:cBhvr>
                                        <p:cTn id="18" dur="300" fill="hold"/>
                                        <p:tgtEl>
                                          <p:spTgt spid="41"/>
                                        </p:tgtEl>
                                        <p:attrNameLst>
                                          <p:attrName>ppt_h</p:attrName>
                                        </p:attrNameLst>
                                      </p:cBhvr>
                                      <p:tavLst>
                                        <p:tav tm="0">
                                          <p:val>
                                            <p:fltVal val="0"/>
                                          </p:val>
                                        </p:tav>
                                        <p:tav tm="100000">
                                          <p:val>
                                            <p:strVal val="#ppt_h"/>
                                          </p:val>
                                        </p:tav>
                                      </p:tavLst>
                                    </p:anim>
                                    <p:animEffect transition="in" filter="fade">
                                      <p:cBhvr>
                                        <p:cTn id="19" dur="300"/>
                                        <p:tgtEl>
                                          <p:spTgt spid="41"/>
                                        </p:tgtEl>
                                      </p:cBhvr>
                                    </p:animEffect>
                                  </p:childTnLst>
                                </p:cTn>
                              </p:par>
                            </p:childTnLst>
                          </p:cTn>
                        </p:par>
                        <p:par>
                          <p:cTn id="20" fill="hold">
                            <p:stCondLst>
                              <p:cond delay="1500"/>
                            </p:stCondLst>
                            <p:childTnLst>
                              <p:par>
                                <p:cTn id="21" presetID="53" presetClass="entr" presetSubtype="16" fill="hold" nodeType="afterEffect">
                                  <p:stCondLst>
                                    <p:cond delay="0"/>
                                  </p:stCondLst>
                                  <p:childTnLst>
                                    <p:set>
                                      <p:cBhvr>
                                        <p:cTn id="22" dur="1" fill="hold">
                                          <p:stCondLst>
                                            <p:cond delay="0"/>
                                          </p:stCondLst>
                                        </p:cTn>
                                        <p:tgtEl>
                                          <p:spTgt spid="60"/>
                                        </p:tgtEl>
                                        <p:attrNameLst>
                                          <p:attrName>style.visibility</p:attrName>
                                        </p:attrNameLst>
                                      </p:cBhvr>
                                      <p:to>
                                        <p:strVal val="visible"/>
                                      </p:to>
                                    </p:set>
                                    <p:anim calcmode="lin" valueType="num">
                                      <p:cBhvr>
                                        <p:cTn id="23" dur="300" fill="hold"/>
                                        <p:tgtEl>
                                          <p:spTgt spid="60"/>
                                        </p:tgtEl>
                                        <p:attrNameLst>
                                          <p:attrName>ppt_w</p:attrName>
                                        </p:attrNameLst>
                                      </p:cBhvr>
                                      <p:tavLst>
                                        <p:tav tm="0">
                                          <p:val>
                                            <p:fltVal val="0"/>
                                          </p:val>
                                        </p:tav>
                                        <p:tav tm="100000">
                                          <p:val>
                                            <p:strVal val="#ppt_w"/>
                                          </p:val>
                                        </p:tav>
                                      </p:tavLst>
                                    </p:anim>
                                    <p:anim calcmode="lin" valueType="num">
                                      <p:cBhvr>
                                        <p:cTn id="24" dur="300" fill="hold"/>
                                        <p:tgtEl>
                                          <p:spTgt spid="60"/>
                                        </p:tgtEl>
                                        <p:attrNameLst>
                                          <p:attrName>ppt_h</p:attrName>
                                        </p:attrNameLst>
                                      </p:cBhvr>
                                      <p:tavLst>
                                        <p:tav tm="0">
                                          <p:val>
                                            <p:fltVal val="0"/>
                                          </p:val>
                                        </p:tav>
                                        <p:tav tm="100000">
                                          <p:val>
                                            <p:strVal val="#ppt_h"/>
                                          </p:val>
                                        </p:tav>
                                      </p:tavLst>
                                    </p:anim>
                                    <p:animEffect transition="in" filter="fade">
                                      <p:cBhvr>
                                        <p:cTn id="25" dur="300"/>
                                        <p:tgtEl>
                                          <p:spTgt spid="60"/>
                                        </p:tgtEl>
                                      </p:cBhvr>
                                    </p:animEffect>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Effect transition="in" filter="wipe(down)">
                                      <p:cBhvr>
                                        <p:cTn id="29" dur="300"/>
                                        <p:tgtEl>
                                          <p:spTgt spid="64"/>
                                        </p:tgtEl>
                                      </p:cBhvr>
                                    </p:animEffect>
                                  </p:childTnLst>
                                </p:cTn>
                              </p:par>
                            </p:childTnLst>
                          </p:cTn>
                        </p:par>
                        <p:par>
                          <p:cTn id="30" fill="hold">
                            <p:stCondLst>
                              <p:cond delay="2500"/>
                            </p:stCondLst>
                            <p:childTnLst>
                              <p:par>
                                <p:cTn id="31" presetID="53" presetClass="entr" presetSubtype="16"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 calcmode="lin" valueType="num">
                                      <p:cBhvr>
                                        <p:cTn id="33" dur="300" fill="hold"/>
                                        <p:tgtEl>
                                          <p:spTgt spid="46"/>
                                        </p:tgtEl>
                                        <p:attrNameLst>
                                          <p:attrName>ppt_w</p:attrName>
                                        </p:attrNameLst>
                                      </p:cBhvr>
                                      <p:tavLst>
                                        <p:tav tm="0">
                                          <p:val>
                                            <p:fltVal val="0"/>
                                          </p:val>
                                        </p:tav>
                                        <p:tav tm="100000">
                                          <p:val>
                                            <p:strVal val="#ppt_w"/>
                                          </p:val>
                                        </p:tav>
                                      </p:tavLst>
                                    </p:anim>
                                    <p:anim calcmode="lin" valueType="num">
                                      <p:cBhvr>
                                        <p:cTn id="34" dur="300" fill="hold"/>
                                        <p:tgtEl>
                                          <p:spTgt spid="46"/>
                                        </p:tgtEl>
                                        <p:attrNameLst>
                                          <p:attrName>ppt_h</p:attrName>
                                        </p:attrNameLst>
                                      </p:cBhvr>
                                      <p:tavLst>
                                        <p:tav tm="0">
                                          <p:val>
                                            <p:fltVal val="0"/>
                                          </p:val>
                                        </p:tav>
                                        <p:tav tm="100000">
                                          <p:val>
                                            <p:strVal val="#ppt_h"/>
                                          </p:val>
                                        </p:tav>
                                      </p:tavLst>
                                    </p:anim>
                                    <p:animEffect transition="in" filter="fade">
                                      <p:cBhvr>
                                        <p:cTn id="35" dur="300"/>
                                        <p:tgtEl>
                                          <p:spTgt spid="46"/>
                                        </p:tgtEl>
                                      </p:cBhvr>
                                    </p:animEffect>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 calcmode="lin" valueType="num">
                                      <p:cBhvr>
                                        <p:cTn id="39" dur="300" fill="hold"/>
                                        <p:tgtEl>
                                          <p:spTgt spid="68"/>
                                        </p:tgtEl>
                                        <p:attrNameLst>
                                          <p:attrName>ppt_w</p:attrName>
                                        </p:attrNameLst>
                                      </p:cBhvr>
                                      <p:tavLst>
                                        <p:tav tm="0">
                                          <p:val>
                                            <p:fltVal val="0"/>
                                          </p:val>
                                        </p:tav>
                                        <p:tav tm="100000">
                                          <p:val>
                                            <p:strVal val="#ppt_w"/>
                                          </p:val>
                                        </p:tav>
                                      </p:tavLst>
                                    </p:anim>
                                    <p:anim calcmode="lin" valueType="num">
                                      <p:cBhvr>
                                        <p:cTn id="40" dur="300" fill="hold"/>
                                        <p:tgtEl>
                                          <p:spTgt spid="68"/>
                                        </p:tgtEl>
                                        <p:attrNameLst>
                                          <p:attrName>ppt_h</p:attrName>
                                        </p:attrNameLst>
                                      </p:cBhvr>
                                      <p:tavLst>
                                        <p:tav tm="0">
                                          <p:val>
                                            <p:fltVal val="0"/>
                                          </p:val>
                                        </p:tav>
                                        <p:tav tm="100000">
                                          <p:val>
                                            <p:strVal val="#ppt_h"/>
                                          </p:val>
                                        </p:tav>
                                      </p:tavLst>
                                    </p:anim>
                                    <p:animEffect transition="in" filter="fade">
                                      <p:cBhvr>
                                        <p:cTn id="41" dur="300"/>
                                        <p:tgtEl>
                                          <p:spTgt spid="68"/>
                                        </p:tgtEl>
                                      </p:cBhvr>
                                    </p:animEffect>
                                  </p:childTnLst>
                                </p:cTn>
                              </p:par>
                            </p:childTnLst>
                          </p:cTn>
                        </p:par>
                        <p:par>
                          <p:cTn id="42" fill="hold">
                            <p:stCondLst>
                              <p:cond delay="3500"/>
                            </p:stCondLst>
                            <p:childTnLst>
                              <p:par>
                                <p:cTn id="43" presetID="22" presetClass="entr" presetSubtype="4" fill="hold" nodeType="afterEffect">
                                  <p:stCondLst>
                                    <p:cond delay="0"/>
                                  </p:stCondLst>
                                  <p:childTnLst>
                                    <p:set>
                                      <p:cBhvr>
                                        <p:cTn id="44" dur="1" fill="hold">
                                          <p:stCondLst>
                                            <p:cond delay="0"/>
                                          </p:stCondLst>
                                        </p:cTn>
                                        <p:tgtEl>
                                          <p:spTgt spid="72"/>
                                        </p:tgtEl>
                                        <p:attrNameLst>
                                          <p:attrName>style.visibility</p:attrName>
                                        </p:attrNameLst>
                                      </p:cBhvr>
                                      <p:to>
                                        <p:strVal val="visible"/>
                                      </p:to>
                                    </p:set>
                                    <p:animEffect transition="in" filter="wipe(down)">
                                      <p:cBhvr>
                                        <p:cTn id="45" dur="300"/>
                                        <p:tgtEl>
                                          <p:spTgt spid="72"/>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 calcmode="lin" valueType="num">
                                      <p:cBhvr>
                                        <p:cTn id="49" dur="300" fill="hold"/>
                                        <p:tgtEl>
                                          <p:spTgt spid="47"/>
                                        </p:tgtEl>
                                        <p:attrNameLst>
                                          <p:attrName>ppt_w</p:attrName>
                                        </p:attrNameLst>
                                      </p:cBhvr>
                                      <p:tavLst>
                                        <p:tav tm="0">
                                          <p:val>
                                            <p:fltVal val="0"/>
                                          </p:val>
                                        </p:tav>
                                        <p:tav tm="100000">
                                          <p:val>
                                            <p:strVal val="#ppt_w"/>
                                          </p:val>
                                        </p:tav>
                                      </p:tavLst>
                                    </p:anim>
                                    <p:anim calcmode="lin" valueType="num">
                                      <p:cBhvr>
                                        <p:cTn id="50" dur="300" fill="hold"/>
                                        <p:tgtEl>
                                          <p:spTgt spid="47"/>
                                        </p:tgtEl>
                                        <p:attrNameLst>
                                          <p:attrName>ppt_h</p:attrName>
                                        </p:attrNameLst>
                                      </p:cBhvr>
                                      <p:tavLst>
                                        <p:tav tm="0">
                                          <p:val>
                                            <p:fltVal val="0"/>
                                          </p:val>
                                        </p:tav>
                                        <p:tav tm="100000">
                                          <p:val>
                                            <p:strVal val="#ppt_h"/>
                                          </p:val>
                                        </p:tav>
                                      </p:tavLst>
                                    </p:anim>
                                    <p:animEffect transition="in" filter="fade">
                                      <p:cBhvr>
                                        <p:cTn id="51" dur="300"/>
                                        <p:tgtEl>
                                          <p:spTgt spid="47"/>
                                        </p:tgtEl>
                                      </p:cBhvr>
                                    </p:animEffect>
                                  </p:childTnLst>
                                </p:cTn>
                              </p:par>
                            </p:childTnLst>
                          </p:cTn>
                        </p:par>
                        <p:par>
                          <p:cTn id="52" fill="hold">
                            <p:stCondLst>
                              <p:cond delay="4500"/>
                            </p:stCondLst>
                            <p:childTnLst>
                              <p:par>
                                <p:cTn id="53" presetID="53" presetClass="entr" presetSubtype="16" fill="hold" nodeType="afterEffect">
                                  <p:stCondLst>
                                    <p:cond delay="0"/>
                                  </p:stCondLst>
                                  <p:childTnLst>
                                    <p:set>
                                      <p:cBhvr>
                                        <p:cTn id="54" dur="1" fill="hold">
                                          <p:stCondLst>
                                            <p:cond delay="0"/>
                                          </p:stCondLst>
                                        </p:cTn>
                                        <p:tgtEl>
                                          <p:spTgt spid="76"/>
                                        </p:tgtEl>
                                        <p:attrNameLst>
                                          <p:attrName>style.visibility</p:attrName>
                                        </p:attrNameLst>
                                      </p:cBhvr>
                                      <p:to>
                                        <p:strVal val="visible"/>
                                      </p:to>
                                    </p:set>
                                    <p:anim calcmode="lin" valueType="num">
                                      <p:cBhvr>
                                        <p:cTn id="55" dur="300" fill="hold"/>
                                        <p:tgtEl>
                                          <p:spTgt spid="76"/>
                                        </p:tgtEl>
                                        <p:attrNameLst>
                                          <p:attrName>ppt_w</p:attrName>
                                        </p:attrNameLst>
                                      </p:cBhvr>
                                      <p:tavLst>
                                        <p:tav tm="0">
                                          <p:val>
                                            <p:fltVal val="0"/>
                                          </p:val>
                                        </p:tav>
                                        <p:tav tm="100000">
                                          <p:val>
                                            <p:strVal val="#ppt_w"/>
                                          </p:val>
                                        </p:tav>
                                      </p:tavLst>
                                    </p:anim>
                                    <p:anim calcmode="lin" valueType="num">
                                      <p:cBhvr>
                                        <p:cTn id="56" dur="300" fill="hold"/>
                                        <p:tgtEl>
                                          <p:spTgt spid="76"/>
                                        </p:tgtEl>
                                        <p:attrNameLst>
                                          <p:attrName>ppt_h</p:attrName>
                                        </p:attrNameLst>
                                      </p:cBhvr>
                                      <p:tavLst>
                                        <p:tav tm="0">
                                          <p:val>
                                            <p:fltVal val="0"/>
                                          </p:val>
                                        </p:tav>
                                        <p:tav tm="100000">
                                          <p:val>
                                            <p:strVal val="#ppt_h"/>
                                          </p:val>
                                        </p:tav>
                                      </p:tavLst>
                                    </p:anim>
                                    <p:animEffect transition="in" filter="fade">
                                      <p:cBhvr>
                                        <p:cTn id="57" dur="300"/>
                                        <p:tgtEl>
                                          <p:spTgt spid="76"/>
                                        </p:tgtEl>
                                      </p:cBhvr>
                                    </p:animEffect>
                                  </p:childTnLst>
                                </p:cTn>
                              </p:par>
                            </p:childTnLst>
                          </p:cTn>
                        </p:par>
                        <p:par>
                          <p:cTn id="58" fill="hold">
                            <p:stCondLst>
                              <p:cond delay="5000"/>
                            </p:stCondLst>
                            <p:childTnLst>
                              <p:par>
                                <p:cTn id="59" presetID="22" presetClass="entr" presetSubtype="4" fill="hold" nodeType="afterEffect">
                                  <p:stCondLst>
                                    <p:cond delay="0"/>
                                  </p:stCondLst>
                                  <p:childTnLst>
                                    <p:set>
                                      <p:cBhvr>
                                        <p:cTn id="60" dur="1" fill="hold">
                                          <p:stCondLst>
                                            <p:cond delay="0"/>
                                          </p:stCondLst>
                                        </p:cTn>
                                        <p:tgtEl>
                                          <p:spTgt spid="80"/>
                                        </p:tgtEl>
                                        <p:attrNameLst>
                                          <p:attrName>style.visibility</p:attrName>
                                        </p:attrNameLst>
                                      </p:cBhvr>
                                      <p:to>
                                        <p:strVal val="visible"/>
                                      </p:to>
                                    </p:set>
                                    <p:animEffect transition="in" filter="wipe(down)">
                                      <p:cBhvr>
                                        <p:cTn id="61" dur="300"/>
                                        <p:tgtEl>
                                          <p:spTgt spid="80"/>
                                        </p:tgtEl>
                                      </p:cBhvr>
                                    </p:animEffect>
                                  </p:childTnLst>
                                </p:cTn>
                              </p:par>
                            </p:childTnLst>
                          </p:cTn>
                        </p:par>
                        <p:par>
                          <p:cTn id="62" fill="hold">
                            <p:stCondLst>
                              <p:cond delay="5500"/>
                            </p:stCondLst>
                            <p:childTnLst>
                              <p:par>
                                <p:cTn id="63" presetID="53" presetClass="entr" presetSubtype="16" fill="hold" grpId="0" nodeType="afterEffect">
                                  <p:stCondLst>
                                    <p:cond delay="0"/>
                                  </p:stCondLst>
                                  <p:childTnLst>
                                    <p:set>
                                      <p:cBhvr>
                                        <p:cTn id="64" dur="1" fill="hold">
                                          <p:stCondLst>
                                            <p:cond delay="0"/>
                                          </p:stCondLst>
                                        </p:cTn>
                                        <p:tgtEl>
                                          <p:spTgt spid="48"/>
                                        </p:tgtEl>
                                        <p:attrNameLst>
                                          <p:attrName>style.visibility</p:attrName>
                                        </p:attrNameLst>
                                      </p:cBhvr>
                                      <p:to>
                                        <p:strVal val="visible"/>
                                      </p:to>
                                    </p:set>
                                    <p:anim calcmode="lin" valueType="num">
                                      <p:cBhvr>
                                        <p:cTn id="65" dur="300" fill="hold"/>
                                        <p:tgtEl>
                                          <p:spTgt spid="48"/>
                                        </p:tgtEl>
                                        <p:attrNameLst>
                                          <p:attrName>ppt_w</p:attrName>
                                        </p:attrNameLst>
                                      </p:cBhvr>
                                      <p:tavLst>
                                        <p:tav tm="0">
                                          <p:val>
                                            <p:fltVal val="0"/>
                                          </p:val>
                                        </p:tav>
                                        <p:tav tm="100000">
                                          <p:val>
                                            <p:strVal val="#ppt_w"/>
                                          </p:val>
                                        </p:tav>
                                      </p:tavLst>
                                    </p:anim>
                                    <p:anim calcmode="lin" valueType="num">
                                      <p:cBhvr>
                                        <p:cTn id="66" dur="300" fill="hold"/>
                                        <p:tgtEl>
                                          <p:spTgt spid="48"/>
                                        </p:tgtEl>
                                        <p:attrNameLst>
                                          <p:attrName>ppt_h</p:attrName>
                                        </p:attrNameLst>
                                      </p:cBhvr>
                                      <p:tavLst>
                                        <p:tav tm="0">
                                          <p:val>
                                            <p:fltVal val="0"/>
                                          </p:val>
                                        </p:tav>
                                        <p:tav tm="100000">
                                          <p:val>
                                            <p:strVal val="#ppt_h"/>
                                          </p:val>
                                        </p:tav>
                                      </p:tavLst>
                                    </p:anim>
                                    <p:animEffect transition="in" filter="fade">
                                      <p:cBhvr>
                                        <p:cTn id="67" dur="300"/>
                                        <p:tgtEl>
                                          <p:spTgt spid="48"/>
                                        </p:tgtEl>
                                      </p:cBhvr>
                                    </p:animEffect>
                                  </p:childTnLst>
                                </p:cTn>
                              </p:par>
                            </p:childTnLst>
                          </p:cTn>
                        </p:par>
                        <p:par>
                          <p:cTn id="68" fill="hold">
                            <p:stCondLst>
                              <p:cond delay="6000"/>
                            </p:stCondLst>
                            <p:childTnLst>
                              <p:par>
                                <p:cTn id="69" presetID="53" presetClass="entr" presetSubtype="16" fill="hold" grpId="0" nodeType="afterEffect">
                                  <p:stCondLst>
                                    <p:cond delay="0"/>
                                  </p:stCondLst>
                                  <p:childTnLst>
                                    <p:set>
                                      <p:cBhvr>
                                        <p:cTn id="70" dur="1" fill="hold">
                                          <p:stCondLst>
                                            <p:cond delay="0"/>
                                          </p:stCondLst>
                                        </p:cTn>
                                        <p:tgtEl>
                                          <p:spTgt spid="42"/>
                                        </p:tgtEl>
                                        <p:attrNameLst>
                                          <p:attrName>style.visibility</p:attrName>
                                        </p:attrNameLst>
                                      </p:cBhvr>
                                      <p:to>
                                        <p:strVal val="visible"/>
                                      </p:to>
                                    </p:set>
                                    <p:anim calcmode="lin" valueType="num">
                                      <p:cBhvr>
                                        <p:cTn id="71" dur="300" fill="hold"/>
                                        <p:tgtEl>
                                          <p:spTgt spid="42"/>
                                        </p:tgtEl>
                                        <p:attrNameLst>
                                          <p:attrName>ppt_w</p:attrName>
                                        </p:attrNameLst>
                                      </p:cBhvr>
                                      <p:tavLst>
                                        <p:tav tm="0">
                                          <p:val>
                                            <p:fltVal val="0"/>
                                          </p:val>
                                        </p:tav>
                                        <p:tav tm="100000">
                                          <p:val>
                                            <p:strVal val="#ppt_w"/>
                                          </p:val>
                                        </p:tav>
                                      </p:tavLst>
                                    </p:anim>
                                    <p:anim calcmode="lin" valueType="num">
                                      <p:cBhvr>
                                        <p:cTn id="72" dur="300" fill="hold"/>
                                        <p:tgtEl>
                                          <p:spTgt spid="42"/>
                                        </p:tgtEl>
                                        <p:attrNameLst>
                                          <p:attrName>ppt_h</p:attrName>
                                        </p:attrNameLst>
                                      </p:cBhvr>
                                      <p:tavLst>
                                        <p:tav tm="0">
                                          <p:val>
                                            <p:fltVal val="0"/>
                                          </p:val>
                                        </p:tav>
                                        <p:tav tm="100000">
                                          <p:val>
                                            <p:strVal val="#ppt_h"/>
                                          </p:val>
                                        </p:tav>
                                      </p:tavLst>
                                    </p:anim>
                                    <p:animEffect transition="in" filter="fade">
                                      <p:cBhvr>
                                        <p:cTn id="73" dur="300"/>
                                        <p:tgtEl>
                                          <p:spTgt spid="42"/>
                                        </p:tgtEl>
                                      </p:cBhvr>
                                    </p:animEffect>
                                  </p:childTnLst>
                                </p:cTn>
                              </p:par>
                            </p:childTnLst>
                          </p:cTn>
                        </p:par>
                        <p:par>
                          <p:cTn id="74" fill="hold">
                            <p:stCondLst>
                              <p:cond delay="6500"/>
                            </p:stCondLst>
                            <p:childTnLst>
                              <p:par>
                                <p:cTn id="75" presetID="2" presetClass="entr" presetSubtype="2" fill="hold" grpId="0"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additive="base">
                                        <p:cTn id="77" dur="300" fill="hold"/>
                                        <p:tgtEl>
                                          <p:spTgt spid="40"/>
                                        </p:tgtEl>
                                        <p:attrNameLst>
                                          <p:attrName>ppt_x</p:attrName>
                                        </p:attrNameLst>
                                      </p:cBhvr>
                                      <p:tavLst>
                                        <p:tav tm="0">
                                          <p:val>
                                            <p:strVal val="1+#ppt_w/2"/>
                                          </p:val>
                                        </p:tav>
                                        <p:tav tm="100000">
                                          <p:val>
                                            <p:strVal val="#ppt_x"/>
                                          </p:val>
                                        </p:tav>
                                      </p:tavLst>
                                    </p:anim>
                                    <p:anim calcmode="lin" valueType="num">
                                      <p:cBhvr additive="base">
                                        <p:cTn id="78" dur="300" fill="hold"/>
                                        <p:tgtEl>
                                          <p:spTgt spid="40"/>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53" presetClass="entr" presetSubtype="16" fill="hold" grpId="0" nodeType="afterEffect">
                                  <p:stCondLst>
                                    <p:cond delay="0"/>
                                  </p:stCondLst>
                                  <p:childTnLst>
                                    <p:set>
                                      <p:cBhvr>
                                        <p:cTn id="81" dur="1" fill="hold">
                                          <p:stCondLst>
                                            <p:cond delay="0"/>
                                          </p:stCondLst>
                                        </p:cTn>
                                        <p:tgtEl>
                                          <p:spTgt spid="49"/>
                                        </p:tgtEl>
                                        <p:attrNameLst>
                                          <p:attrName>style.visibility</p:attrName>
                                        </p:attrNameLst>
                                      </p:cBhvr>
                                      <p:to>
                                        <p:strVal val="visible"/>
                                      </p:to>
                                    </p:set>
                                    <p:anim calcmode="lin" valueType="num">
                                      <p:cBhvr>
                                        <p:cTn id="82" dur="300" fill="hold"/>
                                        <p:tgtEl>
                                          <p:spTgt spid="49"/>
                                        </p:tgtEl>
                                        <p:attrNameLst>
                                          <p:attrName>ppt_w</p:attrName>
                                        </p:attrNameLst>
                                      </p:cBhvr>
                                      <p:tavLst>
                                        <p:tav tm="0">
                                          <p:val>
                                            <p:fltVal val="0"/>
                                          </p:val>
                                        </p:tav>
                                        <p:tav tm="100000">
                                          <p:val>
                                            <p:strVal val="#ppt_w"/>
                                          </p:val>
                                        </p:tav>
                                      </p:tavLst>
                                    </p:anim>
                                    <p:anim calcmode="lin" valueType="num">
                                      <p:cBhvr>
                                        <p:cTn id="83" dur="300" fill="hold"/>
                                        <p:tgtEl>
                                          <p:spTgt spid="49"/>
                                        </p:tgtEl>
                                        <p:attrNameLst>
                                          <p:attrName>ppt_h</p:attrName>
                                        </p:attrNameLst>
                                      </p:cBhvr>
                                      <p:tavLst>
                                        <p:tav tm="0">
                                          <p:val>
                                            <p:fltVal val="0"/>
                                          </p:val>
                                        </p:tav>
                                        <p:tav tm="100000">
                                          <p:val>
                                            <p:strVal val="#ppt_h"/>
                                          </p:val>
                                        </p:tav>
                                      </p:tavLst>
                                    </p:anim>
                                    <p:animEffect transition="in" filter="fade">
                                      <p:cBhvr>
                                        <p:cTn id="84" dur="300"/>
                                        <p:tgtEl>
                                          <p:spTgt spid="49"/>
                                        </p:tgtEl>
                                      </p:cBhvr>
                                    </p:animEffect>
                                  </p:childTnLst>
                                </p:cTn>
                              </p:par>
                            </p:childTnLst>
                          </p:cTn>
                        </p:par>
                        <p:par>
                          <p:cTn id="85" fill="hold">
                            <p:stCondLst>
                              <p:cond delay="7500"/>
                            </p:stCondLst>
                            <p:childTnLst>
                              <p:par>
                                <p:cTn id="86" presetID="2" presetClass="entr" presetSubtype="2"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 calcmode="lin" valueType="num">
                                      <p:cBhvr additive="base">
                                        <p:cTn id="88" dur="300" fill="hold"/>
                                        <p:tgtEl>
                                          <p:spTgt spid="43"/>
                                        </p:tgtEl>
                                        <p:attrNameLst>
                                          <p:attrName>ppt_x</p:attrName>
                                        </p:attrNameLst>
                                      </p:cBhvr>
                                      <p:tavLst>
                                        <p:tav tm="0">
                                          <p:val>
                                            <p:strVal val="1+#ppt_w/2"/>
                                          </p:val>
                                        </p:tav>
                                        <p:tav tm="100000">
                                          <p:val>
                                            <p:strVal val="#ppt_x"/>
                                          </p:val>
                                        </p:tav>
                                      </p:tavLst>
                                    </p:anim>
                                    <p:anim calcmode="lin" valueType="num">
                                      <p:cBhvr additive="base">
                                        <p:cTn id="89" dur="300" fill="hold"/>
                                        <p:tgtEl>
                                          <p:spTgt spid="43"/>
                                        </p:tgtEl>
                                        <p:attrNameLst>
                                          <p:attrName>ppt_y</p:attrName>
                                        </p:attrNameLst>
                                      </p:cBhvr>
                                      <p:tavLst>
                                        <p:tav tm="0">
                                          <p:val>
                                            <p:strVal val="#ppt_y"/>
                                          </p:val>
                                        </p:tav>
                                        <p:tav tm="100000">
                                          <p:val>
                                            <p:strVal val="#ppt_y"/>
                                          </p:val>
                                        </p:tav>
                                      </p:tavLst>
                                    </p:anim>
                                  </p:childTnLst>
                                </p:cTn>
                              </p:par>
                            </p:childTnLst>
                          </p:cTn>
                        </p:par>
                        <p:par>
                          <p:cTn id="90" fill="hold">
                            <p:stCondLst>
                              <p:cond delay="8000"/>
                            </p:stCondLst>
                            <p:childTnLst>
                              <p:par>
                                <p:cTn id="91" presetID="53" presetClass="entr" presetSubtype="16" fill="hold" grpId="0" nodeType="afterEffect">
                                  <p:stCondLst>
                                    <p:cond delay="0"/>
                                  </p:stCondLst>
                                  <p:childTnLst>
                                    <p:set>
                                      <p:cBhvr>
                                        <p:cTn id="92" dur="1" fill="hold">
                                          <p:stCondLst>
                                            <p:cond delay="0"/>
                                          </p:stCondLst>
                                        </p:cTn>
                                        <p:tgtEl>
                                          <p:spTgt spid="50"/>
                                        </p:tgtEl>
                                        <p:attrNameLst>
                                          <p:attrName>style.visibility</p:attrName>
                                        </p:attrNameLst>
                                      </p:cBhvr>
                                      <p:to>
                                        <p:strVal val="visible"/>
                                      </p:to>
                                    </p:set>
                                    <p:anim calcmode="lin" valueType="num">
                                      <p:cBhvr>
                                        <p:cTn id="93" dur="300" fill="hold"/>
                                        <p:tgtEl>
                                          <p:spTgt spid="50"/>
                                        </p:tgtEl>
                                        <p:attrNameLst>
                                          <p:attrName>ppt_w</p:attrName>
                                        </p:attrNameLst>
                                      </p:cBhvr>
                                      <p:tavLst>
                                        <p:tav tm="0">
                                          <p:val>
                                            <p:fltVal val="0"/>
                                          </p:val>
                                        </p:tav>
                                        <p:tav tm="100000">
                                          <p:val>
                                            <p:strVal val="#ppt_w"/>
                                          </p:val>
                                        </p:tav>
                                      </p:tavLst>
                                    </p:anim>
                                    <p:anim calcmode="lin" valueType="num">
                                      <p:cBhvr>
                                        <p:cTn id="94" dur="300" fill="hold"/>
                                        <p:tgtEl>
                                          <p:spTgt spid="50"/>
                                        </p:tgtEl>
                                        <p:attrNameLst>
                                          <p:attrName>ppt_h</p:attrName>
                                        </p:attrNameLst>
                                      </p:cBhvr>
                                      <p:tavLst>
                                        <p:tav tm="0">
                                          <p:val>
                                            <p:fltVal val="0"/>
                                          </p:val>
                                        </p:tav>
                                        <p:tav tm="100000">
                                          <p:val>
                                            <p:strVal val="#ppt_h"/>
                                          </p:val>
                                        </p:tav>
                                      </p:tavLst>
                                    </p:anim>
                                    <p:animEffect transition="in" filter="fade">
                                      <p:cBhvr>
                                        <p:cTn id="95" dur="300"/>
                                        <p:tgtEl>
                                          <p:spTgt spid="50"/>
                                        </p:tgtEl>
                                      </p:cBhvr>
                                    </p:animEffect>
                                  </p:childTnLst>
                                </p:cTn>
                              </p:par>
                            </p:childTnLst>
                          </p:cTn>
                        </p:par>
                        <p:par>
                          <p:cTn id="96" fill="hold">
                            <p:stCondLst>
                              <p:cond delay="8500"/>
                            </p:stCondLst>
                            <p:childTnLst>
                              <p:par>
                                <p:cTn id="97" presetID="2" presetClass="entr" presetSubtype="2" fill="hold" grpId="0" nodeType="afterEffect">
                                  <p:stCondLst>
                                    <p:cond delay="0"/>
                                  </p:stCondLst>
                                  <p:childTnLst>
                                    <p:set>
                                      <p:cBhvr>
                                        <p:cTn id="98" dur="1" fill="hold">
                                          <p:stCondLst>
                                            <p:cond delay="0"/>
                                          </p:stCondLst>
                                        </p:cTn>
                                        <p:tgtEl>
                                          <p:spTgt spid="44"/>
                                        </p:tgtEl>
                                        <p:attrNameLst>
                                          <p:attrName>style.visibility</p:attrName>
                                        </p:attrNameLst>
                                      </p:cBhvr>
                                      <p:to>
                                        <p:strVal val="visible"/>
                                      </p:to>
                                    </p:set>
                                    <p:anim calcmode="lin" valueType="num">
                                      <p:cBhvr additive="base">
                                        <p:cTn id="99" dur="300" fill="hold"/>
                                        <p:tgtEl>
                                          <p:spTgt spid="44"/>
                                        </p:tgtEl>
                                        <p:attrNameLst>
                                          <p:attrName>ppt_x</p:attrName>
                                        </p:attrNameLst>
                                      </p:cBhvr>
                                      <p:tavLst>
                                        <p:tav tm="0">
                                          <p:val>
                                            <p:strVal val="1+#ppt_w/2"/>
                                          </p:val>
                                        </p:tav>
                                        <p:tav tm="100000">
                                          <p:val>
                                            <p:strVal val="#ppt_x"/>
                                          </p:val>
                                        </p:tav>
                                      </p:tavLst>
                                    </p:anim>
                                    <p:anim calcmode="lin" valueType="num">
                                      <p:cBhvr additive="base">
                                        <p:cTn id="100" dur="300" fill="hold"/>
                                        <p:tgtEl>
                                          <p:spTgt spid="44"/>
                                        </p:tgtEl>
                                        <p:attrNameLst>
                                          <p:attrName>ppt_y</p:attrName>
                                        </p:attrNameLst>
                                      </p:cBhvr>
                                      <p:tavLst>
                                        <p:tav tm="0">
                                          <p:val>
                                            <p:strVal val="#ppt_y"/>
                                          </p:val>
                                        </p:tav>
                                        <p:tav tm="100000">
                                          <p:val>
                                            <p:strVal val="#ppt_y"/>
                                          </p:val>
                                        </p:tav>
                                      </p:tavLst>
                                    </p:anim>
                                  </p:childTnLst>
                                </p:cTn>
                              </p:par>
                            </p:childTnLst>
                          </p:cTn>
                        </p:par>
                        <p:par>
                          <p:cTn id="101" fill="hold">
                            <p:stCondLst>
                              <p:cond delay="9000"/>
                            </p:stCondLst>
                            <p:childTnLst>
                              <p:par>
                                <p:cTn id="102" presetID="53" presetClass="entr" presetSubtype="16" fill="hold" grpId="0" nodeType="afterEffect">
                                  <p:stCondLst>
                                    <p:cond delay="0"/>
                                  </p:stCondLst>
                                  <p:childTnLst>
                                    <p:set>
                                      <p:cBhvr>
                                        <p:cTn id="103" dur="1" fill="hold">
                                          <p:stCondLst>
                                            <p:cond delay="0"/>
                                          </p:stCondLst>
                                        </p:cTn>
                                        <p:tgtEl>
                                          <p:spTgt spid="51"/>
                                        </p:tgtEl>
                                        <p:attrNameLst>
                                          <p:attrName>style.visibility</p:attrName>
                                        </p:attrNameLst>
                                      </p:cBhvr>
                                      <p:to>
                                        <p:strVal val="visible"/>
                                      </p:to>
                                    </p:set>
                                    <p:anim calcmode="lin" valueType="num">
                                      <p:cBhvr>
                                        <p:cTn id="104" dur="300" fill="hold"/>
                                        <p:tgtEl>
                                          <p:spTgt spid="51"/>
                                        </p:tgtEl>
                                        <p:attrNameLst>
                                          <p:attrName>ppt_w</p:attrName>
                                        </p:attrNameLst>
                                      </p:cBhvr>
                                      <p:tavLst>
                                        <p:tav tm="0">
                                          <p:val>
                                            <p:fltVal val="0"/>
                                          </p:val>
                                        </p:tav>
                                        <p:tav tm="100000">
                                          <p:val>
                                            <p:strVal val="#ppt_w"/>
                                          </p:val>
                                        </p:tav>
                                      </p:tavLst>
                                    </p:anim>
                                    <p:anim calcmode="lin" valueType="num">
                                      <p:cBhvr>
                                        <p:cTn id="105" dur="300" fill="hold"/>
                                        <p:tgtEl>
                                          <p:spTgt spid="51"/>
                                        </p:tgtEl>
                                        <p:attrNameLst>
                                          <p:attrName>ppt_h</p:attrName>
                                        </p:attrNameLst>
                                      </p:cBhvr>
                                      <p:tavLst>
                                        <p:tav tm="0">
                                          <p:val>
                                            <p:fltVal val="0"/>
                                          </p:val>
                                        </p:tav>
                                        <p:tav tm="100000">
                                          <p:val>
                                            <p:strVal val="#ppt_h"/>
                                          </p:val>
                                        </p:tav>
                                      </p:tavLst>
                                    </p:anim>
                                    <p:animEffect transition="in" filter="fade">
                                      <p:cBhvr>
                                        <p:cTn id="106" dur="300"/>
                                        <p:tgtEl>
                                          <p:spTgt spid="51"/>
                                        </p:tgtEl>
                                      </p:cBhvr>
                                    </p:animEffect>
                                  </p:childTnLst>
                                </p:cTn>
                              </p:par>
                            </p:childTnLst>
                          </p:cTn>
                        </p:par>
                        <p:par>
                          <p:cTn id="107" fill="hold">
                            <p:stCondLst>
                              <p:cond delay="9500"/>
                            </p:stCondLst>
                            <p:childTnLst>
                              <p:par>
                                <p:cTn id="108" presetID="2" presetClass="entr" presetSubtype="2" fill="hold" grpId="0" nodeType="afterEffect">
                                  <p:stCondLst>
                                    <p:cond delay="0"/>
                                  </p:stCondLst>
                                  <p:childTnLst>
                                    <p:set>
                                      <p:cBhvr>
                                        <p:cTn id="109" dur="1" fill="hold">
                                          <p:stCondLst>
                                            <p:cond delay="0"/>
                                          </p:stCondLst>
                                        </p:cTn>
                                        <p:tgtEl>
                                          <p:spTgt spid="45"/>
                                        </p:tgtEl>
                                        <p:attrNameLst>
                                          <p:attrName>style.visibility</p:attrName>
                                        </p:attrNameLst>
                                      </p:cBhvr>
                                      <p:to>
                                        <p:strVal val="visible"/>
                                      </p:to>
                                    </p:set>
                                    <p:anim calcmode="lin" valueType="num">
                                      <p:cBhvr additive="base">
                                        <p:cTn id="110" dur="300" fill="hold"/>
                                        <p:tgtEl>
                                          <p:spTgt spid="45"/>
                                        </p:tgtEl>
                                        <p:attrNameLst>
                                          <p:attrName>ppt_x</p:attrName>
                                        </p:attrNameLst>
                                      </p:cBhvr>
                                      <p:tavLst>
                                        <p:tav tm="0">
                                          <p:val>
                                            <p:strVal val="1+#ppt_w/2"/>
                                          </p:val>
                                        </p:tav>
                                        <p:tav tm="100000">
                                          <p:val>
                                            <p:strVal val="#ppt_x"/>
                                          </p:val>
                                        </p:tav>
                                      </p:tavLst>
                                    </p:anim>
                                    <p:anim calcmode="lin" valueType="num">
                                      <p:cBhvr additive="base">
                                        <p:cTn id="111" dur="300" fill="hold"/>
                                        <p:tgtEl>
                                          <p:spTgt spid="4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1" grpId="0"/>
      <p:bldP spid="42" grpId="0"/>
      <p:bldP spid="43" grpId="0"/>
      <p:bldP spid="44" grpId="0"/>
      <p:bldP spid="45" grpId="0"/>
      <p:bldP spid="46" grpId="0"/>
      <p:bldP spid="47" grpId="0"/>
      <p:bldP spid="48" grpId="0"/>
      <p:bldP spid="49" grpId="0"/>
      <p:bldP spid="50" grpId="0"/>
      <p:bldP spid="5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矩形 83"/>
          <p:cNvSpPr/>
          <p:nvPr/>
        </p:nvSpPr>
        <p:spPr>
          <a:xfrm>
            <a:off x="7195921" y="1726391"/>
            <a:ext cx="4183280" cy="816633"/>
          </a:xfrm>
          <a:prstGeom prst="rect">
            <a:avLst/>
          </a:prstGeom>
        </p:spPr>
        <p:txBody>
          <a:bodyPr wrap="square" lIns="121908" tIns="60954" rIns="121908" bIns="60954">
            <a:spAutoFit/>
          </a:bodyPr>
          <a:lstStyle/>
          <a:p>
            <a:pPr>
              <a:lnSpc>
                <a:spcPct val="130000"/>
              </a:lnSpc>
            </a:pPr>
            <a:r>
              <a:rPr lang="zh-CN" altLang="en-US" sz="1300" dirty="0">
                <a:solidFill>
                  <a:schemeClr val="accent5"/>
                </a:solidFill>
                <a:latin typeface="+mn-ea"/>
                <a:ea typeface="+mn-ea"/>
                <a:cs typeface="+mn-ea"/>
              </a:rPr>
              <a:t>在此输入您的标题</a:t>
            </a:r>
            <a:endParaRPr lang="en-US" altLang="zh-CN" sz="1300" dirty="0">
              <a:solidFill>
                <a:schemeClr val="accent5"/>
              </a:solidFill>
              <a:latin typeface="+mn-ea"/>
              <a:ea typeface="+mn-ea"/>
              <a:cs typeface="+mn-ea"/>
            </a:endParaRPr>
          </a:p>
          <a:p>
            <a:pPr>
              <a:lnSpc>
                <a:spcPct val="130000"/>
              </a:lnSpc>
            </a:pPr>
            <a:r>
              <a:rPr lang="zh-CN" altLang="en-US" sz="1100" dirty="0">
                <a:solidFill>
                  <a:schemeClr val="bg1">
                    <a:lumMod val="65000"/>
                  </a:schemeClr>
                </a:solidFill>
                <a:latin typeface="+mn-ea"/>
                <a:ea typeface="+mn-ea"/>
                <a:cs typeface="+mn-ea"/>
              </a:rPr>
              <a:t>在此输入您的文字，在此输入您的文字，在此输入您的文字，在此输入您的文字在此输入您的文字，在此输入您的文字</a:t>
            </a:r>
          </a:p>
        </p:txBody>
      </p:sp>
      <p:sp>
        <p:nvSpPr>
          <p:cNvPr id="85" name="矩形 84"/>
          <p:cNvSpPr/>
          <p:nvPr/>
        </p:nvSpPr>
        <p:spPr>
          <a:xfrm>
            <a:off x="7195921" y="2762933"/>
            <a:ext cx="4183280" cy="816633"/>
          </a:xfrm>
          <a:prstGeom prst="rect">
            <a:avLst/>
          </a:prstGeom>
        </p:spPr>
        <p:txBody>
          <a:bodyPr wrap="square" lIns="121908" tIns="60954" rIns="121908" bIns="60954">
            <a:spAutoFit/>
          </a:bodyPr>
          <a:lstStyle/>
          <a:p>
            <a:pPr>
              <a:lnSpc>
                <a:spcPct val="130000"/>
              </a:lnSpc>
            </a:pPr>
            <a:r>
              <a:rPr lang="zh-CN" altLang="en-US" sz="1300" dirty="0">
                <a:solidFill>
                  <a:schemeClr val="accent4"/>
                </a:solidFill>
                <a:latin typeface="+mn-ea"/>
                <a:ea typeface="+mn-ea"/>
                <a:cs typeface="+mn-ea"/>
              </a:rPr>
              <a:t>在此输入您的标题</a:t>
            </a:r>
            <a:endParaRPr lang="en-US" altLang="zh-CN" sz="1300" dirty="0">
              <a:solidFill>
                <a:schemeClr val="accent4"/>
              </a:solidFill>
              <a:latin typeface="+mn-ea"/>
              <a:ea typeface="+mn-ea"/>
              <a:cs typeface="+mn-ea"/>
            </a:endParaRPr>
          </a:p>
          <a:p>
            <a:pPr>
              <a:lnSpc>
                <a:spcPct val="130000"/>
              </a:lnSpc>
            </a:pPr>
            <a:r>
              <a:rPr lang="zh-CN" altLang="en-US" sz="1100" dirty="0">
                <a:solidFill>
                  <a:schemeClr val="bg1">
                    <a:lumMod val="65000"/>
                  </a:schemeClr>
                </a:solidFill>
                <a:latin typeface="+mn-ea"/>
                <a:ea typeface="+mn-ea"/>
                <a:cs typeface="+mn-ea"/>
              </a:rPr>
              <a:t>在此输入您的文字，在此输入您的文字，在此输入您的文字，在此输入您的文字在此输入您的文字，在此输入您的文字</a:t>
            </a:r>
          </a:p>
        </p:txBody>
      </p:sp>
      <p:sp>
        <p:nvSpPr>
          <p:cNvPr id="86" name="矩形 85"/>
          <p:cNvSpPr/>
          <p:nvPr/>
        </p:nvSpPr>
        <p:spPr>
          <a:xfrm>
            <a:off x="7195921" y="3799474"/>
            <a:ext cx="4183280" cy="816633"/>
          </a:xfrm>
          <a:prstGeom prst="rect">
            <a:avLst/>
          </a:prstGeom>
        </p:spPr>
        <p:txBody>
          <a:bodyPr wrap="square" lIns="121908" tIns="60954" rIns="121908" bIns="60954">
            <a:spAutoFit/>
          </a:bodyPr>
          <a:lstStyle/>
          <a:p>
            <a:pPr>
              <a:lnSpc>
                <a:spcPct val="130000"/>
              </a:lnSpc>
            </a:pPr>
            <a:r>
              <a:rPr lang="zh-CN" altLang="en-US" sz="1300" dirty="0">
                <a:solidFill>
                  <a:schemeClr val="accent3"/>
                </a:solidFill>
                <a:latin typeface="+mn-ea"/>
                <a:ea typeface="+mn-ea"/>
                <a:cs typeface="+mn-ea"/>
              </a:rPr>
              <a:t>在此输入您的标题</a:t>
            </a:r>
            <a:endParaRPr lang="en-US" altLang="zh-CN" sz="1300" dirty="0">
              <a:solidFill>
                <a:schemeClr val="accent3"/>
              </a:solidFill>
              <a:latin typeface="+mn-ea"/>
              <a:ea typeface="+mn-ea"/>
              <a:cs typeface="+mn-ea"/>
            </a:endParaRPr>
          </a:p>
          <a:p>
            <a:pPr>
              <a:lnSpc>
                <a:spcPct val="130000"/>
              </a:lnSpc>
            </a:pPr>
            <a:r>
              <a:rPr lang="zh-CN" altLang="en-US" sz="1100" dirty="0">
                <a:solidFill>
                  <a:schemeClr val="bg1">
                    <a:lumMod val="65000"/>
                  </a:schemeClr>
                </a:solidFill>
                <a:latin typeface="+mn-ea"/>
                <a:ea typeface="+mn-ea"/>
                <a:cs typeface="+mn-ea"/>
              </a:rPr>
              <a:t>在此输入您的文字，在此输入您的文字，在此输入您的文字，在此输入您的文字在此输入您的文字，在此输入您的文字</a:t>
            </a:r>
          </a:p>
        </p:txBody>
      </p:sp>
      <p:sp>
        <p:nvSpPr>
          <p:cNvPr id="87" name="矩形 86"/>
          <p:cNvSpPr/>
          <p:nvPr/>
        </p:nvSpPr>
        <p:spPr>
          <a:xfrm>
            <a:off x="7195921" y="4836014"/>
            <a:ext cx="4183280" cy="816633"/>
          </a:xfrm>
          <a:prstGeom prst="rect">
            <a:avLst/>
          </a:prstGeom>
        </p:spPr>
        <p:txBody>
          <a:bodyPr wrap="square" lIns="121908" tIns="60954" rIns="121908" bIns="60954">
            <a:spAutoFit/>
          </a:bodyPr>
          <a:lstStyle/>
          <a:p>
            <a:pPr>
              <a:lnSpc>
                <a:spcPct val="130000"/>
              </a:lnSpc>
            </a:pPr>
            <a:r>
              <a:rPr lang="zh-CN" altLang="en-US" sz="1300" dirty="0">
                <a:solidFill>
                  <a:schemeClr val="accent2"/>
                </a:solidFill>
                <a:latin typeface="+mn-ea"/>
                <a:ea typeface="+mn-ea"/>
                <a:cs typeface="+mn-ea"/>
              </a:rPr>
              <a:t>在此输入您的标题</a:t>
            </a:r>
            <a:endParaRPr lang="en-US" altLang="zh-CN" sz="1300" dirty="0">
              <a:solidFill>
                <a:schemeClr val="accent2"/>
              </a:solidFill>
              <a:latin typeface="+mn-ea"/>
              <a:ea typeface="+mn-ea"/>
              <a:cs typeface="+mn-ea"/>
            </a:endParaRPr>
          </a:p>
          <a:p>
            <a:pPr>
              <a:lnSpc>
                <a:spcPct val="130000"/>
              </a:lnSpc>
            </a:pPr>
            <a:r>
              <a:rPr lang="zh-CN" altLang="en-US" sz="1100" dirty="0">
                <a:solidFill>
                  <a:schemeClr val="bg1">
                    <a:lumMod val="65000"/>
                  </a:schemeClr>
                </a:solidFill>
                <a:latin typeface="+mn-ea"/>
                <a:ea typeface="+mn-ea"/>
                <a:cs typeface="+mn-ea"/>
              </a:rPr>
              <a:t>在此输入您的文字，在此输入您的文字，在此输入您的文字，在此输入您的文字在此输入您的文字，在此输入您的文字</a:t>
            </a:r>
          </a:p>
        </p:txBody>
      </p:sp>
      <p:grpSp>
        <p:nvGrpSpPr>
          <p:cNvPr id="88" name="组合 87"/>
          <p:cNvGrpSpPr/>
          <p:nvPr/>
        </p:nvGrpSpPr>
        <p:grpSpPr>
          <a:xfrm>
            <a:off x="1125923" y="1323774"/>
            <a:ext cx="3052634" cy="4010767"/>
            <a:chOff x="4806842" y="1052783"/>
            <a:chExt cx="2289476" cy="3008075"/>
          </a:xfrm>
        </p:grpSpPr>
        <p:grpSp>
          <p:nvGrpSpPr>
            <p:cNvPr id="89" name="组合 88"/>
            <p:cNvGrpSpPr/>
            <p:nvPr/>
          </p:nvGrpSpPr>
          <p:grpSpPr>
            <a:xfrm>
              <a:off x="4806842" y="1052783"/>
              <a:ext cx="2289476" cy="3008075"/>
              <a:chOff x="3035300" y="442438"/>
              <a:chExt cx="3314624" cy="4354987"/>
            </a:xfrm>
          </p:grpSpPr>
          <p:sp>
            <p:nvSpPr>
              <p:cNvPr id="94" name="Freeform 5"/>
              <p:cNvSpPr/>
              <p:nvPr/>
            </p:nvSpPr>
            <p:spPr bwMode="auto">
              <a:xfrm>
                <a:off x="3035300" y="442438"/>
                <a:ext cx="2749477" cy="3869212"/>
              </a:xfrm>
              <a:custGeom>
                <a:avLst/>
                <a:gdLst>
                  <a:gd name="T0" fmla="*/ 1542 w 1542"/>
                  <a:gd name="T1" fmla="*/ 2082 h 2498"/>
                  <a:gd name="T2" fmla="*/ 0 w 1542"/>
                  <a:gd name="T3" fmla="*/ 2498 h 2498"/>
                  <a:gd name="T4" fmla="*/ 0 w 1542"/>
                  <a:gd name="T5" fmla="*/ 266 h 2498"/>
                  <a:gd name="T6" fmla="*/ 0 w 1542"/>
                  <a:gd name="T7" fmla="*/ 266 h 2498"/>
                  <a:gd name="T8" fmla="*/ 0 w 1542"/>
                  <a:gd name="T9" fmla="*/ 264 h 2498"/>
                  <a:gd name="T10" fmla="*/ 4 w 1542"/>
                  <a:gd name="T11" fmla="*/ 256 h 2498"/>
                  <a:gd name="T12" fmla="*/ 8 w 1542"/>
                  <a:gd name="T13" fmla="*/ 250 h 2498"/>
                  <a:gd name="T14" fmla="*/ 14 w 1542"/>
                  <a:gd name="T15" fmla="*/ 246 h 2498"/>
                  <a:gd name="T16" fmla="*/ 24 w 1542"/>
                  <a:gd name="T17" fmla="*/ 242 h 2498"/>
                  <a:gd name="T18" fmla="*/ 38 w 1542"/>
                  <a:gd name="T19" fmla="*/ 240 h 2498"/>
                  <a:gd name="T20" fmla="*/ 38 w 1542"/>
                  <a:gd name="T21" fmla="*/ 240 h 2498"/>
                  <a:gd name="T22" fmla="*/ 1542 w 1542"/>
                  <a:gd name="T23" fmla="*/ 0 h 2498"/>
                  <a:gd name="T24" fmla="*/ 1542 w 1542"/>
                  <a:gd name="T25" fmla="*/ 2082 h 2498"/>
                  <a:gd name="connsiteX0" fmla="*/ 10000 w 10013"/>
                  <a:gd name="connsiteY0" fmla="*/ 8092 h 9757"/>
                  <a:gd name="connsiteX1" fmla="*/ 0 w 10013"/>
                  <a:gd name="connsiteY1" fmla="*/ 9757 h 9757"/>
                  <a:gd name="connsiteX2" fmla="*/ 0 w 10013"/>
                  <a:gd name="connsiteY2" fmla="*/ 822 h 9757"/>
                  <a:gd name="connsiteX3" fmla="*/ 0 w 10013"/>
                  <a:gd name="connsiteY3" fmla="*/ 822 h 9757"/>
                  <a:gd name="connsiteX4" fmla="*/ 0 w 10013"/>
                  <a:gd name="connsiteY4" fmla="*/ 814 h 9757"/>
                  <a:gd name="connsiteX5" fmla="*/ 26 w 10013"/>
                  <a:gd name="connsiteY5" fmla="*/ 782 h 9757"/>
                  <a:gd name="connsiteX6" fmla="*/ 52 w 10013"/>
                  <a:gd name="connsiteY6" fmla="*/ 758 h 9757"/>
                  <a:gd name="connsiteX7" fmla="*/ 91 w 10013"/>
                  <a:gd name="connsiteY7" fmla="*/ 742 h 9757"/>
                  <a:gd name="connsiteX8" fmla="*/ 156 w 10013"/>
                  <a:gd name="connsiteY8" fmla="*/ 726 h 9757"/>
                  <a:gd name="connsiteX9" fmla="*/ 246 w 10013"/>
                  <a:gd name="connsiteY9" fmla="*/ 718 h 9757"/>
                  <a:gd name="connsiteX10" fmla="*/ 246 w 10013"/>
                  <a:gd name="connsiteY10" fmla="*/ 718 h 9757"/>
                  <a:gd name="connsiteX11" fmla="*/ 10013 w 10013"/>
                  <a:gd name="connsiteY11" fmla="*/ 0 h 9757"/>
                  <a:gd name="connsiteX12" fmla="*/ 10000 w 10013"/>
                  <a:gd name="connsiteY12" fmla="*/ 8092 h 9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013" h="9757">
                    <a:moveTo>
                      <a:pt x="10000" y="8092"/>
                    </a:moveTo>
                    <a:lnTo>
                      <a:pt x="0" y="9757"/>
                    </a:lnTo>
                    <a:lnTo>
                      <a:pt x="0" y="822"/>
                    </a:lnTo>
                    <a:lnTo>
                      <a:pt x="0" y="822"/>
                    </a:lnTo>
                    <a:lnTo>
                      <a:pt x="0" y="814"/>
                    </a:lnTo>
                    <a:lnTo>
                      <a:pt x="26" y="782"/>
                    </a:lnTo>
                    <a:cubicBezTo>
                      <a:pt x="35" y="774"/>
                      <a:pt x="43" y="766"/>
                      <a:pt x="52" y="758"/>
                    </a:cubicBezTo>
                    <a:cubicBezTo>
                      <a:pt x="65" y="753"/>
                      <a:pt x="78" y="747"/>
                      <a:pt x="91" y="742"/>
                    </a:cubicBezTo>
                    <a:cubicBezTo>
                      <a:pt x="113" y="737"/>
                      <a:pt x="134" y="731"/>
                      <a:pt x="156" y="726"/>
                    </a:cubicBezTo>
                    <a:cubicBezTo>
                      <a:pt x="186" y="723"/>
                      <a:pt x="216" y="721"/>
                      <a:pt x="246" y="718"/>
                    </a:cubicBezTo>
                    <a:lnTo>
                      <a:pt x="246" y="718"/>
                    </a:lnTo>
                    <a:lnTo>
                      <a:pt x="10013" y="0"/>
                    </a:lnTo>
                    <a:cubicBezTo>
                      <a:pt x="10009" y="2697"/>
                      <a:pt x="10004" y="5395"/>
                      <a:pt x="10000" y="8092"/>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zh-CN" altLang="en-US">
                  <a:ea typeface="+mn-ea"/>
                  <a:cs typeface="+mn-ea"/>
                </a:endParaRPr>
              </a:p>
            </p:txBody>
          </p:sp>
          <p:sp>
            <p:nvSpPr>
              <p:cNvPr id="95" name="Freeform 6"/>
              <p:cNvSpPr/>
              <p:nvPr/>
            </p:nvSpPr>
            <p:spPr bwMode="auto">
              <a:xfrm>
                <a:off x="3086102" y="477001"/>
                <a:ext cx="3232081" cy="596149"/>
              </a:xfrm>
              <a:custGeom>
                <a:avLst/>
                <a:gdLst>
                  <a:gd name="T0" fmla="*/ 0 w 1860"/>
                  <a:gd name="T1" fmla="*/ 232 h 422"/>
                  <a:gd name="T2" fmla="*/ 1510 w 1860"/>
                  <a:gd name="T3" fmla="*/ 0 h 422"/>
                  <a:gd name="T4" fmla="*/ 1860 w 1860"/>
                  <a:gd name="T5" fmla="*/ 124 h 422"/>
                  <a:gd name="T6" fmla="*/ 402 w 1860"/>
                  <a:gd name="T7" fmla="*/ 400 h 422"/>
                  <a:gd name="T8" fmla="*/ 186 w 1860"/>
                  <a:gd name="T9" fmla="*/ 422 h 422"/>
                  <a:gd name="T10" fmla="*/ 0 w 1860"/>
                  <a:gd name="T11" fmla="*/ 276 h 422"/>
                  <a:gd name="T12" fmla="*/ 0 w 1860"/>
                  <a:gd name="T13" fmla="*/ 232 h 422"/>
                  <a:gd name="connsiteX0" fmla="*/ 0 w 10000"/>
                  <a:gd name="connsiteY0" fmla="*/ 5747 h 10249"/>
                  <a:gd name="connsiteX1" fmla="*/ 8118 w 10000"/>
                  <a:gd name="connsiteY1" fmla="*/ 0 h 10249"/>
                  <a:gd name="connsiteX2" fmla="*/ 10000 w 10000"/>
                  <a:gd name="connsiteY2" fmla="*/ 3187 h 10249"/>
                  <a:gd name="connsiteX3" fmla="*/ 2161 w 10000"/>
                  <a:gd name="connsiteY3" fmla="*/ 9728 h 10249"/>
                  <a:gd name="connsiteX4" fmla="*/ 1000 w 10000"/>
                  <a:gd name="connsiteY4" fmla="*/ 10249 h 10249"/>
                  <a:gd name="connsiteX5" fmla="*/ 0 w 10000"/>
                  <a:gd name="connsiteY5" fmla="*/ 6789 h 10249"/>
                  <a:gd name="connsiteX6" fmla="*/ 0 w 10000"/>
                  <a:gd name="connsiteY6" fmla="*/ 5747 h 10249"/>
                  <a:gd name="connsiteX0-1" fmla="*/ 0 w 10946"/>
                  <a:gd name="connsiteY0-2" fmla="*/ 5747 h 10249"/>
                  <a:gd name="connsiteX1-3" fmla="*/ 8118 w 10946"/>
                  <a:gd name="connsiteY1-4" fmla="*/ 0 h 10249"/>
                  <a:gd name="connsiteX2-5" fmla="*/ 10946 w 10946"/>
                  <a:gd name="connsiteY2-6" fmla="*/ 4557 h 10249"/>
                  <a:gd name="connsiteX3-7" fmla="*/ 2161 w 10946"/>
                  <a:gd name="connsiteY3-8" fmla="*/ 9728 h 10249"/>
                  <a:gd name="connsiteX4-9" fmla="*/ 1000 w 10946"/>
                  <a:gd name="connsiteY4-10" fmla="*/ 10249 h 10249"/>
                  <a:gd name="connsiteX5-11" fmla="*/ 0 w 10946"/>
                  <a:gd name="connsiteY5-12" fmla="*/ 6789 h 10249"/>
                  <a:gd name="connsiteX6-13" fmla="*/ 0 w 10946"/>
                  <a:gd name="connsiteY6-14" fmla="*/ 5747 h 10249"/>
                  <a:gd name="connsiteX0-15" fmla="*/ 0 w 10946"/>
                  <a:gd name="connsiteY0-16" fmla="*/ 4275 h 8777"/>
                  <a:gd name="connsiteX1-17" fmla="*/ 9064 w 10946"/>
                  <a:gd name="connsiteY1-18" fmla="*/ 0 h 8777"/>
                  <a:gd name="connsiteX2-19" fmla="*/ 10946 w 10946"/>
                  <a:gd name="connsiteY2-20" fmla="*/ 3085 h 8777"/>
                  <a:gd name="connsiteX3-21" fmla="*/ 2161 w 10946"/>
                  <a:gd name="connsiteY3-22" fmla="*/ 8256 h 8777"/>
                  <a:gd name="connsiteX4-23" fmla="*/ 1000 w 10946"/>
                  <a:gd name="connsiteY4-24" fmla="*/ 8777 h 8777"/>
                  <a:gd name="connsiteX5-25" fmla="*/ 0 w 10946"/>
                  <a:gd name="connsiteY5-26" fmla="*/ 5317 h 8777"/>
                  <a:gd name="connsiteX6-27" fmla="*/ 0 w 10946"/>
                  <a:gd name="connsiteY6-28" fmla="*/ 4275 h 877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10946" h="8777">
                    <a:moveTo>
                      <a:pt x="0" y="4275"/>
                    </a:moveTo>
                    <a:lnTo>
                      <a:pt x="9064" y="0"/>
                    </a:lnTo>
                    <a:lnTo>
                      <a:pt x="10946" y="3085"/>
                    </a:lnTo>
                    <a:lnTo>
                      <a:pt x="2161" y="8256"/>
                    </a:lnTo>
                    <a:lnTo>
                      <a:pt x="1000" y="8777"/>
                    </a:lnTo>
                    <a:lnTo>
                      <a:pt x="0" y="5317"/>
                    </a:lnTo>
                    <a:lnTo>
                      <a:pt x="0" y="4275"/>
                    </a:lnTo>
                    <a:close/>
                  </a:path>
                </a:pathLst>
              </a:custGeom>
              <a:solidFill>
                <a:srgbClr val="DCDDD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mn-ea"/>
                  <a:cs typeface="+mn-ea"/>
                </a:endParaRPr>
              </a:p>
            </p:txBody>
          </p:sp>
          <p:sp>
            <p:nvSpPr>
              <p:cNvPr id="96" name="Freeform 7"/>
              <p:cNvSpPr/>
              <p:nvPr/>
            </p:nvSpPr>
            <p:spPr bwMode="auto">
              <a:xfrm>
                <a:off x="3698873" y="677694"/>
                <a:ext cx="2651051" cy="4094331"/>
              </a:xfrm>
              <a:custGeom>
                <a:avLst/>
                <a:gdLst>
                  <a:gd name="T0" fmla="*/ 1518 w 1518"/>
                  <a:gd name="T1" fmla="*/ 2224 h 2640"/>
                  <a:gd name="T2" fmla="*/ 16 w 1518"/>
                  <a:gd name="T3" fmla="*/ 2640 h 2640"/>
                  <a:gd name="T4" fmla="*/ 0 w 1518"/>
                  <a:gd name="T5" fmla="*/ 280 h 2640"/>
                  <a:gd name="T6" fmla="*/ 1518 w 1518"/>
                  <a:gd name="T7" fmla="*/ 0 h 2640"/>
                  <a:gd name="T8" fmla="*/ 1518 w 1518"/>
                  <a:gd name="T9" fmla="*/ 2224 h 2640"/>
                  <a:gd name="connsiteX0" fmla="*/ 10000 w 10000"/>
                  <a:gd name="connsiteY0" fmla="*/ 8111 h 9687"/>
                  <a:gd name="connsiteX1" fmla="*/ 105 w 10000"/>
                  <a:gd name="connsiteY1" fmla="*/ 9687 h 9687"/>
                  <a:gd name="connsiteX2" fmla="*/ 0 w 10000"/>
                  <a:gd name="connsiteY2" fmla="*/ 748 h 9687"/>
                  <a:gd name="connsiteX3" fmla="*/ 10000 w 10000"/>
                  <a:gd name="connsiteY3" fmla="*/ 0 h 9687"/>
                  <a:gd name="connsiteX4" fmla="*/ 10000 w 10000"/>
                  <a:gd name="connsiteY4" fmla="*/ 8111 h 9687"/>
                  <a:gd name="connsiteX0-1" fmla="*/ 10000 w 10000"/>
                  <a:gd name="connsiteY0-2" fmla="*/ 8458 h 10085"/>
                  <a:gd name="connsiteX1-3" fmla="*/ 105 w 10000"/>
                  <a:gd name="connsiteY1-4" fmla="*/ 10085 h 10085"/>
                  <a:gd name="connsiteX2-5" fmla="*/ 0 w 10000"/>
                  <a:gd name="connsiteY2-6" fmla="*/ 857 h 10085"/>
                  <a:gd name="connsiteX3-7" fmla="*/ 10000 w 10000"/>
                  <a:gd name="connsiteY3-8" fmla="*/ 0 h 10085"/>
                  <a:gd name="connsiteX4-9" fmla="*/ 10000 w 10000"/>
                  <a:gd name="connsiteY4-10" fmla="*/ 8458 h 10085"/>
                  <a:gd name="connsiteX0-11" fmla="*/ 9974 w 10000"/>
                  <a:gd name="connsiteY0-12" fmla="*/ 8237 h 10085"/>
                  <a:gd name="connsiteX1-13" fmla="*/ 105 w 10000"/>
                  <a:gd name="connsiteY1-14" fmla="*/ 10085 h 10085"/>
                  <a:gd name="connsiteX2-15" fmla="*/ 0 w 10000"/>
                  <a:gd name="connsiteY2-16" fmla="*/ 857 h 10085"/>
                  <a:gd name="connsiteX3-17" fmla="*/ 10000 w 10000"/>
                  <a:gd name="connsiteY3-18" fmla="*/ 0 h 10085"/>
                  <a:gd name="connsiteX4-19" fmla="*/ 9974 w 10000"/>
                  <a:gd name="connsiteY4-20" fmla="*/ 8237 h 1008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000" h="10085">
                    <a:moveTo>
                      <a:pt x="9974" y="8237"/>
                    </a:moveTo>
                    <a:lnTo>
                      <a:pt x="105" y="10085"/>
                    </a:lnTo>
                    <a:lnTo>
                      <a:pt x="0" y="857"/>
                    </a:lnTo>
                    <a:lnTo>
                      <a:pt x="10000" y="0"/>
                    </a:lnTo>
                    <a:cubicBezTo>
                      <a:pt x="9991" y="2746"/>
                      <a:pt x="9983" y="5491"/>
                      <a:pt x="9974" y="8237"/>
                    </a:cubicBezTo>
                    <a:close/>
                  </a:path>
                </a:pathLst>
              </a:custGeom>
              <a:gradFill flip="none" rotWithShape="1">
                <a:gsLst>
                  <a:gs pos="0">
                    <a:schemeClr val="accent2"/>
                  </a:gs>
                  <a:gs pos="100000">
                    <a:schemeClr val="accent2">
                      <a:lumMod val="60000"/>
                      <a:lumOff val="40000"/>
                    </a:schemeClr>
                  </a:gs>
                </a:gsLst>
                <a:lin ang="18900000" scaled="1"/>
                <a:tileRect/>
              </a:gradFill>
              <a:ln>
                <a:noFill/>
              </a:ln>
            </p:spPr>
            <p:txBody>
              <a:bodyPr vert="horz" wrap="square" lIns="91440" tIns="45720" rIns="91440" bIns="45720" numCol="1" anchor="t" anchorCtr="0" compatLnSpc="1"/>
              <a:lstStyle/>
              <a:p>
                <a:endParaRPr lang="zh-CN" altLang="en-US">
                  <a:ea typeface="+mn-ea"/>
                  <a:cs typeface="+mn-ea"/>
                </a:endParaRPr>
              </a:p>
            </p:txBody>
          </p:sp>
          <p:sp>
            <p:nvSpPr>
              <p:cNvPr id="97" name="Freeform 8"/>
              <p:cNvSpPr/>
              <p:nvPr/>
            </p:nvSpPr>
            <p:spPr bwMode="auto">
              <a:xfrm>
                <a:off x="3035300" y="742950"/>
                <a:ext cx="688975" cy="4054475"/>
              </a:xfrm>
              <a:custGeom>
                <a:avLst/>
                <a:gdLst>
                  <a:gd name="T0" fmla="*/ 208 w 434"/>
                  <a:gd name="T1" fmla="*/ 148 h 2554"/>
                  <a:gd name="T2" fmla="*/ 142 w 434"/>
                  <a:gd name="T3" fmla="*/ 110 h 2554"/>
                  <a:gd name="T4" fmla="*/ 92 w 434"/>
                  <a:gd name="T5" fmla="*/ 68 h 2554"/>
                  <a:gd name="T6" fmla="*/ 40 w 434"/>
                  <a:gd name="T7" fmla="*/ 16 h 2554"/>
                  <a:gd name="T8" fmla="*/ 26 w 434"/>
                  <a:gd name="T9" fmla="*/ 4 h 2554"/>
                  <a:gd name="T10" fmla="*/ 18 w 434"/>
                  <a:gd name="T11" fmla="*/ 0 h 2554"/>
                  <a:gd name="T12" fmla="*/ 2 w 434"/>
                  <a:gd name="T13" fmla="*/ 8 h 2554"/>
                  <a:gd name="T14" fmla="*/ 0 w 434"/>
                  <a:gd name="T15" fmla="*/ 16 h 2554"/>
                  <a:gd name="T16" fmla="*/ 0 w 434"/>
                  <a:gd name="T17" fmla="*/ 2328 h 2554"/>
                  <a:gd name="T18" fmla="*/ 4 w 434"/>
                  <a:gd name="T19" fmla="*/ 2360 h 2554"/>
                  <a:gd name="T20" fmla="*/ 18 w 434"/>
                  <a:gd name="T21" fmla="*/ 2392 h 2554"/>
                  <a:gd name="T22" fmla="*/ 38 w 434"/>
                  <a:gd name="T23" fmla="*/ 2424 h 2554"/>
                  <a:gd name="T24" fmla="*/ 64 w 434"/>
                  <a:gd name="T25" fmla="*/ 2454 h 2554"/>
                  <a:gd name="T26" fmla="*/ 96 w 434"/>
                  <a:gd name="T27" fmla="*/ 2480 h 2554"/>
                  <a:gd name="T28" fmla="*/ 134 w 434"/>
                  <a:gd name="T29" fmla="*/ 2506 h 2554"/>
                  <a:gd name="T30" fmla="*/ 174 w 434"/>
                  <a:gd name="T31" fmla="*/ 2526 h 2554"/>
                  <a:gd name="T32" fmla="*/ 218 w 434"/>
                  <a:gd name="T33" fmla="*/ 2542 h 2554"/>
                  <a:gd name="T34" fmla="*/ 218 w 434"/>
                  <a:gd name="T35" fmla="*/ 2542 h 2554"/>
                  <a:gd name="T36" fmla="*/ 288 w 434"/>
                  <a:gd name="T37" fmla="*/ 2554 h 2554"/>
                  <a:gd name="T38" fmla="*/ 288 w 434"/>
                  <a:gd name="T39" fmla="*/ 2554 h 2554"/>
                  <a:gd name="T40" fmla="*/ 364 w 434"/>
                  <a:gd name="T41" fmla="*/ 2550 h 2554"/>
                  <a:gd name="T42" fmla="*/ 422 w 434"/>
                  <a:gd name="T43" fmla="*/ 2540 h 2554"/>
                  <a:gd name="T44" fmla="*/ 428 w 434"/>
                  <a:gd name="T45" fmla="*/ 2538 h 2554"/>
                  <a:gd name="T46" fmla="*/ 434 w 434"/>
                  <a:gd name="T47" fmla="*/ 2530 h 2554"/>
                  <a:gd name="T48" fmla="*/ 434 w 434"/>
                  <a:gd name="T49" fmla="*/ 196 h 2554"/>
                  <a:gd name="T50" fmla="*/ 434 w 434"/>
                  <a:gd name="T51" fmla="*/ 188 h 2554"/>
                  <a:gd name="T52" fmla="*/ 424 w 434"/>
                  <a:gd name="T53" fmla="*/ 180 h 2554"/>
                  <a:gd name="T54" fmla="*/ 416 w 434"/>
                  <a:gd name="T55" fmla="*/ 178 h 2554"/>
                  <a:gd name="T56" fmla="*/ 360 w 434"/>
                  <a:gd name="T57" fmla="*/ 182 h 2554"/>
                  <a:gd name="T58" fmla="*/ 304 w 434"/>
                  <a:gd name="T59" fmla="*/ 178 h 2554"/>
                  <a:gd name="T60" fmla="*/ 240 w 434"/>
                  <a:gd name="T61" fmla="*/ 162 h 2554"/>
                  <a:gd name="T62" fmla="*/ 208 w 434"/>
                  <a:gd name="T63" fmla="*/ 148 h 2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4" h="2554">
                    <a:moveTo>
                      <a:pt x="208" y="148"/>
                    </a:moveTo>
                    <a:lnTo>
                      <a:pt x="208" y="148"/>
                    </a:lnTo>
                    <a:lnTo>
                      <a:pt x="172" y="130"/>
                    </a:lnTo>
                    <a:lnTo>
                      <a:pt x="142" y="110"/>
                    </a:lnTo>
                    <a:lnTo>
                      <a:pt x="116" y="88"/>
                    </a:lnTo>
                    <a:lnTo>
                      <a:pt x="92" y="68"/>
                    </a:lnTo>
                    <a:lnTo>
                      <a:pt x="56" y="30"/>
                    </a:lnTo>
                    <a:lnTo>
                      <a:pt x="40" y="16"/>
                    </a:lnTo>
                    <a:lnTo>
                      <a:pt x="26" y="4"/>
                    </a:lnTo>
                    <a:lnTo>
                      <a:pt x="26" y="4"/>
                    </a:lnTo>
                    <a:lnTo>
                      <a:pt x="22" y="0"/>
                    </a:lnTo>
                    <a:lnTo>
                      <a:pt x="18" y="0"/>
                    </a:lnTo>
                    <a:lnTo>
                      <a:pt x="8" y="2"/>
                    </a:lnTo>
                    <a:lnTo>
                      <a:pt x="2" y="8"/>
                    </a:lnTo>
                    <a:lnTo>
                      <a:pt x="0" y="12"/>
                    </a:lnTo>
                    <a:lnTo>
                      <a:pt x="0" y="16"/>
                    </a:lnTo>
                    <a:lnTo>
                      <a:pt x="0" y="2328"/>
                    </a:lnTo>
                    <a:lnTo>
                      <a:pt x="0" y="2328"/>
                    </a:lnTo>
                    <a:lnTo>
                      <a:pt x="2" y="2344"/>
                    </a:lnTo>
                    <a:lnTo>
                      <a:pt x="4" y="2360"/>
                    </a:lnTo>
                    <a:lnTo>
                      <a:pt x="10" y="2376"/>
                    </a:lnTo>
                    <a:lnTo>
                      <a:pt x="18" y="2392"/>
                    </a:lnTo>
                    <a:lnTo>
                      <a:pt x="26" y="2408"/>
                    </a:lnTo>
                    <a:lnTo>
                      <a:pt x="38" y="2424"/>
                    </a:lnTo>
                    <a:lnTo>
                      <a:pt x="50" y="2438"/>
                    </a:lnTo>
                    <a:lnTo>
                      <a:pt x="64" y="2454"/>
                    </a:lnTo>
                    <a:lnTo>
                      <a:pt x="80" y="2468"/>
                    </a:lnTo>
                    <a:lnTo>
                      <a:pt x="96" y="2480"/>
                    </a:lnTo>
                    <a:lnTo>
                      <a:pt x="114" y="2494"/>
                    </a:lnTo>
                    <a:lnTo>
                      <a:pt x="134" y="2506"/>
                    </a:lnTo>
                    <a:lnTo>
                      <a:pt x="152" y="2516"/>
                    </a:lnTo>
                    <a:lnTo>
                      <a:pt x="174" y="2526"/>
                    </a:lnTo>
                    <a:lnTo>
                      <a:pt x="196" y="2534"/>
                    </a:lnTo>
                    <a:lnTo>
                      <a:pt x="218" y="2542"/>
                    </a:lnTo>
                    <a:lnTo>
                      <a:pt x="218" y="2542"/>
                    </a:lnTo>
                    <a:lnTo>
                      <a:pt x="218" y="2542"/>
                    </a:lnTo>
                    <a:lnTo>
                      <a:pt x="254" y="2550"/>
                    </a:lnTo>
                    <a:lnTo>
                      <a:pt x="288" y="2554"/>
                    </a:lnTo>
                    <a:lnTo>
                      <a:pt x="288" y="2554"/>
                    </a:lnTo>
                    <a:lnTo>
                      <a:pt x="288" y="2554"/>
                    </a:lnTo>
                    <a:lnTo>
                      <a:pt x="326" y="2554"/>
                    </a:lnTo>
                    <a:lnTo>
                      <a:pt x="364" y="2550"/>
                    </a:lnTo>
                    <a:lnTo>
                      <a:pt x="398" y="2546"/>
                    </a:lnTo>
                    <a:lnTo>
                      <a:pt x="422" y="2540"/>
                    </a:lnTo>
                    <a:lnTo>
                      <a:pt x="422" y="2540"/>
                    </a:lnTo>
                    <a:lnTo>
                      <a:pt x="428" y="2538"/>
                    </a:lnTo>
                    <a:lnTo>
                      <a:pt x="432" y="2534"/>
                    </a:lnTo>
                    <a:lnTo>
                      <a:pt x="434" y="2530"/>
                    </a:lnTo>
                    <a:lnTo>
                      <a:pt x="434" y="2524"/>
                    </a:lnTo>
                    <a:lnTo>
                      <a:pt x="434" y="196"/>
                    </a:lnTo>
                    <a:lnTo>
                      <a:pt x="434" y="196"/>
                    </a:lnTo>
                    <a:lnTo>
                      <a:pt x="434" y="188"/>
                    </a:lnTo>
                    <a:lnTo>
                      <a:pt x="430" y="182"/>
                    </a:lnTo>
                    <a:lnTo>
                      <a:pt x="424" y="180"/>
                    </a:lnTo>
                    <a:lnTo>
                      <a:pt x="416" y="178"/>
                    </a:lnTo>
                    <a:lnTo>
                      <a:pt x="416" y="178"/>
                    </a:lnTo>
                    <a:lnTo>
                      <a:pt x="382" y="182"/>
                    </a:lnTo>
                    <a:lnTo>
                      <a:pt x="360" y="182"/>
                    </a:lnTo>
                    <a:lnTo>
                      <a:pt x="332" y="180"/>
                    </a:lnTo>
                    <a:lnTo>
                      <a:pt x="304" y="178"/>
                    </a:lnTo>
                    <a:lnTo>
                      <a:pt x="272" y="172"/>
                    </a:lnTo>
                    <a:lnTo>
                      <a:pt x="240" y="162"/>
                    </a:lnTo>
                    <a:lnTo>
                      <a:pt x="208" y="148"/>
                    </a:lnTo>
                    <a:lnTo>
                      <a:pt x="208" y="148"/>
                    </a:lnTo>
                    <a:close/>
                  </a:path>
                </a:pathLst>
              </a:custGeom>
              <a:gradFill flip="none" rotWithShape="1">
                <a:gsLst>
                  <a:gs pos="0">
                    <a:schemeClr val="accent2">
                      <a:lumMod val="75000"/>
                    </a:schemeClr>
                  </a:gs>
                  <a:gs pos="50000">
                    <a:schemeClr val="accent2">
                      <a:lumMod val="60000"/>
                      <a:lumOff val="40000"/>
                    </a:schemeClr>
                  </a:gs>
                  <a:gs pos="100000">
                    <a:schemeClr val="accent2"/>
                  </a:gs>
                </a:gsLst>
                <a:lin ang="0" scaled="1"/>
                <a:tileRect/>
              </a:gradFill>
              <a:ln>
                <a:noFill/>
              </a:ln>
            </p:spPr>
            <p:txBody>
              <a:bodyPr vert="horz" wrap="square" lIns="91440" tIns="45720" rIns="91440" bIns="45720" numCol="1" anchor="t" anchorCtr="0" compatLnSpc="1"/>
              <a:lstStyle/>
              <a:p>
                <a:endParaRPr lang="zh-CN" altLang="en-US">
                  <a:ea typeface="+mn-ea"/>
                  <a:cs typeface="+mn-ea"/>
                </a:endParaRPr>
              </a:p>
            </p:txBody>
          </p:sp>
          <p:sp>
            <p:nvSpPr>
              <p:cNvPr id="98" name="圆角矩形 8"/>
              <p:cNvSpPr/>
              <p:nvPr/>
            </p:nvSpPr>
            <p:spPr>
              <a:xfrm>
                <a:off x="3651250" y="1027113"/>
                <a:ext cx="149226" cy="3752056"/>
              </a:xfrm>
              <a:custGeom>
                <a:avLst/>
                <a:gdLst>
                  <a:gd name="connsiteX0" fmla="*/ 0 w 149225"/>
                  <a:gd name="connsiteY0" fmla="*/ 51572 h 3744912"/>
                  <a:gd name="connsiteX1" fmla="*/ 51572 w 149225"/>
                  <a:gd name="connsiteY1" fmla="*/ 0 h 3744912"/>
                  <a:gd name="connsiteX2" fmla="*/ 97653 w 149225"/>
                  <a:gd name="connsiteY2" fmla="*/ 0 h 3744912"/>
                  <a:gd name="connsiteX3" fmla="*/ 149225 w 149225"/>
                  <a:gd name="connsiteY3" fmla="*/ 51572 h 3744912"/>
                  <a:gd name="connsiteX4" fmla="*/ 149225 w 149225"/>
                  <a:gd name="connsiteY4" fmla="*/ 3693340 h 3744912"/>
                  <a:gd name="connsiteX5" fmla="*/ 97653 w 149225"/>
                  <a:gd name="connsiteY5" fmla="*/ 3744912 h 3744912"/>
                  <a:gd name="connsiteX6" fmla="*/ 51572 w 149225"/>
                  <a:gd name="connsiteY6" fmla="*/ 3744912 h 3744912"/>
                  <a:gd name="connsiteX7" fmla="*/ 0 w 149225"/>
                  <a:gd name="connsiteY7" fmla="*/ 3693340 h 3744912"/>
                  <a:gd name="connsiteX8" fmla="*/ 0 w 149225"/>
                  <a:gd name="connsiteY8" fmla="*/ 51572 h 3744912"/>
                  <a:gd name="connsiteX0-1" fmla="*/ 0 w 149226"/>
                  <a:gd name="connsiteY0-2" fmla="*/ 51572 h 3744912"/>
                  <a:gd name="connsiteX1-3" fmla="*/ 51572 w 149226"/>
                  <a:gd name="connsiteY1-4" fmla="*/ 0 h 3744912"/>
                  <a:gd name="connsiteX2-5" fmla="*/ 97653 w 149226"/>
                  <a:gd name="connsiteY2-6" fmla="*/ 0 h 3744912"/>
                  <a:gd name="connsiteX3-7" fmla="*/ 149225 w 149226"/>
                  <a:gd name="connsiteY3-8" fmla="*/ 51572 h 3744912"/>
                  <a:gd name="connsiteX4-9" fmla="*/ 149225 w 149226"/>
                  <a:gd name="connsiteY4-10" fmla="*/ 3693340 h 3744912"/>
                  <a:gd name="connsiteX5-11" fmla="*/ 121465 w 149226"/>
                  <a:gd name="connsiteY5-12" fmla="*/ 3733006 h 3744912"/>
                  <a:gd name="connsiteX6-13" fmla="*/ 51572 w 149226"/>
                  <a:gd name="connsiteY6-14" fmla="*/ 3744912 h 3744912"/>
                  <a:gd name="connsiteX7-15" fmla="*/ 0 w 149226"/>
                  <a:gd name="connsiteY7-16" fmla="*/ 3693340 h 3744912"/>
                  <a:gd name="connsiteX8-17" fmla="*/ 0 w 149226"/>
                  <a:gd name="connsiteY8-18" fmla="*/ 51572 h 3744912"/>
                  <a:gd name="connsiteX0-19" fmla="*/ 0 w 149226"/>
                  <a:gd name="connsiteY0-20" fmla="*/ 51572 h 3752056"/>
                  <a:gd name="connsiteX1-21" fmla="*/ 51572 w 149226"/>
                  <a:gd name="connsiteY1-22" fmla="*/ 0 h 3752056"/>
                  <a:gd name="connsiteX2-23" fmla="*/ 97653 w 149226"/>
                  <a:gd name="connsiteY2-24" fmla="*/ 0 h 3752056"/>
                  <a:gd name="connsiteX3-25" fmla="*/ 149225 w 149226"/>
                  <a:gd name="connsiteY3-26" fmla="*/ 51572 h 3752056"/>
                  <a:gd name="connsiteX4-27" fmla="*/ 149225 w 149226"/>
                  <a:gd name="connsiteY4-28" fmla="*/ 3693340 h 3752056"/>
                  <a:gd name="connsiteX5-29" fmla="*/ 121465 w 149226"/>
                  <a:gd name="connsiteY5-30" fmla="*/ 3733006 h 3752056"/>
                  <a:gd name="connsiteX6-31" fmla="*/ 42047 w 149226"/>
                  <a:gd name="connsiteY6-32" fmla="*/ 3752056 h 3752056"/>
                  <a:gd name="connsiteX7-33" fmla="*/ 0 w 149226"/>
                  <a:gd name="connsiteY7-34" fmla="*/ 3693340 h 3752056"/>
                  <a:gd name="connsiteX8-35" fmla="*/ 0 w 149226"/>
                  <a:gd name="connsiteY8-36" fmla="*/ 51572 h 3752056"/>
                  <a:gd name="connsiteX0-37" fmla="*/ 0 w 149226"/>
                  <a:gd name="connsiteY0-38" fmla="*/ 51572 h 3752056"/>
                  <a:gd name="connsiteX1-39" fmla="*/ 51572 w 149226"/>
                  <a:gd name="connsiteY1-40" fmla="*/ 0 h 3752056"/>
                  <a:gd name="connsiteX2-41" fmla="*/ 97653 w 149226"/>
                  <a:gd name="connsiteY2-42" fmla="*/ 0 h 3752056"/>
                  <a:gd name="connsiteX3-43" fmla="*/ 149225 w 149226"/>
                  <a:gd name="connsiteY3-44" fmla="*/ 51572 h 3752056"/>
                  <a:gd name="connsiteX4-45" fmla="*/ 149225 w 149226"/>
                  <a:gd name="connsiteY4-46" fmla="*/ 3693340 h 3752056"/>
                  <a:gd name="connsiteX5-47" fmla="*/ 121465 w 149226"/>
                  <a:gd name="connsiteY5-48" fmla="*/ 3733006 h 3752056"/>
                  <a:gd name="connsiteX6-49" fmla="*/ 42047 w 149226"/>
                  <a:gd name="connsiteY6-50" fmla="*/ 3752056 h 3752056"/>
                  <a:gd name="connsiteX7-51" fmla="*/ 0 w 149226"/>
                  <a:gd name="connsiteY7-52" fmla="*/ 3693340 h 3752056"/>
                  <a:gd name="connsiteX8-53" fmla="*/ 0 w 149226"/>
                  <a:gd name="connsiteY8-54" fmla="*/ 51572 h 375205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149226" h="3752056">
                    <a:moveTo>
                      <a:pt x="0" y="51572"/>
                    </a:moveTo>
                    <a:cubicBezTo>
                      <a:pt x="0" y="23090"/>
                      <a:pt x="23090" y="0"/>
                      <a:pt x="51572" y="0"/>
                    </a:cubicBezTo>
                    <a:lnTo>
                      <a:pt x="97653" y="0"/>
                    </a:lnTo>
                    <a:cubicBezTo>
                      <a:pt x="126135" y="0"/>
                      <a:pt x="149225" y="23090"/>
                      <a:pt x="149225" y="51572"/>
                    </a:cubicBezTo>
                    <a:lnTo>
                      <a:pt x="149225" y="3693340"/>
                    </a:lnTo>
                    <a:cubicBezTo>
                      <a:pt x="149225" y="3721822"/>
                      <a:pt x="149947" y="3733006"/>
                      <a:pt x="121465" y="3733006"/>
                    </a:cubicBezTo>
                    <a:cubicBezTo>
                      <a:pt x="106105" y="3733006"/>
                      <a:pt x="69313" y="3747293"/>
                      <a:pt x="42047" y="3752056"/>
                    </a:cubicBezTo>
                    <a:cubicBezTo>
                      <a:pt x="13565" y="3752056"/>
                      <a:pt x="0" y="3721822"/>
                      <a:pt x="0" y="3693340"/>
                    </a:cubicBezTo>
                    <a:lnTo>
                      <a:pt x="0" y="51572"/>
                    </a:lnTo>
                    <a:close/>
                  </a:path>
                </a:pathLst>
              </a:custGeom>
              <a:gradFill flip="none" rotWithShape="1">
                <a:gsLst>
                  <a:gs pos="0">
                    <a:schemeClr val="accent2">
                      <a:lumMod val="60000"/>
                      <a:lumOff val="40000"/>
                      <a:alpha val="20000"/>
                    </a:schemeClr>
                  </a:gs>
                  <a:gs pos="50000">
                    <a:schemeClr val="accent2">
                      <a:lumMod val="60000"/>
                      <a:lumOff val="40000"/>
                    </a:schemeClr>
                  </a:gs>
                  <a:gs pos="100000">
                    <a:schemeClr val="accent2">
                      <a:lumMod val="60000"/>
                      <a:lumOff val="40000"/>
                      <a:alpha val="2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endParaRPr>
              </a:p>
            </p:txBody>
          </p:sp>
        </p:grpSp>
        <p:grpSp>
          <p:nvGrpSpPr>
            <p:cNvPr id="90" name="组合 89"/>
            <p:cNvGrpSpPr/>
            <p:nvPr/>
          </p:nvGrpSpPr>
          <p:grpSpPr>
            <a:xfrm>
              <a:off x="4853995" y="3508553"/>
              <a:ext cx="333808" cy="298641"/>
              <a:chOff x="4987925" y="414338"/>
              <a:chExt cx="1898650" cy="1698625"/>
            </a:xfrm>
          </p:grpSpPr>
          <p:sp>
            <p:nvSpPr>
              <p:cNvPr id="91" name="Freeform 22"/>
              <p:cNvSpPr/>
              <p:nvPr/>
            </p:nvSpPr>
            <p:spPr bwMode="auto">
              <a:xfrm>
                <a:off x="4987925" y="414338"/>
                <a:ext cx="1898650" cy="1698625"/>
              </a:xfrm>
              <a:custGeom>
                <a:avLst/>
                <a:gdLst>
                  <a:gd name="T0" fmla="*/ 18 w 1196"/>
                  <a:gd name="T1" fmla="*/ 876 h 1070"/>
                  <a:gd name="T2" fmla="*/ 486 w 1196"/>
                  <a:gd name="T3" fmla="*/ 64 h 1070"/>
                  <a:gd name="T4" fmla="*/ 486 w 1196"/>
                  <a:gd name="T5" fmla="*/ 64 h 1070"/>
                  <a:gd name="T6" fmla="*/ 496 w 1196"/>
                  <a:gd name="T7" fmla="*/ 50 h 1070"/>
                  <a:gd name="T8" fmla="*/ 508 w 1196"/>
                  <a:gd name="T9" fmla="*/ 36 h 1070"/>
                  <a:gd name="T10" fmla="*/ 520 w 1196"/>
                  <a:gd name="T11" fmla="*/ 26 h 1070"/>
                  <a:gd name="T12" fmla="*/ 534 w 1196"/>
                  <a:gd name="T13" fmla="*/ 16 h 1070"/>
                  <a:gd name="T14" fmla="*/ 550 w 1196"/>
                  <a:gd name="T15" fmla="*/ 8 h 1070"/>
                  <a:gd name="T16" fmla="*/ 566 w 1196"/>
                  <a:gd name="T17" fmla="*/ 4 h 1070"/>
                  <a:gd name="T18" fmla="*/ 582 w 1196"/>
                  <a:gd name="T19" fmla="*/ 0 h 1070"/>
                  <a:gd name="T20" fmla="*/ 598 w 1196"/>
                  <a:gd name="T21" fmla="*/ 0 h 1070"/>
                  <a:gd name="T22" fmla="*/ 614 w 1196"/>
                  <a:gd name="T23" fmla="*/ 0 h 1070"/>
                  <a:gd name="T24" fmla="*/ 630 w 1196"/>
                  <a:gd name="T25" fmla="*/ 4 h 1070"/>
                  <a:gd name="T26" fmla="*/ 646 w 1196"/>
                  <a:gd name="T27" fmla="*/ 8 h 1070"/>
                  <a:gd name="T28" fmla="*/ 660 w 1196"/>
                  <a:gd name="T29" fmla="*/ 16 h 1070"/>
                  <a:gd name="T30" fmla="*/ 674 w 1196"/>
                  <a:gd name="T31" fmla="*/ 26 h 1070"/>
                  <a:gd name="T32" fmla="*/ 688 w 1196"/>
                  <a:gd name="T33" fmla="*/ 36 h 1070"/>
                  <a:gd name="T34" fmla="*/ 700 w 1196"/>
                  <a:gd name="T35" fmla="*/ 50 h 1070"/>
                  <a:gd name="T36" fmla="*/ 710 w 1196"/>
                  <a:gd name="T37" fmla="*/ 64 h 1070"/>
                  <a:gd name="T38" fmla="*/ 1178 w 1196"/>
                  <a:gd name="T39" fmla="*/ 876 h 1070"/>
                  <a:gd name="T40" fmla="*/ 1178 w 1196"/>
                  <a:gd name="T41" fmla="*/ 876 h 1070"/>
                  <a:gd name="T42" fmla="*/ 1186 w 1196"/>
                  <a:gd name="T43" fmla="*/ 892 h 1070"/>
                  <a:gd name="T44" fmla="*/ 1192 w 1196"/>
                  <a:gd name="T45" fmla="*/ 910 h 1070"/>
                  <a:gd name="T46" fmla="*/ 1196 w 1196"/>
                  <a:gd name="T47" fmla="*/ 926 h 1070"/>
                  <a:gd name="T48" fmla="*/ 1196 w 1196"/>
                  <a:gd name="T49" fmla="*/ 944 h 1070"/>
                  <a:gd name="T50" fmla="*/ 1194 w 1196"/>
                  <a:gd name="T51" fmla="*/ 960 h 1070"/>
                  <a:gd name="T52" fmla="*/ 1192 w 1196"/>
                  <a:gd name="T53" fmla="*/ 976 h 1070"/>
                  <a:gd name="T54" fmla="*/ 1186 w 1196"/>
                  <a:gd name="T55" fmla="*/ 990 h 1070"/>
                  <a:gd name="T56" fmla="*/ 1178 w 1196"/>
                  <a:gd name="T57" fmla="*/ 1006 h 1070"/>
                  <a:gd name="T58" fmla="*/ 1170 w 1196"/>
                  <a:gd name="T59" fmla="*/ 1020 h 1070"/>
                  <a:gd name="T60" fmla="*/ 1158 w 1196"/>
                  <a:gd name="T61" fmla="*/ 1032 h 1070"/>
                  <a:gd name="T62" fmla="*/ 1146 w 1196"/>
                  <a:gd name="T63" fmla="*/ 1042 h 1070"/>
                  <a:gd name="T64" fmla="*/ 1132 w 1196"/>
                  <a:gd name="T65" fmla="*/ 1052 h 1070"/>
                  <a:gd name="T66" fmla="*/ 1118 w 1196"/>
                  <a:gd name="T67" fmla="*/ 1060 h 1070"/>
                  <a:gd name="T68" fmla="*/ 1102 w 1196"/>
                  <a:gd name="T69" fmla="*/ 1066 h 1070"/>
                  <a:gd name="T70" fmla="*/ 1084 w 1196"/>
                  <a:gd name="T71" fmla="*/ 1068 h 1070"/>
                  <a:gd name="T72" fmla="*/ 1066 w 1196"/>
                  <a:gd name="T73" fmla="*/ 1070 h 1070"/>
                  <a:gd name="T74" fmla="*/ 128 w 1196"/>
                  <a:gd name="T75" fmla="*/ 1070 h 1070"/>
                  <a:gd name="T76" fmla="*/ 128 w 1196"/>
                  <a:gd name="T77" fmla="*/ 1070 h 1070"/>
                  <a:gd name="T78" fmla="*/ 110 w 1196"/>
                  <a:gd name="T79" fmla="*/ 1068 h 1070"/>
                  <a:gd name="T80" fmla="*/ 94 w 1196"/>
                  <a:gd name="T81" fmla="*/ 1066 h 1070"/>
                  <a:gd name="T82" fmla="*/ 78 w 1196"/>
                  <a:gd name="T83" fmla="*/ 1060 h 1070"/>
                  <a:gd name="T84" fmla="*/ 62 w 1196"/>
                  <a:gd name="T85" fmla="*/ 1052 h 1070"/>
                  <a:gd name="T86" fmla="*/ 48 w 1196"/>
                  <a:gd name="T87" fmla="*/ 1042 h 1070"/>
                  <a:gd name="T88" fmla="*/ 36 w 1196"/>
                  <a:gd name="T89" fmla="*/ 1032 h 1070"/>
                  <a:gd name="T90" fmla="*/ 26 w 1196"/>
                  <a:gd name="T91" fmla="*/ 1020 h 1070"/>
                  <a:gd name="T92" fmla="*/ 18 w 1196"/>
                  <a:gd name="T93" fmla="*/ 1006 h 1070"/>
                  <a:gd name="T94" fmla="*/ 10 w 1196"/>
                  <a:gd name="T95" fmla="*/ 990 h 1070"/>
                  <a:gd name="T96" fmla="*/ 4 w 1196"/>
                  <a:gd name="T97" fmla="*/ 976 h 1070"/>
                  <a:gd name="T98" fmla="*/ 2 w 1196"/>
                  <a:gd name="T99" fmla="*/ 960 h 1070"/>
                  <a:gd name="T100" fmla="*/ 0 w 1196"/>
                  <a:gd name="T101" fmla="*/ 944 h 1070"/>
                  <a:gd name="T102" fmla="*/ 0 w 1196"/>
                  <a:gd name="T103" fmla="*/ 926 h 1070"/>
                  <a:gd name="T104" fmla="*/ 4 w 1196"/>
                  <a:gd name="T105" fmla="*/ 910 h 1070"/>
                  <a:gd name="T106" fmla="*/ 10 w 1196"/>
                  <a:gd name="T107" fmla="*/ 892 h 1070"/>
                  <a:gd name="T108" fmla="*/ 18 w 1196"/>
                  <a:gd name="T109" fmla="*/ 876 h 1070"/>
                  <a:gd name="T110" fmla="*/ 18 w 1196"/>
                  <a:gd name="T111" fmla="*/ 876 h 10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96" h="1070">
                    <a:moveTo>
                      <a:pt x="18" y="876"/>
                    </a:moveTo>
                    <a:lnTo>
                      <a:pt x="486" y="64"/>
                    </a:lnTo>
                    <a:lnTo>
                      <a:pt x="486" y="64"/>
                    </a:lnTo>
                    <a:lnTo>
                      <a:pt x="496" y="50"/>
                    </a:lnTo>
                    <a:lnTo>
                      <a:pt x="508" y="36"/>
                    </a:lnTo>
                    <a:lnTo>
                      <a:pt x="520" y="26"/>
                    </a:lnTo>
                    <a:lnTo>
                      <a:pt x="534" y="16"/>
                    </a:lnTo>
                    <a:lnTo>
                      <a:pt x="550" y="8"/>
                    </a:lnTo>
                    <a:lnTo>
                      <a:pt x="566" y="4"/>
                    </a:lnTo>
                    <a:lnTo>
                      <a:pt x="582" y="0"/>
                    </a:lnTo>
                    <a:lnTo>
                      <a:pt x="598" y="0"/>
                    </a:lnTo>
                    <a:lnTo>
                      <a:pt x="614" y="0"/>
                    </a:lnTo>
                    <a:lnTo>
                      <a:pt x="630" y="4"/>
                    </a:lnTo>
                    <a:lnTo>
                      <a:pt x="646" y="8"/>
                    </a:lnTo>
                    <a:lnTo>
                      <a:pt x="660" y="16"/>
                    </a:lnTo>
                    <a:lnTo>
                      <a:pt x="674" y="26"/>
                    </a:lnTo>
                    <a:lnTo>
                      <a:pt x="688" y="36"/>
                    </a:lnTo>
                    <a:lnTo>
                      <a:pt x="700" y="50"/>
                    </a:lnTo>
                    <a:lnTo>
                      <a:pt x="710" y="64"/>
                    </a:lnTo>
                    <a:lnTo>
                      <a:pt x="1178" y="876"/>
                    </a:lnTo>
                    <a:lnTo>
                      <a:pt x="1178" y="876"/>
                    </a:lnTo>
                    <a:lnTo>
                      <a:pt x="1186" y="892"/>
                    </a:lnTo>
                    <a:lnTo>
                      <a:pt x="1192" y="910"/>
                    </a:lnTo>
                    <a:lnTo>
                      <a:pt x="1196" y="926"/>
                    </a:lnTo>
                    <a:lnTo>
                      <a:pt x="1196" y="944"/>
                    </a:lnTo>
                    <a:lnTo>
                      <a:pt x="1194" y="960"/>
                    </a:lnTo>
                    <a:lnTo>
                      <a:pt x="1192" y="976"/>
                    </a:lnTo>
                    <a:lnTo>
                      <a:pt x="1186" y="990"/>
                    </a:lnTo>
                    <a:lnTo>
                      <a:pt x="1178" y="1006"/>
                    </a:lnTo>
                    <a:lnTo>
                      <a:pt x="1170" y="1020"/>
                    </a:lnTo>
                    <a:lnTo>
                      <a:pt x="1158" y="1032"/>
                    </a:lnTo>
                    <a:lnTo>
                      <a:pt x="1146" y="1042"/>
                    </a:lnTo>
                    <a:lnTo>
                      <a:pt x="1132" y="1052"/>
                    </a:lnTo>
                    <a:lnTo>
                      <a:pt x="1118" y="1060"/>
                    </a:lnTo>
                    <a:lnTo>
                      <a:pt x="1102" y="1066"/>
                    </a:lnTo>
                    <a:lnTo>
                      <a:pt x="1084" y="1068"/>
                    </a:lnTo>
                    <a:lnTo>
                      <a:pt x="1066" y="1070"/>
                    </a:lnTo>
                    <a:lnTo>
                      <a:pt x="128" y="1070"/>
                    </a:lnTo>
                    <a:lnTo>
                      <a:pt x="128" y="1070"/>
                    </a:lnTo>
                    <a:lnTo>
                      <a:pt x="110" y="1068"/>
                    </a:lnTo>
                    <a:lnTo>
                      <a:pt x="94" y="1066"/>
                    </a:lnTo>
                    <a:lnTo>
                      <a:pt x="78" y="1060"/>
                    </a:lnTo>
                    <a:lnTo>
                      <a:pt x="62" y="1052"/>
                    </a:lnTo>
                    <a:lnTo>
                      <a:pt x="48" y="1042"/>
                    </a:lnTo>
                    <a:lnTo>
                      <a:pt x="36" y="1032"/>
                    </a:lnTo>
                    <a:lnTo>
                      <a:pt x="26" y="1020"/>
                    </a:lnTo>
                    <a:lnTo>
                      <a:pt x="18" y="1006"/>
                    </a:lnTo>
                    <a:lnTo>
                      <a:pt x="10" y="990"/>
                    </a:lnTo>
                    <a:lnTo>
                      <a:pt x="4" y="976"/>
                    </a:lnTo>
                    <a:lnTo>
                      <a:pt x="2" y="960"/>
                    </a:lnTo>
                    <a:lnTo>
                      <a:pt x="0" y="944"/>
                    </a:lnTo>
                    <a:lnTo>
                      <a:pt x="0" y="926"/>
                    </a:lnTo>
                    <a:lnTo>
                      <a:pt x="4" y="910"/>
                    </a:lnTo>
                    <a:lnTo>
                      <a:pt x="10" y="892"/>
                    </a:lnTo>
                    <a:lnTo>
                      <a:pt x="18" y="876"/>
                    </a:lnTo>
                    <a:lnTo>
                      <a:pt x="18" y="876"/>
                    </a:lnTo>
                    <a:close/>
                  </a:path>
                </a:pathLst>
              </a:custGeom>
              <a:noFill/>
              <a:ln w="9525">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ea typeface="+mn-ea"/>
                  <a:cs typeface="+mn-ea"/>
                </a:endParaRPr>
              </a:p>
            </p:txBody>
          </p:sp>
          <p:sp>
            <p:nvSpPr>
              <p:cNvPr id="92" name="Line 23"/>
              <p:cNvSpPr>
                <a:spLocks noChangeShapeType="1"/>
              </p:cNvSpPr>
              <p:nvPr/>
            </p:nvSpPr>
            <p:spPr bwMode="auto">
              <a:xfrm>
                <a:off x="5937250" y="893763"/>
                <a:ext cx="0" cy="568325"/>
              </a:xfrm>
              <a:prstGeom prst="line">
                <a:avLst/>
              </a:prstGeom>
              <a:noFill/>
              <a:ln w="9525">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ea typeface="+mn-ea"/>
                  <a:cs typeface="+mn-ea"/>
                </a:endParaRPr>
              </a:p>
            </p:txBody>
          </p:sp>
          <p:sp>
            <p:nvSpPr>
              <p:cNvPr id="93" name="Freeform 24"/>
              <p:cNvSpPr/>
              <p:nvPr/>
            </p:nvSpPr>
            <p:spPr bwMode="auto">
              <a:xfrm>
                <a:off x="5829300" y="1614488"/>
                <a:ext cx="215900" cy="219075"/>
              </a:xfrm>
              <a:custGeom>
                <a:avLst/>
                <a:gdLst>
                  <a:gd name="T0" fmla="*/ 136 w 136"/>
                  <a:gd name="T1" fmla="*/ 68 h 138"/>
                  <a:gd name="T2" fmla="*/ 136 w 136"/>
                  <a:gd name="T3" fmla="*/ 68 h 138"/>
                  <a:gd name="T4" fmla="*/ 134 w 136"/>
                  <a:gd name="T5" fmla="*/ 82 h 138"/>
                  <a:gd name="T6" fmla="*/ 130 w 136"/>
                  <a:gd name="T7" fmla="*/ 96 h 138"/>
                  <a:gd name="T8" fmla="*/ 124 w 136"/>
                  <a:gd name="T9" fmla="*/ 108 h 138"/>
                  <a:gd name="T10" fmla="*/ 116 w 136"/>
                  <a:gd name="T11" fmla="*/ 118 h 138"/>
                  <a:gd name="T12" fmla="*/ 106 w 136"/>
                  <a:gd name="T13" fmla="*/ 126 h 138"/>
                  <a:gd name="T14" fmla="*/ 94 w 136"/>
                  <a:gd name="T15" fmla="*/ 132 h 138"/>
                  <a:gd name="T16" fmla="*/ 82 w 136"/>
                  <a:gd name="T17" fmla="*/ 136 h 138"/>
                  <a:gd name="T18" fmla="*/ 68 w 136"/>
                  <a:gd name="T19" fmla="*/ 138 h 138"/>
                  <a:gd name="T20" fmla="*/ 68 w 136"/>
                  <a:gd name="T21" fmla="*/ 138 h 138"/>
                  <a:gd name="T22" fmla="*/ 54 w 136"/>
                  <a:gd name="T23" fmla="*/ 136 h 138"/>
                  <a:gd name="T24" fmla="*/ 42 w 136"/>
                  <a:gd name="T25" fmla="*/ 132 h 138"/>
                  <a:gd name="T26" fmla="*/ 30 w 136"/>
                  <a:gd name="T27" fmla="*/ 126 h 138"/>
                  <a:gd name="T28" fmla="*/ 20 w 136"/>
                  <a:gd name="T29" fmla="*/ 118 h 138"/>
                  <a:gd name="T30" fmla="*/ 10 w 136"/>
                  <a:gd name="T31" fmla="*/ 108 h 138"/>
                  <a:gd name="T32" fmla="*/ 4 w 136"/>
                  <a:gd name="T33" fmla="*/ 96 h 138"/>
                  <a:gd name="T34" fmla="*/ 0 w 136"/>
                  <a:gd name="T35" fmla="*/ 82 h 138"/>
                  <a:gd name="T36" fmla="*/ 0 w 136"/>
                  <a:gd name="T37" fmla="*/ 68 h 138"/>
                  <a:gd name="T38" fmla="*/ 0 w 136"/>
                  <a:gd name="T39" fmla="*/ 68 h 138"/>
                  <a:gd name="T40" fmla="*/ 0 w 136"/>
                  <a:gd name="T41" fmla="*/ 56 h 138"/>
                  <a:gd name="T42" fmla="*/ 4 w 136"/>
                  <a:gd name="T43" fmla="*/ 42 h 138"/>
                  <a:gd name="T44" fmla="*/ 10 w 136"/>
                  <a:gd name="T45" fmla="*/ 30 h 138"/>
                  <a:gd name="T46" fmla="*/ 20 w 136"/>
                  <a:gd name="T47" fmla="*/ 20 h 138"/>
                  <a:gd name="T48" fmla="*/ 30 w 136"/>
                  <a:gd name="T49" fmla="*/ 12 h 138"/>
                  <a:gd name="T50" fmla="*/ 42 w 136"/>
                  <a:gd name="T51" fmla="*/ 6 h 138"/>
                  <a:gd name="T52" fmla="*/ 54 w 136"/>
                  <a:gd name="T53" fmla="*/ 2 h 138"/>
                  <a:gd name="T54" fmla="*/ 68 w 136"/>
                  <a:gd name="T55" fmla="*/ 0 h 138"/>
                  <a:gd name="T56" fmla="*/ 68 w 136"/>
                  <a:gd name="T57" fmla="*/ 0 h 138"/>
                  <a:gd name="T58" fmla="*/ 82 w 136"/>
                  <a:gd name="T59" fmla="*/ 2 h 138"/>
                  <a:gd name="T60" fmla="*/ 94 w 136"/>
                  <a:gd name="T61" fmla="*/ 6 h 138"/>
                  <a:gd name="T62" fmla="*/ 106 w 136"/>
                  <a:gd name="T63" fmla="*/ 12 h 138"/>
                  <a:gd name="T64" fmla="*/ 116 w 136"/>
                  <a:gd name="T65" fmla="*/ 20 h 138"/>
                  <a:gd name="T66" fmla="*/ 124 w 136"/>
                  <a:gd name="T67" fmla="*/ 30 h 138"/>
                  <a:gd name="T68" fmla="*/ 130 w 136"/>
                  <a:gd name="T69" fmla="*/ 42 h 138"/>
                  <a:gd name="T70" fmla="*/ 134 w 136"/>
                  <a:gd name="T71" fmla="*/ 56 h 138"/>
                  <a:gd name="T72" fmla="*/ 136 w 136"/>
                  <a:gd name="T73" fmla="*/ 68 h 138"/>
                  <a:gd name="T74" fmla="*/ 136 w 136"/>
                  <a:gd name="T75" fmla="*/ 6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6" h="138">
                    <a:moveTo>
                      <a:pt x="136" y="68"/>
                    </a:moveTo>
                    <a:lnTo>
                      <a:pt x="136" y="68"/>
                    </a:lnTo>
                    <a:lnTo>
                      <a:pt x="134" y="82"/>
                    </a:lnTo>
                    <a:lnTo>
                      <a:pt x="130" y="96"/>
                    </a:lnTo>
                    <a:lnTo>
                      <a:pt x="124" y="108"/>
                    </a:lnTo>
                    <a:lnTo>
                      <a:pt x="116" y="118"/>
                    </a:lnTo>
                    <a:lnTo>
                      <a:pt x="106" y="126"/>
                    </a:lnTo>
                    <a:lnTo>
                      <a:pt x="94" y="132"/>
                    </a:lnTo>
                    <a:lnTo>
                      <a:pt x="82" y="136"/>
                    </a:lnTo>
                    <a:lnTo>
                      <a:pt x="68" y="138"/>
                    </a:lnTo>
                    <a:lnTo>
                      <a:pt x="68" y="138"/>
                    </a:lnTo>
                    <a:lnTo>
                      <a:pt x="54" y="136"/>
                    </a:lnTo>
                    <a:lnTo>
                      <a:pt x="42" y="132"/>
                    </a:lnTo>
                    <a:lnTo>
                      <a:pt x="30" y="126"/>
                    </a:lnTo>
                    <a:lnTo>
                      <a:pt x="20" y="118"/>
                    </a:lnTo>
                    <a:lnTo>
                      <a:pt x="10" y="108"/>
                    </a:lnTo>
                    <a:lnTo>
                      <a:pt x="4" y="96"/>
                    </a:lnTo>
                    <a:lnTo>
                      <a:pt x="0" y="82"/>
                    </a:lnTo>
                    <a:lnTo>
                      <a:pt x="0" y="68"/>
                    </a:lnTo>
                    <a:lnTo>
                      <a:pt x="0" y="68"/>
                    </a:lnTo>
                    <a:lnTo>
                      <a:pt x="0" y="56"/>
                    </a:lnTo>
                    <a:lnTo>
                      <a:pt x="4" y="42"/>
                    </a:lnTo>
                    <a:lnTo>
                      <a:pt x="10" y="30"/>
                    </a:lnTo>
                    <a:lnTo>
                      <a:pt x="20" y="20"/>
                    </a:lnTo>
                    <a:lnTo>
                      <a:pt x="30" y="12"/>
                    </a:lnTo>
                    <a:lnTo>
                      <a:pt x="42" y="6"/>
                    </a:lnTo>
                    <a:lnTo>
                      <a:pt x="54" y="2"/>
                    </a:lnTo>
                    <a:lnTo>
                      <a:pt x="68" y="0"/>
                    </a:lnTo>
                    <a:lnTo>
                      <a:pt x="68" y="0"/>
                    </a:lnTo>
                    <a:lnTo>
                      <a:pt x="82" y="2"/>
                    </a:lnTo>
                    <a:lnTo>
                      <a:pt x="94" y="6"/>
                    </a:lnTo>
                    <a:lnTo>
                      <a:pt x="106" y="12"/>
                    </a:lnTo>
                    <a:lnTo>
                      <a:pt x="116" y="20"/>
                    </a:lnTo>
                    <a:lnTo>
                      <a:pt x="124" y="30"/>
                    </a:lnTo>
                    <a:lnTo>
                      <a:pt x="130" y="42"/>
                    </a:lnTo>
                    <a:lnTo>
                      <a:pt x="134" y="56"/>
                    </a:lnTo>
                    <a:lnTo>
                      <a:pt x="136" y="68"/>
                    </a:lnTo>
                    <a:lnTo>
                      <a:pt x="136" y="68"/>
                    </a:lnTo>
                    <a:close/>
                  </a:path>
                </a:pathLst>
              </a:custGeom>
              <a:noFill/>
              <a:ln w="9525">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ea typeface="+mn-ea"/>
                  <a:cs typeface="+mn-ea"/>
                </a:endParaRPr>
              </a:p>
            </p:txBody>
          </p:sp>
        </p:grpSp>
      </p:grpSp>
      <p:grpSp>
        <p:nvGrpSpPr>
          <p:cNvPr id="99" name="组合 98"/>
          <p:cNvGrpSpPr/>
          <p:nvPr/>
        </p:nvGrpSpPr>
        <p:grpSpPr>
          <a:xfrm>
            <a:off x="1790590" y="1535258"/>
            <a:ext cx="3034401" cy="4130435"/>
            <a:chOff x="5305342" y="1211398"/>
            <a:chExt cx="2275801" cy="3097826"/>
          </a:xfrm>
        </p:grpSpPr>
        <p:grpSp>
          <p:nvGrpSpPr>
            <p:cNvPr id="100" name="组合 99"/>
            <p:cNvGrpSpPr/>
            <p:nvPr/>
          </p:nvGrpSpPr>
          <p:grpSpPr>
            <a:xfrm>
              <a:off x="5305342" y="1211398"/>
              <a:ext cx="2275801" cy="3097826"/>
              <a:chOff x="3035309" y="391282"/>
              <a:chExt cx="3236960" cy="4406143"/>
            </a:xfrm>
          </p:grpSpPr>
          <p:sp>
            <p:nvSpPr>
              <p:cNvPr id="107" name="Freeform 5"/>
              <p:cNvSpPr/>
              <p:nvPr/>
            </p:nvSpPr>
            <p:spPr bwMode="auto">
              <a:xfrm>
                <a:off x="3035312" y="391282"/>
                <a:ext cx="2621123" cy="3920367"/>
              </a:xfrm>
              <a:custGeom>
                <a:avLst/>
                <a:gdLst>
                  <a:gd name="T0" fmla="*/ 1542 w 1542"/>
                  <a:gd name="T1" fmla="*/ 2082 h 2498"/>
                  <a:gd name="T2" fmla="*/ 0 w 1542"/>
                  <a:gd name="T3" fmla="*/ 2498 h 2498"/>
                  <a:gd name="T4" fmla="*/ 0 w 1542"/>
                  <a:gd name="T5" fmla="*/ 266 h 2498"/>
                  <a:gd name="T6" fmla="*/ 0 w 1542"/>
                  <a:gd name="T7" fmla="*/ 266 h 2498"/>
                  <a:gd name="T8" fmla="*/ 0 w 1542"/>
                  <a:gd name="T9" fmla="*/ 264 h 2498"/>
                  <a:gd name="T10" fmla="*/ 4 w 1542"/>
                  <a:gd name="T11" fmla="*/ 256 h 2498"/>
                  <a:gd name="T12" fmla="*/ 8 w 1542"/>
                  <a:gd name="T13" fmla="*/ 250 h 2498"/>
                  <a:gd name="T14" fmla="*/ 14 w 1542"/>
                  <a:gd name="T15" fmla="*/ 246 h 2498"/>
                  <a:gd name="T16" fmla="*/ 24 w 1542"/>
                  <a:gd name="T17" fmla="*/ 242 h 2498"/>
                  <a:gd name="T18" fmla="*/ 38 w 1542"/>
                  <a:gd name="T19" fmla="*/ 240 h 2498"/>
                  <a:gd name="T20" fmla="*/ 38 w 1542"/>
                  <a:gd name="T21" fmla="*/ 240 h 2498"/>
                  <a:gd name="T22" fmla="*/ 1542 w 1542"/>
                  <a:gd name="T23" fmla="*/ 0 h 2498"/>
                  <a:gd name="T24" fmla="*/ 1542 w 1542"/>
                  <a:gd name="T25" fmla="*/ 2082 h 2498"/>
                  <a:gd name="connsiteX0" fmla="*/ 10000 w 10000"/>
                  <a:gd name="connsiteY0" fmla="*/ 8221 h 9886"/>
                  <a:gd name="connsiteX1" fmla="*/ 0 w 10000"/>
                  <a:gd name="connsiteY1" fmla="*/ 9886 h 9886"/>
                  <a:gd name="connsiteX2" fmla="*/ 0 w 10000"/>
                  <a:gd name="connsiteY2" fmla="*/ 951 h 9886"/>
                  <a:gd name="connsiteX3" fmla="*/ 0 w 10000"/>
                  <a:gd name="connsiteY3" fmla="*/ 951 h 9886"/>
                  <a:gd name="connsiteX4" fmla="*/ 0 w 10000"/>
                  <a:gd name="connsiteY4" fmla="*/ 943 h 9886"/>
                  <a:gd name="connsiteX5" fmla="*/ 26 w 10000"/>
                  <a:gd name="connsiteY5" fmla="*/ 911 h 9886"/>
                  <a:gd name="connsiteX6" fmla="*/ 52 w 10000"/>
                  <a:gd name="connsiteY6" fmla="*/ 887 h 9886"/>
                  <a:gd name="connsiteX7" fmla="*/ 91 w 10000"/>
                  <a:gd name="connsiteY7" fmla="*/ 871 h 9886"/>
                  <a:gd name="connsiteX8" fmla="*/ 156 w 10000"/>
                  <a:gd name="connsiteY8" fmla="*/ 855 h 9886"/>
                  <a:gd name="connsiteX9" fmla="*/ 246 w 10000"/>
                  <a:gd name="connsiteY9" fmla="*/ 847 h 9886"/>
                  <a:gd name="connsiteX10" fmla="*/ 246 w 10000"/>
                  <a:gd name="connsiteY10" fmla="*/ 847 h 9886"/>
                  <a:gd name="connsiteX11" fmla="*/ 10000 w 10000"/>
                  <a:gd name="connsiteY11" fmla="*/ 0 h 9886"/>
                  <a:gd name="connsiteX12" fmla="*/ 10000 w 10000"/>
                  <a:gd name="connsiteY12" fmla="*/ 8221 h 9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000" h="9886">
                    <a:moveTo>
                      <a:pt x="10000" y="8221"/>
                    </a:moveTo>
                    <a:lnTo>
                      <a:pt x="0" y="9886"/>
                    </a:lnTo>
                    <a:lnTo>
                      <a:pt x="0" y="951"/>
                    </a:lnTo>
                    <a:lnTo>
                      <a:pt x="0" y="951"/>
                    </a:lnTo>
                    <a:lnTo>
                      <a:pt x="0" y="943"/>
                    </a:lnTo>
                    <a:lnTo>
                      <a:pt x="26" y="911"/>
                    </a:lnTo>
                    <a:cubicBezTo>
                      <a:pt x="35" y="903"/>
                      <a:pt x="43" y="895"/>
                      <a:pt x="52" y="887"/>
                    </a:cubicBezTo>
                    <a:cubicBezTo>
                      <a:pt x="65" y="882"/>
                      <a:pt x="78" y="876"/>
                      <a:pt x="91" y="871"/>
                    </a:cubicBezTo>
                    <a:cubicBezTo>
                      <a:pt x="113" y="866"/>
                      <a:pt x="134" y="860"/>
                      <a:pt x="156" y="855"/>
                    </a:cubicBezTo>
                    <a:cubicBezTo>
                      <a:pt x="186" y="852"/>
                      <a:pt x="216" y="850"/>
                      <a:pt x="246" y="847"/>
                    </a:cubicBezTo>
                    <a:lnTo>
                      <a:pt x="246" y="847"/>
                    </a:lnTo>
                    <a:lnTo>
                      <a:pt x="10000" y="0"/>
                    </a:lnTo>
                    <a:lnTo>
                      <a:pt x="10000" y="8221"/>
                    </a:lnTo>
                    <a:close/>
                  </a:path>
                </a:pathLst>
              </a:custGeom>
              <a:solidFill>
                <a:schemeClr val="accent3">
                  <a:lumMod val="75000"/>
                </a:schemeClr>
              </a:solidFill>
              <a:ln>
                <a:noFill/>
              </a:ln>
            </p:spPr>
            <p:txBody>
              <a:bodyPr vert="horz" wrap="square" lIns="91440" tIns="45720" rIns="91440" bIns="45720" numCol="1" anchor="t" anchorCtr="0" compatLnSpc="1"/>
              <a:lstStyle/>
              <a:p>
                <a:endParaRPr lang="zh-CN" altLang="en-US">
                  <a:ea typeface="+mn-ea"/>
                  <a:cs typeface="+mn-ea"/>
                </a:endParaRPr>
              </a:p>
            </p:txBody>
          </p:sp>
          <p:sp>
            <p:nvSpPr>
              <p:cNvPr id="108" name="Freeform 6"/>
              <p:cNvSpPr/>
              <p:nvPr/>
            </p:nvSpPr>
            <p:spPr bwMode="auto">
              <a:xfrm>
                <a:off x="3086112" y="440255"/>
                <a:ext cx="3147054" cy="632896"/>
              </a:xfrm>
              <a:custGeom>
                <a:avLst/>
                <a:gdLst>
                  <a:gd name="T0" fmla="*/ 0 w 1860"/>
                  <a:gd name="T1" fmla="*/ 232 h 422"/>
                  <a:gd name="T2" fmla="*/ 1510 w 1860"/>
                  <a:gd name="T3" fmla="*/ 0 h 422"/>
                  <a:gd name="T4" fmla="*/ 1860 w 1860"/>
                  <a:gd name="T5" fmla="*/ 124 h 422"/>
                  <a:gd name="T6" fmla="*/ 402 w 1860"/>
                  <a:gd name="T7" fmla="*/ 400 h 422"/>
                  <a:gd name="T8" fmla="*/ 186 w 1860"/>
                  <a:gd name="T9" fmla="*/ 422 h 422"/>
                  <a:gd name="T10" fmla="*/ 0 w 1860"/>
                  <a:gd name="T11" fmla="*/ 276 h 422"/>
                  <a:gd name="T12" fmla="*/ 0 w 1860"/>
                  <a:gd name="T13" fmla="*/ 232 h 422"/>
                  <a:gd name="connsiteX0" fmla="*/ 0 w 10000"/>
                  <a:gd name="connsiteY0" fmla="*/ 5747 h 10249"/>
                  <a:gd name="connsiteX1" fmla="*/ 8118 w 10000"/>
                  <a:gd name="connsiteY1" fmla="*/ 0 h 10249"/>
                  <a:gd name="connsiteX2" fmla="*/ 10000 w 10000"/>
                  <a:gd name="connsiteY2" fmla="*/ 3187 h 10249"/>
                  <a:gd name="connsiteX3" fmla="*/ 2161 w 10000"/>
                  <a:gd name="connsiteY3" fmla="*/ 9728 h 10249"/>
                  <a:gd name="connsiteX4" fmla="*/ 1000 w 10000"/>
                  <a:gd name="connsiteY4" fmla="*/ 10249 h 10249"/>
                  <a:gd name="connsiteX5" fmla="*/ 0 w 10000"/>
                  <a:gd name="connsiteY5" fmla="*/ 6789 h 10249"/>
                  <a:gd name="connsiteX6" fmla="*/ 0 w 10000"/>
                  <a:gd name="connsiteY6" fmla="*/ 5747 h 10249"/>
                  <a:gd name="connsiteX0-1" fmla="*/ 0 w 10612"/>
                  <a:gd name="connsiteY0-2" fmla="*/ 5747 h 10249"/>
                  <a:gd name="connsiteX1-3" fmla="*/ 8118 w 10612"/>
                  <a:gd name="connsiteY1-4" fmla="*/ 0 h 10249"/>
                  <a:gd name="connsiteX2-5" fmla="*/ 10612 w 10612"/>
                  <a:gd name="connsiteY2-6" fmla="*/ 4384 h 10249"/>
                  <a:gd name="connsiteX3-7" fmla="*/ 2161 w 10612"/>
                  <a:gd name="connsiteY3-8" fmla="*/ 9728 h 10249"/>
                  <a:gd name="connsiteX4-9" fmla="*/ 1000 w 10612"/>
                  <a:gd name="connsiteY4-10" fmla="*/ 10249 h 10249"/>
                  <a:gd name="connsiteX5-11" fmla="*/ 0 w 10612"/>
                  <a:gd name="connsiteY5-12" fmla="*/ 6789 h 10249"/>
                  <a:gd name="connsiteX6-13" fmla="*/ 0 w 10612"/>
                  <a:gd name="connsiteY6-14" fmla="*/ 5747 h 10249"/>
                  <a:gd name="connsiteX0-15" fmla="*/ 0 w 10658"/>
                  <a:gd name="connsiteY0-16" fmla="*/ 5747 h 10249"/>
                  <a:gd name="connsiteX1-17" fmla="*/ 8118 w 10658"/>
                  <a:gd name="connsiteY1-18" fmla="*/ 0 h 10249"/>
                  <a:gd name="connsiteX2-19" fmla="*/ 10658 w 10658"/>
                  <a:gd name="connsiteY2-20" fmla="*/ 4384 h 10249"/>
                  <a:gd name="connsiteX3-21" fmla="*/ 2161 w 10658"/>
                  <a:gd name="connsiteY3-22" fmla="*/ 9728 h 10249"/>
                  <a:gd name="connsiteX4-23" fmla="*/ 1000 w 10658"/>
                  <a:gd name="connsiteY4-24" fmla="*/ 10249 h 10249"/>
                  <a:gd name="connsiteX5-25" fmla="*/ 0 w 10658"/>
                  <a:gd name="connsiteY5-26" fmla="*/ 6789 h 10249"/>
                  <a:gd name="connsiteX6-27" fmla="*/ 0 w 10658"/>
                  <a:gd name="connsiteY6-28" fmla="*/ 5747 h 10249"/>
                  <a:gd name="connsiteX0-29" fmla="*/ 0 w 10658"/>
                  <a:gd name="connsiteY0-30" fmla="*/ 4816 h 9318"/>
                  <a:gd name="connsiteX1-31" fmla="*/ 8638 w 10658"/>
                  <a:gd name="connsiteY1-32" fmla="*/ 0 h 9318"/>
                  <a:gd name="connsiteX2-33" fmla="*/ 10658 w 10658"/>
                  <a:gd name="connsiteY2-34" fmla="*/ 3453 h 9318"/>
                  <a:gd name="connsiteX3-35" fmla="*/ 2161 w 10658"/>
                  <a:gd name="connsiteY3-36" fmla="*/ 8797 h 9318"/>
                  <a:gd name="connsiteX4-37" fmla="*/ 1000 w 10658"/>
                  <a:gd name="connsiteY4-38" fmla="*/ 9318 h 9318"/>
                  <a:gd name="connsiteX5-39" fmla="*/ 0 w 10658"/>
                  <a:gd name="connsiteY5-40" fmla="*/ 5858 h 9318"/>
                  <a:gd name="connsiteX6-41" fmla="*/ 0 w 10658"/>
                  <a:gd name="connsiteY6-42" fmla="*/ 4816 h 9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10658" h="9318">
                    <a:moveTo>
                      <a:pt x="0" y="4816"/>
                    </a:moveTo>
                    <a:lnTo>
                      <a:pt x="8638" y="0"/>
                    </a:lnTo>
                    <a:lnTo>
                      <a:pt x="10658" y="3453"/>
                    </a:lnTo>
                    <a:lnTo>
                      <a:pt x="2161" y="8797"/>
                    </a:lnTo>
                    <a:lnTo>
                      <a:pt x="1000" y="9318"/>
                    </a:lnTo>
                    <a:lnTo>
                      <a:pt x="0" y="5858"/>
                    </a:lnTo>
                    <a:lnTo>
                      <a:pt x="0" y="4816"/>
                    </a:lnTo>
                    <a:close/>
                  </a:path>
                </a:pathLst>
              </a:custGeom>
              <a:solidFill>
                <a:srgbClr val="DCDDD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mn-ea"/>
                  <a:cs typeface="+mn-ea"/>
                </a:endParaRPr>
              </a:p>
            </p:txBody>
          </p:sp>
          <p:sp>
            <p:nvSpPr>
              <p:cNvPr id="109" name="Freeform 7"/>
              <p:cNvSpPr/>
              <p:nvPr/>
            </p:nvSpPr>
            <p:spPr bwMode="auto">
              <a:xfrm>
                <a:off x="3698891" y="662626"/>
                <a:ext cx="2573378" cy="4109399"/>
              </a:xfrm>
              <a:custGeom>
                <a:avLst/>
                <a:gdLst>
                  <a:gd name="T0" fmla="*/ 1518 w 1518"/>
                  <a:gd name="T1" fmla="*/ 2224 h 2640"/>
                  <a:gd name="T2" fmla="*/ 16 w 1518"/>
                  <a:gd name="T3" fmla="*/ 2640 h 2640"/>
                  <a:gd name="T4" fmla="*/ 0 w 1518"/>
                  <a:gd name="T5" fmla="*/ 280 h 2640"/>
                  <a:gd name="T6" fmla="*/ 1518 w 1518"/>
                  <a:gd name="T7" fmla="*/ 0 h 2640"/>
                  <a:gd name="T8" fmla="*/ 1518 w 1518"/>
                  <a:gd name="T9" fmla="*/ 2224 h 2640"/>
                  <a:gd name="connsiteX0" fmla="*/ 10000 w 10019"/>
                  <a:gd name="connsiteY0" fmla="*/ 8165 h 9741"/>
                  <a:gd name="connsiteX1" fmla="*/ 105 w 10019"/>
                  <a:gd name="connsiteY1" fmla="*/ 9741 h 9741"/>
                  <a:gd name="connsiteX2" fmla="*/ 0 w 10019"/>
                  <a:gd name="connsiteY2" fmla="*/ 802 h 9741"/>
                  <a:gd name="connsiteX3" fmla="*/ 10019 w 10019"/>
                  <a:gd name="connsiteY3" fmla="*/ 0 h 9741"/>
                  <a:gd name="connsiteX4" fmla="*/ 10000 w 10019"/>
                  <a:gd name="connsiteY4" fmla="*/ 8165 h 9741"/>
                  <a:gd name="connsiteX0-1" fmla="*/ 9981 w 10000"/>
                  <a:gd name="connsiteY0-2" fmla="*/ 8448 h 10066"/>
                  <a:gd name="connsiteX1-3" fmla="*/ 105 w 10000"/>
                  <a:gd name="connsiteY1-4" fmla="*/ 10066 h 10066"/>
                  <a:gd name="connsiteX2-5" fmla="*/ 0 w 10000"/>
                  <a:gd name="connsiteY2-6" fmla="*/ 889 h 10066"/>
                  <a:gd name="connsiteX3-7" fmla="*/ 10000 w 10000"/>
                  <a:gd name="connsiteY3-8" fmla="*/ 0 h 10066"/>
                  <a:gd name="connsiteX4-9" fmla="*/ 9981 w 10000"/>
                  <a:gd name="connsiteY4-10" fmla="*/ 8448 h 10066"/>
                  <a:gd name="connsiteX0-11" fmla="*/ 9981 w 10000"/>
                  <a:gd name="connsiteY0-12" fmla="*/ 8315 h 10066"/>
                  <a:gd name="connsiteX1-13" fmla="*/ 105 w 10000"/>
                  <a:gd name="connsiteY1-14" fmla="*/ 10066 h 10066"/>
                  <a:gd name="connsiteX2-15" fmla="*/ 0 w 10000"/>
                  <a:gd name="connsiteY2-16" fmla="*/ 889 h 10066"/>
                  <a:gd name="connsiteX3-17" fmla="*/ 10000 w 10000"/>
                  <a:gd name="connsiteY3-18" fmla="*/ 0 h 10066"/>
                  <a:gd name="connsiteX4-19" fmla="*/ 9981 w 10000"/>
                  <a:gd name="connsiteY4-20" fmla="*/ 8315 h 10066"/>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000" h="10066">
                    <a:moveTo>
                      <a:pt x="9981" y="8315"/>
                    </a:moveTo>
                    <a:lnTo>
                      <a:pt x="105" y="10066"/>
                    </a:lnTo>
                    <a:lnTo>
                      <a:pt x="0" y="889"/>
                    </a:lnTo>
                    <a:lnTo>
                      <a:pt x="10000" y="0"/>
                    </a:lnTo>
                    <a:cubicBezTo>
                      <a:pt x="9994" y="2794"/>
                      <a:pt x="9987" y="5521"/>
                      <a:pt x="9981" y="8315"/>
                    </a:cubicBezTo>
                    <a:close/>
                  </a:path>
                </a:pathLst>
              </a:custGeom>
              <a:gradFill flip="none" rotWithShape="1">
                <a:gsLst>
                  <a:gs pos="0">
                    <a:schemeClr val="accent3"/>
                  </a:gs>
                  <a:gs pos="100000">
                    <a:schemeClr val="accent3">
                      <a:lumMod val="60000"/>
                      <a:lumOff val="40000"/>
                    </a:schemeClr>
                  </a:gs>
                </a:gsLst>
                <a:lin ang="18900000" scaled="1"/>
                <a:tileRect/>
              </a:gradFill>
              <a:ln>
                <a:noFill/>
              </a:ln>
            </p:spPr>
            <p:txBody>
              <a:bodyPr vert="horz" wrap="square" lIns="91440" tIns="45720" rIns="91440" bIns="45720" numCol="1" anchor="t" anchorCtr="0" compatLnSpc="1"/>
              <a:lstStyle/>
              <a:p>
                <a:endParaRPr lang="zh-CN" altLang="en-US">
                  <a:ea typeface="+mn-ea"/>
                  <a:cs typeface="+mn-ea"/>
                </a:endParaRPr>
              </a:p>
            </p:txBody>
          </p:sp>
          <p:sp>
            <p:nvSpPr>
              <p:cNvPr id="110" name="Freeform 8"/>
              <p:cNvSpPr/>
              <p:nvPr/>
            </p:nvSpPr>
            <p:spPr bwMode="auto">
              <a:xfrm>
                <a:off x="3035309" y="742951"/>
                <a:ext cx="688978" cy="4054474"/>
              </a:xfrm>
              <a:custGeom>
                <a:avLst/>
                <a:gdLst>
                  <a:gd name="T0" fmla="*/ 208 w 434"/>
                  <a:gd name="T1" fmla="*/ 148 h 2554"/>
                  <a:gd name="T2" fmla="*/ 142 w 434"/>
                  <a:gd name="T3" fmla="*/ 110 h 2554"/>
                  <a:gd name="T4" fmla="*/ 92 w 434"/>
                  <a:gd name="T5" fmla="*/ 68 h 2554"/>
                  <a:gd name="T6" fmla="*/ 40 w 434"/>
                  <a:gd name="T7" fmla="*/ 16 h 2554"/>
                  <a:gd name="T8" fmla="*/ 26 w 434"/>
                  <a:gd name="T9" fmla="*/ 4 h 2554"/>
                  <a:gd name="T10" fmla="*/ 18 w 434"/>
                  <a:gd name="T11" fmla="*/ 0 h 2554"/>
                  <a:gd name="T12" fmla="*/ 2 w 434"/>
                  <a:gd name="T13" fmla="*/ 8 h 2554"/>
                  <a:gd name="T14" fmla="*/ 0 w 434"/>
                  <a:gd name="T15" fmla="*/ 16 h 2554"/>
                  <a:gd name="T16" fmla="*/ 0 w 434"/>
                  <a:gd name="T17" fmla="*/ 2328 h 2554"/>
                  <a:gd name="T18" fmla="*/ 4 w 434"/>
                  <a:gd name="T19" fmla="*/ 2360 h 2554"/>
                  <a:gd name="T20" fmla="*/ 18 w 434"/>
                  <a:gd name="T21" fmla="*/ 2392 h 2554"/>
                  <a:gd name="T22" fmla="*/ 38 w 434"/>
                  <a:gd name="T23" fmla="*/ 2424 h 2554"/>
                  <a:gd name="T24" fmla="*/ 64 w 434"/>
                  <a:gd name="T25" fmla="*/ 2454 h 2554"/>
                  <a:gd name="T26" fmla="*/ 96 w 434"/>
                  <a:gd name="T27" fmla="*/ 2480 h 2554"/>
                  <a:gd name="T28" fmla="*/ 134 w 434"/>
                  <a:gd name="T29" fmla="*/ 2506 h 2554"/>
                  <a:gd name="T30" fmla="*/ 174 w 434"/>
                  <a:gd name="T31" fmla="*/ 2526 h 2554"/>
                  <a:gd name="T32" fmla="*/ 218 w 434"/>
                  <a:gd name="T33" fmla="*/ 2542 h 2554"/>
                  <a:gd name="T34" fmla="*/ 218 w 434"/>
                  <a:gd name="T35" fmla="*/ 2542 h 2554"/>
                  <a:gd name="T36" fmla="*/ 288 w 434"/>
                  <a:gd name="T37" fmla="*/ 2554 h 2554"/>
                  <a:gd name="T38" fmla="*/ 288 w 434"/>
                  <a:gd name="T39" fmla="*/ 2554 h 2554"/>
                  <a:gd name="T40" fmla="*/ 364 w 434"/>
                  <a:gd name="T41" fmla="*/ 2550 h 2554"/>
                  <a:gd name="T42" fmla="*/ 422 w 434"/>
                  <a:gd name="T43" fmla="*/ 2540 h 2554"/>
                  <a:gd name="T44" fmla="*/ 428 w 434"/>
                  <a:gd name="T45" fmla="*/ 2538 h 2554"/>
                  <a:gd name="T46" fmla="*/ 434 w 434"/>
                  <a:gd name="T47" fmla="*/ 2530 h 2554"/>
                  <a:gd name="T48" fmla="*/ 434 w 434"/>
                  <a:gd name="T49" fmla="*/ 196 h 2554"/>
                  <a:gd name="T50" fmla="*/ 434 w 434"/>
                  <a:gd name="T51" fmla="*/ 188 h 2554"/>
                  <a:gd name="T52" fmla="*/ 424 w 434"/>
                  <a:gd name="T53" fmla="*/ 180 h 2554"/>
                  <a:gd name="T54" fmla="*/ 416 w 434"/>
                  <a:gd name="T55" fmla="*/ 178 h 2554"/>
                  <a:gd name="T56" fmla="*/ 360 w 434"/>
                  <a:gd name="T57" fmla="*/ 182 h 2554"/>
                  <a:gd name="T58" fmla="*/ 304 w 434"/>
                  <a:gd name="T59" fmla="*/ 178 h 2554"/>
                  <a:gd name="T60" fmla="*/ 240 w 434"/>
                  <a:gd name="T61" fmla="*/ 162 h 2554"/>
                  <a:gd name="T62" fmla="*/ 208 w 434"/>
                  <a:gd name="T63" fmla="*/ 148 h 2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4" h="2554">
                    <a:moveTo>
                      <a:pt x="208" y="148"/>
                    </a:moveTo>
                    <a:lnTo>
                      <a:pt x="208" y="148"/>
                    </a:lnTo>
                    <a:lnTo>
                      <a:pt x="172" y="130"/>
                    </a:lnTo>
                    <a:lnTo>
                      <a:pt x="142" y="110"/>
                    </a:lnTo>
                    <a:lnTo>
                      <a:pt x="116" y="88"/>
                    </a:lnTo>
                    <a:lnTo>
                      <a:pt x="92" y="68"/>
                    </a:lnTo>
                    <a:lnTo>
                      <a:pt x="56" y="30"/>
                    </a:lnTo>
                    <a:lnTo>
                      <a:pt x="40" y="16"/>
                    </a:lnTo>
                    <a:lnTo>
                      <a:pt x="26" y="4"/>
                    </a:lnTo>
                    <a:lnTo>
                      <a:pt x="26" y="4"/>
                    </a:lnTo>
                    <a:lnTo>
                      <a:pt x="22" y="0"/>
                    </a:lnTo>
                    <a:lnTo>
                      <a:pt x="18" y="0"/>
                    </a:lnTo>
                    <a:lnTo>
                      <a:pt x="8" y="2"/>
                    </a:lnTo>
                    <a:lnTo>
                      <a:pt x="2" y="8"/>
                    </a:lnTo>
                    <a:lnTo>
                      <a:pt x="0" y="12"/>
                    </a:lnTo>
                    <a:lnTo>
                      <a:pt x="0" y="16"/>
                    </a:lnTo>
                    <a:lnTo>
                      <a:pt x="0" y="2328"/>
                    </a:lnTo>
                    <a:lnTo>
                      <a:pt x="0" y="2328"/>
                    </a:lnTo>
                    <a:lnTo>
                      <a:pt x="2" y="2344"/>
                    </a:lnTo>
                    <a:lnTo>
                      <a:pt x="4" y="2360"/>
                    </a:lnTo>
                    <a:lnTo>
                      <a:pt x="10" y="2376"/>
                    </a:lnTo>
                    <a:lnTo>
                      <a:pt x="18" y="2392"/>
                    </a:lnTo>
                    <a:lnTo>
                      <a:pt x="26" y="2408"/>
                    </a:lnTo>
                    <a:lnTo>
                      <a:pt x="38" y="2424"/>
                    </a:lnTo>
                    <a:lnTo>
                      <a:pt x="50" y="2438"/>
                    </a:lnTo>
                    <a:lnTo>
                      <a:pt x="64" y="2454"/>
                    </a:lnTo>
                    <a:lnTo>
                      <a:pt x="80" y="2468"/>
                    </a:lnTo>
                    <a:lnTo>
                      <a:pt x="96" y="2480"/>
                    </a:lnTo>
                    <a:lnTo>
                      <a:pt x="114" y="2494"/>
                    </a:lnTo>
                    <a:lnTo>
                      <a:pt x="134" y="2506"/>
                    </a:lnTo>
                    <a:lnTo>
                      <a:pt x="152" y="2516"/>
                    </a:lnTo>
                    <a:lnTo>
                      <a:pt x="174" y="2526"/>
                    </a:lnTo>
                    <a:lnTo>
                      <a:pt x="196" y="2534"/>
                    </a:lnTo>
                    <a:lnTo>
                      <a:pt x="218" y="2542"/>
                    </a:lnTo>
                    <a:lnTo>
                      <a:pt x="218" y="2542"/>
                    </a:lnTo>
                    <a:lnTo>
                      <a:pt x="218" y="2542"/>
                    </a:lnTo>
                    <a:lnTo>
                      <a:pt x="254" y="2550"/>
                    </a:lnTo>
                    <a:lnTo>
                      <a:pt x="288" y="2554"/>
                    </a:lnTo>
                    <a:lnTo>
                      <a:pt x="288" y="2554"/>
                    </a:lnTo>
                    <a:lnTo>
                      <a:pt x="288" y="2554"/>
                    </a:lnTo>
                    <a:lnTo>
                      <a:pt x="326" y="2554"/>
                    </a:lnTo>
                    <a:lnTo>
                      <a:pt x="364" y="2550"/>
                    </a:lnTo>
                    <a:lnTo>
                      <a:pt x="398" y="2546"/>
                    </a:lnTo>
                    <a:lnTo>
                      <a:pt x="422" y="2540"/>
                    </a:lnTo>
                    <a:lnTo>
                      <a:pt x="422" y="2540"/>
                    </a:lnTo>
                    <a:lnTo>
                      <a:pt x="428" y="2538"/>
                    </a:lnTo>
                    <a:lnTo>
                      <a:pt x="432" y="2534"/>
                    </a:lnTo>
                    <a:lnTo>
                      <a:pt x="434" y="2530"/>
                    </a:lnTo>
                    <a:lnTo>
                      <a:pt x="434" y="2524"/>
                    </a:lnTo>
                    <a:lnTo>
                      <a:pt x="434" y="196"/>
                    </a:lnTo>
                    <a:lnTo>
                      <a:pt x="434" y="196"/>
                    </a:lnTo>
                    <a:lnTo>
                      <a:pt x="434" y="188"/>
                    </a:lnTo>
                    <a:lnTo>
                      <a:pt x="430" y="182"/>
                    </a:lnTo>
                    <a:lnTo>
                      <a:pt x="424" y="180"/>
                    </a:lnTo>
                    <a:lnTo>
                      <a:pt x="416" y="178"/>
                    </a:lnTo>
                    <a:lnTo>
                      <a:pt x="416" y="178"/>
                    </a:lnTo>
                    <a:lnTo>
                      <a:pt x="382" y="182"/>
                    </a:lnTo>
                    <a:lnTo>
                      <a:pt x="360" y="182"/>
                    </a:lnTo>
                    <a:lnTo>
                      <a:pt x="332" y="180"/>
                    </a:lnTo>
                    <a:lnTo>
                      <a:pt x="304" y="178"/>
                    </a:lnTo>
                    <a:lnTo>
                      <a:pt x="272" y="172"/>
                    </a:lnTo>
                    <a:lnTo>
                      <a:pt x="240" y="162"/>
                    </a:lnTo>
                    <a:lnTo>
                      <a:pt x="208" y="148"/>
                    </a:lnTo>
                    <a:lnTo>
                      <a:pt x="208" y="148"/>
                    </a:lnTo>
                    <a:close/>
                  </a:path>
                </a:pathLst>
              </a:custGeom>
              <a:gradFill flip="none" rotWithShape="1">
                <a:gsLst>
                  <a:gs pos="0">
                    <a:schemeClr val="accent3">
                      <a:lumMod val="75000"/>
                    </a:schemeClr>
                  </a:gs>
                  <a:gs pos="50000">
                    <a:schemeClr val="accent3">
                      <a:lumMod val="60000"/>
                      <a:lumOff val="40000"/>
                    </a:schemeClr>
                  </a:gs>
                  <a:gs pos="100000">
                    <a:schemeClr val="accent3"/>
                  </a:gs>
                </a:gsLst>
                <a:lin ang="0" scaled="1"/>
                <a:tileRect/>
              </a:gradFill>
              <a:ln>
                <a:noFill/>
              </a:ln>
            </p:spPr>
            <p:txBody>
              <a:bodyPr vert="horz" wrap="square" lIns="91440" tIns="45720" rIns="91440" bIns="45720" numCol="1" anchor="t" anchorCtr="0" compatLnSpc="1"/>
              <a:lstStyle/>
              <a:p>
                <a:endParaRPr lang="zh-CN" altLang="en-US">
                  <a:ea typeface="+mn-ea"/>
                  <a:cs typeface="+mn-ea"/>
                </a:endParaRPr>
              </a:p>
            </p:txBody>
          </p:sp>
          <p:sp>
            <p:nvSpPr>
              <p:cNvPr id="111" name="圆角矩形 8"/>
              <p:cNvSpPr/>
              <p:nvPr/>
            </p:nvSpPr>
            <p:spPr>
              <a:xfrm>
                <a:off x="3651250" y="1027113"/>
                <a:ext cx="149226" cy="3752055"/>
              </a:xfrm>
              <a:custGeom>
                <a:avLst/>
                <a:gdLst>
                  <a:gd name="connsiteX0" fmla="*/ 0 w 149225"/>
                  <a:gd name="connsiteY0" fmla="*/ 51572 h 3744912"/>
                  <a:gd name="connsiteX1" fmla="*/ 51572 w 149225"/>
                  <a:gd name="connsiteY1" fmla="*/ 0 h 3744912"/>
                  <a:gd name="connsiteX2" fmla="*/ 97653 w 149225"/>
                  <a:gd name="connsiteY2" fmla="*/ 0 h 3744912"/>
                  <a:gd name="connsiteX3" fmla="*/ 149225 w 149225"/>
                  <a:gd name="connsiteY3" fmla="*/ 51572 h 3744912"/>
                  <a:gd name="connsiteX4" fmla="*/ 149225 w 149225"/>
                  <a:gd name="connsiteY4" fmla="*/ 3693340 h 3744912"/>
                  <a:gd name="connsiteX5" fmla="*/ 97653 w 149225"/>
                  <a:gd name="connsiteY5" fmla="*/ 3744912 h 3744912"/>
                  <a:gd name="connsiteX6" fmla="*/ 51572 w 149225"/>
                  <a:gd name="connsiteY6" fmla="*/ 3744912 h 3744912"/>
                  <a:gd name="connsiteX7" fmla="*/ 0 w 149225"/>
                  <a:gd name="connsiteY7" fmla="*/ 3693340 h 3744912"/>
                  <a:gd name="connsiteX8" fmla="*/ 0 w 149225"/>
                  <a:gd name="connsiteY8" fmla="*/ 51572 h 3744912"/>
                  <a:gd name="connsiteX0-1" fmla="*/ 0 w 149226"/>
                  <a:gd name="connsiteY0-2" fmla="*/ 51572 h 3744912"/>
                  <a:gd name="connsiteX1-3" fmla="*/ 51572 w 149226"/>
                  <a:gd name="connsiteY1-4" fmla="*/ 0 h 3744912"/>
                  <a:gd name="connsiteX2-5" fmla="*/ 97653 w 149226"/>
                  <a:gd name="connsiteY2-6" fmla="*/ 0 h 3744912"/>
                  <a:gd name="connsiteX3-7" fmla="*/ 149225 w 149226"/>
                  <a:gd name="connsiteY3-8" fmla="*/ 51572 h 3744912"/>
                  <a:gd name="connsiteX4-9" fmla="*/ 149225 w 149226"/>
                  <a:gd name="connsiteY4-10" fmla="*/ 3693340 h 3744912"/>
                  <a:gd name="connsiteX5-11" fmla="*/ 121465 w 149226"/>
                  <a:gd name="connsiteY5-12" fmla="*/ 3733006 h 3744912"/>
                  <a:gd name="connsiteX6-13" fmla="*/ 51572 w 149226"/>
                  <a:gd name="connsiteY6-14" fmla="*/ 3744912 h 3744912"/>
                  <a:gd name="connsiteX7-15" fmla="*/ 0 w 149226"/>
                  <a:gd name="connsiteY7-16" fmla="*/ 3693340 h 3744912"/>
                  <a:gd name="connsiteX8-17" fmla="*/ 0 w 149226"/>
                  <a:gd name="connsiteY8-18" fmla="*/ 51572 h 3744912"/>
                  <a:gd name="connsiteX0-19" fmla="*/ 0 w 149226"/>
                  <a:gd name="connsiteY0-20" fmla="*/ 51572 h 3752056"/>
                  <a:gd name="connsiteX1-21" fmla="*/ 51572 w 149226"/>
                  <a:gd name="connsiteY1-22" fmla="*/ 0 h 3752056"/>
                  <a:gd name="connsiteX2-23" fmla="*/ 97653 w 149226"/>
                  <a:gd name="connsiteY2-24" fmla="*/ 0 h 3752056"/>
                  <a:gd name="connsiteX3-25" fmla="*/ 149225 w 149226"/>
                  <a:gd name="connsiteY3-26" fmla="*/ 51572 h 3752056"/>
                  <a:gd name="connsiteX4-27" fmla="*/ 149225 w 149226"/>
                  <a:gd name="connsiteY4-28" fmla="*/ 3693340 h 3752056"/>
                  <a:gd name="connsiteX5-29" fmla="*/ 121465 w 149226"/>
                  <a:gd name="connsiteY5-30" fmla="*/ 3733006 h 3752056"/>
                  <a:gd name="connsiteX6-31" fmla="*/ 42047 w 149226"/>
                  <a:gd name="connsiteY6-32" fmla="*/ 3752056 h 3752056"/>
                  <a:gd name="connsiteX7-33" fmla="*/ 0 w 149226"/>
                  <a:gd name="connsiteY7-34" fmla="*/ 3693340 h 3752056"/>
                  <a:gd name="connsiteX8-35" fmla="*/ 0 w 149226"/>
                  <a:gd name="connsiteY8-36" fmla="*/ 51572 h 3752056"/>
                  <a:gd name="connsiteX0-37" fmla="*/ 0 w 149226"/>
                  <a:gd name="connsiteY0-38" fmla="*/ 51572 h 3752056"/>
                  <a:gd name="connsiteX1-39" fmla="*/ 51572 w 149226"/>
                  <a:gd name="connsiteY1-40" fmla="*/ 0 h 3752056"/>
                  <a:gd name="connsiteX2-41" fmla="*/ 97653 w 149226"/>
                  <a:gd name="connsiteY2-42" fmla="*/ 0 h 3752056"/>
                  <a:gd name="connsiteX3-43" fmla="*/ 149225 w 149226"/>
                  <a:gd name="connsiteY3-44" fmla="*/ 51572 h 3752056"/>
                  <a:gd name="connsiteX4-45" fmla="*/ 149225 w 149226"/>
                  <a:gd name="connsiteY4-46" fmla="*/ 3693340 h 3752056"/>
                  <a:gd name="connsiteX5-47" fmla="*/ 121465 w 149226"/>
                  <a:gd name="connsiteY5-48" fmla="*/ 3733006 h 3752056"/>
                  <a:gd name="connsiteX6-49" fmla="*/ 42047 w 149226"/>
                  <a:gd name="connsiteY6-50" fmla="*/ 3752056 h 3752056"/>
                  <a:gd name="connsiteX7-51" fmla="*/ 0 w 149226"/>
                  <a:gd name="connsiteY7-52" fmla="*/ 3693340 h 3752056"/>
                  <a:gd name="connsiteX8-53" fmla="*/ 0 w 149226"/>
                  <a:gd name="connsiteY8-54" fmla="*/ 51572 h 375205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149226" h="3752056">
                    <a:moveTo>
                      <a:pt x="0" y="51572"/>
                    </a:moveTo>
                    <a:cubicBezTo>
                      <a:pt x="0" y="23090"/>
                      <a:pt x="23090" y="0"/>
                      <a:pt x="51572" y="0"/>
                    </a:cubicBezTo>
                    <a:lnTo>
                      <a:pt x="97653" y="0"/>
                    </a:lnTo>
                    <a:cubicBezTo>
                      <a:pt x="126135" y="0"/>
                      <a:pt x="149225" y="23090"/>
                      <a:pt x="149225" y="51572"/>
                    </a:cubicBezTo>
                    <a:lnTo>
                      <a:pt x="149225" y="3693340"/>
                    </a:lnTo>
                    <a:cubicBezTo>
                      <a:pt x="149225" y="3721822"/>
                      <a:pt x="149947" y="3733006"/>
                      <a:pt x="121465" y="3733006"/>
                    </a:cubicBezTo>
                    <a:cubicBezTo>
                      <a:pt x="106105" y="3733006"/>
                      <a:pt x="69313" y="3747293"/>
                      <a:pt x="42047" y="3752056"/>
                    </a:cubicBezTo>
                    <a:cubicBezTo>
                      <a:pt x="13565" y="3752056"/>
                      <a:pt x="0" y="3721822"/>
                      <a:pt x="0" y="3693340"/>
                    </a:cubicBezTo>
                    <a:lnTo>
                      <a:pt x="0" y="51572"/>
                    </a:lnTo>
                    <a:close/>
                  </a:path>
                </a:pathLst>
              </a:custGeom>
              <a:gradFill flip="none" rotWithShape="1">
                <a:gsLst>
                  <a:gs pos="0">
                    <a:schemeClr val="accent3">
                      <a:lumMod val="60000"/>
                      <a:lumOff val="40000"/>
                      <a:alpha val="20000"/>
                    </a:schemeClr>
                  </a:gs>
                  <a:gs pos="50000">
                    <a:schemeClr val="accent3">
                      <a:lumMod val="60000"/>
                      <a:lumOff val="40000"/>
                    </a:schemeClr>
                  </a:gs>
                  <a:gs pos="100000">
                    <a:schemeClr val="accent3">
                      <a:lumMod val="60000"/>
                      <a:lumOff val="40000"/>
                      <a:alpha val="2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endParaRPr>
              </a:p>
            </p:txBody>
          </p:sp>
        </p:grpSp>
        <p:grpSp>
          <p:nvGrpSpPr>
            <p:cNvPr id="101" name="组合 100"/>
            <p:cNvGrpSpPr/>
            <p:nvPr/>
          </p:nvGrpSpPr>
          <p:grpSpPr>
            <a:xfrm>
              <a:off x="5380261" y="3809883"/>
              <a:ext cx="303665" cy="298641"/>
              <a:chOff x="5032375" y="3027363"/>
              <a:chExt cx="1727200" cy="1698625"/>
            </a:xfrm>
          </p:grpSpPr>
          <p:sp>
            <p:nvSpPr>
              <p:cNvPr id="102" name="Freeform 28"/>
              <p:cNvSpPr/>
              <p:nvPr/>
            </p:nvSpPr>
            <p:spPr bwMode="auto">
              <a:xfrm>
                <a:off x="5435600" y="3154363"/>
                <a:ext cx="923925" cy="1085850"/>
              </a:xfrm>
              <a:custGeom>
                <a:avLst/>
                <a:gdLst>
                  <a:gd name="T0" fmla="*/ 582 w 582"/>
                  <a:gd name="T1" fmla="*/ 0 h 684"/>
                  <a:gd name="T2" fmla="*/ 582 w 582"/>
                  <a:gd name="T3" fmla="*/ 0 h 684"/>
                  <a:gd name="T4" fmla="*/ 582 w 582"/>
                  <a:gd name="T5" fmla="*/ 340 h 684"/>
                  <a:gd name="T6" fmla="*/ 582 w 582"/>
                  <a:gd name="T7" fmla="*/ 340 h 684"/>
                  <a:gd name="T8" fmla="*/ 580 w 582"/>
                  <a:gd name="T9" fmla="*/ 354 h 684"/>
                  <a:gd name="T10" fmla="*/ 578 w 582"/>
                  <a:gd name="T11" fmla="*/ 372 h 684"/>
                  <a:gd name="T12" fmla="*/ 572 w 582"/>
                  <a:gd name="T13" fmla="*/ 390 h 684"/>
                  <a:gd name="T14" fmla="*/ 564 w 582"/>
                  <a:gd name="T15" fmla="*/ 412 h 684"/>
                  <a:gd name="T16" fmla="*/ 554 w 582"/>
                  <a:gd name="T17" fmla="*/ 434 h 684"/>
                  <a:gd name="T18" fmla="*/ 542 w 582"/>
                  <a:gd name="T19" fmla="*/ 458 h 684"/>
                  <a:gd name="T20" fmla="*/ 526 w 582"/>
                  <a:gd name="T21" fmla="*/ 484 h 684"/>
                  <a:gd name="T22" fmla="*/ 510 w 582"/>
                  <a:gd name="T23" fmla="*/ 510 h 684"/>
                  <a:gd name="T24" fmla="*/ 490 w 582"/>
                  <a:gd name="T25" fmla="*/ 534 h 684"/>
                  <a:gd name="T26" fmla="*/ 468 w 582"/>
                  <a:gd name="T27" fmla="*/ 560 h 684"/>
                  <a:gd name="T28" fmla="*/ 444 w 582"/>
                  <a:gd name="T29" fmla="*/ 584 h 684"/>
                  <a:gd name="T30" fmla="*/ 418 w 582"/>
                  <a:gd name="T31" fmla="*/ 608 h 684"/>
                  <a:gd name="T32" fmla="*/ 390 w 582"/>
                  <a:gd name="T33" fmla="*/ 630 h 684"/>
                  <a:gd name="T34" fmla="*/ 358 w 582"/>
                  <a:gd name="T35" fmla="*/ 650 h 684"/>
                  <a:gd name="T36" fmla="*/ 326 w 582"/>
                  <a:gd name="T37" fmla="*/ 668 h 684"/>
                  <a:gd name="T38" fmla="*/ 290 w 582"/>
                  <a:gd name="T39" fmla="*/ 684 h 684"/>
                  <a:gd name="T40" fmla="*/ 290 w 582"/>
                  <a:gd name="T41" fmla="*/ 684 h 684"/>
                  <a:gd name="T42" fmla="*/ 256 w 582"/>
                  <a:gd name="T43" fmla="*/ 668 h 684"/>
                  <a:gd name="T44" fmla="*/ 222 w 582"/>
                  <a:gd name="T45" fmla="*/ 650 h 684"/>
                  <a:gd name="T46" fmla="*/ 192 w 582"/>
                  <a:gd name="T47" fmla="*/ 630 h 684"/>
                  <a:gd name="T48" fmla="*/ 164 w 582"/>
                  <a:gd name="T49" fmla="*/ 608 h 684"/>
                  <a:gd name="T50" fmla="*/ 138 w 582"/>
                  <a:gd name="T51" fmla="*/ 584 h 684"/>
                  <a:gd name="T52" fmla="*/ 114 w 582"/>
                  <a:gd name="T53" fmla="*/ 560 h 684"/>
                  <a:gd name="T54" fmla="*/ 92 w 582"/>
                  <a:gd name="T55" fmla="*/ 534 h 684"/>
                  <a:gd name="T56" fmla="*/ 72 w 582"/>
                  <a:gd name="T57" fmla="*/ 510 h 684"/>
                  <a:gd name="T58" fmla="*/ 56 w 582"/>
                  <a:gd name="T59" fmla="*/ 484 h 684"/>
                  <a:gd name="T60" fmla="*/ 40 w 582"/>
                  <a:gd name="T61" fmla="*/ 458 h 684"/>
                  <a:gd name="T62" fmla="*/ 28 w 582"/>
                  <a:gd name="T63" fmla="*/ 434 h 684"/>
                  <a:gd name="T64" fmla="*/ 18 w 582"/>
                  <a:gd name="T65" fmla="*/ 412 h 684"/>
                  <a:gd name="T66" fmla="*/ 10 w 582"/>
                  <a:gd name="T67" fmla="*/ 390 h 684"/>
                  <a:gd name="T68" fmla="*/ 4 w 582"/>
                  <a:gd name="T69" fmla="*/ 372 h 684"/>
                  <a:gd name="T70" fmla="*/ 0 w 582"/>
                  <a:gd name="T71" fmla="*/ 354 h 684"/>
                  <a:gd name="T72" fmla="*/ 0 w 582"/>
                  <a:gd name="T73" fmla="*/ 340 h 684"/>
                  <a:gd name="T74" fmla="*/ 0 w 582"/>
                  <a:gd name="T75" fmla="*/ 340 h 684"/>
                  <a:gd name="T76" fmla="*/ 0 w 582"/>
                  <a:gd name="T77" fmla="*/ 0 h 6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82" h="684">
                    <a:moveTo>
                      <a:pt x="582" y="0"/>
                    </a:moveTo>
                    <a:lnTo>
                      <a:pt x="582" y="0"/>
                    </a:lnTo>
                    <a:lnTo>
                      <a:pt x="582" y="340"/>
                    </a:lnTo>
                    <a:lnTo>
                      <a:pt x="582" y="340"/>
                    </a:lnTo>
                    <a:lnTo>
                      <a:pt x="580" y="354"/>
                    </a:lnTo>
                    <a:lnTo>
                      <a:pt x="578" y="372"/>
                    </a:lnTo>
                    <a:lnTo>
                      <a:pt x="572" y="390"/>
                    </a:lnTo>
                    <a:lnTo>
                      <a:pt x="564" y="412"/>
                    </a:lnTo>
                    <a:lnTo>
                      <a:pt x="554" y="434"/>
                    </a:lnTo>
                    <a:lnTo>
                      <a:pt x="542" y="458"/>
                    </a:lnTo>
                    <a:lnTo>
                      <a:pt x="526" y="484"/>
                    </a:lnTo>
                    <a:lnTo>
                      <a:pt x="510" y="510"/>
                    </a:lnTo>
                    <a:lnTo>
                      <a:pt x="490" y="534"/>
                    </a:lnTo>
                    <a:lnTo>
                      <a:pt x="468" y="560"/>
                    </a:lnTo>
                    <a:lnTo>
                      <a:pt x="444" y="584"/>
                    </a:lnTo>
                    <a:lnTo>
                      <a:pt x="418" y="608"/>
                    </a:lnTo>
                    <a:lnTo>
                      <a:pt x="390" y="630"/>
                    </a:lnTo>
                    <a:lnTo>
                      <a:pt x="358" y="650"/>
                    </a:lnTo>
                    <a:lnTo>
                      <a:pt x="326" y="668"/>
                    </a:lnTo>
                    <a:lnTo>
                      <a:pt x="290" y="684"/>
                    </a:lnTo>
                    <a:lnTo>
                      <a:pt x="290" y="684"/>
                    </a:lnTo>
                    <a:lnTo>
                      <a:pt x="256" y="668"/>
                    </a:lnTo>
                    <a:lnTo>
                      <a:pt x="222" y="650"/>
                    </a:lnTo>
                    <a:lnTo>
                      <a:pt x="192" y="630"/>
                    </a:lnTo>
                    <a:lnTo>
                      <a:pt x="164" y="608"/>
                    </a:lnTo>
                    <a:lnTo>
                      <a:pt x="138" y="584"/>
                    </a:lnTo>
                    <a:lnTo>
                      <a:pt x="114" y="560"/>
                    </a:lnTo>
                    <a:lnTo>
                      <a:pt x="92" y="534"/>
                    </a:lnTo>
                    <a:lnTo>
                      <a:pt x="72" y="510"/>
                    </a:lnTo>
                    <a:lnTo>
                      <a:pt x="56" y="484"/>
                    </a:lnTo>
                    <a:lnTo>
                      <a:pt x="40" y="458"/>
                    </a:lnTo>
                    <a:lnTo>
                      <a:pt x="28" y="434"/>
                    </a:lnTo>
                    <a:lnTo>
                      <a:pt x="18" y="412"/>
                    </a:lnTo>
                    <a:lnTo>
                      <a:pt x="10" y="390"/>
                    </a:lnTo>
                    <a:lnTo>
                      <a:pt x="4" y="372"/>
                    </a:lnTo>
                    <a:lnTo>
                      <a:pt x="0" y="354"/>
                    </a:lnTo>
                    <a:lnTo>
                      <a:pt x="0" y="340"/>
                    </a:lnTo>
                    <a:lnTo>
                      <a:pt x="0" y="340"/>
                    </a:lnTo>
                    <a:lnTo>
                      <a:pt x="0" y="0"/>
                    </a:lnTo>
                  </a:path>
                </a:pathLst>
              </a:custGeom>
              <a:noFill/>
              <a:ln w="9525">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ea typeface="+mn-ea"/>
                  <a:cs typeface="+mn-ea"/>
                </a:endParaRPr>
              </a:p>
            </p:txBody>
          </p:sp>
          <p:sp>
            <p:nvSpPr>
              <p:cNvPr id="103" name="Freeform 29"/>
              <p:cNvSpPr/>
              <p:nvPr/>
            </p:nvSpPr>
            <p:spPr bwMode="auto">
              <a:xfrm>
                <a:off x="5032375" y="3154363"/>
                <a:ext cx="1727200" cy="669925"/>
              </a:xfrm>
              <a:custGeom>
                <a:avLst/>
                <a:gdLst>
                  <a:gd name="T0" fmla="*/ 892 w 1088"/>
                  <a:gd name="T1" fmla="*/ 422 h 422"/>
                  <a:gd name="T2" fmla="*/ 892 w 1088"/>
                  <a:gd name="T3" fmla="*/ 422 h 422"/>
                  <a:gd name="T4" fmla="*/ 922 w 1088"/>
                  <a:gd name="T5" fmla="*/ 400 h 422"/>
                  <a:gd name="T6" fmla="*/ 954 w 1088"/>
                  <a:gd name="T7" fmla="*/ 374 h 422"/>
                  <a:gd name="T8" fmla="*/ 990 w 1088"/>
                  <a:gd name="T9" fmla="*/ 340 h 422"/>
                  <a:gd name="T10" fmla="*/ 1008 w 1088"/>
                  <a:gd name="T11" fmla="*/ 320 h 422"/>
                  <a:gd name="T12" fmla="*/ 1026 w 1088"/>
                  <a:gd name="T13" fmla="*/ 300 h 422"/>
                  <a:gd name="T14" fmla="*/ 1044 w 1088"/>
                  <a:gd name="T15" fmla="*/ 276 h 422"/>
                  <a:gd name="T16" fmla="*/ 1058 w 1088"/>
                  <a:gd name="T17" fmla="*/ 252 h 422"/>
                  <a:gd name="T18" fmla="*/ 1070 w 1088"/>
                  <a:gd name="T19" fmla="*/ 228 h 422"/>
                  <a:gd name="T20" fmla="*/ 1080 w 1088"/>
                  <a:gd name="T21" fmla="*/ 202 h 422"/>
                  <a:gd name="T22" fmla="*/ 1086 w 1088"/>
                  <a:gd name="T23" fmla="*/ 174 h 422"/>
                  <a:gd name="T24" fmla="*/ 1088 w 1088"/>
                  <a:gd name="T25" fmla="*/ 148 h 422"/>
                  <a:gd name="T26" fmla="*/ 1088 w 1088"/>
                  <a:gd name="T27" fmla="*/ 148 h 422"/>
                  <a:gd name="T28" fmla="*/ 1086 w 1088"/>
                  <a:gd name="T29" fmla="*/ 120 h 422"/>
                  <a:gd name="T30" fmla="*/ 1080 w 1088"/>
                  <a:gd name="T31" fmla="*/ 98 h 422"/>
                  <a:gd name="T32" fmla="*/ 1070 w 1088"/>
                  <a:gd name="T33" fmla="*/ 78 h 422"/>
                  <a:gd name="T34" fmla="*/ 1058 w 1088"/>
                  <a:gd name="T35" fmla="*/ 60 h 422"/>
                  <a:gd name="T36" fmla="*/ 1042 w 1088"/>
                  <a:gd name="T37" fmla="*/ 46 h 422"/>
                  <a:gd name="T38" fmla="*/ 1022 w 1088"/>
                  <a:gd name="T39" fmla="*/ 34 h 422"/>
                  <a:gd name="T40" fmla="*/ 1002 w 1088"/>
                  <a:gd name="T41" fmla="*/ 24 h 422"/>
                  <a:gd name="T42" fmla="*/ 980 w 1088"/>
                  <a:gd name="T43" fmla="*/ 18 h 422"/>
                  <a:gd name="T44" fmla="*/ 956 w 1088"/>
                  <a:gd name="T45" fmla="*/ 12 h 422"/>
                  <a:gd name="T46" fmla="*/ 932 w 1088"/>
                  <a:gd name="T47" fmla="*/ 6 h 422"/>
                  <a:gd name="T48" fmla="*/ 882 w 1088"/>
                  <a:gd name="T49" fmla="*/ 2 h 422"/>
                  <a:gd name="T50" fmla="*/ 834 w 1088"/>
                  <a:gd name="T51" fmla="*/ 0 h 422"/>
                  <a:gd name="T52" fmla="*/ 788 w 1088"/>
                  <a:gd name="T53" fmla="*/ 0 h 422"/>
                  <a:gd name="T54" fmla="*/ 788 w 1088"/>
                  <a:gd name="T55" fmla="*/ 0 h 422"/>
                  <a:gd name="T56" fmla="*/ 544 w 1088"/>
                  <a:gd name="T57" fmla="*/ 0 h 422"/>
                  <a:gd name="T58" fmla="*/ 544 w 1088"/>
                  <a:gd name="T59" fmla="*/ 0 h 422"/>
                  <a:gd name="T60" fmla="*/ 300 w 1088"/>
                  <a:gd name="T61" fmla="*/ 0 h 422"/>
                  <a:gd name="T62" fmla="*/ 300 w 1088"/>
                  <a:gd name="T63" fmla="*/ 0 h 422"/>
                  <a:gd name="T64" fmla="*/ 256 w 1088"/>
                  <a:gd name="T65" fmla="*/ 0 h 422"/>
                  <a:gd name="T66" fmla="*/ 208 w 1088"/>
                  <a:gd name="T67" fmla="*/ 2 h 422"/>
                  <a:gd name="T68" fmla="*/ 158 w 1088"/>
                  <a:gd name="T69" fmla="*/ 6 h 422"/>
                  <a:gd name="T70" fmla="*/ 134 w 1088"/>
                  <a:gd name="T71" fmla="*/ 12 h 422"/>
                  <a:gd name="T72" fmla="*/ 110 w 1088"/>
                  <a:gd name="T73" fmla="*/ 18 h 422"/>
                  <a:gd name="T74" fmla="*/ 88 w 1088"/>
                  <a:gd name="T75" fmla="*/ 24 h 422"/>
                  <a:gd name="T76" fmla="*/ 66 w 1088"/>
                  <a:gd name="T77" fmla="*/ 34 h 422"/>
                  <a:gd name="T78" fmla="*/ 48 w 1088"/>
                  <a:gd name="T79" fmla="*/ 46 h 422"/>
                  <a:gd name="T80" fmla="*/ 32 w 1088"/>
                  <a:gd name="T81" fmla="*/ 60 h 422"/>
                  <a:gd name="T82" fmla="*/ 18 w 1088"/>
                  <a:gd name="T83" fmla="*/ 78 h 422"/>
                  <a:gd name="T84" fmla="*/ 8 w 1088"/>
                  <a:gd name="T85" fmla="*/ 98 h 422"/>
                  <a:gd name="T86" fmla="*/ 2 w 1088"/>
                  <a:gd name="T87" fmla="*/ 120 h 422"/>
                  <a:gd name="T88" fmla="*/ 0 w 1088"/>
                  <a:gd name="T89" fmla="*/ 148 h 422"/>
                  <a:gd name="T90" fmla="*/ 0 w 1088"/>
                  <a:gd name="T91" fmla="*/ 148 h 422"/>
                  <a:gd name="T92" fmla="*/ 2 w 1088"/>
                  <a:gd name="T93" fmla="*/ 174 h 422"/>
                  <a:gd name="T94" fmla="*/ 10 w 1088"/>
                  <a:gd name="T95" fmla="*/ 202 h 422"/>
                  <a:gd name="T96" fmla="*/ 18 w 1088"/>
                  <a:gd name="T97" fmla="*/ 228 h 422"/>
                  <a:gd name="T98" fmla="*/ 32 w 1088"/>
                  <a:gd name="T99" fmla="*/ 252 h 422"/>
                  <a:gd name="T100" fmla="*/ 46 w 1088"/>
                  <a:gd name="T101" fmla="*/ 276 h 422"/>
                  <a:gd name="T102" fmla="*/ 64 w 1088"/>
                  <a:gd name="T103" fmla="*/ 300 h 422"/>
                  <a:gd name="T104" fmla="*/ 80 w 1088"/>
                  <a:gd name="T105" fmla="*/ 320 h 422"/>
                  <a:gd name="T106" fmla="*/ 100 w 1088"/>
                  <a:gd name="T107" fmla="*/ 340 h 422"/>
                  <a:gd name="T108" fmla="*/ 136 w 1088"/>
                  <a:gd name="T109" fmla="*/ 374 h 422"/>
                  <a:gd name="T110" fmla="*/ 168 w 1088"/>
                  <a:gd name="T111" fmla="*/ 400 h 422"/>
                  <a:gd name="T112" fmla="*/ 198 w 1088"/>
                  <a:gd name="T113" fmla="*/ 422 h 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88" h="422">
                    <a:moveTo>
                      <a:pt x="892" y="422"/>
                    </a:moveTo>
                    <a:lnTo>
                      <a:pt x="892" y="422"/>
                    </a:lnTo>
                    <a:lnTo>
                      <a:pt x="922" y="400"/>
                    </a:lnTo>
                    <a:lnTo>
                      <a:pt x="954" y="374"/>
                    </a:lnTo>
                    <a:lnTo>
                      <a:pt x="990" y="340"/>
                    </a:lnTo>
                    <a:lnTo>
                      <a:pt x="1008" y="320"/>
                    </a:lnTo>
                    <a:lnTo>
                      <a:pt x="1026" y="300"/>
                    </a:lnTo>
                    <a:lnTo>
                      <a:pt x="1044" y="276"/>
                    </a:lnTo>
                    <a:lnTo>
                      <a:pt x="1058" y="252"/>
                    </a:lnTo>
                    <a:lnTo>
                      <a:pt x="1070" y="228"/>
                    </a:lnTo>
                    <a:lnTo>
                      <a:pt x="1080" y="202"/>
                    </a:lnTo>
                    <a:lnTo>
                      <a:pt x="1086" y="174"/>
                    </a:lnTo>
                    <a:lnTo>
                      <a:pt x="1088" y="148"/>
                    </a:lnTo>
                    <a:lnTo>
                      <a:pt x="1088" y="148"/>
                    </a:lnTo>
                    <a:lnTo>
                      <a:pt x="1086" y="120"/>
                    </a:lnTo>
                    <a:lnTo>
                      <a:pt x="1080" y="98"/>
                    </a:lnTo>
                    <a:lnTo>
                      <a:pt x="1070" y="78"/>
                    </a:lnTo>
                    <a:lnTo>
                      <a:pt x="1058" y="60"/>
                    </a:lnTo>
                    <a:lnTo>
                      <a:pt x="1042" y="46"/>
                    </a:lnTo>
                    <a:lnTo>
                      <a:pt x="1022" y="34"/>
                    </a:lnTo>
                    <a:lnTo>
                      <a:pt x="1002" y="24"/>
                    </a:lnTo>
                    <a:lnTo>
                      <a:pt x="980" y="18"/>
                    </a:lnTo>
                    <a:lnTo>
                      <a:pt x="956" y="12"/>
                    </a:lnTo>
                    <a:lnTo>
                      <a:pt x="932" y="6"/>
                    </a:lnTo>
                    <a:lnTo>
                      <a:pt x="882" y="2"/>
                    </a:lnTo>
                    <a:lnTo>
                      <a:pt x="834" y="0"/>
                    </a:lnTo>
                    <a:lnTo>
                      <a:pt x="788" y="0"/>
                    </a:lnTo>
                    <a:lnTo>
                      <a:pt x="788" y="0"/>
                    </a:lnTo>
                    <a:lnTo>
                      <a:pt x="544" y="0"/>
                    </a:lnTo>
                    <a:lnTo>
                      <a:pt x="544" y="0"/>
                    </a:lnTo>
                    <a:lnTo>
                      <a:pt x="300" y="0"/>
                    </a:lnTo>
                    <a:lnTo>
                      <a:pt x="300" y="0"/>
                    </a:lnTo>
                    <a:lnTo>
                      <a:pt x="256" y="0"/>
                    </a:lnTo>
                    <a:lnTo>
                      <a:pt x="208" y="2"/>
                    </a:lnTo>
                    <a:lnTo>
                      <a:pt x="158" y="6"/>
                    </a:lnTo>
                    <a:lnTo>
                      <a:pt x="134" y="12"/>
                    </a:lnTo>
                    <a:lnTo>
                      <a:pt x="110" y="18"/>
                    </a:lnTo>
                    <a:lnTo>
                      <a:pt x="88" y="24"/>
                    </a:lnTo>
                    <a:lnTo>
                      <a:pt x="66" y="34"/>
                    </a:lnTo>
                    <a:lnTo>
                      <a:pt x="48" y="46"/>
                    </a:lnTo>
                    <a:lnTo>
                      <a:pt x="32" y="60"/>
                    </a:lnTo>
                    <a:lnTo>
                      <a:pt x="18" y="78"/>
                    </a:lnTo>
                    <a:lnTo>
                      <a:pt x="8" y="98"/>
                    </a:lnTo>
                    <a:lnTo>
                      <a:pt x="2" y="120"/>
                    </a:lnTo>
                    <a:lnTo>
                      <a:pt x="0" y="148"/>
                    </a:lnTo>
                    <a:lnTo>
                      <a:pt x="0" y="148"/>
                    </a:lnTo>
                    <a:lnTo>
                      <a:pt x="2" y="174"/>
                    </a:lnTo>
                    <a:lnTo>
                      <a:pt x="10" y="202"/>
                    </a:lnTo>
                    <a:lnTo>
                      <a:pt x="18" y="228"/>
                    </a:lnTo>
                    <a:lnTo>
                      <a:pt x="32" y="252"/>
                    </a:lnTo>
                    <a:lnTo>
                      <a:pt x="46" y="276"/>
                    </a:lnTo>
                    <a:lnTo>
                      <a:pt x="64" y="300"/>
                    </a:lnTo>
                    <a:lnTo>
                      <a:pt x="80" y="320"/>
                    </a:lnTo>
                    <a:lnTo>
                      <a:pt x="100" y="340"/>
                    </a:lnTo>
                    <a:lnTo>
                      <a:pt x="136" y="374"/>
                    </a:lnTo>
                    <a:lnTo>
                      <a:pt x="168" y="400"/>
                    </a:lnTo>
                    <a:lnTo>
                      <a:pt x="198" y="422"/>
                    </a:lnTo>
                  </a:path>
                </a:pathLst>
              </a:custGeom>
              <a:noFill/>
              <a:ln w="9525">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ea typeface="+mn-ea"/>
                  <a:cs typeface="+mn-ea"/>
                </a:endParaRPr>
              </a:p>
            </p:txBody>
          </p:sp>
          <p:sp>
            <p:nvSpPr>
              <p:cNvPr id="104" name="Line 30"/>
              <p:cNvSpPr>
                <a:spLocks noChangeShapeType="1"/>
              </p:cNvSpPr>
              <p:nvPr/>
            </p:nvSpPr>
            <p:spPr bwMode="auto">
              <a:xfrm>
                <a:off x="5435600" y="3027363"/>
                <a:ext cx="923925" cy="0"/>
              </a:xfrm>
              <a:prstGeom prst="line">
                <a:avLst/>
              </a:prstGeom>
              <a:noFill/>
              <a:ln w="9525">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ea typeface="+mn-ea"/>
                  <a:cs typeface="+mn-ea"/>
                </a:endParaRPr>
              </a:p>
            </p:txBody>
          </p:sp>
          <p:sp>
            <p:nvSpPr>
              <p:cNvPr id="105" name="Line 31"/>
              <p:cNvSpPr>
                <a:spLocks noChangeShapeType="1"/>
              </p:cNvSpPr>
              <p:nvPr/>
            </p:nvSpPr>
            <p:spPr bwMode="auto">
              <a:xfrm>
                <a:off x="5895975" y="4240213"/>
                <a:ext cx="0" cy="184150"/>
              </a:xfrm>
              <a:prstGeom prst="line">
                <a:avLst/>
              </a:prstGeom>
              <a:noFill/>
              <a:ln w="9525">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ea typeface="+mn-ea"/>
                  <a:cs typeface="+mn-ea"/>
                </a:endParaRPr>
              </a:p>
            </p:txBody>
          </p:sp>
          <p:sp>
            <p:nvSpPr>
              <p:cNvPr id="106" name="Freeform 32"/>
              <p:cNvSpPr/>
              <p:nvPr/>
            </p:nvSpPr>
            <p:spPr bwMode="auto">
              <a:xfrm>
                <a:off x="5543550" y="4510088"/>
                <a:ext cx="708025" cy="215900"/>
              </a:xfrm>
              <a:custGeom>
                <a:avLst/>
                <a:gdLst>
                  <a:gd name="T0" fmla="*/ 0 w 446"/>
                  <a:gd name="T1" fmla="*/ 136 h 136"/>
                  <a:gd name="T2" fmla="*/ 0 w 446"/>
                  <a:gd name="T3" fmla="*/ 64 h 136"/>
                  <a:gd name="T4" fmla="*/ 0 w 446"/>
                  <a:gd name="T5" fmla="*/ 64 h 136"/>
                  <a:gd name="T6" fmla="*/ 0 w 446"/>
                  <a:gd name="T7" fmla="*/ 50 h 136"/>
                  <a:gd name="T8" fmla="*/ 4 w 446"/>
                  <a:gd name="T9" fmla="*/ 38 h 136"/>
                  <a:gd name="T10" fmla="*/ 10 w 446"/>
                  <a:gd name="T11" fmla="*/ 28 h 136"/>
                  <a:gd name="T12" fmla="*/ 18 w 446"/>
                  <a:gd name="T13" fmla="*/ 20 h 136"/>
                  <a:gd name="T14" fmla="*/ 26 w 446"/>
                  <a:gd name="T15" fmla="*/ 12 h 136"/>
                  <a:gd name="T16" fmla="*/ 38 w 446"/>
                  <a:gd name="T17" fmla="*/ 6 h 136"/>
                  <a:gd name="T18" fmla="*/ 48 w 446"/>
                  <a:gd name="T19" fmla="*/ 2 h 136"/>
                  <a:gd name="T20" fmla="*/ 62 w 446"/>
                  <a:gd name="T21" fmla="*/ 0 h 136"/>
                  <a:gd name="T22" fmla="*/ 384 w 446"/>
                  <a:gd name="T23" fmla="*/ 0 h 136"/>
                  <a:gd name="T24" fmla="*/ 384 w 446"/>
                  <a:gd name="T25" fmla="*/ 0 h 136"/>
                  <a:gd name="T26" fmla="*/ 396 w 446"/>
                  <a:gd name="T27" fmla="*/ 2 h 136"/>
                  <a:gd name="T28" fmla="*/ 408 w 446"/>
                  <a:gd name="T29" fmla="*/ 6 h 136"/>
                  <a:gd name="T30" fmla="*/ 418 w 446"/>
                  <a:gd name="T31" fmla="*/ 12 h 136"/>
                  <a:gd name="T32" fmla="*/ 428 w 446"/>
                  <a:gd name="T33" fmla="*/ 20 h 136"/>
                  <a:gd name="T34" fmla="*/ 436 w 446"/>
                  <a:gd name="T35" fmla="*/ 28 h 136"/>
                  <a:gd name="T36" fmla="*/ 442 w 446"/>
                  <a:gd name="T37" fmla="*/ 38 h 136"/>
                  <a:gd name="T38" fmla="*/ 446 w 446"/>
                  <a:gd name="T39" fmla="*/ 50 h 136"/>
                  <a:gd name="T40" fmla="*/ 446 w 446"/>
                  <a:gd name="T41" fmla="*/ 64 h 136"/>
                  <a:gd name="T42" fmla="*/ 446 w 446"/>
                  <a:gd name="T43" fmla="*/ 136 h 136"/>
                  <a:gd name="T44" fmla="*/ 0 w 446"/>
                  <a:gd name="T45" fmla="*/ 136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46" h="136">
                    <a:moveTo>
                      <a:pt x="0" y="136"/>
                    </a:moveTo>
                    <a:lnTo>
                      <a:pt x="0" y="64"/>
                    </a:lnTo>
                    <a:lnTo>
                      <a:pt x="0" y="64"/>
                    </a:lnTo>
                    <a:lnTo>
                      <a:pt x="0" y="50"/>
                    </a:lnTo>
                    <a:lnTo>
                      <a:pt x="4" y="38"/>
                    </a:lnTo>
                    <a:lnTo>
                      <a:pt x="10" y="28"/>
                    </a:lnTo>
                    <a:lnTo>
                      <a:pt x="18" y="20"/>
                    </a:lnTo>
                    <a:lnTo>
                      <a:pt x="26" y="12"/>
                    </a:lnTo>
                    <a:lnTo>
                      <a:pt x="38" y="6"/>
                    </a:lnTo>
                    <a:lnTo>
                      <a:pt x="48" y="2"/>
                    </a:lnTo>
                    <a:lnTo>
                      <a:pt x="62" y="0"/>
                    </a:lnTo>
                    <a:lnTo>
                      <a:pt x="384" y="0"/>
                    </a:lnTo>
                    <a:lnTo>
                      <a:pt x="384" y="0"/>
                    </a:lnTo>
                    <a:lnTo>
                      <a:pt x="396" y="2"/>
                    </a:lnTo>
                    <a:lnTo>
                      <a:pt x="408" y="6"/>
                    </a:lnTo>
                    <a:lnTo>
                      <a:pt x="418" y="12"/>
                    </a:lnTo>
                    <a:lnTo>
                      <a:pt x="428" y="20"/>
                    </a:lnTo>
                    <a:lnTo>
                      <a:pt x="436" y="28"/>
                    </a:lnTo>
                    <a:lnTo>
                      <a:pt x="442" y="38"/>
                    </a:lnTo>
                    <a:lnTo>
                      <a:pt x="446" y="50"/>
                    </a:lnTo>
                    <a:lnTo>
                      <a:pt x="446" y="64"/>
                    </a:lnTo>
                    <a:lnTo>
                      <a:pt x="446" y="136"/>
                    </a:lnTo>
                    <a:lnTo>
                      <a:pt x="0" y="136"/>
                    </a:lnTo>
                    <a:close/>
                  </a:path>
                </a:pathLst>
              </a:custGeom>
              <a:noFill/>
              <a:ln w="9525">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ea typeface="+mn-ea"/>
                  <a:cs typeface="+mn-ea"/>
                </a:endParaRPr>
              </a:p>
            </p:txBody>
          </p:sp>
        </p:grpSp>
      </p:grpSp>
      <p:grpSp>
        <p:nvGrpSpPr>
          <p:cNvPr id="112" name="组合 111"/>
          <p:cNvGrpSpPr/>
          <p:nvPr/>
        </p:nvGrpSpPr>
        <p:grpSpPr>
          <a:xfrm>
            <a:off x="6668038" y="4976687"/>
            <a:ext cx="535284" cy="535284"/>
            <a:chOff x="5835317" y="2123703"/>
            <a:chExt cx="756000" cy="756000"/>
          </a:xfrm>
        </p:grpSpPr>
        <p:sp>
          <p:nvSpPr>
            <p:cNvPr id="113" name="椭圆 112"/>
            <p:cNvSpPr/>
            <p:nvPr/>
          </p:nvSpPr>
          <p:spPr>
            <a:xfrm>
              <a:off x="5835317" y="2123703"/>
              <a:ext cx="756000" cy="756000"/>
            </a:xfrm>
            <a:prstGeom prst="ellipse">
              <a:avLst/>
            </a:prstGeom>
            <a:solidFill>
              <a:schemeClr val="accent2"/>
            </a:solidFill>
            <a:ln w="12700">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endParaRPr>
            </a:p>
          </p:txBody>
        </p:sp>
        <p:grpSp>
          <p:nvGrpSpPr>
            <p:cNvPr id="114" name="组合 113"/>
            <p:cNvGrpSpPr/>
            <p:nvPr/>
          </p:nvGrpSpPr>
          <p:grpSpPr>
            <a:xfrm>
              <a:off x="6046413" y="2333066"/>
              <a:ext cx="333808" cy="298641"/>
              <a:chOff x="4987925" y="414338"/>
              <a:chExt cx="1898650" cy="1698625"/>
            </a:xfrm>
          </p:grpSpPr>
          <p:sp>
            <p:nvSpPr>
              <p:cNvPr id="115" name="Freeform 22"/>
              <p:cNvSpPr/>
              <p:nvPr/>
            </p:nvSpPr>
            <p:spPr bwMode="auto">
              <a:xfrm>
                <a:off x="4987925" y="414338"/>
                <a:ext cx="1898650" cy="1698625"/>
              </a:xfrm>
              <a:custGeom>
                <a:avLst/>
                <a:gdLst>
                  <a:gd name="T0" fmla="*/ 18 w 1196"/>
                  <a:gd name="T1" fmla="*/ 876 h 1070"/>
                  <a:gd name="T2" fmla="*/ 486 w 1196"/>
                  <a:gd name="T3" fmla="*/ 64 h 1070"/>
                  <a:gd name="T4" fmla="*/ 486 w 1196"/>
                  <a:gd name="T5" fmla="*/ 64 h 1070"/>
                  <a:gd name="T6" fmla="*/ 496 w 1196"/>
                  <a:gd name="T7" fmla="*/ 50 h 1070"/>
                  <a:gd name="T8" fmla="*/ 508 w 1196"/>
                  <a:gd name="T9" fmla="*/ 36 h 1070"/>
                  <a:gd name="T10" fmla="*/ 520 w 1196"/>
                  <a:gd name="T11" fmla="*/ 26 h 1070"/>
                  <a:gd name="T12" fmla="*/ 534 w 1196"/>
                  <a:gd name="T13" fmla="*/ 16 h 1070"/>
                  <a:gd name="T14" fmla="*/ 550 w 1196"/>
                  <a:gd name="T15" fmla="*/ 8 h 1070"/>
                  <a:gd name="T16" fmla="*/ 566 w 1196"/>
                  <a:gd name="T17" fmla="*/ 4 h 1070"/>
                  <a:gd name="T18" fmla="*/ 582 w 1196"/>
                  <a:gd name="T19" fmla="*/ 0 h 1070"/>
                  <a:gd name="T20" fmla="*/ 598 w 1196"/>
                  <a:gd name="T21" fmla="*/ 0 h 1070"/>
                  <a:gd name="T22" fmla="*/ 614 w 1196"/>
                  <a:gd name="T23" fmla="*/ 0 h 1070"/>
                  <a:gd name="T24" fmla="*/ 630 w 1196"/>
                  <a:gd name="T25" fmla="*/ 4 h 1070"/>
                  <a:gd name="T26" fmla="*/ 646 w 1196"/>
                  <a:gd name="T27" fmla="*/ 8 h 1070"/>
                  <a:gd name="T28" fmla="*/ 660 w 1196"/>
                  <a:gd name="T29" fmla="*/ 16 h 1070"/>
                  <a:gd name="T30" fmla="*/ 674 w 1196"/>
                  <a:gd name="T31" fmla="*/ 26 h 1070"/>
                  <a:gd name="T32" fmla="*/ 688 w 1196"/>
                  <a:gd name="T33" fmla="*/ 36 h 1070"/>
                  <a:gd name="T34" fmla="*/ 700 w 1196"/>
                  <a:gd name="T35" fmla="*/ 50 h 1070"/>
                  <a:gd name="T36" fmla="*/ 710 w 1196"/>
                  <a:gd name="T37" fmla="*/ 64 h 1070"/>
                  <a:gd name="T38" fmla="*/ 1178 w 1196"/>
                  <a:gd name="T39" fmla="*/ 876 h 1070"/>
                  <a:gd name="T40" fmla="*/ 1178 w 1196"/>
                  <a:gd name="T41" fmla="*/ 876 h 1070"/>
                  <a:gd name="T42" fmla="*/ 1186 w 1196"/>
                  <a:gd name="T43" fmla="*/ 892 h 1070"/>
                  <a:gd name="T44" fmla="*/ 1192 w 1196"/>
                  <a:gd name="T45" fmla="*/ 910 h 1070"/>
                  <a:gd name="T46" fmla="*/ 1196 w 1196"/>
                  <a:gd name="T47" fmla="*/ 926 h 1070"/>
                  <a:gd name="T48" fmla="*/ 1196 w 1196"/>
                  <a:gd name="T49" fmla="*/ 944 h 1070"/>
                  <a:gd name="T50" fmla="*/ 1194 w 1196"/>
                  <a:gd name="T51" fmla="*/ 960 h 1070"/>
                  <a:gd name="T52" fmla="*/ 1192 w 1196"/>
                  <a:gd name="T53" fmla="*/ 976 h 1070"/>
                  <a:gd name="T54" fmla="*/ 1186 w 1196"/>
                  <a:gd name="T55" fmla="*/ 990 h 1070"/>
                  <a:gd name="T56" fmla="*/ 1178 w 1196"/>
                  <a:gd name="T57" fmla="*/ 1006 h 1070"/>
                  <a:gd name="T58" fmla="*/ 1170 w 1196"/>
                  <a:gd name="T59" fmla="*/ 1020 h 1070"/>
                  <a:gd name="T60" fmla="*/ 1158 w 1196"/>
                  <a:gd name="T61" fmla="*/ 1032 h 1070"/>
                  <a:gd name="T62" fmla="*/ 1146 w 1196"/>
                  <a:gd name="T63" fmla="*/ 1042 h 1070"/>
                  <a:gd name="T64" fmla="*/ 1132 w 1196"/>
                  <a:gd name="T65" fmla="*/ 1052 h 1070"/>
                  <a:gd name="T66" fmla="*/ 1118 w 1196"/>
                  <a:gd name="T67" fmla="*/ 1060 h 1070"/>
                  <a:gd name="T68" fmla="*/ 1102 w 1196"/>
                  <a:gd name="T69" fmla="*/ 1066 h 1070"/>
                  <a:gd name="T70" fmla="*/ 1084 w 1196"/>
                  <a:gd name="T71" fmla="*/ 1068 h 1070"/>
                  <a:gd name="T72" fmla="*/ 1066 w 1196"/>
                  <a:gd name="T73" fmla="*/ 1070 h 1070"/>
                  <a:gd name="T74" fmla="*/ 128 w 1196"/>
                  <a:gd name="T75" fmla="*/ 1070 h 1070"/>
                  <a:gd name="T76" fmla="*/ 128 w 1196"/>
                  <a:gd name="T77" fmla="*/ 1070 h 1070"/>
                  <a:gd name="T78" fmla="*/ 110 w 1196"/>
                  <a:gd name="T79" fmla="*/ 1068 h 1070"/>
                  <a:gd name="T80" fmla="*/ 94 w 1196"/>
                  <a:gd name="T81" fmla="*/ 1066 h 1070"/>
                  <a:gd name="T82" fmla="*/ 78 w 1196"/>
                  <a:gd name="T83" fmla="*/ 1060 h 1070"/>
                  <a:gd name="T84" fmla="*/ 62 w 1196"/>
                  <a:gd name="T85" fmla="*/ 1052 h 1070"/>
                  <a:gd name="T86" fmla="*/ 48 w 1196"/>
                  <a:gd name="T87" fmla="*/ 1042 h 1070"/>
                  <a:gd name="T88" fmla="*/ 36 w 1196"/>
                  <a:gd name="T89" fmla="*/ 1032 h 1070"/>
                  <a:gd name="T90" fmla="*/ 26 w 1196"/>
                  <a:gd name="T91" fmla="*/ 1020 h 1070"/>
                  <a:gd name="T92" fmla="*/ 18 w 1196"/>
                  <a:gd name="T93" fmla="*/ 1006 h 1070"/>
                  <a:gd name="T94" fmla="*/ 10 w 1196"/>
                  <a:gd name="T95" fmla="*/ 990 h 1070"/>
                  <a:gd name="T96" fmla="*/ 4 w 1196"/>
                  <a:gd name="T97" fmla="*/ 976 h 1070"/>
                  <a:gd name="T98" fmla="*/ 2 w 1196"/>
                  <a:gd name="T99" fmla="*/ 960 h 1070"/>
                  <a:gd name="T100" fmla="*/ 0 w 1196"/>
                  <a:gd name="T101" fmla="*/ 944 h 1070"/>
                  <a:gd name="T102" fmla="*/ 0 w 1196"/>
                  <a:gd name="T103" fmla="*/ 926 h 1070"/>
                  <a:gd name="T104" fmla="*/ 4 w 1196"/>
                  <a:gd name="T105" fmla="*/ 910 h 1070"/>
                  <a:gd name="T106" fmla="*/ 10 w 1196"/>
                  <a:gd name="T107" fmla="*/ 892 h 1070"/>
                  <a:gd name="T108" fmla="*/ 18 w 1196"/>
                  <a:gd name="T109" fmla="*/ 876 h 1070"/>
                  <a:gd name="T110" fmla="*/ 18 w 1196"/>
                  <a:gd name="T111" fmla="*/ 876 h 10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96" h="1070">
                    <a:moveTo>
                      <a:pt x="18" y="876"/>
                    </a:moveTo>
                    <a:lnTo>
                      <a:pt x="486" y="64"/>
                    </a:lnTo>
                    <a:lnTo>
                      <a:pt x="486" y="64"/>
                    </a:lnTo>
                    <a:lnTo>
                      <a:pt x="496" y="50"/>
                    </a:lnTo>
                    <a:lnTo>
                      <a:pt x="508" y="36"/>
                    </a:lnTo>
                    <a:lnTo>
                      <a:pt x="520" y="26"/>
                    </a:lnTo>
                    <a:lnTo>
                      <a:pt x="534" y="16"/>
                    </a:lnTo>
                    <a:lnTo>
                      <a:pt x="550" y="8"/>
                    </a:lnTo>
                    <a:lnTo>
                      <a:pt x="566" y="4"/>
                    </a:lnTo>
                    <a:lnTo>
                      <a:pt x="582" y="0"/>
                    </a:lnTo>
                    <a:lnTo>
                      <a:pt x="598" y="0"/>
                    </a:lnTo>
                    <a:lnTo>
                      <a:pt x="614" y="0"/>
                    </a:lnTo>
                    <a:lnTo>
                      <a:pt x="630" y="4"/>
                    </a:lnTo>
                    <a:lnTo>
                      <a:pt x="646" y="8"/>
                    </a:lnTo>
                    <a:lnTo>
                      <a:pt x="660" y="16"/>
                    </a:lnTo>
                    <a:lnTo>
                      <a:pt x="674" y="26"/>
                    </a:lnTo>
                    <a:lnTo>
                      <a:pt x="688" y="36"/>
                    </a:lnTo>
                    <a:lnTo>
                      <a:pt x="700" y="50"/>
                    </a:lnTo>
                    <a:lnTo>
                      <a:pt x="710" y="64"/>
                    </a:lnTo>
                    <a:lnTo>
                      <a:pt x="1178" y="876"/>
                    </a:lnTo>
                    <a:lnTo>
                      <a:pt x="1178" y="876"/>
                    </a:lnTo>
                    <a:lnTo>
                      <a:pt x="1186" y="892"/>
                    </a:lnTo>
                    <a:lnTo>
                      <a:pt x="1192" y="910"/>
                    </a:lnTo>
                    <a:lnTo>
                      <a:pt x="1196" y="926"/>
                    </a:lnTo>
                    <a:lnTo>
                      <a:pt x="1196" y="944"/>
                    </a:lnTo>
                    <a:lnTo>
                      <a:pt x="1194" y="960"/>
                    </a:lnTo>
                    <a:lnTo>
                      <a:pt x="1192" y="976"/>
                    </a:lnTo>
                    <a:lnTo>
                      <a:pt x="1186" y="990"/>
                    </a:lnTo>
                    <a:lnTo>
                      <a:pt x="1178" y="1006"/>
                    </a:lnTo>
                    <a:lnTo>
                      <a:pt x="1170" y="1020"/>
                    </a:lnTo>
                    <a:lnTo>
                      <a:pt x="1158" y="1032"/>
                    </a:lnTo>
                    <a:lnTo>
                      <a:pt x="1146" y="1042"/>
                    </a:lnTo>
                    <a:lnTo>
                      <a:pt x="1132" y="1052"/>
                    </a:lnTo>
                    <a:lnTo>
                      <a:pt x="1118" y="1060"/>
                    </a:lnTo>
                    <a:lnTo>
                      <a:pt x="1102" y="1066"/>
                    </a:lnTo>
                    <a:lnTo>
                      <a:pt x="1084" y="1068"/>
                    </a:lnTo>
                    <a:lnTo>
                      <a:pt x="1066" y="1070"/>
                    </a:lnTo>
                    <a:lnTo>
                      <a:pt x="128" y="1070"/>
                    </a:lnTo>
                    <a:lnTo>
                      <a:pt x="128" y="1070"/>
                    </a:lnTo>
                    <a:lnTo>
                      <a:pt x="110" y="1068"/>
                    </a:lnTo>
                    <a:lnTo>
                      <a:pt x="94" y="1066"/>
                    </a:lnTo>
                    <a:lnTo>
                      <a:pt x="78" y="1060"/>
                    </a:lnTo>
                    <a:lnTo>
                      <a:pt x="62" y="1052"/>
                    </a:lnTo>
                    <a:lnTo>
                      <a:pt x="48" y="1042"/>
                    </a:lnTo>
                    <a:lnTo>
                      <a:pt x="36" y="1032"/>
                    </a:lnTo>
                    <a:lnTo>
                      <a:pt x="26" y="1020"/>
                    </a:lnTo>
                    <a:lnTo>
                      <a:pt x="18" y="1006"/>
                    </a:lnTo>
                    <a:lnTo>
                      <a:pt x="10" y="990"/>
                    </a:lnTo>
                    <a:lnTo>
                      <a:pt x="4" y="976"/>
                    </a:lnTo>
                    <a:lnTo>
                      <a:pt x="2" y="960"/>
                    </a:lnTo>
                    <a:lnTo>
                      <a:pt x="0" y="944"/>
                    </a:lnTo>
                    <a:lnTo>
                      <a:pt x="0" y="926"/>
                    </a:lnTo>
                    <a:lnTo>
                      <a:pt x="4" y="910"/>
                    </a:lnTo>
                    <a:lnTo>
                      <a:pt x="10" y="892"/>
                    </a:lnTo>
                    <a:lnTo>
                      <a:pt x="18" y="876"/>
                    </a:lnTo>
                    <a:lnTo>
                      <a:pt x="18" y="876"/>
                    </a:lnTo>
                    <a:close/>
                  </a:path>
                </a:pathLst>
              </a:custGeom>
              <a:noFill/>
              <a:ln w="6350">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ea typeface="+mn-ea"/>
                  <a:cs typeface="+mn-ea"/>
                </a:endParaRPr>
              </a:p>
            </p:txBody>
          </p:sp>
          <p:sp>
            <p:nvSpPr>
              <p:cNvPr id="116" name="Line 23"/>
              <p:cNvSpPr>
                <a:spLocks noChangeShapeType="1"/>
              </p:cNvSpPr>
              <p:nvPr/>
            </p:nvSpPr>
            <p:spPr bwMode="auto">
              <a:xfrm>
                <a:off x="5937250" y="893763"/>
                <a:ext cx="0" cy="568325"/>
              </a:xfrm>
              <a:prstGeom prst="line">
                <a:avLst/>
              </a:prstGeom>
              <a:noFill/>
              <a:ln w="6350">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ea typeface="+mn-ea"/>
                  <a:cs typeface="+mn-ea"/>
                </a:endParaRPr>
              </a:p>
            </p:txBody>
          </p:sp>
          <p:sp>
            <p:nvSpPr>
              <p:cNvPr id="117" name="Freeform 24"/>
              <p:cNvSpPr/>
              <p:nvPr/>
            </p:nvSpPr>
            <p:spPr bwMode="auto">
              <a:xfrm>
                <a:off x="5829300" y="1614488"/>
                <a:ext cx="215900" cy="219075"/>
              </a:xfrm>
              <a:custGeom>
                <a:avLst/>
                <a:gdLst>
                  <a:gd name="T0" fmla="*/ 136 w 136"/>
                  <a:gd name="T1" fmla="*/ 68 h 138"/>
                  <a:gd name="T2" fmla="*/ 136 w 136"/>
                  <a:gd name="T3" fmla="*/ 68 h 138"/>
                  <a:gd name="T4" fmla="*/ 134 w 136"/>
                  <a:gd name="T5" fmla="*/ 82 h 138"/>
                  <a:gd name="T6" fmla="*/ 130 w 136"/>
                  <a:gd name="T7" fmla="*/ 96 h 138"/>
                  <a:gd name="T8" fmla="*/ 124 w 136"/>
                  <a:gd name="T9" fmla="*/ 108 h 138"/>
                  <a:gd name="T10" fmla="*/ 116 w 136"/>
                  <a:gd name="T11" fmla="*/ 118 h 138"/>
                  <a:gd name="T12" fmla="*/ 106 w 136"/>
                  <a:gd name="T13" fmla="*/ 126 h 138"/>
                  <a:gd name="T14" fmla="*/ 94 w 136"/>
                  <a:gd name="T15" fmla="*/ 132 h 138"/>
                  <a:gd name="T16" fmla="*/ 82 w 136"/>
                  <a:gd name="T17" fmla="*/ 136 h 138"/>
                  <a:gd name="T18" fmla="*/ 68 w 136"/>
                  <a:gd name="T19" fmla="*/ 138 h 138"/>
                  <a:gd name="T20" fmla="*/ 68 w 136"/>
                  <a:gd name="T21" fmla="*/ 138 h 138"/>
                  <a:gd name="T22" fmla="*/ 54 w 136"/>
                  <a:gd name="T23" fmla="*/ 136 h 138"/>
                  <a:gd name="T24" fmla="*/ 42 w 136"/>
                  <a:gd name="T25" fmla="*/ 132 h 138"/>
                  <a:gd name="T26" fmla="*/ 30 w 136"/>
                  <a:gd name="T27" fmla="*/ 126 h 138"/>
                  <a:gd name="T28" fmla="*/ 20 w 136"/>
                  <a:gd name="T29" fmla="*/ 118 h 138"/>
                  <a:gd name="T30" fmla="*/ 10 w 136"/>
                  <a:gd name="T31" fmla="*/ 108 h 138"/>
                  <a:gd name="T32" fmla="*/ 4 w 136"/>
                  <a:gd name="T33" fmla="*/ 96 h 138"/>
                  <a:gd name="T34" fmla="*/ 0 w 136"/>
                  <a:gd name="T35" fmla="*/ 82 h 138"/>
                  <a:gd name="T36" fmla="*/ 0 w 136"/>
                  <a:gd name="T37" fmla="*/ 68 h 138"/>
                  <a:gd name="T38" fmla="*/ 0 w 136"/>
                  <a:gd name="T39" fmla="*/ 68 h 138"/>
                  <a:gd name="T40" fmla="*/ 0 w 136"/>
                  <a:gd name="T41" fmla="*/ 56 h 138"/>
                  <a:gd name="T42" fmla="*/ 4 w 136"/>
                  <a:gd name="T43" fmla="*/ 42 h 138"/>
                  <a:gd name="T44" fmla="*/ 10 w 136"/>
                  <a:gd name="T45" fmla="*/ 30 h 138"/>
                  <a:gd name="T46" fmla="*/ 20 w 136"/>
                  <a:gd name="T47" fmla="*/ 20 h 138"/>
                  <a:gd name="T48" fmla="*/ 30 w 136"/>
                  <a:gd name="T49" fmla="*/ 12 h 138"/>
                  <a:gd name="T50" fmla="*/ 42 w 136"/>
                  <a:gd name="T51" fmla="*/ 6 h 138"/>
                  <a:gd name="T52" fmla="*/ 54 w 136"/>
                  <a:gd name="T53" fmla="*/ 2 h 138"/>
                  <a:gd name="T54" fmla="*/ 68 w 136"/>
                  <a:gd name="T55" fmla="*/ 0 h 138"/>
                  <a:gd name="T56" fmla="*/ 68 w 136"/>
                  <a:gd name="T57" fmla="*/ 0 h 138"/>
                  <a:gd name="T58" fmla="*/ 82 w 136"/>
                  <a:gd name="T59" fmla="*/ 2 h 138"/>
                  <a:gd name="T60" fmla="*/ 94 w 136"/>
                  <a:gd name="T61" fmla="*/ 6 h 138"/>
                  <a:gd name="T62" fmla="*/ 106 w 136"/>
                  <a:gd name="T63" fmla="*/ 12 h 138"/>
                  <a:gd name="T64" fmla="*/ 116 w 136"/>
                  <a:gd name="T65" fmla="*/ 20 h 138"/>
                  <a:gd name="T66" fmla="*/ 124 w 136"/>
                  <a:gd name="T67" fmla="*/ 30 h 138"/>
                  <a:gd name="T68" fmla="*/ 130 w 136"/>
                  <a:gd name="T69" fmla="*/ 42 h 138"/>
                  <a:gd name="T70" fmla="*/ 134 w 136"/>
                  <a:gd name="T71" fmla="*/ 56 h 138"/>
                  <a:gd name="T72" fmla="*/ 136 w 136"/>
                  <a:gd name="T73" fmla="*/ 68 h 138"/>
                  <a:gd name="T74" fmla="*/ 136 w 136"/>
                  <a:gd name="T75" fmla="*/ 6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6" h="138">
                    <a:moveTo>
                      <a:pt x="136" y="68"/>
                    </a:moveTo>
                    <a:lnTo>
                      <a:pt x="136" y="68"/>
                    </a:lnTo>
                    <a:lnTo>
                      <a:pt x="134" y="82"/>
                    </a:lnTo>
                    <a:lnTo>
                      <a:pt x="130" y="96"/>
                    </a:lnTo>
                    <a:lnTo>
                      <a:pt x="124" y="108"/>
                    </a:lnTo>
                    <a:lnTo>
                      <a:pt x="116" y="118"/>
                    </a:lnTo>
                    <a:lnTo>
                      <a:pt x="106" y="126"/>
                    </a:lnTo>
                    <a:lnTo>
                      <a:pt x="94" y="132"/>
                    </a:lnTo>
                    <a:lnTo>
                      <a:pt x="82" y="136"/>
                    </a:lnTo>
                    <a:lnTo>
                      <a:pt x="68" y="138"/>
                    </a:lnTo>
                    <a:lnTo>
                      <a:pt x="68" y="138"/>
                    </a:lnTo>
                    <a:lnTo>
                      <a:pt x="54" y="136"/>
                    </a:lnTo>
                    <a:lnTo>
                      <a:pt x="42" y="132"/>
                    </a:lnTo>
                    <a:lnTo>
                      <a:pt x="30" y="126"/>
                    </a:lnTo>
                    <a:lnTo>
                      <a:pt x="20" y="118"/>
                    </a:lnTo>
                    <a:lnTo>
                      <a:pt x="10" y="108"/>
                    </a:lnTo>
                    <a:lnTo>
                      <a:pt x="4" y="96"/>
                    </a:lnTo>
                    <a:lnTo>
                      <a:pt x="0" y="82"/>
                    </a:lnTo>
                    <a:lnTo>
                      <a:pt x="0" y="68"/>
                    </a:lnTo>
                    <a:lnTo>
                      <a:pt x="0" y="68"/>
                    </a:lnTo>
                    <a:lnTo>
                      <a:pt x="0" y="56"/>
                    </a:lnTo>
                    <a:lnTo>
                      <a:pt x="4" y="42"/>
                    </a:lnTo>
                    <a:lnTo>
                      <a:pt x="10" y="30"/>
                    </a:lnTo>
                    <a:lnTo>
                      <a:pt x="20" y="20"/>
                    </a:lnTo>
                    <a:lnTo>
                      <a:pt x="30" y="12"/>
                    </a:lnTo>
                    <a:lnTo>
                      <a:pt x="42" y="6"/>
                    </a:lnTo>
                    <a:lnTo>
                      <a:pt x="54" y="2"/>
                    </a:lnTo>
                    <a:lnTo>
                      <a:pt x="68" y="0"/>
                    </a:lnTo>
                    <a:lnTo>
                      <a:pt x="68" y="0"/>
                    </a:lnTo>
                    <a:lnTo>
                      <a:pt x="82" y="2"/>
                    </a:lnTo>
                    <a:lnTo>
                      <a:pt x="94" y="6"/>
                    </a:lnTo>
                    <a:lnTo>
                      <a:pt x="106" y="12"/>
                    </a:lnTo>
                    <a:lnTo>
                      <a:pt x="116" y="20"/>
                    </a:lnTo>
                    <a:lnTo>
                      <a:pt x="124" y="30"/>
                    </a:lnTo>
                    <a:lnTo>
                      <a:pt x="130" y="42"/>
                    </a:lnTo>
                    <a:lnTo>
                      <a:pt x="134" y="56"/>
                    </a:lnTo>
                    <a:lnTo>
                      <a:pt x="136" y="68"/>
                    </a:lnTo>
                    <a:lnTo>
                      <a:pt x="136" y="68"/>
                    </a:lnTo>
                    <a:close/>
                  </a:path>
                </a:pathLst>
              </a:custGeom>
              <a:noFill/>
              <a:ln w="6350">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ea typeface="+mn-ea"/>
                  <a:cs typeface="+mn-ea"/>
                </a:endParaRPr>
              </a:p>
            </p:txBody>
          </p:sp>
        </p:grpSp>
      </p:grpSp>
      <p:grpSp>
        <p:nvGrpSpPr>
          <p:cNvPr id="118" name="组合 117"/>
          <p:cNvGrpSpPr/>
          <p:nvPr/>
        </p:nvGrpSpPr>
        <p:grpSpPr>
          <a:xfrm>
            <a:off x="6677310" y="2903606"/>
            <a:ext cx="535284" cy="535284"/>
            <a:chOff x="2552681" y="2123703"/>
            <a:chExt cx="756000" cy="756000"/>
          </a:xfrm>
        </p:grpSpPr>
        <p:sp>
          <p:nvSpPr>
            <p:cNvPr id="119" name="椭圆 118"/>
            <p:cNvSpPr/>
            <p:nvPr/>
          </p:nvSpPr>
          <p:spPr>
            <a:xfrm>
              <a:off x="2552681" y="2123703"/>
              <a:ext cx="756000" cy="756000"/>
            </a:xfrm>
            <a:prstGeom prst="ellipse">
              <a:avLst/>
            </a:prstGeom>
            <a:solidFill>
              <a:schemeClr val="accent4"/>
            </a:solidFill>
            <a:ln w="12700">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endParaRPr>
            </a:p>
          </p:txBody>
        </p:sp>
        <p:grpSp>
          <p:nvGrpSpPr>
            <p:cNvPr id="120" name="组合 119"/>
            <p:cNvGrpSpPr/>
            <p:nvPr/>
          </p:nvGrpSpPr>
          <p:grpSpPr>
            <a:xfrm>
              <a:off x="2780523" y="2352383"/>
              <a:ext cx="300316" cy="298641"/>
              <a:chOff x="2616200" y="414338"/>
              <a:chExt cx="1708150" cy="1698625"/>
            </a:xfrm>
          </p:grpSpPr>
          <p:sp>
            <p:nvSpPr>
              <p:cNvPr id="121" name="Freeform 25"/>
              <p:cNvSpPr/>
              <p:nvPr/>
            </p:nvSpPr>
            <p:spPr bwMode="auto">
              <a:xfrm>
                <a:off x="2616200" y="414338"/>
                <a:ext cx="1708150" cy="1698625"/>
              </a:xfrm>
              <a:custGeom>
                <a:avLst/>
                <a:gdLst>
                  <a:gd name="T0" fmla="*/ 434 w 1076"/>
                  <a:gd name="T1" fmla="*/ 404 h 1070"/>
                  <a:gd name="T2" fmla="*/ 412 w 1076"/>
                  <a:gd name="T3" fmla="*/ 398 h 1070"/>
                  <a:gd name="T4" fmla="*/ 364 w 1076"/>
                  <a:gd name="T5" fmla="*/ 392 h 1070"/>
                  <a:gd name="T6" fmla="*/ 338 w 1076"/>
                  <a:gd name="T7" fmla="*/ 390 h 1070"/>
                  <a:gd name="T8" fmla="*/ 270 w 1076"/>
                  <a:gd name="T9" fmla="*/ 398 h 1070"/>
                  <a:gd name="T10" fmla="*/ 206 w 1076"/>
                  <a:gd name="T11" fmla="*/ 418 h 1070"/>
                  <a:gd name="T12" fmla="*/ 148 w 1076"/>
                  <a:gd name="T13" fmla="*/ 448 h 1070"/>
                  <a:gd name="T14" fmla="*/ 98 w 1076"/>
                  <a:gd name="T15" fmla="*/ 490 h 1070"/>
                  <a:gd name="T16" fmla="*/ 58 w 1076"/>
                  <a:gd name="T17" fmla="*/ 540 h 1070"/>
                  <a:gd name="T18" fmla="*/ 26 w 1076"/>
                  <a:gd name="T19" fmla="*/ 598 h 1070"/>
                  <a:gd name="T20" fmla="*/ 6 w 1076"/>
                  <a:gd name="T21" fmla="*/ 662 h 1070"/>
                  <a:gd name="T22" fmla="*/ 0 w 1076"/>
                  <a:gd name="T23" fmla="*/ 730 h 1070"/>
                  <a:gd name="T24" fmla="*/ 0 w 1076"/>
                  <a:gd name="T25" fmla="*/ 764 h 1070"/>
                  <a:gd name="T26" fmla="*/ 14 w 1076"/>
                  <a:gd name="T27" fmla="*/ 832 h 1070"/>
                  <a:gd name="T28" fmla="*/ 40 w 1076"/>
                  <a:gd name="T29" fmla="*/ 892 h 1070"/>
                  <a:gd name="T30" fmla="*/ 76 w 1076"/>
                  <a:gd name="T31" fmla="*/ 946 h 1070"/>
                  <a:gd name="T32" fmla="*/ 122 w 1076"/>
                  <a:gd name="T33" fmla="*/ 992 h 1070"/>
                  <a:gd name="T34" fmla="*/ 176 w 1076"/>
                  <a:gd name="T35" fmla="*/ 1030 h 1070"/>
                  <a:gd name="T36" fmla="*/ 238 w 1076"/>
                  <a:gd name="T37" fmla="*/ 1054 h 1070"/>
                  <a:gd name="T38" fmla="*/ 304 w 1076"/>
                  <a:gd name="T39" fmla="*/ 1068 h 1070"/>
                  <a:gd name="T40" fmla="*/ 338 w 1076"/>
                  <a:gd name="T41" fmla="*/ 1070 h 1070"/>
                  <a:gd name="T42" fmla="*/ 408 w 1076"/>
                  <a:gd name="T43" fmla="*/ 1064 h 1070"/>
                  <a:gd name="T44" fmla="*/ 472 w 1076"/>
                  <a:gd name="T45" fmla="*/ 1044 h 1070"/>
                  <a:gd name="T46" fmla="*/ 528 w 1076"/>
                  <a:gd name="T47" fmla="*/ 1012 h 1070"/>
                  <a:gd name="T48" fmla="*/ 580 w 1076"/>
                  <a:gd name="T49" fmla="*/ 970 h 1070"/>
                  <a:gd name="T50" fmla="*/ 620 w 1076"/>
                  <a:gd name="T51" fmla="*/ 920 h 1070"/>
                  <a:gd name="T52" fmla="*/ 652 w 1076"/>
                  <a:gd name="T53" fmla="*/ 862 h 1070"/>
                  <a:gd name="T54" fmla="*/ 672 w 1076"/>
                  <a:gd name="T55" fmla="*/ 798 h 1070"/>
                  <a:gd name="T56" fmla="*/ 678 w 1076"/>
                  <a:gd name="T57" fmla="*/ 730 h 1070"/>
                  <a:gd name="T58" fmla="*/ 678 w 1076"/>
                  <a:gd name="T59" fmla="*/ 706 h 1070"/>
                  <a:gd name="T60" fmla="*/ 672 w 1076"/>
                  <a:gd name="T61" fmla="*/ 662 h 1070"/>
                  <a:gd name="T62" fmla="*/ 786 w 1076"/>
                  <a:gd name="T63" fmla="*/ 520 h 1070"/>
                  <a:gd name="T64" fmla="*/ 934 w 1076"/>
                  <a:gd name="T65" fmla="*/ 378 h 1070"/>
                  <a:gd name="T66" fmla="*/ 1076 w 1076"/>
                  <a:gd name="T67" fmla="*/ 216 h 1070"/>
                  <a:gd name="T68" fmla="*/ 884 w 1076"/>
                  <a:gd name="T69" fmla="*/ 0 h 10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76" h="1070">
                    <a:moveTo>
                      <a:pt x="884" y="0"/>
                    </a:moveTo>
                    <a:lnTo>
                      <a:pt x="434" y="404"/>
                    </a:lnTo>
                    <a:lnTo>
                      <a:pt x="434" y="404"/>
                    </a:lnTo>
                    <a:lnTo>
                      <a:pt x="412" y="398"/>
                    </a:lnTo>
                    <a:lnTo>
                      <a:pt x="388" y="394"/>
                    </a:lnTo>
                    <a:lnTo>
                      <a:pt x="364" y="392"/>
                    </a:lnTo>
                    <a:lnTo>
                      <a:pt x="338" y="390"/>
                    </a:lnTo>
                    <a:lnTo>
                      <a:pt x="338" y="390"/>
                    </a:lnTo>
                    <a:lnTo>
                      <a:pt x="304" y="392"/>
                    </a:lnTo>
                    <a:lnTo>
                      <a:pt x="270" y="398"/>
                    </a:lnTo>
                    <a:lnTo>
                      <a:pt x="238" y="406"/>
                    </a:lnTo>
                    <a:lnTo>
                      <a:pt x="206" y="418"/>
                    </a:lnTo>
                    <a:lnTo>
                      <a:pt x="176" y="432"/>
                    </a:lnTo>
                    <a:lnTo>
                      <a:pt x="148" y="448"/>
                    </a:lnTo>
                    <a:lnTo>
                      <a:pt x="122" y="468"/>
                    </a:lnTo>
                    <a:lnTo>
                      <a:pt x="98" y="490"/>
                    </a:lnTo>
                    <a:lnTo>
                      <a:pt x="76" y="514"/>
                    </a:lnTo>
                    <a:lnTo>
                      <a:pt x="58" y="540"/>
                    </a:lnTo>
                    <a:lnTo>
                      <a:pt x="40" y="568"/>
                    </a:lnTo>
                    <a:lnTo>
                      <a:pt x="26" y="598"/>
                    </a:lnTo>
                    <a:lnTo>
                      <a:pt x="14" y="630"/>
                    </a:lnTo>
                    <a:lnTo>
                      <a:pt x="6" y="662"/>
                    </a:lnTo>
                    <a:lnTo>
                      <a:pt x="0" y="696"/>
                    </a:lnTo>
                    <a:lnTo>
                      <a:pt x="0" y="730"/>
                    </a:lnTo>
                    <a:lnTo>
                      <a:pt x="0" y="730"/>
                    </a:lnTo>
                    <a:lnTo>
                      <a:pt x="0" y="764"/>
                    </a:lnTo>
                    <a:lnTo>
                      <a:pt x="6" y="798"/>
                    </a:lnTo>
                    <a:lnTo>
                      <a:pt x="14" y="832"/>
                    </a:lnTo>
                    <a:lnTo>
                      <a:pt x="26" y="862"/>
                    </a:lnTo>
                    <a:lnTo>
                      <a:pt x="40" y="892"/>
                    </a:lnTo>
                    <a:lnTo>
                      <a:pt x="58" y="920"/>
                    </a:lnTo>
                    <a:lnTo>
                      <a:pt x="76" y="946"/>
                    </a:lnTo>
                    <a:lnTo>
                      <a:pt x="98" y="970"/>
                    </a:lnTo>
                    <a:lnTo>
                      <a:pt x="122" y="992"/>
                    </a:lnTo>
                    <a:lnTo>
                      <a:pt x="148" y="1012"/>
                    </a:lnTo>
                    <a:lnTo>
                      <a:pt x="176" y="1030"/>
                    </a:lnTo>
                    <a:lnTo>
                      <a:pt x="206" y="1044"/>
                    </a:lnTo>
                    <a:lnTo>
                      <a:pt x="238" y="1054"/>
                    </a:lnTo>
                    <a:lnTo>
                      <a:pt x="270" y="1064"/>
                    </a:lnTo>
                    <a:lnTo>
                      <a:pt x="304" y="1068"/>
                    </a:lnTo>
                    <a:lnTo>
                      <a:pt x="338" y="1070"/>
                    </a:lnTo>
                    <a:lnTo>
                      <a:pt x="338" y="1070"/>
                    </a:lnTo>
                    <a:lnTo>
                      <a:pt x="374" y="1068"/>
                    </a:lnTo>
                    <a:lnTo>
                      <a:pt x="408" y="1064"/>
                    </a:lnTo>
                    <a:lnTo>
                      <a:pt x="440" y="1054"/>
                    </a:lnTo>
                    <a:lnTo>
                      <a:pt x="472" y="1044"/>
                    </a:lnTo>
                    <a:lnTo>
                      <a:pt x="500" y="1030"/>
                    </a:lnTo>
                    <a:lnTo>
                      <a:pt x="528" y="1012"/>
                    </a:lnTo>
                    <a:lnTo>
                      <a:pt x="556" y="992"/>
                    </a:lnTo>
                    <a:lnTo>
                      <a:pt x="580" y="970"/>
                    </a:lnTo>
                    <a:lnTo>
                      <a:pt x="602" y="946"/>
                    </a:lnTo>
                    <a:lnTo>
                      <a:pt x="620" y="920"/>
                    </a:lnTo>
                    <a:lnTo>
                      <a:pt x="638" y="892"/>
                    </a:lnTo>
                    <a:lnTo>
                      <a:pt x="652" y="862"/>
                    </a:lnTo>
                    <a:lnTo>
                      <a:pt x="664" y="832"/>
                    </a:lnTo>
                    <a:lnTo>
                      <a:pt x="672" y="798"/>
                    </a:lnTo>
                    <a:lnTo>
                      <a:pt x="678" y="764"/>
                    </a:lnTo>
                    <a:lnTo>
                      <a:pt x="678" y="730"/>
                    </a:lnTo>
                    <a:lnTo>
                      <a:pt x="678" y="730"/>
                    </a:lnTo>
                    <a:lnTo>
                      <a:pt x="678" y="706"/>
                    </a:lnTo>
                    <a:lnTo>
                      <a:pt x="676" y="684"/>
                    </a:lnTo>
                    <a:lnTo>
                      <a:pt x="672" y="662"/>
                    </a:lnTo>
                    <a:lnTo>
                      <a:pt x="666" y="640"/>
                    </a:lnTo>
                    <a:lnTo>
                      <a:pt x="786" y="520"/>
                    </a:lnTo>
                    <a:lnTo>
                      <a:pt x="786" y="378"/>
                    </a:lnTo>
                    <a:lnTo>
                      <a:pt x="934" y="378"/>
                    </a:lnTo>
                    <a:lnTo>
                      <a:pt x="934" y="208"/>
                    </a:lnTo>
                    <a:lnTo>
                      <a:pt x="1076" y="216"/>
                    </a:lnTo>
                    <a:lnTo>
                      <a:pt x="1076" y="14"/>
                    </a:lnTo>
                    <a:lnTo>
                      <a:pt x="884" y="0"/>
                    </a:lnTo>
                    <a:close/>
                  </a:path>
                </a:pathLst>
              </a:custGeom>
              <a:noFill/>
              <a:ln w="6350">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ea typeface="+mn-ea"/>
                  <a:cs typeface="+mn-ea"/>
                </a:endParaRPr>
              </a:p>
            </p:txBody>
          </p:sp>
          <p:sp>
            <p:nvSpPr>
              <p:cNvPr id="122" name="Freeform 26"/>
              <p:cNvSpPr/>
              <p:nvPr/>
            </p:nvSpPr>
            <p:spPr bwMode="auto">
              <a:xfrm>
                <a:off x="2889250" y="1484313"/>
                <a:ext cx="368300" cy="368300"/>
              </a:xfrm>
              <a:custGeom>
                <a:avLst/>
                <a:gdLst>
                  <a:gd name="T0" fmla="*/ 232 w 232"/>
                  <a:gd name="T1" fmla="*/ 116 h 232"/>
                  <a:gd name="T2" fmla="*/ 232 w 232"/>
                  <a:gd name="T3" fmla="*/ 116 h 232"/>
                  <a:gd name="T4" fmla="*/ 232 w 232"/>
                  <a:gd name="T5" fmla="*/ 128 h 232"/>
                  <a:gd name="T6" fmla="*/ 230 w 232"/>
                  <a:gd name="T7" fmla="*/ 138 h 232"/>
                  <a:gd name="T8" fmla="*/ 222 w 232"/>
                  <a:gd name="T9" fmla="*/ 160 h 232"/>
                  <a:gd name="T10" fmla="*/ 212 w 232"/>
                  <a:gd name="T11" fmla="*/ 180 h 232"/>
                  <a:gd name="T12" fmla="*/ 198 w 232"/>
                  <a:gd name="T13" fmla="*/ 198 h 232"/>
                  <a:gd name="T14" fmla="*/ 180 w 232"/>
                  <a:gd name="T15" fmla="*/ 212 h 232"/>
                  <a:gd name="T16" fmla="*/ 162 w 232"/>
                  <a:gd name="T17" fmla="*/ 222 h 232"/>
                  <a:gd name="T18" fmla="*/ 140 w 232"/>
                  <a:gd name="T19" fmla="*/ 228 h 232"/>
                  <a:gd name="T20" fmla="*/ 128 w 232"/>
                  <a:gd name="T21" fmla="*/ 230 h 232"/>
                  <a:gd name="T22" fmla="*/ 116 w 232"/>
                  <a:gd name="T23" fmla="*/ 232 h 232"/>
                  <a:gd name="T24" fmla="*/ 116 w 232"/>
                  <a:gd name="T25" fmla="*/ 232 h 232"/>
                  <a:gd name="T26" fmla="*/ 104 w 232"/>
                  <a:gd name="T27" fmla="*/ 230 h 232"/>
                  <a:gd name="T28" fmla="*/ 92 w 232"/>
                  <a:gd name="T29" fmla="*/ 228 h 232"/>
                  <a:gd name="T30" fmla="*/ 72 w 232"/>
                  <a:gd name="T31" fmla="*/ 222 h 232"/>
                  <a:gd name="T32" fmla="*/ 52 w 232"/>
                  <a:gd name="T33" fmla="*/ 212 h 232"/>
                  <a:gd name="T34" fmla="*/ 34 w 232"/>
                  <a:gd name="T35" fmla="*/ 198 h 232"/>
                  <a:gd name="T36" fmla="*/ 20 w 232"/>
                  <a:gd name="T37" fmla="*/ 180 h 232"/>
                  <a:gd name="T38" fmla="*/ 10 w 232"/>
                  <a:gd name="T39" fmla="*/ 160 h 232"/>
                  <a:gd name="T40" fmla="*/ 2 w 232"/>
                  <a:gd name="T41" fmla="*/ 138 h 232"/>
                  <a:gd name="T42" fmla="*/ 2 w 232"/>
                  <a:gd name="T43" fmla="*/ 128 h 232"/>
                  <a:gd name="T44" fmla="*/ 0 w 232"/>
                  <a:gd name="T45" fmla="*/ 116 h 232"/>
                  <a:gd name="T46" fmla="*/ 0 w 232"/>
                  <a:gd name="T47" fmla="*/ 116 h 232"/>
                  <a:gd name="T48" fmla="*/ 2 w 232"/>
                  <a:gd name="T49" fmla="*/ 104 h 232"/>
                  <a:gd name="T50" fmla="*/ 2 w 232"/>
                  <a:gd name="T51" fmla="*/ 92 h 232"/>
                  <a:gd name="T52" fmla="*/ 10 w 232"/>
                  <a:gd name="T53" fmla="*/ 70 h 232"/>
                  <a:gd name="T54" fmla="*/ 20 w 232"/>
                  <a:gd name="T55" fmla="*/ 50 h 232"/>
                  <a:gd name="T56" fmla="*/ 34 w 232"/>
                  <a:gd name="T57" fmla="*/ 34 h 232"/>
                  <a:gd name="T58" fmla="*/ 52 w 232"/>
                  <a:gd name="T59" fmla="*/ 20 h 232"/>
                  <a:gd name="T60" fmla="*/ 72 w 232"/>
                  <a:gd name="T61" fmla="*/ 8 h 232"/>
                  <a:gd name="T62" fmla="*/ 92 w 232"/>
                  <a:gd name="T63" fmla="*/ 2 h 232"/>
                  <a:gd name="T64" fmla="*/ 104 w 232"/>
                  <a:gd name="T65" fmla="*/ 0 h 232"/>
                  <a:gd name="T66" fmla="*/ 116 w 232"/>
                  <a:gd name="T67" fmla="*/ 0 h 232"/>
                  <a:gd name="T68" fmla="*/ 116 w 232"/>
                  <a:gd name="T69" fmla="*/ 0 h 232"/>
                  <a:gd name="T70" fmla="*/ 128 w 232"/>
                  <a:gd name="T71" fmla="*/ 0 h 232"/>
                  <a:gd name="T72" fmla="*/ 140 w 232"/>
                  <a:gd name="T73" fmla="*/ 2 h 232"/>
                  <a:gd name="T74" fmla="*/ 162 w 232"/>
                  <a:gd name="T75" fmla="*/ 8 h 232"/>
                  <a:gd name="T76" fmla="*/ 180 w 232"/>
                  <a:gd name="T77" fmla="*/ 20 h 232"/>
                  <a:gd name="T78" fmla="*/ 198 w 232"/>
                  <a:gd name="T79" fmla="*/ 34 h 232"/>
                  <a:gd name="T80" fmla="*/ 212 w 232"/>
                  <a:gd name="T81" fmla="*/ 50 h 232"/>
                  <a:gd name="T82" fmla="*/ 222 w 232"/>
                  <a:gd name="T83" fmla="*/ 70 h 232"/>
                  <a:gd name="T84" fmla="*/ 230 w 232"/>
                  <a:gd name="T85" fmla="*/ 92 h 232"/>
                  <a:gd name="T86" fmla="*/ 232 w 232"/>
                  <a:gd name="T87" fmla="*/ 104 h 232"/>
                  <a:gd name="T88" fmla="*/ 232 w 232"/>
                  <a:gd name="T89" fmla="*/ 116 h 232"/>
                  <a:gd name="T90" fmla="*/ 232 w 232"/>
                  <a:gd name="T91" fmla="*/ 116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32" h="232">
                    <a:moveTo>
                      <a:pt x="232" y="116"/>
                    </a:moveTo>
                    <a:lnTo>
                      <a:pt x="232" y="116"/>
                    </a:lnTo>
                    <a:lnTo>
                      <a:pt x="232" y="128"/>
                    </a:lnTo>
                    <a:lnTo>
                      <a:pt x="230" y="138"/>
                    </a:lnTo>
                    <a:lnTo>
                      <a:pt x="222" y="160"/>
                    </a:lnTo>
                    <a:lnTo>
                      <a:pt x="212" y="180"/>
                    </a:lnTo>
                    <a:lnTo>
                      <a:pt x="198" y="198"/>
                    </a:lnTo>
                    <a:lnTo>
                      <a:pt x="180" y="212"/>
                    </a:lnTo>
                    <a:lnTo>
                      <a:pt x="162" y="222"/>
                    </a:lnTo>
                    <a:lnTo>
                      <a:pt x="140" y="228"/>
                    </a:lnTo>
                    <a:lnTo>
                      <a:pt x="128" y="230"/>
                    </a:lnTo>
                    <a:lnTo>
                      <a:pt x="116" y="232"/>
                    </a:lnTo>
                    <a:lnTo>
                      <a:pt x="116" y="232"/>
                    </a:lnTo>
                    <a:lnTo>
                      <a:pt x="104" y="230"/>
                    </a:lnTo>
                    <a:lnTo>
                      <a:pt x="92" y="228"/>
                    </a:lnTo>
                    <a:lnTo>
                      <a:pt x="72" y="222"/>
                    </a:lnTo>
                    <a:lnTo>
                      <a:pt x="52" y="212"/>
                    </a:lnTo>
                    <a:lnTo>
                      <a:pt x="34" y="198"/>
                    </a:lnTo>
                    <a:lnTo>
                      <a:pt x="20" y="180"/>
                    </a:lnTo>
                    <a:lnTo>
                      <a:pt x="10" y="160"/>
                    </a:lnTo>
                    <a:lnTo>
                      <a:pt x="2" y="138"/>
                    </a:lnTo>
                    <a:lnTo>
                      <a:pt x="2" y="128"/>
                    </a:lnTo>
                    <a:lnTo>
                      <a:pt x="0" y="116"/>
                    </a:lnTo>
                    <a:lnTo>
                      <a:pt x="0" y="116"/>
                    </a:lnTo>
                    <a:lnTo>
                      <a:pt x="2" y="104"/>
                    </a:lnTo>
                    <a:lnTo>
                      <a:pt x="2" y="92"/>
                    </a:lnTo>
                    <a:lnTo>
                      <a:pt x="10" y="70"/>
                    </a:lnTo>
                    <a:lnTo>
                      <a:pt x="20" y="50"/>
                    </a:lnTo>
                    <a:lnTo>
                      <a:pt x="34" y="34"/>
                    </a:lnTo>
                    <a:lnTo>
                      <a:pt x="52" y="20"/>
                    </a:lnTo>
                    <a:lnTo>
                      <a:pt x="72" y="8"/>
                    </a:lnTo>
                    <a:lnTo>
                      <a:pt x="92" y="2"/>
                    </a:lnTo>
                    <a:lnTo>
                      <a:pt x="104" y="0"/>
                    </a:lnTo>
                    <a:lnTo>
                      <a:pt x="116" y="0"/>
                    </a:lnTo>
                    <a:lnTo>
                      <a:pt x="116" y="0"/>
                    </a:lnTo>
                    <a:lnTo>
                      <a:pt x="128" y="0"/>
                    </a:lnTo>
                    <a:lnTo>
                      <a:pt x="140" y="2"/>
                    </a:lnTo>
                    <a:lnTo>
                      <a:pt x="162" y="8"/>
                    </a:lnTo>
                    <a:lnTo>
                      <a:pt x="180" y="20"/>
                    </a:lnTo>
                    <a:lnTo>
                      <a:pt x="198" y="34"/>
                    </a:lnTo>
                    <a:lnTo>
                      <a:pt x="212" y="50"/>
                    </a:lnTo>
                    <a:lnTo>
                      <a:pt x="222" y="70"/>
                    </a:lnTo>
                    <a:lnTo>
                      <a:pt x="230" y="92"/>
                    </a:lnTo>
                    <a:lnTo>
                      <a:pt x="232" y="104"/>
                    </a:lnTo>
                    <a:lnTo>
                      <a:pt x="232" y="116"/>
                    </a:lnTo>
                    <a:lnTo>
                      <a:pt x="232" y="116"/>
                    </a:lnTo>
                    <a:close/>
                  </a:path>
                </a:pathLst>
              </a:custGeom>
              <a:noFill/>
              <a:ln w="6350">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ea typeface="+mn-ea"/>
                  <a:cs typeface="+mn-ea"/>
                </a:endParaRPr>
              </a:p>
            </p:txBody>
          </p:sp>
          <p:sp>
            <p:nvSpPr>
              <p:cNvPr id="123" name="Line 27"/>
              <p:cNvSpPr>
                <a:spLocks noChangeShapeType="1"/>
              </p:cNvSpPr>
              <p:nvPr/>
            </p:nvSpPr>
            <p:spPr bwMode="auto">
              <a:xfrm flipH="1">
                <a:off x="3409950" y="614363"/>
                <a:ext cx="606425" cy="546100"/>
              </a:xfrm>
              <a:prstGeom prst="line">
                <a:avLst/>
              </a:prstGeom>
              <a:noFill/>
              <a:ln w="6350">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ea typeface="+mn-ea"/>
                  <a:cs typeface="+mn-ea"/>
                </a:endParaRPr>
              </a:p>
            </p:txBody>
          </p:sp>
        </p:grpSp>
      </p:grpSp>
      <p:grpSp>
        <p:nvGrpSpPr>
          <p:cNvPr id="124" name="组合 123"/>
          <p:cNvGrpSpPr/>
          <p:nvPr/>
        </p:nvGrpSpPr>
        <p:grpSpPr>
          <a:xfrm>
            <a:off x="6675329" y="3940147"/>
            <a:ext cx="535284" cy="535284"/>
            <a:chOff x="4193999" y="2123703"/>
            <a:chExt cx="756000" cy="756000"/>
          </a:xfrm>
        </p:grpSpPr>
        <p:sp>
          <p:nvSpPr>
            <p:cNvPr id="125" name="椭圆 124"/>
            <p:cNvSpPr/>
            <p:nvPr/>
          </p:nvSpPr>
          <p:spPr>
            <a:xfrm>
              <a:off x="4193999" y="2123703"/>
              <a:ext cx="756000" cy="756000"/>
            </a:xfrm>
            <a:prstGeom prst="ellipse">
              <a:avLst/>
            </a:prstGeom>
            <a:solidFill>
              <a:schemeClr val="accent3"/>
            </a:solidFill>
            <a:ln w="12700">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endParaRPr>
            </a:p>
          </p:txBody>
        </p:sp>
        <p:grpSp>
          <p:nvGrpSpPr>
            <p:cNvPr id="126" name="组合 125"/>
            <p:cNvGrpSpPr/>
            <p:nvPr/>
          </p:nvGrpSpPr>
          <p:grpSpPr>
            <a:xfrm>
              <a:off x="4420167" y="2352383"/>
              <a:ext cx="303665" cy="298641"/>
              <a:chOff x="5032375" y="3027363"/>
              <a:chExt cx="1727200" cy="1698625"/>
            </a:xfrm>
          </p:grpSpPr>
          <p:sp>
            <p:nvSpPr>
              <p:cNvPr id="127" name="Freeform 28"/>
              <p:cNvSpPr/>
              <p:nvPr/>
            </p:nvSpPr>
            <p:spPr bwMode="auto">
              <a:xfrm>
                <a:off x="5435600" y="3154363"/>
                <a:ext cx="923925" cy="1085850"/>
              </a:xfrm>
              <a:custGeom>
                <a:avLst/>
                <a:gdLst>
                  <a:gd name="T0" fmla="*/ 582 w 582"/>
                  <a:gd name="T1" fmla="*/ 0 h 684"/>
                  <a:gd name="T2" fmla="*/ 582 w 582"/>
                  <a:gd name="T3" fmla="*/ 0 h 684"/>
                  <a:gd name="T4" fmla="*/ 582 w 582"/>
                  <a:gd name="T5" fmla="*/ 340 h 684"/>
                  <a:gd name="T6" fmla="*/ 582 w 582"/>
                  <a:gd name="T7" fmla="*/ 340 h 684"/>
                  <a:gd name="T8" fmla="*/ 580 w 582"/>
                  <a:gd name="T9" fmla="*/ 354 h 684"/>
                  <a:gd name="T10" fmla="*/ 578 w 582"/>
                  <a:gd name="T11" fmla="*/ 372 h 684"/>
                  <a:gd name="T12" fmla="*/ 572 w 582"/>
                  <a:gd name="T13" fmla="*/ 390 h 684"/>
                  <a:gd name="T14" fmla="*/ 564 w 582"/>
                  <a:gd name="T15" fmla="*/ 412 h 684"/>
                  <a:gd name="T16" fmla="*/ 554 w 582"/>
                  <a:gd name="T17" fmla="*/ 434 h 684"/>
                  <a:gd name="T18" fmla="*/ 542 w 582"/>
                  <a:gd name="T19" fmla="*/ 458 h 684"/>
                  <a:gd name="T20" fmla="*/ 526 w 582"/>
                  <a:gd name="T21" fmla="*/ 484 h 684"/>
                  <a:gd name="T22" fmla="*/ 510 w 582"/>
                  <a:gd name="T23" fmla="*/ 510 h 684"/>
                  <a:gd name="T24" fmla="*/ 490 w 582"/>
                  <a:gd name="T25" fmla="*/ 534 h 684"/>
                  <a:gd name="T26" fmla="*/ 468 w 582"/>
                  <a:gd name="T27" fmla="*/ 560 h 684"/>
                  <a:gd name="T28" fmla="*/ 444 w 582"/>
                  <a:gd name="T29" fmla="*/ 584 h 684"/>
                  <a:gd name="T30" fmla="*/ 418 w 582"/>
                  <a:gd name="T31" fmla="*/ 608 h 684"/>
                  <a:gd name="T32" fmla="*/ 390 w 582"/>
                  <a:gd name="T33" fmla="*/ 630 h 684"/>
                  <a:gd name="T34" fmla="*/ 358 w 582"/>
                  <a:gd name="T35" fmla="*/ 650 h 684"/>
                  <a:gd name="T36" fmla="*/ 326 w 582"/>
                  <a:gd name="T37" fmla="*/ 668 h 684"/>
                  <a:gd name="T38" fmla="*/ 290 w 582"/>
                  <a:gd name="T39" fmla="*/ 684 h 684"/>
                  <a:gd name="T40" fmla="*/ 290 w 582"/>
                  <a:gd name="T41" fmla="*/ 684 h 684"/>
                  <a:gd name="T42" fmla="*/ 256 w 582"/>
                  <a:gd name="T43" fmla="*/ 668 h 684"/>
                  <a:gd name="T44" fmla="*/ 222 w 582"/>
                  <a:gd name="T45" fmla="*/ 650 h 684"/>
                  <a:gd name="T46" fmla="*/ 192 w 582"/>
                  <a:gd name="T47" fmla="*/ 630 h 684"/>
                  <a:gd name="T48" fmla="*/ 164 w 582"/>
                  <a:gd name="T49" fmla="*/ 608 h 684"/>
                  <a:gd name="T50" fmla="*/ 138 w 582"/>
                  <a:gd name="T51" fmla="*/ 584 h 684"/>
                  <a:gd name="T52" fmla="*/ 114 w 582"/>
                  <a:gd name="T53" fmla="*/ 560 h 684"/>
                  <a:gd name="T54" fmla="*/ 92 w 582"/>
                  <a:gd name="T55" fmla="*/ 534 h 684"/>
                  <a:gd name="T56" fmla="*/ 72 w 582"/>
                  <a:gd name="T57" fmla="*/ 510 h 684"/>
                  <a:gd name="T58" fmla="*/ 56 w 582"/>
                  <a:gd name="T59" fmla="*/ 484 h 684"/>
                  <a:gd name="T60" fmla="*/ 40 w 582"/>
                  <a:gd name="T61" fmla="*/ 458 h 684"/>
                  <a:gd name="T62" fmla="*/ 28 w 582"/>
                  <a:gd name="T63" fmla="*/ 434 h 684"/>
                  <a:gd name="T64" fmla="*/ 18 w 582"/>
                  <a:gd name="T65" fmla="*/ 412 h 684"/>
                  <a:gd name="T66" fmla="*/ 10 w 582"/>
                  <a:gd name="T67" fmla="*/ 390 h 684"/>
                  <a:gd name="T68" fmla="*/ 4 w 582"/>
                  <a:gd name="T69" fmla="*/ 372 h 684"/>
                  <a:gd name="T70" fmla="*/ 0 w 582"/>
                  <a:gd name="T71" fmla="*/ 354 h 684"/>
                  <a:gd name="T72" fmla="*/ 0 w 582"/>
                  <a:gd name="T73" fmla="*/ 340 h 684"/>
                  <a:gd name="T74" fmla="*/ 0 w 582"/>
                  <a:gd name="T75" fmla="*/ 340 h 684"/>
                  <a:gd name="T76" fmla="*/ 0 w 582"/>
                  <a:gd name="T77" fmla="*/ 0 h 6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82" h="684">
                    <a:moveTo>
                      <a:pt x="582" y="0"/>
                    </a:moveTo>
                    <a:lnTo>
                      <a:pt x="582" y="0"/>
                    </a:lnTo>
                    <a:lnTo>
                      <a:pt x="582" y="340"/>
                    </a:lnTo>
                    <a:lnTo>
                      <a:pt x="582" y="340"/>
                    </a:lnTo>
                    <a:lnTo>
                      <a:pt x="580" y="354"/>
                    </a:lnTo>
                    <a:lnTo>
                      <a:pt x="578" y="372"/>
                    </a:lnTo>
                    <a:lnTo>
                      <a:pt x="572" y="390"/>
                    </a:lnTo>
                    <a:lnTo>
                      <a:pt x="564" y="412"/>
                    </a:lnTo>
                    <a:lnTo>
                      <a:pt x="554" y="434"/>
                    </a:lnTo>
                    <a:lnTo>
                      <a:pt x="542" y="458"/>
                    </a:lnTo>
                    <a:lnTo>
                      <a:pt x="526" y="484"/>
                    </a:lnTo>
                    <a:lnTo>
                      <a:pt x="510" y="510"/>
                    </a:lnTo>
                    <a:lnTo>
                      <a:pt x="490" y="534"/>
                    </a:lnTo>
                    <a:lnTo>
                      <a:pt x="468" y="560"/>
                    </a:lnTo>
                    <a:lnTo>
                      <a:pt x="444" y="584"/>
                    </a:lnTo>
                    <a:lnTo>
                      <a:pt x="418" y="608"/>
                    </a:lnTo>
                    <a:lnTo>
                      <a:pt x="390" y="630"/>
                    </a:lnTo>
                    <a:lnTo>
                      <a:pt x="358" y="650"/>
                    </a:lnTo>
                    <a:lnTo>
                      <a:pt x="326" y="668"/>
                    </a:lnTo>
                    <a:lnTo>
                      <a:pt x="290" y="684"/>
                    </a:lnTo>
                    <a:lnTo>
                      <a:pt x="290" y="684"/>
                    </a:lnTo>
                    <a:lnTo>
                      <a:pt x="256" y="668"/>
                    </a:lnTo>
                    <a:lnTo>
                      <a:pt x="222" y="650"/>
                    </a:lnTo>
                    <a:lnTo>
                      <a:pt x="192" y="630"/>
                    </a:lnTo>
                    <a:lnTo>
                      <a:pt x="164" y="608"/>
                    </a:lnTo>
                    <a:lnTo>
                      <a:pt x="138" y="584"/>
                    </a:lnTo>
                    <a:lnTo>
                      <a:pt x="114" y="560"/>
                    </a:lnTo>
                    <a:lnTo>
                      <a:pt x="92" y="534"/>
                    </a:lnTo>
                    <a:lnTo>
                      <a:pt x="72" y="510"/>
                    </a:lnTo>
                    <a:lnTo>
                      <a:pt x="56" y="484"/>
                    </a:lnTo>
                    <a:lnTo>
                      <a:pt x="40" y="458"/>
                    </a:lnTo>
                    <a:lnTo>
                      <a:pt x="28" y="434"/>
                    </a:lnTo>
                    <a:lnTo>
                      <a:pt x="18" y="412"/>
                    </a:lnTo>
                    <a:lnTo>
                      <a:pt x="10" y="390"/>
                    </a:lnTo>
                    <a:lnTo>
                      <a:pt x="4" y="372"/>
                    </a:lnTo>
                    <a:lnTo>
                      <a:pt x="0" y="354"/>
                    </a:lnTo>
                    <a:lnTo>
                      <a:pt x="0" y="340"/>
                    </a:lnTo>
                    <a:lnTo>
                      <a:pt x="0" y="340"/>
                    </a:lnTo>
                    <a:lnTo>
                      <a:pt x="0" y="0"/>
                    </a:lnTo>
                  </a:path>
                </a:pathLst>
              </a:custGeom>
              <a:noFill/>
              <a:ln w="6350">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ea typeface="+mn-ea"/>
                  <a:cs typeface="+mn-ea"/>
                </a:endParaRPr>
              </a:p>
            </p:txBody>
          </p:sp>
          <p:sp>
            <p:nvSpPr>
              <p:cNvPr id="128" name="Freeform 29"/>
              <p:cNvSpPr/>
              <p:nvPr/>
            </p:nvSpPr>
            <p:spPr bwMode="auto">
              <a:xfrm>
                <a:off x="5032375" y="3154363"/>
                <a:ext cx="1727200" cy="669925"/>
              </a:xfrm>
              <a:custGeom>
                <a:avLst/>
                <a:gdLst>
                  <a:gd name="T0" fmla="*/ 892 w 1088"/>
                  <a:gd name="T1" fmla="*/ 422 h 422"/>
                  <a:gd name="T2" fmla="*/ 892 w 1088"/>
                  <a:gd name="T3" fmla="*/ 422 h 422"/>
                  <a:gd name="T4" fmla="*/ 922 w 1088"/>
                  <a:gd name="T5" fmla="*/ 400 h 422"/>
                  <a:gd name="T6" fmla="*/ 954 w 1088"/>
                  <a:gd name="T7" fmla="*/ 374 h 422"/>
                  <a:gd name="T8" fmla="*/ 990 w 1088"/>
                  <a:gd name="T9" fmla="*/ 340 h 422"/>
                  <a:gd name="T10" fmla="*/ 1008 w 1088"/>
                  <a:gd name="T11" fmla="*/ 320 h 422"/>
                  <a:gd name="T12" fmla="*/ 1026 w 1088"/>
                  <a:gd name="T13" fmla="*/ 300 h 422"/>
                  <a:gd name="T14" fmla="*/ 1044 w 1088"/>
                  <a:gd name="T15" fmla="*/ 276 h 422"/>
                  <a:gd name="T16" fmla="*/ 1058 w 1088"/>
                  <a:gd name="T17" fmla="*/ 252 h 422"/>
                  <a:gd name="T18" fmla="*/ 1070 w 1088"/>
                  <a:gd name="T19" fmla="*/ 228 h 422"/>
                  <a:gd name="T20" fmla="*/ 1080 w 1088"/>
                  <a:gd name="T21" fmla="*/ 202 h 422"/>
                  <a:gd name="T22" fmla="*/ 1086 w 1088"/>
                  <a:gd name="T23" fmla="*/ 174 h 422"/>
                  <a:gd name="T24" fmla="*/ 1088 w 1088"/>
                  <a:gd name="T25" fmla="*/ 148 h 422"/>
                  <a:gd name="T26" fmla="*/ 1088 w 1088"/>
                  <a:gd name="T27" fmla="*/ 148 h 422"/>
                  <a:gd name="T28" fmla="*/ 1086 w 1088"/>
                  <a:gd name="T29" fmla="*/ 120 h 422"/>
                  <a:gd name="T30" fmla="*/ 1080 w 1088"/>
                  <a:gd name="T31" fmla="*/ 98 h 422"/>
                  <a:gd name="T32" fmla="*/ 1070 w 1088"/>
                  <a:gd name="T33" fmla="*/ 78 h 422"/>
                  <a:gd name="T34" fmla="*/ 1058 w 1088"/>
                  <a:gd name="T35" fmla="*/ 60 h 422"/>
                  <a:gd name="T36" fmla="*/ 1042 w 1088"/>
                  <a:gd name="T37" fmla="*/ 46 h 422"/>
                  <a:gd name="T38" fmla="*/ 1022 w 1088"/>
                  <a:gd name="T39" fmla="*/ 34 h 422"/>
                  <a:gd name="T40" fmla="*/ 1002 w 1088"/>
                  <a:gd name="T41" fmla="*/ 24 h 422"/>
                  <a:gd name="T42" fmla="*/ 980 w 1088"/>
                  <a:gd name="T43" fmla="*/ 18 h 422"/>
                  <a:gd name="T44" fmla="*/ 956 w 1088"/>
                  <a:gd name="T45" fmla="*/ 12 h 422"/>
                  <a:gd name="T46" fmla="*/ 932 w 1088"/>
                  <a:gd name="T47" fmla="*/ 6 h 422"/>
                  <a:gd name="T48" fmla="*/ 882 w 1088"/>
                  <a:gd name="T49" fmla="*/ 2 h 422"/>
                  <a:gd name="T50" fmla="*/ 834 w 1088"/>
                  <a:gd name="T51" fmla="*/ 0 h 422"/>
                  <a:gd name="T52" fmla="*/ 788 w 1088"/>
                  <a:gd name="T53" fmla="*/ 0 h 422"/>
                  <a:gd name="T54" fmla="*/ 788 w 1088"/>
                  <a:gd name="T55" fmla="*/ 0 h 422"/>
                  <a:gd name="T56" fmla="*/ 544 w 1088"/>
                  <a:gd name="T57" fmla="*/ 0 h 422"/>
                  <a:gd name="T58" fmla="*/ 544 w 1088"/>
                  <a:gd name="T59" fmla="*/ 0 h 422"/>
                  <a:gd name="T60" fmla="*/ 300 w 1088"/>
                  <a:gd name="T61" fmla="*/ 0 h 422"/>
                  <a:gd name="T62" fmla="*/ 300 w 1088"/>
                  <a:gd name="T63" fmla="*/ 0 h 422"/>
                  <a:gd name="T64" fmla="*/ 256 w 1088"/>
                  <a:gd name="T65" fmla="*/ 0 h 422"/>
                  <a:gd name="T66" fmla="*/ 208 w 1088"/>
                  <a:gd name="T67" fmla="*/ 2 h 422"/>
                  <a:gd name="T68" fmla="*/ 158 w 1088"/>
                  <a:gd name="T69" fmla="*/ 6 h 422"/>
                  <a:gd name="T70" fmla="*/ 134 w 1088"/>
                  <a:gd name="T71" fmla="*/ 12 h 422"/>
                  <a:gd name="T72" fmla="*/ 110 w 1088"/>
                  <a:gd name="T73" fmla="*/ 18 h 422"/>
                  <a:gd name="T74" fmla="*/ 88 w 1088"/>
                  <a:gd name="T75" fmla="*/ 24 h 422"/>
                  <a:gd name="T76" fmla="*/ 66 w 1088"/>
                  <a:gd name="T77" fmla="*/ 34 h 422"/>
                  <a:gd name="T78" fmla="*/ 48 w 1088"/>
                  <a:gd name="T79" fmla="*/ 46 h 422"/>
                  <a:gd name="T80" fmla="*/ 32 w 1088"/>
                  <a:gd name="T81" fmla="*/ 60 h 422"/>
                  <a:gd name="T82" fmla="*/ 18 w 1088"/>
                  <a:gd name="T83" fmla="*/ 78 h 422"/>
                  <a:gd name="T84" fmla="*/ 8 w 1088"/>
                  <a:gd name="T85" fmla="*/ 98 h 422"/>
                  <a:gd name="T86" fmla="*/ 2 w 1088"/>
                  <a:gd name="T87" fmla="*/ 120 h 422"/>
                  <a:gd name="T88" fmla="*/ 0 w 1088"/>
                  <a:gd name="T89" fmla="*/ 148 h 422"/>
                  <a:gd name="T90" fmla="*/ 0 w 1088"/>
                  <a:gd name="T91" fmla="*/ 148 h 422"/>
                  <a:gd name="T92" fmla="*/ 2 w 1088"/>
                  <a:gd name="T93" fmla="*/ 174 h 422"/>
                  <a:gd name="T94" fmla="*/ 10 w 1088"/>
                  <a:gd name="T95" fmla="*/ 202 h 422"/>
                  <a:gd name="T96" fmla="*/ 18 w 1088"/>
                  <a:gd name="T97" fmla="*/ 228 h 422"/>
                  <a:gd name="T98" fmla="*/ 32 w 1088"/>
                  <a:gd name="T99" fmla="*/ 252 h 422"/>
                  <a:gd name="T100" fmla="*/ 46 w 1088"/>
                  <a:gd name="T101" fmla="*/ 276 h 422"/>
                  <a:gd name="T102" fmla="*/ 64 w 1088"/>
                  <a:gd name="T103" fmla="*/ 300 h 422"/>
                  <a:gd name="T104" fmla="*/ 80 w 1088"/>
                  <a:gd name="T105" fmla="*/ 320 h 422"/>
                  <a:gd name="T106" fmla="*/ 100 w 1088"/>
                  <a:gd name="T107" fmla="*/ 340 h 422"/>
                  <a:gd name="T108" fmla="*/ 136 w 1088"/>
                  <a:gd name="T109" fmla="*/ 374 h 422"/>
                  <a:gd name="T110" fmla="*/ 168 w 1088"/>
                  <a:gd name="T111" fmla="*/ 400 h 422"/>
                  <a:gd name="T112" fmla="*/ 198 w 1088"/>
                  <a:gd name="T113" fmla="*/ 422 h 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88" h="422">
                    <a:moveTo>
                      <a:pt x="892" y="422"/>
                    </a:moveTo>
                    <a:lnTo>
                      <a:pt x="892" y="422"/>
                    </a:lnTo>
                    <a:lnTo>
                      <a:pt x="922" y="400"/>
                    </a:lnTo>
                    <a:lnTo>
                      <a:pt x="954" y="374"/>
                    </a:lnTo>
                    <a:lnTo>
                      <a:pt x="990" y="340"/>
                    </a:lnTo>
                    <a:lnTo>
                      <a:pt x="1008" y="320"/>
                    </a:lnTo>
                    <a:lnTo>
                      <a:pt x="1026" y="300"/>
                    </a:lnTo>
                    <a:lnTo>
                      <a:pt x="1044" y="276"/>
                    </a:lnTo>
                    <a:lnTo>
                      <a:pt x="1058" y="252"/>
                    </a:lnTo>
                    <a:lnTo>
                      <a:pt x="1070" y="228"/>
                    </a:lnTo>
                    <a:lnTo>
                      <a:pt x="1080" y="202"/>
                    </a:lnTo>
                    <a:lnTo>
                      <a:pt x="1086" y="174"/>
                    </a:lnTo>
                    <a:lnTo>
                      <a:pt x="1088" y="148"/>
                    </a:lnTo>
                    <a:lnTo>
                      <a:pt x="1088" y="148"/>
                    </a:lnTo>
                    <a:lnTo>
                      <a:pt x="1086" y="120"/>
                    </a:lnTo>
                    <a:lnTo>
                      <a:pt x="1080" y="98"/>
                    </a:lnTo>
                    <a:lnTo>
                      <a:pt x="1070" y="78"/>
                    </a:lnTo>
                    <a:lnTo>
                      <a:pt x="1058" y="60"/>
                    </a:lnTo>
                    <a:lnTo>
                      <a:pt x="1042" y="46"/>
                    </a:lnTo>
                    <a:lnTo>
                      <a:pt x="1022" y="34"/>
                    </a:lnTo>
                    <a:lnTo>
                      <a:pt x="1002" y="24"/>
                    </a:lnTo>
                    <a:lnTo>
                      <a:pt x="980" y="18"/>
                    </a:lnTo>
                    <a:lnTo>
                      <a:pt x="956" y="12"/>
                    </a:lnTo>
                    <a:lnTo>
                      <a:pt x="932" y="6"/>
                    </a:lnTo>
                    <a:lnTo>
                      <a:pt x="882" y="2"/>
                    </a:lnTo>
                    <a:lnTo>
                      <a:pt x="834" y="0"/>
                    </a:lnTo>
                    <a:lnTo>
                      <a:pt x="788" y="0"/>
                    </a:lnTo>
                    <a:lnTo>
                      <a:pt x="788" y="0"/>
                    </a:lnTo>
                    <a:lnTo>
                      <a:pt x="544" y="0"/>
                    </a:lnTo>
                    <a:lnTo>
                      <a:pt x="544" y="0"/>
                    </a:lnTo>
                    <a:lnTo>
                      <a:pt x="300" y="0"/>
                    </a:lnTo>
                    <a:lnTo>
                      <a:pt x="300" y="0"/>
                    </a:lnTo>
                    <a:lnTo>
                      <a:pt x="256" y="0"/>
                    </a:lnTo>
                    <a:lnTo>
                      <a:pt x="208" y="2"/>
                    </a:lnTo>
                    <a:lnTo>
                      <a:pt x="158" y="6"/>
                    </a:lnTo>
                    <a:lnTo>
                      <a:pt x="134" y="12"/>
                    </a:lnTo>
                    <a:lnTo>
                      <a:pt x="110" y="18"/>
                    </a:lnTo>
                    <a:lnTo>
                      <a:pt x="88" y="24"/>
                    </a:lnTo>
                    <a:lnTo>
                      <a:pt x="66" y="34"/>
                    </a:lnTo>
                    <a:lnTo>
                      <a:pt x="48" y="46"/>
                    </a:lnTo>
                    <a:lnTo>
                      <a:pt x="32" y="60"/>
                    </a:lnTo>
                    <a:lnTo>
                      <a:pt x="18" y="78"/>
                    </a:lnTo>
                    <a:lnTo>
                      <a:pt x="8" y="98"/>
                    </a:lnTo>
                    <a:lnTo>
                      <a:pt x="2" y="120"/>
                    </a:lnTo>
                    <a:lnTo>
                      <a:pt x="0" y="148"/>
                    </a:lnTo>
                    <a:lnTo>
                      <a:pt x="0" y="148"/>
                    </a:lnTo>
                    <a:lnTo>
                      <a:pt x="2" y="174"/>
                    </a:lnTo>
                    <a:lnTo>
                      <a:pt x="10" y="202"/>
                    </a:lnTo>
                    <a:lnTo>
                      <a:pt x="18" y="228"/>
                    </a:lnTo>
                    <a:lnTo>
                      <a:pt x="32" y="252"/>
                    </a:lnTo>
                    <a:lnTo>
                      <a:pt x="46" y="276"/>
                    </a:lnTo>
                    <a:lnTo>
                      <a:pt x="64" y="300"/>
                    </a:lnTo>
                    <a:lnTo>
                      <a:pt x="80" y="320"/>
                    </a:lnTo>
                    <a:lnTo>
                      <a:pt x="100" y="340"/>
                    </a:lnTo>
                    <a:lnTo>
                      <a:pt x="136" y="374"/>
                    </a:lnTo>
                    <a:lnTo>
                      <a:pt x="168" y="400"/>
                    </a:lnTo>
                    <a:lnTo>
                      <a:pt x="198" y="422"/>
                    </a:lnTo>
                  </a:path>
                </a:pathLst>
              </a:custGeom>
              <a:noFill/>
              <a:ln w="6350">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ea typeface="+mn-ea"/>
                  <a:cs typeface="+mn-ea"/>
                </a:endParaRPr>
              </a:p>
            </p:txBody>
          </p:sp>
          <p:sp>
            <p:nvSpPr>
              <p:cNvPr id="129" name="Line 30"/>
              <p:cNvSpPr>
                <a:spLocks noChangeShapeType="1"/>
              </p:cNvSpPr>
              <p:nvPr/>
            </p:nvSpPr>
            <p:spPr bwMode="auto">
              <a:xfrm>
                <a:off x="5435600" y="3027363"/>
                <a:ext cx="923925" cy="0"/>
              </a:xfrm>
              <a:prstGeom prst="line">
                <a:avLst/>
              </a:prstGeom>
              <a:noFill/>
              <a:ln w="6350">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ea typeface="+mn-ea"/>
                  <a:cs typeface="+mn-ea"/>
                </a:endParaRPr>
              </a:p>
            </p:txBody>
          </p:sp>
          <p:sp>
            <p:nvSpPr>
              <p:cNvPr id="130" name="Line 31"/>
              <p:cNvSpPr>
                <a:spLocks noChangeShapeType="1"/>
              </p:cNvSpPr>
              <p:nvPr/>
            </p:nvSpPr>
            <p:spPr bwMode="auto">
              <a:xfrm>
                <a:off x="5895975" y="4240213"/>
                <a:ext cx="0" cy="184150"/>
              </a:xfrm>
              <a:prstGeom prst="line">
                <a:avLst/>
              </a:prstGeom>
              <a:noFill/>
              <a:ln w="6350">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ea typeface="+mn-ea"/>
                  <a:cs typeface="+mn-ea"/>
                </a:endParaRPr>
              </a:p>
            </p:txBody>
          </p:sp>
          <p:sp>
            <p:nvSpPr>
              <p:cNvPr id="131" name="Freeform 32"/>
              <p:cNvSpPr/>
              <p:nvPr/>
            </p:nvSpPr>
            <p:spPr bwMode="auto">
              <a:xfrm>
                <a:off x="5543550" y="4510088"/>
                <a:ext cx="708025" cy="215900"/>
              </a:xfrm>
              <a:custGeom>
                <a:avLst/>
                <a:gdLst>
                  <a:gd name="T0" fmla="*/ 0 w 446"/>
                  <a:gd name="T1" fmla="*/ 136 h 136"/>
                  <a:gd name="T2" fmla="*/ 0 w 446"/>
                  <a:gd name="T3" fmla="*/ 64 h 136"/>
                  <a:gd name="T4" fmla="*/ 0 w 446"/>
                  <a:gd name="T5" fmla="*/ 64 h 136"/>
                  <a:gd name="T6" fmla="*/ 0 w 446"/>
                  <a:gd name="T7" fmla="*/ 50 h 136"/>
                  <a:gd name="T8" fmla="*/ 4 w 446"/>
                  <a:gd name="T9" fmla="*/ 38 h 136"/>
                  <a:gd name="T10" fmla="*/ 10 w 446"/>
                  <a:gd name="T11" fmla="*/ 28 h 136"/>
                  <a:gd name="T12" fmla="*/ 18 w 446"/>
                  <a:gd name="T13" fmla="*/ 20 h 136"/>
                  <a:gd name="T14" fmla="*/ 26 w 446"/>
                  <a:gd name="T15" fmla="*/ 12 h 136"/>
                  <a:gd name="T16" fmla="*/ 38 w 446"/>
                  <a:gd name="T17" fmla="*/ 6 h 136"/>
                  <a:gd name="T18" fmla="*/ 48 w 446"/>
                  <a:gd name="T19" fmla="*/ 2 h 136"/>
                  <a:gd name="T20" fmla="*/ 62 w 446"/>
                  <a:gd name="T21" fmla="*/ 0 h 136"/>
                  <a:gd name="T22" fmla="*/ 384 w 446"/>
                  <a:gd name="T23" fmla="*/ 0 h 136"/>
                  <a:gd name="T24" fmla="*/ 384 w 446"/>
                  <a:gd name="T25" fmla="*/ 0 h 136"/>
                  <a:gd name="T26" fmla="*/ 396 w 446"/>
                  <a:gd name="T27" fmla="*/ 2 h 136"/>
                  <a:gd name="T28" fmla="*/ 408 w 446"/>
                  <a:gd name="T29" fmla="*/ 6 h 136"/>
                  <a:gd name="T30" fmla="*/ 418 w 446"/>
                  <a:gd name="T31" fmla="*/ 12 h 136"/>
                  <a:gd name="T32" fmla="*/ 428 w 446"/>
                  <a:gd name="T33" fmla="*/ 20 h 136"/>
                  <a:gd name="T34" fmla="*/ 436 w 446"/>
                  <a:gd name="T35" fmla="*/ 28 h 136"/>
                  <a:gd name="T36" fmla="*/ 442 w 446"/>
                  <a:gd name="T37" fmla="*/ 38 h 136"/>
                  <a:gd name="T38" fmla="*/ 446 w 446"/>
                  <a:gd name="T39" fmla="*/ 50 h 136"/>
                  <a:gd name="T40" fmla="*/ 446 w 446"/>
                  <a:gd name="T41" fmla="*/ 64 h 136"/>
                  <a:gd name="T42" fmla="*/ 446 w 446"/>
                  <a:gd name="T43" fmla="*/ 136 h 136"/>
                  <a:gd name="T44" fmla="*/ 0 w 446"/>
                  <a:gd name="T45" fmla="*/ 136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46" h="136">
                    <a:moveTo>
                      <a:pt x="0" y="136"/>
                    </a:moveTo>
                    <a:lnTo>
                      <a:pt x="0" y="64"/>
                    </a:lnTo>
                    <a:lnTo>
                      <a:pt x="0" y="64"/>
                    </a:lnTo>
                    <a:lnTo>
                      <a:pt x="0" y="50"/>
                    </a:lnTo>
                    <a:lnTo>
                      <a:pt x="4" y="38"/>
                    </a:lnTo>
                    <a:lnTo>
                      <a:pt x="10" y="28"/>
                    </a:lnTo>
                    <a:lnTo>
                      <a:pt x="18" y="20"/>
                    </a:lnTo>
                    <a:lnTo>
                      <a:pt x="26" y="12"/>
                    </a:lnTo>
                    <a:lnTo>
                      <a:pt x="38" y="6"/>
                    </a:lnTo>
                    <a:lnTo>
                      <a:pt x="48" y="2"/>
                    </a:lnTo>
                    <a:lnTo>
                      <a:pt x="62" y="0"/>
                    </a:lnTo>
                    <a:lnTo>
                      <a:pt x="384" y="0"/>
                    </a:lnTo>
                    <a:lnTo>
                      <a:pt x="384" y="0"/>
                    </a:lnTo>
                    <a:lnTo>
                      <a:pt x="396" y="2"/>
                    </a:lnTo>
                    <a:lnTo>
                      <a:pt x="408" y="6"/>
                    </a:lnTo>
                    <a:lnTo>
                      <a:pt x="418" y="12"/>
                    </a:lnTo>
                    <a:lnTo>
                      <a:pt x="428" y="20"/>
                    </a:lnTo>
                    <a:lnTo>
                      <a:pt x="436" y="28"/>
                    </a:lnTo>
                    <a:lnTo>
                      <a:pt x="442" y="38"/>
                    </a:lnTo>
                    <a:lnTo>
                      <a:pt x="446" y="50"/>
                    </a:lnTo>
                    <a:lnTo>
                      <a:pt x="446" y="64"/>
                    </a:lnTo>
                    <a:lnTo>
                      <a:pt x="446" y="136"/>
                    </a:lnTo>
                    <a:lnTo>
                      <a:pt x="0" y="136"/>
                    </a:lnTo>
                    <a:close/>
                  </a:path>
                </a:pathLst>
              </a:custGeom>
              <a:noFill/>
              <a:ln w="6350">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ea typeface="+mn-ea"/>
                  <a:cs typeface="+mn-ea"/>
                </a:endParaRPr>
              </a:p>
            </p:txBody>
          </p:sp>
        </p:grpSp>
      </p:grpSp>
      <p:grpSp>
        <p:nvGrpSpPr>
          <p:cNvPr id="132" name="组合 131"/>
          <p:cNvGrpSpPr/>
          <p:nvPr/>
        </p:nvGrpSpPr>
        <p:grpSpPr>
          <a:xfrm>
            <a:off x="6671738" y="1867065"/>
            <a:ext cx="535284" cy="535284"/>
            <a:chOff x="911363" y="2123703"/>
            <a:chExt cx="756000" cy="756000"/>
          </a:xfrm>
        </p:grpSpPr>
        <p:sp>
          <p:nvSpPr>
            <p:cNvPr id="133" name="椭圆 132"/>
            <p:cNvSpPr/>
            <p:nvPr/>
          </p:nvSpPr>
          <p:spPr>
            <a:xfrm>
              <a:off x="911363" y="2123703"/>
              <a:ext cx="756000" cy="756000"/>
            </a:xfrm>
            <a:prstGeom prst="ellipse">
              <a:avLst/>
            </a:prstGeom>
            <a:solidFill>
              <a:schemeClr val="accent5"/>
            </a:solidFill>
            <a:ln w="12700">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endParaRPr>
            </a:p>
          </p:txBody>
        </p:sp>
        <p:grpSp>
          <p:nvGrpSpPr>
            <p:cNvPr id="134" name="组合 133"/>
            <p:cNvGrpSpPr/>
            <p:nvPr/>
          </p:nvGrpSpPr>
          <p:grpSpPr>
            <a:xfrm>
              <a:off x="1140043" y="2352383"/>
              <a:ext cx="298641" cy="298641"/>
              <a:chOff x="152400" y="414338"/>
              <a:chExt cx="1698625" cy="1698625"/>
            </a:xfrm>
          </p:grpSpPr>
          <p:sp>
            <p:nvSpPr>
              <p:cNvPr id="135" name="Freeform 41"/>
              <p:cNvSpPr/>
              <p:nvPr/>
            </p:nvSpPr>
            <p:spPr bwMode="auto">
              <a:xfrm>
                <a:off x="152400" y="414338"/>
                <a:ext cx="1698625" cy="1698625"/>
              </a:xfrm>
              <a:custGeom>
                <a:avLst/>
                <a:gdLst>
                  <a:gd name="T0" fmla="*/ 954 w 1070"/>
                  <a:gd name="T1" fmla="*/ 434 h 1070"/>
                  <a:gd name="T2" fmla="*/ 906 w 1070"/>
                  <a:gd name="T3" fmla="*/ 394 h 1070"/>
                  <a:gd name="T4" fmla="*/ 896 w 1070"/>
                  <a:gd name="T5" fmla="*/ 334 h 1070"/>
                  <a:gd name="T6" fmla="*/ 920 w 1070"/>
                  <a:gd name="T7" fmla="*/ 288 h 1070"/>
                  <a:gd name="T8" fmla="*/ 946 w 1070"/>
                  <a:gd name="T9" fmla="*/ 226 h 1070"/>
                  <a:gd name="T10" fmla="*/ 906 w 1070"/>
                  <a:gd name="T11" fmla="*/ 150 h 1070"/>
                  <a:gd name="T12" fmla="*/ 844 w 1070"/>
                  <a:gd name="T13" fmla="*/ 124 h 1070"/>
                  <a:gd name="T14" fmla="*/ 782 w 1070"/>
                  <a:gd name="T15" fmla="*/ 150 h 1070"/>
                  <a:gd name="T16" fmla="*/ 734 w 1070"/>
                  <a:gd name="T17" fmla="*/ 174 h 1070"/>
                  <a:gd name="T18" fmla="*/ 676 w 1070"/>
                  <a:gd name="T19" fmla="*/ 164 h 1070"/>
                  <a:gd name="T20" fmla="*/ 636 w 1070"/>
                  <a:gd name="T21" fmla="*/ 114 h 1070"/>
                  <a:gd name="T22" fmla="*/ 630 w 1070"/>
                  <a:gd name="T23" fmla="*/ 70 h 1070"/>
                  <a:gd name="T24" fmla="*/ 578 w 1070"/>
                  <a:gd name="T25" fmla="*/ 6 h 1070"/>
                  <a:gd name="T26" fmla="*/ 506 w 1070"/>
                  <a:gd name="T27" fmla="*/ 2 h 1070"/>
                  <a:gd name="T28" fmla="*/ 444 w 1070"/>
                  <a:gd name="T29" fmla="*/ 54 h 1070"/>
                  <a:gd name="T30" fmla="*/ 436 w 1070"/>
                  <a:gd name="T31" fmla="*/ 102 h 1070"/>
                  <a:gd name="T32" fmla="*/ 404 w 1070"/>
                  <a:gd name="T33" fmla="*/ 156 h 1070"/>
                  <a:gd name="T34" fmla="*/ 346 w 1070"/>
                  <a:gd name="T35" fmla="*/ 176 h 1070"/>
                  <a:gd name="T36" fmla="*/ 288 w 1070"/>
                  <a:gd name="T37" fmla="*/ 150 h 1070"/>
                  <a:gd name="T38" fmla="*/ 242 w 1070"/>
                  <a:gd name="T39" fmla="*/ 126 h 1070"/>
                  <a:gd name="T40" fmla="*/ 162 w 1070"/>
                  <a:gd name="T41" fmla="*/ 150 h 1070"/>
                  <a:gd name="T42" fmla="*/ 124 w 1070"/>
                  <a:gd name="T43" fmla="*/ 208 h 1070"/>
                  <a:gd name="T44" fmla="*/ 148 w 1070"/>
                  <a:gd name="T45" fmla="*/ 288 h 1070"/>
                  <a:gd name="T46" fmla="*/ 170 w 1070"/>
                  <a:gd name="T47" fmla="*/ 322 h 1070"/>
                  <a:gd name="T48" fmla="*/ 168 w 1070"/>
                  <a:gd name="T49" fmla="*/ 384 h 1070"/>
                  <a:gd name="T50" fmla="*/ 126 w 1070"/>
                  <a:gd name="T51" fmla="*/ 428 h 1070"/>
                  <a:gd name="T52" fmla="*/ 86 w 1070"/>
                  <a:gd name="T53" fmla="*/ 438 h 1070"/>
                  <a:gd name="T54" fmla="*/ 14 w 1070"/>
                  <a:gd name="T55" fmla="*/ 476 h 1070"/>
                  <a:gd name="T56" fmla="*/ 0 w 1070"/>
                  <a:gd name="T57" fmla="*/ 544 h 1070"/>
                  <a:gd name="T58" fmla="*/ 38 w 1070"/>
                  <a:gd name="T59" fmla="*/ 618 h 1070"/>
                  <a:gd name="T60" fmla="*/ 86 w 1070"/>
                  <a:gd name="T61" fmla="*/ 632 h 1070"/>
                  <a:gd name="T62" fmla="*/ 148 w 1070"/>
                  <a:gd name="T63" fmla="*/ 656 h 1070"/>
                  <a:gd name="T64" fmla="*/ 174 w 1070"/>
                  <a:gd name="T65" fmla="*/ 710 h 1070"/>
                  <a:gd name="T66" fmla="*/ 158 w 1070"/>
                  <a:gd name="T67" fmla="*/ 772 h 1070"/>
                  <a:gd name="T68" fmla="*/ 130 w 1070"/>
                  <a:gd name="T69" fmla="*/ 812 h 1070"/>
                  <a:gd name="T70" fmla="*/ 138 w 1070"/>
                  <a:gd name="T71" fmla="*/ 892 h 1070"/>
                  <a:gd name="T72" fmla="*/ 192 w 1070"/>
                  <a:gd name="T73" fmla="*/ 940 h 1070"/>
                  <a:gd name="T74" fmla="*/ 274 w 1070"/>
                  <a:gd name="T75" fmla="*/ 932 h 1070"/>
                  <a:gd name="T76" fmla="*/ 310 w 1070"/>
                  <a:gd name="T77" fmla="*/ 904 h 1070"/>
                  <a:gd name="T78" fmla="*/ 370 w 1070"/>
                  <a:gd name="T79" fmla="*/ 898 h 1070"/>
                  <a:gd name="T80" fmla="*/ 422 w 1070"/>
                  <a:gd name="T81" fmla="*/ 932 h 1070"/>
                  <a:gd name="T82" fmla="*/ 436 w 1070"/>
                  <a:gd name="T83" fmla="*/ 982 h 1070"/>
                  <a:gd name="T84" fmla="*/ 462 w 1070"/>
                  <a:gd name="T85" fmla="*/ 1044 h 1070"/>
                  <a:gd name="T86" fmla="*/ 544 w 1070"/>
                  <a:gd name="T87" fmla="*/ 1070 h 1070"/>
                  <a:gd name="T88" fmla="*/ 606 w 1070"/>
                  <a:gd name="T89" fmla="*/ 1044 h 1070"/>
                  <a:gd name="T90" fmla="*/ 632 w 1070"/>
                  <a:gd name="T91" fmla="*/ 982 h 1070"/>
                  <a:gd name="T92" fmla="*/ 648 w 1070"/>
                  <a:gd name="T93" fmla="*/ 932 h 1070"/>
                  <a:gd name="T94" fmla="*/ 698 w 1070"/>
                  <a:gd name="T95" fmla="*/ 898 h 1070"/>
                  <a:gd name="T96" fmla="*/ 760 w 1070"/>
                  <a:gd name="T97" fmla="*/ 904 h 1070"/>
                  <a:gd name="T98" fmla="*/ 796 w 1070"/>
                  <a:gd name="T99" fmla="*/ 932 h 1070"/>
                  <a:gd name="T100" fmla="*/ 876 w 1070"/>
                  <a:gd name="T101" fmla="*/ 940 h 1070"/>
                  <a:gd name="T102" fmla="*/ 930 w 1070"/>
                  <a:gd name="T103" fmla="*/ 892 h 1070"/>
                  <a:gd name="T104" fmla="*/ 940 w 1070"/>
                  <a:gd name="T105" fmla="*/ 812 h 1070"/>
                  <a:gd name="T106" fmla="*/ 910 w 1070"/>
                  <a:gd name="T107" fmla="*/ 772 h 1070"/>
                  <a:gd name="T108" fmla="*/ 894 w 1070"/>
                  <a:gd name="T109" fmla="*/ 710 h 1070"/>
                  <a:gd name="T110" fmla="*/ 922 w 1070"/>
                  <a:gd name="T111" fmla="*/ 656 h 1070"/>
                  <a:gd name="T112" fmla="*/ 982 w 1070"/>
                  <a:gd name="T113" fmla="*/ 632 h 1070"/>
                  <a:gd name="T114" fmla="*/ 1030 w 1070"/>
                  <a:gd name="T115" fmla="*/ 618 h 1070"/>
                  <a:gd name="T116" fmla="*/ 1070 w 1070"/>
                  <a:gd name="T117" fmla="*/ 544 h 1070"/>
                  <a:gd name="T118" fmla="*/ 1054 w 1070"/>
                  <a:gd name="T119" fmla="*/ 476 h 1070"/>
                  <a:gd name="T120" fmla="*/ 982 w 1070"/>
                  <a:gd name="T121" fmla="*/ 438 h 10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70" h="1070">
                    <a:moveTo>
                      <a:pt x="982" y="438"/>
                    </a:moveTo>
                    <a:lnTo>
                      <a:pt x="982" y="438"/>
                    </a:lnTo>
                    <a:lnTo>
                      <a:pt x="982" y="438"/>
                    </a:lnTo>
                    <a:lnTo>
                      <a:pt x="968" y="436"/>
                    </a:lnTo>
                    <a:lnTo>
                      <a:pt x="954" y="434"/>
                    </a:lnTo>
                    <a:lnTo>
                      <a:pt x="942" y="428"/>
                    </a:lnTo>
                    <a:lnTo>
                      <a:pt x="932" y="422"/>
                    </a:lnTo>
                    <a:lnTo>
                      <a:pt x="922" y="414"/>
                    </a:lnTo>
                    <a:lnTo>
                      <a:pt x="914" y="404"/>
                    </a:lnTo>
                    <a:lnTo>
                      <a:pt x="906" y="394"/>
                    </a:lnTo>
                    <a:lnTo>
                      <a:pt x="900" y="384"/>
                    </a:lnTo>
                    <a:lnTo>
                      <a:pt x="896" y="372"/>
                    </a:lnTo>
                    <a:lnTo>
                      <a:pt x="894" y="360"/>
                    </a:lnTo>
                    <a:lnTo>
                      <a:pt x="894" y="346"/>
                    </a:lnTo>
                    <a:lnTo>
                      <a:pt x="896" y="334"/>
                    </a:lnTo>
                    <a:lnTo>
                      <a:pt x="898" y="322"/>
                    </a:lnTo>
                    <a:lnTo>
                      <a:pt x="904" y="310"/>
                    </a:lnTo>
                    <a:lnTo>
                      <a:pt x="910" y="298"/>
                    </a:lnTo>
                    <a:lnTo>
                      <a:pt x="920" y="288"/>
                    </a:lnTo>
                    <a:lnTo>
                      <a:pt x="920" y="288"/>
                    </a:lnTo>
                    <a:lnTo>
                      <a:pt x="920" y="288"/>
                    </a:lnTo>
                    <a:lnTo>
                      <a:pt x="930" y="274"/>
                    </a:lnTo>
                    <a:lnTo>
                      <a:pt x="940" y="258"/>
                    </a:lnTo>
                    <a:lnTo>
                      <a:pt x="944" y="242"/>
                    </a:lnTo>
                    <a:lnTo>
                      <a:pt x="946" y="226"/>
                    </a:lnTo>
                    <a:lnTo>
                      <a:pt x="944" y="208"/>
                    </a:lnTo>
                    <a:lnTo>
                      <a:pt x="940" y="192"/>
                    </a:lnTo>
                    <a:lnTo>
                      <a:pt x="930" y="178"/>
                    </a:lnTo>
                    <a:lnTo>
                      <a:pt x="920" y="164"/>
                    </a:lnTo>
                    <a:lnTo>
                      <a:pt x="906" y="150"/>
                    </a:lnTo>
                    <a:lnTo>
                      <a:pt x="906" y="150"/>
                    </a:lnTo>
                    <a:lnTo>
                      <a:pt x="892" y="138"/>
                    </a:lnTo>
                    <a:lnTo>
                      <a:pt x="876" y="130"/>
                    </a:lnTo>
                    <a:lnTo>
                      <a:pt x="860" y="126"/>
                    </a:lnTo>
                    <a:lnTo>
                      <a:pt x="844" y="124"/>
                    </a:lnTo>
                    <a:lnTo>
                      <a:pt x="826" y="126"/>
                    </a:lnTo>
                    <a:lnTo>
                      <a:pt x="810" y="130"/>
                    </a:lnTo>
                    <a:lnTo>
                      <a:pt x="796" y="138"/>
                    </a:lnTo>
                    <a:lnTo>
                      <a:pt x="782" y="150"/>
                    </a:lnTo>
                    <a:lnTo>
                      <a:pt x="782" y="150"/>
                    </a:lnTo>
                    <a:lnTo>
                      <a:pt x="782" y="150"/>
                    </a:lnTo>
                    <a:lnTo>
                      <a:pt x="770" y="158"/>
                    </a:lnTo>
                    <a:lnTo>
                      <a:pt x="760" y="166"/>
                    </a:lnTo>
                    <a:lnTo>
                      <a:pt x="748" y="172"/>
                    </a:lnTo>
                    <a:lnTo>
                      <a:pt x="734" y="174"/>
                    </a:lnTo>
                    <a:lnTo>
                      <a:pt x="722" y="176"/>
                    </a:lnTo>
                    <a:lnTo>
                      <a:pt x="710" y="174"/>
                    </a:lnTo>
                    <a:lnTo>
                      <a:pt x="698" y="172"/>
                    </a:lnTo>
                    <a:lnTo>
                      <a:pt x="686" y="168"/>
                    </a:lnTo>
                    <a:lnTo>
                      <a:pt x="676" y="164"/>
                    </a:lnTo>
                    <a:lnTo>
                      <a:pt x="664" y="156"/>
                    </a:lnTo>
                    <a:lnTo>
                      <a:pt x="656" y="148"/>
                    </a:lnTo>
                    <a:lnTo>
                      <a:pt x="648" y="138"/>
                    </a:lnTo>
                    <a:lnTo>
                      <a:pt x="642" y="128"/>
                    </a:lnTo>
                    <a:lnTo>
                      <a:pt x="636" y="114"/>
                    </a:lnTo>
                    <a:lnTo>
                      <a:pt x="634" y="102"/>
                    </a:lnTo>
                    <a:lnTo>
                      <a:pt x="632" y="88"/>
                    </a:lnTo>
                    <a:lnTo>
                      <a:pt x="632" y="88"/>
                    </a:lnTo>
                    <a:lnTo>
                      <a:pt x="632" y="88"/>
                    </a:lnTo>
                    <a:lnTo>
                      <a:pt x="630" y="70"/>
                    </a:lnTo>
                    <a:lnTo>
                      <a:pt x="626" y="54"/>
                    </a:lnTo>
                    <a:lnTo>
                      <a:pt x="616" y="38"/>
                    </a:lnTo>
                    <a:lnTo>
                      <a:pt x="606" y="26"/>
                    </a:lnTo>
                    <a:lnTo>
                      <a:pt x="594" y="14"/>
                    </a:lnTo>
                    <a:lnTo>
                      <a:pt x="578" y="6"/>
                    </a:lnTo>
                    <a:lnTo>
                      <a:pt x="562" y="2"/>
                    </a:lnTo>
                    <a:lnTo>
                      <a:pt x="544" y="0"/>
                    </a:lnTo>
                    <a:lnTo>
                      <a:pt x="524" y="0"/>
                    </a:lnTo>
                    <a:lnTo>
                      <a:pt x="524" y="0"/>
                    </a:lnTo>
                    <a:lnTo>
                      <a:pt x="506" y="2"/>
                    </a:lnTo>
                    <a:lnTo>
                      <a:pt x="490" y="6"/>
                    </a:lnTo>
                    <a:lnTo>
                      <a:pt x="476" y="14"/>
                    </a:lnTo>
                    <a:lnTo>
                      <a:pt x="462" y="26"/>
                    </a:lnTo>
                    <a:lnTo>
                      <a:pt x="452" y="38"/>
                    </a:lnTo>
                    <a:lnTo>
                      <a:pt x="444" y="54"/>
                    </a:lnTo>
                    <a:lnTo>
                      <a:pt x="438" y="70"/>
                    </a:lnTo>
                    <a:lnTo>
                      <a:pt x="436" y="88"/>
                    </a:lnTo>
                    <a:lnTo>
                      <a:pt x="436" y="88"/>
                    </a:lnTo>
                    <a:lnTo>
                      <a:pt x="436" y="88"/>
                    </a:lnTo>
                    <a:lnTo>
                      <a:pt x="436" y="102"/>
                    </a:lnTo>
                    <a:lnTo>
                      <a:pt x="432" y="114"/>
                    </a:lnTo>
                    <a:lnTo>
                      <a:pt x="428" y="128"/>
                    </a:lnTo>
                    <a:lnTo>
                      <a:pt x="422" y="138"/>
                    </a:lnTo>
                    <a:lnTo>
                      <a:pt x="414" y="148"/>
                    </a:lnTo>
                    <a:lnTo>
                      <a:pt x="404" y="156"/>
                    </a:lnTo>
                    <a:lnTo>
                      <a:pt x="394" y="164"/>
                    </a:lnTo>
                    <a:lnTo>
                      <a:pt x="382" y="168"/>
                    </a:lnTo>
                    <a:lnTo>
                      <a:pt x="370" y="172"/>
                    </a:lnTo>
                    <a:lnTo>
                      <a:pt x="358" y="174"/>
                    </a:lnTo>
                    <a:lnTo>
                      <a:pt x="346" y="176"/>
                    </a:lnTo>
                    <a:lnTo>
                      <a:pt x="334" y="174"/>
                    </a:lnTo>
                    <a:lnTo>
                      <a:pt x="322" y="172"/>
                    </a:lnTo>
                    <a:lnTo>
                      <a:pt x="310" y="166"/>
                    </a:lnTo>
                    <a:lnTo>
                      <a:pt x="298" y="158"/>
                    </a:lnTo>
                    <a:lnTo>
                      <a:pt x="288" y="150"/>
                    </a:lnTo>
                    <a:lnTo>
                      <a:pt x="286" y="150"/>
                    </a:lnTo>
                    <a:lnTo>
                      <a:pt x="286" y="150"/>
                    </a:lnTo>
                    <a:lnTo>
                      <a:pt x="274" y="138"/>
                    </a:lnTo>
                    <a:lnTo>
                      <a:pt x="258" y="130"/>
                    </a:lnTo>
                    <a:lnTo>
                      <a:pt x="242" y="126"/>
                    </a:lnTo>
                    <a:lnTo>
                      <a:pt x="224" y="124"/>
                    </a:lnTo>
                    <a:lnTo>
                      <a:pt x="208" y="126"/>
                    </a:lnTo>
                    <a:lnTo>
                      <a:pt x="192" y="130"/>
                    </a:lnTo>
                    <a:lnTo>
                      <a:pt x="176" y="138"/>
                    </a:lnTo>
                    <a:lnTo>
                      <a:pt x="162" y="150"/>
                    </a:lnTo>
                    <a:lnTo>
                      <a:pt x="148" y="164"/>
                    </a:lnTo>
                    <a:lnTo>
                      <a:pt x="148" y="164"/>
                    </a:lnTo>
                    <a:lnTo>
                      <a:pt x="138" y="178"/>
                    </a:lnTo>
                    <a:lnTo>
                      <a:pt x="130" y="192"/>
                    </a:lnTo>
                    <a:lnTo>
                      <a:pt x="124" y="208"/>
                    </a:lnTo>
                    <a:lnTo>
                      <a:pt x="124" y="226"/>
                    </a:lnTo>
                    <a:lnTo>
                      <a:pt x="124" y="242"/>
                    </a:lnTo>
                    <a:lnTo>
                      <a:pt x="130" y="258"/>
                    </a:lnTo>
                    <a:lnTo>
                      <a:pt x="138" y="274"/>
                    </a:lnTo>
                    <a:lnTo>
                      <a:pt x="148" y="288"/>
                    </a:lnTo>
                    <a:lnTo>
                      <a:pt x="148" y="288"/>
                    </a:lnTo>
                    <a:lnTo>
                      <a:pt x="148" y="288"/>
                    </a:lnTo>
                    <a:lnTo>
                      <a:pt x="158" y="298"/>
                    </a:lnTo>
                    <a:lnTo>
                      <a:pt x="166" y="310"/>
                    </a:lnTo>
                    <a:lnTo>
                      <a:pt x="170" y="322"/>
                    </a:lnTo>
                    <a:lnTo>
                      <a:pt x="174" y="334"/>
                    </a:lnTo>
                    <a:lnTo>
                      <a:pt x="174" y="346"/>
                    </a:lnTo>
                    <a:lnTo>
                      <a:pt x="174" y="360"/>
                    </a:lnTo>
                    <a:lnTo>
                      <a:pt x="172" y="372"/>
                    </a:lnTo>
                    <a:lnTo>
                      <a:pt x="168" y="384"/>
                    </a:lnTo>
                    <a:lnTo>
                      <a:pt x="162" y="394"/>
                    </a:lnTo>
                    <a:lnTo>
                      <a:pt x="156" y="404"/>
                    </a:lnTo>
                    <a:lnTo>
                      <a:pt x="148" y="414"/>
                    </a:lnTo>
                    <a:lnTo>
                      <a:pt x="138" y="422"/>
                    </a:lnTo>
                    <a:lnTo>
                      <a:pt x="126" y="428"/>
                    </a:lnTo>
                    <a:lnTo>
                      <a:pt x="114" y="434"/>
                    </a:lnTo>
                    <a:lnTo>
                      <a:pt x="102" y="436"/>
                    </a:lnTo>
                    <a:lnTo>
                      <a:pt x="86" y="438"/>
                    </a:lnTo>
                    <a:lnTo>
                      <a:pt x="86" y="438"/>
                    </a:lnTo>
                    <a:lnTo>
                      <a:pt x="86" y="438"/>
                    </a:lnTo>
                    <a:lnTo>
                      <a:pt x="70" y="440"/>
                    </a:lnTo>
                    <a:lnTo>
                      <a:pt x="52" y="444"/>
                    </a:lnTo>
                    <a:lnTo>
                      <a:pt x="38" y="452"/>
                    </a:lnTo>
                    <a:lnTo>
                      <a:pt x="24" y="464"/>
                    </a:lnTo>
                    <a:lnTo>
                      <a:pt x="14" y="476"/>
                    </a:lnTo>
                    <a:lnTo>
                      <a:pt x="6" y="490"/>
                    </a:lnTo>
                    <a:lnTo>
                      <a:pt x="2" y="508"/>
                    </a:lnTo>
                    <a:lnTo>
                      <a:pt x="0" y="526"/>
                    </a:lnTo>
                    <a:lnTo>
                      <a:pt x="0" y="544"/>
                    </a:lnTo>
                    <a:lnTo>
                      <a:pt x="0" y="544"/>
                    </a:lnTo>
                    <a:lnTo>
                      <a:pt x="2" y="562"/>
                    </a:lnTo>
                    <a:lnTo>
                      <a:pt x="6" y="580"/>
                    </a:lnTo>
                    <a:lnTo>
                      <a:pt x="14" y="594"/>
                    </a:lnTo>
                    <a:lnTo>
                      <a:pt x="24" y="606"/>
                    </a:lnTo>
                    <a:lnTo>
                      <a:pt x="38" y="618"/>
                    </a:lnTo>
                    <a:lnTo>
                      <a:pt x="52" y="626"/>
                    </a:lnTo>
                    <a:lnTo>
                      <a:pt x="70" y="630"/>
                    </a:lnTo>
                    <a:lnTo>
                      <a:pt x="86" y="632"/>
                    </a:lnTo>
                    <a:lnTo>
                      <a:pt x="86" y="632"/>
                    </a:lnTo>
                    <a:lnTo>
                      <a:pt x="86" y="632"/>
                    </a:lnTo>
                    <a:lnTo>
                      <a:pt x="102" y="634"/>
                    </a:lnTo>
                    <a:lnTo>
                      <a:pt x="114" y="636"/>
                    </a:lnTo>
                    <a:lnTo>
                      <a:pt x="126" y="642"/>
                    </a:lnTo>
                    <a:lnTo>
                      <a:pt x="138" y="648"/>
                    </a:lnTo>
                    <a:lnTo>
                      <a:pt x="148" y="656"/>
                    </a:lnTo>
                    <a:lnTo>
                      <a:pt x="156" y="666"/>
                    </a:lnTo>
                    <a:lnTo>
                      <a:pt x="162" y="676"/>
                    </a:lnTo>
                    <a:lnTo>
                      <a:pt x="168" y="686"/>
                    </a:lnTo>
                    <a:lnTo>
                      <a:pt x="172" y="698"/>
                    </a:lnTo>
                    <a:lnTo>
                      <a:pt x="174" y="710"/>
                    </a:lnTo>
                    <a:lnTo>
                      <a:pt x="174" y="724"/>
                    </a:lnTo>
                    <a:lnTo>
                      <a:pt x="174" y="736"/>
                    </a:lnTo>
                    <a:lnTo>
                      <a:pt x="170" y="748"/>
                    </a:lnTo>
                    <a:lnTo>
                      <a:pt x="166" y="760"/>
                    </a:lnTo>
                    <a:lnTo>
                      <a:pt x="158" y="772"/>
                    </a:lnTo>
                    <a:lnTo>
                      <a:pt x="148" y="782"/>
                    </a:lnTo>
                    <a:lnTo>
                      <a:pt x="148" y="782"/>
                    </a:lnTo>
                    <a:lnTo>
                      <a:pt x="148" y="782"/>
                    </a:lnTo>
                    <a:lnTo>
                      <a:pt x="138" y="796"/>
                    </a:lnTo>
                    <a:lnTo>
                      <a:pt x="130" y="812"/>
                    </a:lnTo>
                    <a:lnTo>
                      <a:pt x="124" y="828"/>
                    </a:lnTo>
                    <a:lnTo>
                      <a:pt x="124" y="844"/>
                    </a:lnTo>
                    <a:lnTo>
                      <a:pt x="124" y="862"/>
                    </a:lnTo>
                    <a:lnTo>
                      <a:pt x="130" y="878"/>
                    </a:lnTo>
                    <a:lnTo>
                      <a:pt x="138" y="892"/>
                    </a:lnTo>
                    <a:lnTo>
                      <a:pt x="148" y="906"/>
                    </a:lnTo>
                    <a:lnTo>
                      <a:pt x="162" y="920"/>
                    </a:lnTo>
                    <a:lnTo>
                      <a:pt x="162" y="920"/>
                    </a:lnTo>
                    <a:lnTo>
                      <a:pt x="176" y="932"/>
                    </a:lnTo>
                    <a:lnTo>
                      <a:pt x="192" y="940"/>
                    </a:lnTo>
                    <a:lnTo>
                      <a:pt x="208" y="944"/>
                    </a:lnTo>
                    <a:lnTo>
                      <a:pt x="224" y="946"/>
                    </a:lnTo>
                    <a:lnTo>
                      <a:pt x="242" y="944"/>
                    </a:lnTo>
                    <a:lnTo>
                      <a:pt x="258" y="940"/>
                    </a:lnTo>
                    <a:lnTo>
                      <a:pt x="274" y="932"/>
                    </a:lnTo>
                    <a:lnTo>
                      <a:pt x="286" y="920"/>
                    </a:lnTo>
                    <a:lnTo>
                      <a:pt x="288" y="920"/>
                    </a:lnTo>
                    <a:lnTo>
                      <a:pt x="288" y="920"/>
                    </a:lnTo>
                    <a:lnTo>
                      <a:pt x="298" y="912"/>
                    </a:lnTo>
                    <a:lnTo>
                      <a:pt x="310" y="904"/>
                    </a:lnTo>
                    <a:lnTo>
                      <a:pt x="322" y="898"/>
                    </a:lnTo>
                    <a:lnTo>
                      <a:pt x="334" y="896"/>
                    </a:lnTo>
                    <a:lnTo>
                      <a:pt x="346" y="894"/>
                    </a:lnTo>
                    <a:lnTo>
                      <a:pt x="358" y="896"/>
                    </a:lnTo>
                    <a:lnTo>
                      <a:pt x="370" y="898"/>
                    </a:lnTo>
                    <a:lnTo>
                      <a:pt x="382" y="902"/>
                    </a:lnTo>
                    <a:lnTo>
                      <a:pt x="394" y="906"/>
                    </a:lnTo>
                    <a:lnTo>
                      <a:pt x="404" y="914"/>
                    </a:lnTo>
                    <a:lnTo>
                      <a:pt x="414" y="922"/>
                    </a:lnTo>
                    <a:lnTo>
                      <a:pt x="422" y="932"/>
                    </a:lnTo>
                    <a:lnTo>
                      <a:pt x="428" y="942"/>
                    </a:lnTo>
                    <a:lnTo>
                      <a:pt x="432" y="956"/>
                    </a:lnTo>
                    <a:lnTo>
                      <a:pt x="436" y="968"/>
                    </a:lnTo>
                    <a:lnTo>
                      <a:pt x="436" y="982"/>
                    </a:lnTo>
                    <a:lnTo>
                      <a:pt x="436" y="982"/>
                    </a:lnTo>
                    <a:lnTo>
                      <a:pt x="436" y="982"/>
                    </a:lnTo>
                    <a:lnTo>
                      <a:pt x="438" y="1000"/>
                    </a:lnTo>
                    <a:lnTo>
                      <a:pt x="444" y="1016"/>
                    </a:lnTo>
                    <a:lnTo>
                      <a:pt x="452" y="1032"/>
                    </a:lnTo>
                    <a:lnTo>
                      <a:pt x="462" y="1044"/>
                    </a:lnTo>
                    <a:lnTo>
                      <a:pt x="476" y="1056"/>
                    </a:lnTo>
                    <a:lnTo>
                      <a:pt x="490" y="1064"/>
                    </a:lnTo>
                    <a:lnTo>
                      <a:pt x="506" y="1068"/>
                    </a:lnTo>
                    <a:lnTo>
                      <a:pt x="524" y="1070"/>
                    </a:lnTo>
                    <a:lnTo>
                      <a:pt x="544" y="1070"/>
                    </a:lnTo>
                    <a:lnTo>
                      <a:pt x="544" y="1070"/>
                    </a:lnTo>
                    <a:lnTo>
                      <a:pt x="562" y="1068"/>
                    </a:lnTo>
                    <a:lnTo>
                      <a:pt x="578" y="1064"/>
                    </a:lnTo>
                    <a:lnTo>
                      <a:pt x="594" y="1056"/>
                    </a:lnTo>
                    <a:lnTo>
                      <a:pt x="606" y="1044"/>
                    </a:lnTo>
                    <a:lnTo>
                      <a:pt x="616" y="1032"/>
                    </a:lnTo>
                    <a:lnTo>
                      <a:pt x="626" y="1016"/>
                    </a:lnTo>
                    <a:lnTo>
                      <a:pt x="630" y="1000"/>
                    </a:lnTo>
                    <a:lnTo>
                      <a:pt x="632" y="982"/>
                    </a:lnTo>
                    <a:lnTo>
                      <a:pt x="632" y="982"/>
                    </a:lnTo>
                    <a:lnTo>
                      <a:pt x="632" y="982"/>
                    </a:lnTo>
                    <a:lnTo>
                      <a:pt x="634" y="968"/>
                    </a:lnTo>
                    <a:lnTo>
                      <a:pt x="636" y="956"/>
                    </a:lnTo>
                    <a:lnTo>
                      <a:pt x="642" y="942"/>
                    </a:lnTo>
                    <a:lnTo>
                      <a:pt x="648" y="932"/>
                    </a:lnTo>
                    <a:lnTo>
                      <a:pt x="656" y="922"/>
                    </a:lnTo>
                    <a:lnTo>
                      <a:pt x="664" y="914"/>
                    </a:lnTo>
                    <a:lnTo>
                      <a:pt x="676" y="906"/>
                    </a:lnTo>
                    <a:lnTo>
                      <a:pt x="686" y="902"/>
                    </a:lnTo>
                    <a:lnTo>
                      <a:pt x="698" y="898"/>
                    </a:lnTo>
                    <a:lnTo>
                      <a:pt x="710" y="896"/>
                    </a:lnTo>
                    <a:lnTo>
                      <a:pt x="722" y="894"/>
                    </a:lnTo>
                    <a:lnTo>
                      <a:pt x="734" y="896"/>
                    </a:lnTo>
                    <a:lnTo>
                      <a:pt x="748" y="898"/>
                    </a:lnTo>
                    <a:lnTo>
                      <a:pt x="760" y="904"/>
                    </a:lnTo>
                    <a:lnTo>
                      <a:pt x="770" y="912"/>
                    </a:lnTo>
                    <a:lnTo>
                      <a:pt x="782" y="920"/>
                    </a:lnTo>
                    <a:lnTo>
                      <a:pt x="782" y="920"/>
                    </a:lnTo>
                    <a:lnTo>
                      <a:pt x="782" y="920"/>
                    </a:lnTo>
                    <a:lnTo>
                      <a:pt x="796" y="932"/>
                    </a:lnTo>
                    <a:lnTo>
                      <a:pt x="810" y="940"/>
                    </a:lnTo>
                    <a:lnTo>
                      <a:pt x="826" y="944"/>
                    </a:lnTo>
                    <a:lnTo>
                      <a:pt x="844" y="946"/>
                    </a:lnTo>
                    <a:lnTo>
                      <a:pt x="860" y="944"/>
                    </a:lnTo>
                    <a:lnTo>
                      <a:pt x="876" y="940"/>
                    </a:lnTo>
                    <a:lnTo>
                      <a:pt x="892" y="932"/>
                    </a:lnTo>
                    <a:lnTo>
                      <a:pt x="906" y="920"/>
                    </a:lnTo>
                    <a:lnTo>
                      <a:pt x="920" y="906"/>
                    </a:lnTo>
                    <a:lnTo>
                      <a:pt x="920" y="906"/>
                    </a:lnTo>
                    <a:lnTo>
                      <a:pt x="930" y="892"/>
                    </a:lnTo>
                    <a:lnTo>
                      <a:pt x="940" y="878"/>
                    </a:lnTo>
                    <a:lnTo>
                      <a:pt x="944" y="862"/>
                    </a:lnTo>
                    <a:lnTo>
                      <a:pt x="946" y="844"/>
                    </a:lnTo>
                    <a:lnTo>
                      <a:pt x="944" y="828"/>
                    </a:lnTo>
                    <a:lnTo>
                      <a:pt x="940" y="812"/>
                    </a:lnTo>
                    <a:lnTo>
                      <a:pt x="930" y="796"/>
                    </a:lnTo>
                    <a:lnTo>
                      <a:pt x="920" y="782"/>
                    </a:lnTo>
                    <a:lnTo>
                      <a:pt x="920" y="782"/>
                    </a:lnTo>
                    <a:lnTo>
                      <a:pt x="920" y="782"/>
                    </a:lnTo>
                    <a:lnTo>
                      <a:pt x="910" y="772"/>
                    </a:lnTo>
                    <a:lnTo>
                      <a:pt x="904" y="760"/>
                    </a:lnTo>
                    <a:lnTo>
                      <a:pt x="898" y="748"/>
                    </a:lnTo>
                    <a:lnTo>
                      <a:pt x="896" y="736"/>
                    </a:lnTo>
                    <a:lnTo>
                      <a:pt x="894" y="724"/>
                    </a:lnTo>
                    <a:lnTo>
                      <a:pt x="894" y="710"/>
                    </a:lnTo>
                    <a:lnTo>
                      <a:pt x="896" y="698"/>
                    </a:lnTo>
                    <a:lnTo>
                      <a:pt x="900" y="686"/>
                    </a:lnTo>
                    <a:lnTo>
                      <a:pt x="906" y="676"/>
                    </a:lnTo>
                    <a:lnTo>
                      <a:pt x="914" y="666"/>
                    </a:lnTo>
                    <a:lnTo>
                      <a:pt x="922" y="656"/>
                    </a:lnTo>
                    <a:lnTo>
                      <a:pt x="932" y="648"/>
                    </a:lnTo>
                    <a:lnTo>
                      <a:pt x="942" y="642"/>
                    </a:lnTo>
                    <a:lnTo>
                      <a:pt x="954" y="636"/>
                    </a:lnTo>
                    <a:lnTo>
                      <a:pt x="968" y="634"/>
                    </a:lnTo>
                    <a:lnTo>
                      <a:pt x="982" y="632"/>
                    </a:lnTo>
                    <a:lnTo>
                      <a:pt x="982" y="632"/>
                    </a:lnTo>
                    <a:lnTo>
                      <a:pt x="982" y="632"/>
                    </a:lnTo>
                    <a:lnTo>
                      <a:pt x="1000" y="630"/>
                    </a:lnTo>
                    <a:lnTo>
                      <a:pt x="1016" y="626"/>
                    </a:lnTo>
                    <a:lnTo>
                      <a:pt x="1030" y="618"/>
                    </a:lnTo>
                    <a:lnTo>
                      <a:pt x="1044" y="606"/>
                    </a:lnTo>
                    <a:lnTo>
                      <a:pt x="1054" y="594"/>
                    </a:lnTo>
                    <a:lnTo>
                      <a:pt x="1062" y="580"/>
                    </a:lnTo>
                    <a:lnTo>
                      <a:pt x="1068" y="562"/>
                    </a:lnTo>
                    <a:lnTo>
                      <a:pt x="1070" y="544"/>
                    </a:lnTo>
                    <a:lnTo>
                      <a:pt x="1070" y="526"/>
                    </a:lnTo>
                    <a:lnTo>
                      <a:pt x="1070" y="526"/>
                    </a:lnTo>
                    <a:lnTo>
                      <a:pt x="1068" y="508"/>
                    </a:lnTo>
                    <a:lnTo>
                      <a:pt x="1062" y="490"/>
                    </a:lnTo>
                    <a:lnTo>
                      <a:pt x="1054" y="476"/>
                    </a:lnTo>
                    <a:lnTo>
                      <a:pt x="1044" y="464"/>
                    </a:lnTo>
                    <a:lnTo>
                      <a:pt x="1030" y="452"/>
                    </a:lnTo>
                    <a:lnTo>
                      <a:pt x="1016" y="444"/>
                    </a:lnTo>
                    <a:lnTo>
                      <a:pt x="1000" y="440"/>
                    </a:lnTo>
                    <a:lnTo>
                      <a:pt x="982" y="438"/>
                    </a:lnTo>
                    <a:lnTo>
                      <a:pt x="982" y="438"/>
                    </a:lnTo>
                    <a:close/>
                  </a:path>
                </a:pathLst>
              </a:custGeom>
              <a:noFill/>
              <a:ln w="6350">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ea typeface="+mn-ea"/>
                  <a:cs typeface="+mn-ea"/>
                </a:endParaRPr>
              </a:p>
            </p:txBody>
          </p:sp>
          <p:sp>
            <p:nvSpPr>
              <p:cNvPr id="136" name="Freeform 42"/>
              <p:cNvSpPr/>
              <p:nvPr/>
            </p:nvSpPr>
            <p:spPr bwMode="auto">
              <a:xfrm>
                <a:off x="663575" y="925513"/>
                <a:ext cx="676275" cy="676275"/>
              </a:xfrm>
              <a:custGeom>
                <a:avLst/>
                <a:gdLst>
                  <a:gd name="T0" fmla="*/ 426 w 426"/>
                  <a:gd name="T1" fmla="*/ 212 h 426"/>
                  <a:gd name="T2" fmla="*/ 422 w 426"/>
                  <a:gd name="T3" fmla="*/ 256 h 426"/>
                  <a:gd name="T4" fmla="*/ 408 w 426"/>
                  <a:gd name="T5" fmla="*/ 296 h 426"/>
                  <a:gd name="T6" fmla="*/ 390 w 426"/>
                  <a:gd name="T7" fmla="*/ 332 h 426"/>
                  <a:gd name="T8" fmla="*/ 364 w 426"/>
                  <a:gd name="T9" fmla="*/ 364 h 426"/>
                  <a:gd name="T10" fmla="*/ 332 w 426"/>
                  <a:gd name="T11" fmla="*/ 390 h 426"/>
                  <a:gd name="T12" fmla="*/ 296 w 426"/>
                  <a:gd name="T13" fmla="*/ 410 h 426"/>
                  <a:gd name="T14" fmla="*/ 256 w 426"/>
                  <a:gd name="T15" fmla="*/ 422 h 426"/>
                  <a:gd name="T16" fmla="*/ 212 w 426"/>
                  <a:gd name="T17" fmla="*/ 426 h 426"/>
                  <a:gd name="T18" fmla="*/ 190 w 426"/>
                  <a:gd name="T19" fmla="*/ 426 h 426"/>
                  <a:gd name="T20" fmla="*/ 148 w 426"/>
                  <a:gd name="T21" fmla="*/ 416 h 426"/>
                  <a:gd name="T22" fmla="*/ 110 w 426"/>
                  <a:gd name="T23" fmla="*/ 400 h 426"/>
                  <a:gd name="T24" fmla="*/ 76 w 426"/>
                  <a:gd name="T25" fmla="*/ 378 h 426"/>
                  <a:gd name="T26" fmla="*/ 48 w 426"/>
                  <a:gd name="T27" fmla="*/ 348 h 426"/>
                  <a:gd name="T28" fmla="*/ 24 w 426"/>
                  <a:gd name="T29" fmla="*/ 314 h 426"/>
                  <a:gd name="T30" fmla="*/ 8 w 426"/>
                  <a:gd name="T31" fmla="*/ 276 h 426"/>
                  <a:gd name="T32" fmla="*/ 0 w 426"/>
                  <a:gd name="T33" fmla="*/ 234 h 426"/>
                  <a:gd name="T34" fmla="*/ 0 w 426"/>
                  <a:gd name="T35" fmla="*/ 212 h 426"/>
                  <a:gd name="T36" fmla="*/ 4 w 426"/>
                  <a:gd name="T37" fmla="*/ 170 h 426"/>
                  <a:gd name="T38" fmla="*/ 16 w 426"/>
                  <a:gd name="T39" fmla="*/ 130 h 426"/>
                  <a:gd name="T40" fmla="*/ 36 w 426"/>
                  <a:gd name="T41" fmla="*/ 94 h 426"/>
                  <a:gd name="T42" fmla="*/ 62 w 426"/>
                  <a:gd name="T43" fmla="*/ 62 h 426"/>
                  <a:gd name="T44" fmla="*/ 94 w 426"/>
                  <a:gd name="T45" fmla="*/ 36 h 426"/>
                  <a:gd name="T46" fmla="*/ 130 w 426"/>
                  <a:gd name="T47" fmla="*/ 16 h 426"/>
                  <a:gd name="T48" fmla="*/ 170 w 426"/>
                  <a:gd name="T49" fmla="*/ 4 h 426"/>
                  <a:gd name="T50" fmla="*/ 212 w 426"/>
                  <a:gd name="T51" fmla="*/ 0 h 426"/>
                  <a:gd name="T52" fmla="*/ 234 w 426"/>
                  <a:gd name="T53" fmla="*/ 0 h 426"/>
                  <a:gd name="T54" fmla="*/ 276 w 426"/>
                  <a:gd name="T55" fmla="*/ 10 h 426"/>
                  <a:gd name="T56" fmla="*/ 314 w 426"/>
                  <a:gd name="T57" fmla="*/ 26 h 426"/>
                  <a:gd name="T58" fmla="*/ 348 w 426"/>
                  <a:gd name="T59" fmla="*/ 48 h 426"/>
                  <a:gd name="T60" fmla="*/ 376 w 426"/>
                  <a:gd name="T61" fmla="*/ 78 h 426"/>
                  <a:gd name="T62" fmla="*/ 400 w 426"/>
                  <a:gd name="T63" fmla="*/ 112 h 426"/>
                  <a:gd name="T64" fmla="*/ 416 w 426"/>
                  <a:gd name="T65" fmla="*/ 150 h 426"/>
                  <a:gd name="T66" fmla="*/ 424 w 426"/>
                  <a:gd name="T67" fmla="*/ 192 h 426"/>
                  <a:gd name="T68" fmla="*/ 426 w 426"/>
                  <a:gd name="T69" fmla="*/ 212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26" h="426">
                    <a:moveTo>
                      <a:pt x="426" y="212"/>
                    </a:moveTo>
                    <a:lnTo>
                      <a:pt x="426" y="212"/>
                    </a:lnTo>
                    <a:lnTo>
                      <a:pt x="424" y="234"/>
                    </a:lnTo>
                    <a:lnTo>
                      <a:pt x="422" y="256"/>
                    </a:lnTo>
                    <a:lnTo>
                      <a:pt x="416" y="276"/>
                    </a:lnTo>
                    <a:lnTo>
                      <a:pt x="408" y="296"/>
                    </a:lnTo>
                    <a:lnTo>
                      <a:pt x="400" y="314"/>
                    </a:lnTo>
                    <a:lnTo>
                      <a:pt x="390" y="332"/>
                    </a:lnTo>
                    <a:lnTo>
                      <a:pt x="376" y="348"/>
                    </a:lnTo>
                    <a:lnTo>
                      <a:pt x="364" y="364"/>
                    </a:lnTo>
                    <a:lnTo>
                      <a:pt x="348" y="378"/>
                    </a:lnTo>
                    <a:lnTo>
                      <a:pt x="332" y="390"/>
                    </a:lnTo>
                    <a:lnTo>
                      <a:pt x="314" y="400"/>
                    </a:lnTo>
                    <a:lnTo>
                      <a:pt x="296" y="410"/>
                    </a:lnTo>
                    <a:lnTo>
                      <a:pt x="276" y="416"/>
                    </a:lnTo>
                    <a:lnTo>
                      <a:pt x="256" y="422"/>
                    </a:lnTo>
                    <a:lnTo>
                      <a:pt x="234" y="426"/>
                    </a:lnTo>
                    <a:lnTo>
                      <a:pt x="212" y="426"/>
                    </a:lnTo>
                    <a:lnTo>
                      <a:pt x="212" y="426"/>
                    </a:lnTo>
                    <a:lnTo>
                      <a:pt x="190" y="426"/>
                    </a:lnTo>
                    <a:lnTo>
                      <a:pt x="170" y="422"/>
                    </a:lnTo>
                    <a:lnTo>
                      <a:pt x="148" y="416"/>
                    </a:lnTo>
                    <a:lnTo>
                      <a:pt x="130" y="410"/>
                    </a:lnTo>
                    <a:lnTo>
                      <a:pt x="110" y="400"/>
                    </a:lnTo>
                    <a:lnTo>
                      <a:pt x="94" y="390"/>
                    </a:lnTo>
                    <a:lnTo>
                      <a:pt x="76" y="378"/>
                    </a:lnTo>
                    <a:lnTo>
                      <a:pt x="62" y="364"/>
                    </a:lnTo>
                    <a:lnTo>
                      <a:pt x="48" y="348"/>
                    </a:lnTo>
                    <a:lnTo>
                      <a:pt x="36" y="332"/>
                    </a:lnTo>
                    <a:lnTo>
                      <a:pt x="24" y="314"/>
                    </a:lnTo>
                    <a:lnTo>
                      <a:pt x="16" y="296"/>
                    </a:lnTo>
                    <a:lnTo>
                      <a:pt x="8" y="276"/>
                    </a:lnTo>
                    <a:lnTo>
                      <a:pt x="4" y="256"/>
                    </a:lnTo>
                    <a:lnTo>
                      <a:pt x="0" y="234"/>
                    </a:lnTo>
                    <a:lnTo>
                      <a:pt x="0" y="212"/>
                    </a:lnTo>
                    <a:lnTo>
                      <a:pt x="0" y="212"/>
                    </a:lnTo>
                    <a:lnTo>
                      <a:pt x="0" y="192"/>
                    </a:lnTo>
                    <a:lnTo>
                      <a:pt x="4" y="170"/>
                    </a:lnTo>
                    <a:lnTo>
                      <a:pt x="8" y="150"/>
                    </a:lnTo>
                    <a:lnTo>
                      <a:pt x="16" y="130"/>
                    </a:lnTo>
                    <a:lnTo>
                      <a:pt x="24" y="112"/>
                    </a:lnTo>
                    <a:lnTo>
                      <a:pt x="36" y="94"/>
                    </a:lnTo>
                    <a:lnTo>
                      <a:pt x="48" y="78"/>
                    </a:lnTo>
                    <a:lnTo>
                      <a:pt x="62" y="62"/>
                    </a:lnTo>
                    <a:lnTo>
                      <a:pt x="76" y="48"/>
                    </a:lnTo>
                    <a:lnTo>
                      <a:pt x="94" y="36"/>
                    </a:lnTo>
                    <a:lnTo>
                      <a:pt x="110" y="26"/>
                    </a:lnTo>
                    <a:lnTo>
                      <a:pt x="130" y="16"/>
                    </a:lnTo>
                    <a:lnTo>
                      <a:pt x="148" y="10"/>
                    </a:lnTo>
                    <a:lnTo>
                      <a:pt x="170" y="4"/>
                    </a:lnTo>
                    <a:lnTo>
                      <a:pt x="190" y="0"/>
                    </a:lnTo>
                    <a:lnTo>
                      <a:pt x="212" y="0"/>
                    </a:lnTo>
                    <a:lnTo>
                      <a:pt x="212" y="0"/>
                    </a:lnTo>
                    <a:lnTo>
                      <a:pt x="234" y="0"/>
                    </a:lnTo>
                    <a:lnTo>
                      <a:pt x="256" y="4"/>
                    </a:lnTo>
                    <a:lnTo>
                      <a:pt x="276" y="10"/>
                    </a:lnTo>
                    <a:lnTo>
                      <a:pt x="296" y="16"/>
                    </a:lnTo>
                    <a:lnTo>
                      <a:pt x="314" y="26"/>
                    </a:lnTo>
                    <a:lnTo>
                      <a:pt x="332" y="36"/>
                    </a:lnTo>
                    <a:lnTo>
                      <a:pt x="348" y="48"/>
                    </a:lnTo>
                    <a:lnTo>
                      <a:pt x="364" y="62"/>
                    </a:lnTo>
                    <a:lnTo>
                      <a:pt x="376" y="78"/>
                    </a:lnTo>
                    <a:lnTo>
                      <a:pt x="390" y="94"/>
                    </a:lnTo>
                    <a:lnTo>
                      <a:pt x="400" y="112"/>
                    </a:lnTo>
                    <a:lnTo>
                      <a:pt x="408" y="130"/>
                    </a:lnTo>
                    <a:lnTo>
                      <a:pt x="416" y="150"/>
                    </a:lnTo>
                    <a:lnTo>
                      <a:pt x="422" y="170"/>
                    </a:lnTo>
                    <a:lnTo>
                      <a:pt x="424" y="192"/>
                    </a:lnTo>
                    <a:lnTo>
                      <a:pt x="426" y="212"/>
                    </a:lnTo>
                    <a:lnTo>
                      <a:pt x="426" y="212"/>
                    </a:lnTo>
                    <a:close/>
                  </a:path>
                </a:pathLst>
              </a:custGeom>
              <a:noFill/>
              <a:ln w="6350">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ea typeface="+mn-ea"/>
                  <a:cs typeface="+mn-ea"/>
                </a:endParaRPr>
              </a:p>
            </p:txBody>
          </p:sp>
        </p:grpSp>
      </p:grpSp>
      <p:grpSp>
        <p:nvGrpSpPr>
          <p:cNvPr id="137" name="组合 136"/>
          <p:cNvGrpSpPr/>
          <p:nvPr/>
        </p:nvGrpSpPr>
        <p:grpSpPr>
          <a:xfrm>
            <a:off x="2461789" y="1787161"/>
            <a:ext cx="2959633" cy="4155531"/>
            <a:chOff x="5808741" y="1400324"/>
            <a:chExt cx="2219725" cy="3116648"/>
          </a:xfrm>
        </p:grpSpPr>
        <p:grpSp>
          <p:nvGrpSpPr>
            <p:cNvPr id="138" name="组合 137"/>
            <p:cNvGrpSpPr/>
            <p:nvPr/>
          </p:nvGrpSpPr>
          <p:grpSpPr>
            <a:xfrm>
              <a:off x="5808741" y="1400324"/>
              <a:ext cx="2219725" cy="3116648"/>
              <a:chOff x="3035300" y="386523"/>
              <a:chExt cx="3141511" cy="4410902"/>
            </a:xfrm>
          </p:grpSpPr>
          <p:sp>
            <p:nvSpPr>
              <p:cNvPr id="143" name="Freeform 5"/>
              <p:cNvSpPr/>
              <p:nvPr/>
            </p:nvSpPr>
            <p:spPr bwMode="auto">
              <a:xfrm>
                <a:off x="3035300" y="386523"/>
                <a:ext cx="2522097" cy="3925127"/>
              </a:xfrm>
              <a:custGeom>
                <a:avLst/>
                <a:gdLst>
                  <a:gd name="T0" fmla="*/ 1542 w 1542"/>
                  <a:gd name="T1" fmla="*/ 2082 h 2498"/>
                  <a:gd name="T2" fmla="*/ 0 w 1542"/>
                  <a:gd name="T3" fmla="*/ 2498 h 2498"/>
                  <a:gd name="T4" fmla="*/ 0 w 1542"/>
                  <a:gd name="T5" fmla="*/ 266 h 2498"/>
                  <a:gd name="T6" fmla="*/ 0 w 1542"/>
                  <a:gd name="T7" fmla="*/ 266 h 2498"/>
                  <a:gd name="T8" fmla="*/ 0 w 1542"/>
                  <a:gd name="T9" fmla="*/ 264 h 2498"/>
                  <a:gd name="T10" fmla="*/ 4 w 1542"/>
                  <a:gd name="T11" fmla="*/ 256 h 2498"/>
                  <a:gd name="T12" fmla="*/ 8 w 1542"/>
                  <a:gd name="T13" fmla="*/ 250 h 2498"/>
                  <a:gd name="T14" fmla="*/ 14 w 1542"/>
                  <a:gd name="T15" fmla="*/ 246 h 2498"/>
                  <a:gd name="T16" fmla="*/ 24 w 1542"/>
                  <a:gd name="T17" fmla="*/ 242 h 2498"/>
                  <a:gd name="T18" fmla="*/ 38 w 1542"/>
                  <a:gd name="T19" fmla="*/ 240 h 2498"/>
                  <a:gd name="T20" fmla="*/ 38 w 1542"/>
                  <a:gd name="T21" fmla="*/ 240 h 2498"/>
                  <a:gd name="T22" fmla="*/ 1542 w 1542"/>
                  <a:gd name="T23" fmla="*/ 0 h 2498"/>
                  <a:gd name="T24" fmla="*/ 1542 w 1542"/>
                  <a:gd name="T25" fmla="*/ 2082 h 2498"/>
                  <a:gd name="connsiteX0" fmla="*/ 10000 w 10303"/>
                  <a:gd name="connsiteY0" fmla="*/ 8233 h 9898"/>
                  <a:gd name="connsiteX1" fmla="*/ 0 w 10303"/>
                  <a:gd name="connsiteY1" fmla="*/ 9898 h 9898"/>
                  <a:gd name="connsiteX2" fmla="*/ 0 w 10303"/>
                  <a:gd name="connsiteY2" fmla="*/ 963 h 9898"/>
                  <a:gd name="connsiteX3" fmla="*/ 0 w 10303"/>
                  <a:gd name="connsiteY3" fmla="*/ 963 h 9898"/>
                  <a:gd name="connsiteX4" fmla="*/ 0 w 10303"/>
                  <a:gd name="connsiteY4" fmla="*/ 955 h 9898"/>
                  <a:gd name="connsiteX5" fmla="*/ 26 w 10303"/>
                  <a:gd name="connsiteY5" fmla="*/ 923 h 9898"/>
                  <a:gd name="connsiteX6" fmla="*/ 52 w 10303"/>
                  <a:gd name="connsiteY6" fmla="*/ 899 h 9898"/>
                  <a:gd name="connsiteX7" fmla="*/ 91 w 10303"/>
                  <a:gd name="connsiteY7" fmla="*/ 883 h 9898"/>
                  <a:gd name="connsiteX8" fmla="*/ 156 w 10303"/>
                  <a:gd name="connsiteY8" fmla="*/ 867 h 9898"/>
                  <a:gd name="connsiteX9" fmla="*/ 246 w 10303"/>
                  <a:gd name="connsiteY9" fmla="*/ 859 h 9898"/>
                  <a:gd name="connsiteX10" fmla="*/ 246 w 10303"/>
                  <a:gd name="connsiteY10" fmla="*/ 859 h 9898"/>
                  <a:gd name="connsiteX11" fmla="*/ 10303 w 10303"/>
                  <a:gd name="connsiteY11" fmla="*/ 0 h 9898"/>
                  <a:gd name="connsiteX12" fmla="*/ 10000 w 10303"/>
                  <a:gd name="connsiteY12" fmla="*/ 8233 h 9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303" h="9898">
                    <a:moveTo>
                      <a:pt x="10000" y="8233"/>
                    </a:moveTo>
                    <a:lnTo>
                      <a:pt x="0" y="9898"/>
                    </a:lnTo>
                    <a:lnTo>
                      <a:pt x="0" y="963"/>
                    </a:lnTo>
                    <a:lnTo>
                      <a:pt x="0" y="963"/>
                    </a:lnTo>
                    <a:lnTo>
                      <a:pt x="0" y="955"/>
                    </a:lnTo>
                    <a:lnTo>
                      <a:pt x="26" y="923"/>
                    </a:lnTo>
                    <a:cubicBezTo>
                      <a:pt x="35" y="915"/>
                      <a:pt x="43" y="907"/>
                      <a:pt x="52" y="899"/>
                    </a:cubicBezTo>
                    <a:cubicBezTo>
                      <a:pt x="65" y="894"/>
                      <a:pt x="78" y="888"/>
                      <a:pt x="91" y="883"/>
                    </a:cubicBezTo>
                    <a:cubicBezTo>
                      <a:pt x="113" y="878"/>
                      <a:pt x="134" y="872"/>
                      <a:pt x="156" y="867"/>
                    </a:cubicBezTo>
                    <a:cubicBezTo>
                      <a:pt x="186" y="864"/>
                      <a:pt x="216" y="862"/>
                      <a:pt x="246" y="859"/>
                    </a:cubicBezTo>
                    <a:lnTo>
                      <a:pt x="246" y="859"/>
                    </a:lnTo>
                    <a:lnTo>
                      <a:pt x="10303" y="0"/>
                    </a:lnTo>
                    <a:lnTo>
                      <a:pt x="10000" y="8233"/>
                    </a:lnTo>
                    <a:close/>
                  </a:path>
                </a:pathLst>
              </a:custGeom>
              <a:solidFill>
                <a:schemeClr val="accent4">
                  <a:lumMod val="75000"/>
                </a:schemeClr>
              </a:solidFill>
              <a:ln>
                <a:noFill/>
              </a:ln>
            </p:spPr>
            <p:txBody>
              <a:bodyPr vert="horz" wrap="square" lIns="91440" tIns="45720" rIns="91440" bIns="45720" numCol="1" anchor="t" anchorCtr="0" compatLnSpc="1"/>
              <a:lstStyle/>
              <a:p>
                <a:endParaRPr lang="zh-CN" altLang="en-US">
                  <a:ea typeface="+mn-ea"/>
                  <a:cs typeface="+mn-ea"/>
                </a:endParaRPr>
              </a:p>
            </p:txBody>
          </p:sp>
          <p:sp>
            <p:nvSpPr>
              <p:cNvPr id="144" name="Freeform 6"/>
              <p:cNvSpPr/>
              <p:nvPr/>
            </p:nvSpPr>
            <p:spPr bwMode="auto">
              <a:xfrm>
                <a:off x="3086101" y="414104"/>
                <a:ext cx="3053951" cy="659045"/>
              </a:xfrm>
              <a:custGeom>
                <a:avLst/>
                <a:gdLst>
                  <a:gd name="T0" fmla="*/ 0 w 1860"/>
                  <a:gd name="T1" fmla="*/ 232 h 422"/>
                  <a:gd name="T2" fmla="*/ 1510 w 1860"/>
                  <a:gd name="T3" fmla="*/ 0 h 422"/>
                  <a:gd name="T4" fmla="*/ 1860 w 1860"/>
                  <a:gd name="T5" fmla="*/ 124 h 422"/>
                  <a:gd name="T6" fmla="*/ 402 w 1860"/>
                  <a:gd name="T7" fmla="*/ 400 h 422"/>
                  <a:gd name="T8" fmla="*/ 186 w 1860"/>
                  <a:gd name="T9" fmla="*/ 422 h 422"/>
                  <a:gd name="T10" fmla="*/ 0 w 1860"/>
                  <a:gd name="T11" fmla="*/ 276 h 422"/>
                  <a:gd name="T12" fmla="*/ 0 w 1860"/>
                  <a:gd name="T13" fmla="*/ 232 h 422"/>
                  <a:gd name="connsiteX0" fmla="*/ 0 w 10000"/>
                  <a:gd name="connsiteY0" fmla="*/ 5747 h 10249"/>
                  <a:gd name="connsiteX1" fmla="*/ 8118 w 10000"/>
                  <a:gd name="connsiteY1" fmla="*/ 0 h 10249"/>
                  <a:gd name="connsiteX2" fmla="*/ 10000 w 10000"/>
                  <a:gd name="connsiteY2" fmla="*/ 3187 h 10249"/>
                  <a:gd name="connsiteX3" fmla="*/ 2161 w 10000"/>
                  <a:gd name="connsiteY3" fmla="*/ 9728 h 10249"/>
                  <a:gd name="connsiteX4" fmla="*/ 1000 w 10000"/>
                  <a:gd name="connsiteY4" fmla="*/ 10249 h 10249"/>
                  <a:gd name="connsiteX5" fmla="*/ 0 w 10000"/>
                  <a:gd name="connsiteY5" fmla="*/ 6789 h 10249"/>
                  <a:gd name="connsiteX6" fmla="*/ 0 w 10000"/>
                  <a:gd name="connsiteY6" fmla="*/ 5747 h 10249"/>
                  <a:gd name="connsiteX0-1" fmla="*/ 0 w 10023"/>
                  <a:gd name="connsiteY0-2" fmla="*/ 5747 h 10249"/>
                  <a:gd name="connsiteX1-3" fmla="*/ 8118 w 10023"/>
                  <a:gd name="connsiteY1-4" fmla="*/ 0 h 10249"/>
                  <a:gd name="connsiteX2-5" fmla="*/ 10023 w 10023"/>
                  <a:gd name="connsiteY2-6" fmla="*/ 4130 h 10249"/>
                  <a:gd name="connsiteX3-7" fmla="*/ 2161 w 10023"/>
                  <a:gd name="connsiteY3-8" fmla="*/ 9728 h 10249"/>
                  <a:gd name="connsiteX4-9" fmla="*/ 1000 w 10023"/>
                  <a:gd name="connsiteY4-10" fmla="*/ 10249 h 10249"/>
                  <a:gd name="connsiteX5-11" fmla="*/ 0 w 10023"/>
                  <a:gd name="connsiteY5-12" fmla="*/ 6789 h 10249"/>
                  <a:gd name="connsiteX6-13" fmla="*/ 0 w 10023"/>
                  <a:gd name="connsiteY6-14" fmla="*/ 5747 h 10249"/>
                  <a:gd name="connsiteX0-15" fmla="*/ 0 w 10023"/>
                  <a:gd name="connsiteY0-16" fmla="*/ 5201 h 9703"/>
                  <a:gd name="connsiteX1-17" fmla="*/ 8369 w 10023"/>
                  <a:gd name="connsiteY1-18" fmla="*/ 0 h 9703"/>
                  <a:gd name="connsiteX2-19" fmla="*/ 10023 w 10023"/>
                  <a:gd name="connsiteY2-20" fmla="*/ 3584 h 9703"/>
                  <a:gd name="connsiteX3-21" fmla="*/ 2161 w 10023"/>
                  <a:gd name="connsiteY3-22" fmla="*/ 9182 h 9703"/>
                  <a:gd name="connsiteX4-23" fmla="*/ 1000 w 10023"/>
                  <a:gd name="connsiteY4-24" fmla="*/ 9703 h 9703"/>
                  <a:gd name="connsiteX5-25" fmla="*/ 0 w 10023"/>
                  <a:gd name="connsiteY5-26" fmla="*/ 6243 h 9703"/>
                  <a:gd name="connsiteX6-27" fmla="*/ 0 w 10023"/>
                  <a:gd name="connsiteY6-28" fmla="*/ 5201 h 9703"/>
                  <a:gd name="connsiteX0-29" fmla="*/ 0 w 10319"/>
                  <a:gd name="connsiteY0-30" fmla="*/ 5360 h 10000"/>
                  <a:gd name="connsiteX1-31" fmla="*/ 8350 w 10319"/>
                  <a:gd name="connsiteY1-32" fmla="*/ 0 h 10000"/>
                  <a:gd name="connsiteX2-33" fmla="*/ 10319 w 10319"/>
                  <a:gd name="connsiteY2-34" fmla="*/ 3353 h 10000"/>
                  <a:gd name="connsiteX3-35" fmla="*/ 2156 w 10319"/>
                  <a:gd name="connsiteY3-36" fmla="*/ 9463 h 10000"/>
                  <a:gd name="connsiteX4-37" fmla="*/ 998 w 10319"/>
                  <a:gd name="connsiteY4-38" fmla="*/ 10000 h 10000"/>
                  <a:gd name="connsiteX5-39" fmla="*/ 0 w 10319"/>
                  <a:gd name="connsiteY5-40" fmla="*/ 6434 h 10000"/>
                  <a:gd name="connsiteX6-41" fmla="*/ 0 w 10319"/>
                  <a:gd name="connsiteY6-42" fmla="*/ 5360 h 100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10319" h="10000">
                    <a:moveTo>
                      <a:pt x="0" y="5360"/>
                    </a:moveTo>
                    <a:lnTo>
                      <a:pt x="8350" y="0"/>
                    </a:lnTo>
                    <a:lnTo>
                      <a:pt x="10319" y="3353"/>
                    </a:lnTo>
                    <a:lnTo>
                      <a:pt x="2156" y="9463"/>
                    </a:lnTo>
                    <a:lnTo>
                      <a:pt x="998" y="10000"/>
                    </a:lnTo>
                    <a:lnTo>
                      <a:pt x="0" y="6434"/>
                    </a:lnTo>
                    <a:lnTo>
                      <a:pt x="0" y="5360"/>
                    </a:lnTo>
                    <a:close/>
                  </a:path>
                </a:pathLst>
              </a:custGeom>
              <a:solidFill>
                <a:srgbClr val="DCDDD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mn-ea"/>
                  <a:cs typeface="+mn-ea"/>
                </a:endParaRPr>
              </a:p>
            </p:txBody>
          </p:sp>
          <p:sp>
            <p:nvSpPr>
              <p:cNvPr id="145" name="Freeform 7"/>
              <p:cNvSpPr/>
              <p:nvPr/>
            </p:nvSpPr>
            <p:spPr bwMode="auto">
              <a:xfrm>
                <a:off x="3698875" y="621556"/>
                <a:ext cx="2477936" cy="4150469"/>
              </a:xfrm>
              <a:custGeom>
                <a:avLst/>
                <a:gdLst>
                  <a:gd name="T0" fmla="*/ 1518 w 1518"/>
                  <a:gd name="T1" fmla="*/ 2224 h 2640"/>
                  <a:gd name="T2" fmla="*/ 16 w 1518"/>
                  <a:gd name="T3" fmla="*/ 2640 h 2640"/>
                  <a:gd name="T4" fmla="*/ 0 w 1518"/>
                  <a:gd name="T5" fmla="*/ 280 h 2640"/>
                  <a:gd name="T6" fmla="*/ 1518 w 1518"/>
                  <a:gd name="T7" fmla="*/ 0 h 2640"/>
                  <a:gd name="T8" fmla="*/ 1518 w 1518"/>
                  <a:gd name="T9" fmla="*/ 2224 h 2640"/>
                  <a:gd name="connsiteX0" fmla="*/ 10000 w 10000"/>
                  <a:gd name="connsiteY0" fmla="*/ 8279 h 9855"/>
                  <a:gd name="connsiteX1" fmla="*/ 105 w 10000"/>
                  <a:gd name="connsiteY1" fmla="*/ 9855 h 9855"/>
                  <a:gd name="connsiteX2" fmla="*/ 0 w 10000"/>
                  <a:gd name="connsiteY2" fmla="*/ 916 h 9855"/>
                  <a:gd name="connsiteX3" fmla="*/ 10000 w 10000"/>
                  <a:gd name="connsiteY3" fmla="*/ 0 h 9855"/>
                  <a:gd name="connsiteX4" fmla="*/ 10000 w 10000"/>
                  <a:gd name="connsiteY4" fmla="*/ 8279 h 9855"/>
                  <a:gd name="connsiteX0-1" fmla="*/ 10000 w 10000"/>
                  <a:gd name="connsiteY0-2" fmla="*/ 8450 h 10049"/>
                  <a:gd name="connsiteX1-3" fmla="*/ 105 w 10000"/>
                  <a:gd name="connsiteY1-4" fmla="*/ 10049 h 10049"/>
                  <a:gd name="connsiteX2-5" fmla="*/ 0 w 10000"/>
                  <a:gd name="connsiteY2-6" fmla="*/ 978 h 10049"/>
                  <a:gd name="connsiteX3-7" fmla="*/ 10000 w 10000"/>
                  <a:gd name="connsiteY3-8" fmla="*/ 0 h 10049"/>
                  <a:gd name="connsiteX4-9" fmla="*/ 10000 w 10000"/>
                  <a:gd name="connsiteY4-10" fmla="*/ 8450 h 10049"/>
                  <a:gd name="connsiteX0-11" fmla="*/ 10014 w 10014"/>
                  <a:gd name="connsiteY0-12" fmla="*/ 8352 h 10049"/>
                  <a:gd name="connsiteX1-13" fmla="*/ 105 w 10014"/>
                  <a:gd name="connsiteY1-14" fmla="*/ 10049 h 10049"/>
                  <a:gd name="connsiteX2-15" fmla="*/ 0 w 10014"/>
                  <a:gd name="connsiteY2-16" fmla="*/ 978 h 10049"/>
                  <a:gd name="connsiteX3-17" fmla="*/ 10000 w 10014"/>
                  <a:gd name="connsiteY3-18" fmla="*/ 0 h 10049"/>
                  <a:gd name="connsiteX4-19" fmla="*/ 10014 w 10014"/>
                  <a:gd name="connsiteY4-20" fmla="*/ 8352 h 10049"/>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014" h="10049">
                    <a:moveTo>
                      <a:pt x="10014" y="8352"/>
                    </a:moveTo>
                    <a:lnTo>
                      <a:pt x="105" y="10049"/>
                    </a:lnTo>
                    <a:lnTo>
                      <a:pt x="0" y="978"/>
                    </a:lnTo>
                    <a:lnTo>
                      <a:pt x="10000" y="0"/>
                    </a:lnTo>
                    <a:cubicBezTo>
                      <a:pt x="10005" y="2784"/>
                      <a:pt x="10009" y="5568"/>
                      <a:pt x="10014" y="8352"/>
                    </a:cubicBezTo>
                    <a:close/>
                  </a:path>
                </a:pathLst>
              </a:custGeom>
              <a:gradFill flip="none" rotWithShape="1">
                <a:gsLst>
                  <a:gs pos="0">
                    <a:schemeClr val="accent4"/>
                  </a:gs>
                  <a:gs pos="100000">
                    <a:schemeClr val="accent4">
                      <a:lumMod val="60000"/>
                      <a:lumOff val="40000"/>
                    </a:schemeClr>
                  </a:gs>
                </a:gsLst>
                <a:lin ang="18900000" scaled="1"/>
                <a:tileRect/>
              </a:gradFill>
              <a:ln>
                <a:noFill/>
              </a:ln>
            </p:spPr>
            <p:txBody>
              <a:bodyPr vert="horz" wrap="square" lIns="91440" tIns="45720" rIns="91440" bIns="45720" numCol="1" anchor="t" anchorCtr="0" compatLnSpc="1"/>
              <a:lstStyle/>
              <a:p>
                <a:endParaRPr lang="zh-CN" altLang="en-US">
                  <a:ea typeface="+mn-ea"/>
                  <a:cs typeface="+mn-ea"/>
                </a:endParaRPr>
              </a:p>
            </p:txBody>
          </p:sp>
          <p:sp>
            <p:nvSpPr>
              <p:cNvPr id="146" name="Freeform 8"/>
              <p:cNvSpPr/>
              <p:nvPr/>
            </p:nvSpPr>
            <p:spPr bwMode="auto">
              <a:xfrm>
                <a:off x="3035300" y="742950"/>
                <a:ext cx="688975" cy="4054475"/>
              </a:xfrm>
              <a:custGeom>
                <a:avLst/>
                <a:gdLst>
                  <a:gd name="T0" fmla="*/ 208 w 434"/>
                  <a:gd name="T1" fmla="*/ 148 h 2554"/>
                  <a:gd name="T2" fmla="*/ 142 w 434"/>
                  <a:gd name="T3" fmla="*/ 110 h 2554"/>
                  <a:gd name="T4" fmla="*/ 92 w 434"/>
                  <a:gd name="T5" fmla="*/ 68 h 2554"/>
                  <a:gd name="T6" fmla="*/ 40 w 434"/>
                  <a:gd name="T7" fmla="*/ 16 h 2554"/>
                  <a:gd name="T8" fmla="*/ 26 w 434"/>
                  <a:gd name="T9" fmla="*/ 4 h 2554"/>
                  <a:gd name="T10" fmla="*/ 18 w 434"/>
                  <a:gd name="T11" fmla="*/ 0 h 2554"/>
                  <a:gd name="T12" fmla="*/ 2 w 434"/>
                  <a:gd name="T13" fmla="*/ 8 h 2554"/>
                  <a:gd name="T14" fmla="*/ 0 w 434"/>
                  <a:gd name="T15" fmla="*/ 16 h 2554"/>
                  <a:gd name="T16" fmla="*/ 0 w 434"/>
                  <a:gd name="T17" fmla="*/ 2328 h 2554"/>
                  <a:gd name="T18" fmla="*/ 4 w 434"/>
                  <a:gd name="T19" fmla="*/ 2360 h 2554"/>
                  <a:gd name="T20" fmla="*/ 18 w 434"/>
                  <a:gd name="T21" fmla="*/ 2392 h 2554"/>
                  <a:gd name="T22" fmla="*/ 38 w 434"/>
                  <a:gd name="T23" fmla="*/ 2424 h 2554"/>
                  <a:gd name="T24" fmla="*/ 64 w 434"/>
                  <a:gd name="T25" fmla="*/ 2454 h 2554"/>
                  <a:gd name="T26" fmla="*/ 96 w 434"/>
                  <a:gd name="T27" fmla="*/ 2480 h 2554"/>
                  <a:gd name="T28" fmla="*/ 134 w 434"/>
                  <a:gd name="T29" fmla="*/ 2506 h 2554"/>
                  <a:gd name="T30" fmla="*/ 174 w 434"/>
                  <a:gd name="T31" fmla="*/ 2526 h 2554"/>
                  <a:gd name="T32" fmla="*/ 218 w 434"/>
                  <a:gd name="T33" fmla="*/ 2542 h 2554"/>
                  <a:gd name="T34" fmla="*/ 218 w 434"/>
                  <a:gd name="T35" fmla="*/ 2542 h 2554"/>
                  <a:gd name="T36" fmla="*/ 288 w 434"/>
                  <a:gd name="T37" fmla="*/ 2554 h 2554"/>
                  <a:gd name="T38" fmla="*/ 288 w 434"/>
                  <a:gd name="T39" fmla="*/ 2554 h 2554"/>
                  <a:gd name="T40" fmla="*/ 364 w 434"/>
                  <a:gd name="T41" fmla="*/ 2550 h 2554"/>
                  <a:gd name="T42" fmla="*/ 422 w 434"/>
                  <a:gd name="T43" fmla="*/ 2540 h 2554"/>
                  <a:gd name="T44" fmla="*/ 428 w 434"/>
                  <a:gd name="T45" fmla="*/ 2538 h 2554"/>
                  <a:gd name="T46" fmla="*/ 434 w 434"/>
                  <a:gd name="T47" fmla="*/ 2530 h 2554"/>
                  <a:gd name="T48" fmla="*/ 434 w 434"/>
                  <a:gd name="T49" fmla="*/ 196 h 2554"/>
                  <a:gd name="T50" fmla="*/ 434 w 434"/>
                  <a:gd name="T51" fmla="*/ 188 h 2554"/>
                  <a:gd name="T52" fmla="*/ 424 w 434"/>
                  <a:gd name="T53" fmla="*/ 180 h 2554"/>
                  <a:gd name="T54" fmla="*/ 416 w 434"/>
                  <a:gd name="T55" fmla="*/ 178 h 2554"/>
                  <a:gd name="T56" fmla="*/ 360 w 434"/>
                  <a:gd name="T57" fmla="*/ 182 h 2554"/>
                  <a:gd name="T58" fmla="*/ 304 w 434"/>
                  <a:gd name="T59" fmla="*/ 178 h 2554"/>
                  <a:gd name="T60" fmla="*/ 240 w 434"/>
                  <a:gd name="T61" fmla="*/ 162 h 2554"/>
                  <a:gd name="T62" fmla="*/ 208 w 434"/>
                  <a:gd name="T63" fmla="*/ 148 h 2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4" h="2554">
                    <a:moveTo>
                      <a:pt x="208" y="148"/>
                    </a:moveTo>
                    <a:lnTo>
                      <a:pt x="208" y="148"/>
                    </a:lnTo>
                    <a:lnTo>
                      <a:pt x="172" y="130"/>
                    </a:lnTo>
                    <a:lnTo>
                      <a:pt x="142" y="110"/>
                    </a:lnTo>
                    <a:lnTo>
                      <a:pt x="116" y="88"/>
                    </a:lnTo>
                    <a:lnTo>
                      <a:pt x="92" y="68"/>
                    </a:lnTo>
                    <a:lnTo>
                      <a:pt x="56" y="30"/>
                    </a:lnTo>
                    <a:lnTo>
                      <a:pt x="40" y="16"/>
                    </a:lnTo>
                    <a:lnTo>
                      <a:pt x="26" y="4"/>
                    </a:lnTo>
                    <a:lnTo>
                      <a:pt x="26" y="4"/>
                    </a:lnTo>
                    <a:lnTo>
                      <a:pt x="22" y="0"/>
                    </a:lnTo>
                    <a:lnTo>
                      <a:pt x="18" y="0"/>
                    </a:lnTo>
                    <a:lnTo>
                      <a:pt x="8" y="2"/>
                    </a:lnTo>
                    <a:lnTo>
                      <a:pt x="2" y="8"/>
                    </a:lnTo>
                    <a:lnTo>
                      <a:pt x="0" y="12"/>
                    </a:lnTo>
                    <a:lnTo>
                      <a:pt x="0" y="16"/>
                    </a:lnTo>
                    <a:lnTo>
                      <a:pt x="0" y="2328"/>
                    </a:lnTo>
                    <a:lnTo>
                      <a:pt x="0" y="2328"/>
                    </a:lnTo>
                    <a:lnTo>
                      <a:pt x="2" y="2344"/>
                    </a:lnTo>
                    <a:lnTo>
                      <a:pt x="4" y="2360"/>
                    </a:lnTo>
                    <a:lnTo>
                      <a:pt x="10" y="2376"/>
                    </a:lnTo>
                    <a:lnTo>
                      <a:pt x="18" y="2392"/>
                    </a:lnTo>
                    <a:lnTo>
                      <a:pt x="26" y="2408"/>
                    </a:lnTo>
                    <a:lnTo>
                      <a:pt x="38" y="2424"/>
                    </a:lnTo>
                    <a:lnTo>
                      <a:pt x="50" y="2438"/>
                    </a:lnTo>
                    <a:lnTo>
                      <a:pt x="64" y="2454"/>
                    </a:lnTo>
                    <a:lnTo>
                      <a:pt x="80" y="2468"/>
                    </a:lnTo>
                    <a:lnTo>
                      <a:pt x="96" y="2480"/>
                    </a:lnTo>
                    <a:lnTo>
                      <a:pt x="114" y="2494"/>
                    </a:lnTo>
                    <a:lnTo>
                      <a:pt x="134" y="2506"/>
                    </a:lnTo>
                    <a:lnTo>
                      <a:pt x="152" y="2516"/>
                    </a:lnTo>
                    <a:lnTo>
                      <a:pt x="174" y="2526"/>
                    </a:lnTo>
                    <a:lnTo>
                      <a:pt x="196" y="2534"/>
                    </a:lnTo>
                    <a:lnTo>
                      <a:pt x="218" y="2542"/>
                    </a:lnTo>
                    <a:lnTo>
                      <a:pt x="218" y="2542"/>
                    </a:lnTo>
                    <a:lnTo>
                      <a:pt x="218" y="2542"/>
                    </a:lnTo>
                    <a:lnTo>
                      <a:pt x="254" y="2550"/>
                    </a:lnTo>
                    <a:lnTo>
                      <a:pt x="288" y="2554"/>
                    </a:lnTo>
                    <a:lnTo>
                      <a:pt x="288" y="2554"/>
                    </a:lnTo>
                    <a:lnTo>
                      <a:pt x="288" y="2554"/>
                    </a:lnTo>
                    <a:lnTo>
                      <a:pt x="326" y="2554"/>
                    </a:lnTo>
                    <a:lnTo>
                      <a:pt x="364" y="2550"/>
                    </a:lnTo>
                    <a:lnTo>
                      <a:pt x="398" y="2546"/>
                    </a:lnTo>
                    <a:lnTo>
                      <a:pt x="422" y="2540"/>
                    </a:lnTo>
                    <a:lnTo>
                      <a:pt x="422" y="2540"/>
                    </a:lnTo>
                    <a:lnTo>
                      <a:pt x="428" y="2538"/>
                    </a:lnTo>
                    <a:lnTo>
                      <a:pt x="432" y="2534"/>
                    </a:lnTo>
                    <a:lnTo>
                      <a:pt x="434" y="2530"/>
                    </a:lnTo>
                    <a:lnTo>
                      <a:pt x="434" y="2524"/>
                    </a:lnTo>
                    <a:lnTo>
                      <a:pt x="434" y="196"/>
                    </a:lnTo>
                    <a:lnTo>
                      <a:pt x="434" y="196"/>
                    </a:lnTo>
                    <a:lnTo>
                      <a:pt x="434" y="188"/>
                    </a:lnTo>
                    <a:lnTo>
                      <a:pt x="430" y="182"/>
                    </a:lnTo>
                    <a:lnTo>
                      <a:pt x="424" y="180"/>
                    </a:lnTo>
                    <a:lnTo>
                      <a:pt x="416" y="178"/>
                    </a:lnTo>
                    <a:lnTo>
                      <a:pt x="416" y="178"/>
                    </a:lnTo>
                    <a:lnTo>
                      <a:pt x="382" y="182"/>
                    </a:lnTo>
                    <a:lnTo>
                      <a:pt x="360" y="182"/>
                    </a:lnTo>
                    <a:lnTo>
                      <a:pt x="332" y="180"/>
                    </a:lnTo>
                    <a:lnTo>
                      <a:pt x="304" y="178"/>
                    </a:lnTo>
                    <a:lnTo>
                      <a:pt x="272" y="172"/>
                    </a:lnTo>
                    <a:lnTo>
                      <a:pt x="240" y="162"/>
                    </a:lnTo>
                    <a:lnTo>
                      <a:pt x="208" y="148"/>
                    </a:lnTo>
                    <a:lnTo>
                      <a:pt x="208" y="148"/>
                    </a:lnTo>
                    <a:close/>
                  </a:path>
                </a:pathLst>
              </a:custGeom>
              <a:gradFill flip="none" rotWithShape="1">
                <a:gsLst>
                  <a:gs pos="0">
                    <a:schemeClr val="accent4">
                      <a:lumMod val="75000"/>
                    </a:schemeClr>
                  </a:gs>
                  <a:gs pos="50000">
                    <a:schemeClr val="accent4">
                      <a:lumMod val="60000"/>
                      <a:lumOff val="40000"/>
                    </a:schemeClr>
                  </a:gs>
                  <a:gs pos="100000">
                    <a:schemeClr val="accent4"/>
                  </a:gs>
                </a:gsLst>
                <a:lin ang="0" scaled="1"/>
                <a:tileRect/>
              </a:gradFill>
              <a:ln>
                <a:noFill/>
              </a:ln>
            </p:spPr>
            <p:txBody>
              <a:bodyPr vert="horz" wrap="square" lIns="91440" tIns="45720" rIns="91440" bIns="45720" numCol="1" anchor="t" anchorCtr="0" compatLnSpc="1"/>
              <a:lstStyle/>
              <a:p>
                <a:endParaRPr lang="zh-CN" altLang="en-US">
                  <a:ea typeface="+mn-ea"/>
                  <a:cs typeface="+mn-ea"/>
                </a:endParaRPr>
              </a:p>
            </p:txBody>
          </p:sp>
          <p:sp>
            <p:nvSpPr>
              <p:cNvPr id="147" name="圆角矩形 8"/>
              <p:cNvSpPr/>
              <p:nvPr/>
            </p:nvSpPr>
            <p:spPr>
              <a:xfrm>
                <a:off x="3651250" y="1027113"/>
                <a:ext cx="149226" cy="3752056"/>
              </a:xfrm>
              <a:custGeom>
                <a:avLst/>
                <a:gdLst>
                  <a:gd name="connsiteX0" fmla="*/ 0 w 149225"/>
                  <a:gd name="connsiteY0" fmla="*/ 51572 h 3744912"/>
                  <a:gd name="connsiteX1" fmla="*/ 51572 w 149225"/>
                  <a:gd name="connsiteY1" fmla="*/ 0 h 3744912"/>
                  <a:gd name="connsiteX2" fmla="*/ 97653 w 149225"/>
                  <a:gd name="connsiteY2" fmla="*/ 0 h 3744912"/>
                  <a:gd name="connsiteX3" fmla="*/ 149225 w 149225"/>
                  <a:gd name="connsiteY3" fmla="*/ 51572 h 3744912"/>
                  <a:gd name="connsiteX4" fmla="*/ 149225 w 149225"/>
                  <a:gd name="connsiteY4" fmla="*/ 3693340 h 3744912"/>
                  <a:gd name="connsiteX5" fmla="*/ 97653 w 149225"/>
                  <a:gd name="connsiteY5" fmla="*/ 3744912 h 3744912"/>
                  <a:gd name="connsiteX6" fmla="*/ 51572 w 149225"/>
                  <a:gd name="connsiteY6" fmla="*/ 3744912 h 3744912"/>
                  <a:gd name="connsiteX7" fmla="*/ 0 w 149225"/>
                  <a:gd name="connsiteY7" fmla="*/ 3693340 h 3744912"/>
                  <a:gd name="connsiteX8" fmla="*/ 0 w 149225"/>
                  <a:gd name="connsiteY8" fmla="*/ 51572 h 3744912"/>
                  <a:gd name="connsiteX0-1" fmla="*/ 0 w 149226"/>
                  <a:gd name="connsiteY0-2" fmla="*/ 51572 h 3744912"/>
                  <a:gd name="connsiteX1-3" fmla="*/ 51572 w 149226"/>
                  <a:gd name="connsiteY1-4" fmla="*/ 0 h 3744912"/>
                  <a:gd name="connsiteX2-5" fmla="*/ 97653 w 149226"/>
                  <a:gd name="connsiteY2-6" fmla="*/ 0 h 3744912"/>
                  <a:gd name="connsiteX3-7" fmla="*/ 149225 w 149226"/>
                  <a:gd name="connsiteY3-8" fmla="*/ 51572 h 3744912"/>
                  <a:gd name="connsiteX4-9" fmla="*/ 149225 w 149226"/>
                  <a:gd name="connsiteY4-10" fmla="*/ 3693340 h 3744912"/>
                  <a:gd name="connsiteX5-11" fmla="*/ 121465 w 149226"/>
                  <a:gd name="connsiteY5-12" fmla="*/ 3733006 h 3744912"/>
                  <a:gd name="connsiteX6-13" fmla="*/ 51572 w 149226"/>
                  <a:gd name="connsiteY6-14" fmla="*/ 3744912 h 3744912"/>
                  <a:gd name="connsiteX7-15" fmla="*/ 0 w 149226"/>
                  <a:gd name="connsiteY7-16" fmla="*/ 3693340 h 3744912"/>
                  <a:gd name="connsiteX8-17" fmla="*/ 0 w 149226"/>
                  <a:gd name="connsiteY8-18" fmla="*/ 51572 h 3744912"/>
                  <a:gd name="connsiteX0-19" fmla="*/ 0 w 149226"/>
                  <a:gd name="connsiteY0-20" fmla="*/ 51572 h 3752056"/>
                  <a:gd name="connsiteX1-21" fmla="*/ 51572 w 149226"/>
                  <a:gd name="connsiteY1-22" fmla="*/ 0 h 3752056"/>
                  <a:gd name="connsiteX2-23" fmla="*/ 97653 w 149226"/>
                  <a:gd name="connsiteY2-24" fmla="*/ 0 h 3752056"/>
                  <a:gd name="connsiteX3-25" fmla="*/ 149225 w 149226"/>
                  <a:gd name="connsiteY3-26" fmla="*/ 51572 h 3752056"/>
                  <a:gd name="connsiteX4-27" fmla="*/ 149225 w 149226"/>
                  <a:gd name="connsiteY4-28" fmla="*/ 3693340 h 3752056"/>
                  <a:gd name="connsiteX5-29" fmla="*/ 121465 w 149226"/>
                  <a:gd name="connsiteY5-30" fmla="*/ 3733006 h 3752056"/>
                  <a:gd name="connsiteX6-31" fmla="*/ 42047 w 149226"/>
                  <a:gd name="connsiteY6-32" fmla="*/ 3752056 h 3752056"/>
                  <a:gd name="connsiteX7-33" fmla="*/ 0 w 149226"/>
                  <a:gd name="connsiteY7-34" fmla="*/ 3693340 h 3752056"/>
                  <a:gd name="connsiteX8-35" fmla="*/ 0 w 149226"/>
                  <a:gd name="connsiteY8-36" fmla="*/ 51572 h 3752056"/>
                  <a:gd name="connsiteX0-37" fmla="*/ 0 w 149226"/>
                  <a:gd name="connsiteY0-38" fmla="*/ 51572 h 3752056"/>
                  <a:gd name="connsiteX1-39" fmla="*/ 51572 w 149226"/>
                  <a:gd name="connsiteY1-40" fmla="*/ 0 h 3752056"/>
                  <a:gd name="connsiteX2-41" fmla="*/ 97653 w 149226"/>
                  <a:gd name="connsiteY2-42" fmla="*/ 0 h 3752056"/>
                  <a:gd name="connsiteX3-43" fmla="*/ 149225 w 149226"/>
                  <a:gd name="connsiteY3-44" fmla="*/ 51572 h 3752056"/>
                  <a:gd name="connsiteX4-45" fmla="*/ 149225 w 149226"/>
                  <a:gd name="connsiteY4-46" fmla="*/ 3693340 h 3752056"/>
                  <a:gd name="connsiteX5-47" fmla="*/ 121465 w 149226"/>
                  <a:gd name="connsiteY5-48" fmla="*/ 3733006 h 3752056"/>
                  <a:gd name="connsiteX6-49" fmla="*/ 42047 w 149226"/>
                  <a:gd name="connsiteY6-50" fmla="*/ 3752056 h 3752056"/>
                  <a:gd name="connsiteX7-51" fmla="*/ 0 w 149226"/>
                  <a:gd name="connsiteY7-52" fmla="*/ 3693340 h 3752056"/>
                  <a:gd name="connsiteX8-53" fmla="*/ 0 w 149226"/>
                  <a:gd name="connsiteY8-54" fmla="*/ 51572 h 375205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149226" h="3752056">
                    <a:moveTo>
                      <a:pt x="0" y="51572"/>
                    </a:moveTo>
                    <a:cubicBezTo>
                      <a:pt x="0" y="23090"/>
                      <a:pt x="23090" y="0"/>
                      <a:pt x="51572" y="0"/>
                    </a:cubicBezTo>
                    <a:lnTo>
                      <a:pt x="97653" y="0"/>
                    </a:lnTo>
                    <a:cubicBezTo>
                      <a:pt x="126135" y="0"/>
                      <a:pt x="149225" y="23090"/>
                      <a:pt x="149225" y="51572"/>
                    </a:cubicBezTo>
                    <a:lnTo>
                      <a:pt x="149225" y="3693340"/>
                    </a:lnTo>
                    <a:cubicBezTo>
                      <a:pt x="149225" y="3721822"/>
                      <a:pt x="149947" y="3733006"/>
                      <a:pt x="121465" y="3733006"/>
                    </a:cubicBezTo>
                    <a:cubicBezTo>
                      <a:pt x="106105" y="3733006"/>
                      <a:pt x="69313" y="3747293"/>
                      <a:pt x="42047" y="3752056"/>
                    </a:cubicBezTo>
                    <a:cubicBezTo>
                      <a:pt x="13565" y="3752056"/>
                      <a:pt x="0" y="3721822"/>
                      <a:pt x="0" y="3693340"/>
                    </a:cubicBezTo>
                    <a:lnTo>
                      <a:pt x="0" y="51572"/>
                    </a:lnTo>
                    <a:close/>
                  </a:path>
                </a:pathLst>
              </a:custGeom>
              <a:gradFill flip="none" rotWithShape="1">
                <a:gsLst>
                  <a:gs pos="0">
                    <a:schemeClr val="accent4">
                      <a:lumMod val="60000"/>
                      <a:lumOff val="40000"/>
                      <a:alpha val="20000"/>
                    </a:schemeClr>
                  </a:gs>
                  <a:gs pos="50000">
                    <a:schemeClr val="accent4">
                      <a:lumMod val="60000"/>
                      <a:lumOff val="40000"/>
                    </a:schemeClr>
                  </a:gs>
                  <a:gs pos="100000">
                    <a:schemeClr val="accent4">
                      <a:lumMod val="60000"/>
                      <a:lumOff val="40000"/>
                      <a:alpha val="2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endParaRPr>
              </a:p>
            </p:txBody>
          </p:sp>
        </p:grpSp>
        <p:grpSp>
          <p:nvGrpSpPr>
            <p:cNvPr id="139" name="组合 138"/>
            <p:cNvGrpSpPr/>
            <p:nvPr/>
          </p:nvGrpSpPr>
          <p:grpSpPr>
            <a:xfrm>
              <a:off x="5854009" y="4010365"/>
              <a:ext cx="300316" cy="298641"/>
              <a:chOff x="2616200" y="414338"/>
              <a:chExt cx="1708150" cy="1698625"/>
            </a:xfrm>
          </p:grpSpPr>
          <p:sp>
            <p:nvSpPr>
              <p:cNvPr id="140" name="Freeform 25"/>
              <p:cNvSpPr/>
              <p:nvPr/>
            </p:nvSpPr>
            <p:spPr bwMode="auto">
              <a:xfrm>
                <a:off x="2616200" y="414338"/>
                <a:ext cx="1708150" cy="1698625"/>
              </a:xfrm>
              <a:custGeom>
                <a:avLst/>
                <a:gdLst>
                  <a:gd name="T0" fmla="*/ 434 w 1076"/>
                  <a:gd name="T1" fmla="*/ 404 h 1070"/>
                  <a:gd name="T2" fmla="*/ 412 w 1076"/>
                  <a:gd name="T3" fmla="*/ 398 h 1070"/>
                  <a:gd name="T4" fmla="*/ 364 w 1076"/>
                  <a:gd name="T5" fmla="*/ 392 h 1070"/>
                  <a:gd name="T6" fmla="*/ 338 w 1076"/>
                  <a:gd name="T7" fmla="*/ 390 h 1070"/>
                  <a:gd name="T8" fmla="*/ 270 w 1076"/>
                  <a:gd name="T9" fmla="*/ 398 h 1070"/>
                  <a:gd name="T10" fmla="*/ 206 w 1076"/>
                  <a:gd name="T11" fmla="*/ 418 h 1070"/>
                  <a:gd name="T12" fmla="*/ 148 w 1076"/>
                  <a:gd name="T13" fmla="*/ 448 h 1070"/>
                  <a:gd name="T14" fmla="*/ 98 w 1076"/>
                  <a:gd name="T15" fmla="*/ 490 h 1070"/>
                  <a:gd name="T16" fmla="*/ 58 w 1076"/>
                  <a:gd name="T17" fmla="*/ 540 h 1070"/>
                  <a:gd name="T18" fmla="*/ 26 w 1076"/>
                  <a:gd name="T19" fmla="*/ 598 h 1070"/>
                  <a:gd name="T20" fmla="*/ 6 w 1076"/>
                  <a:gd name="T21" fmla="*/ 662 h 1070"/>
                  <a:gd name="T22" fmla="*/ 0 w 1076"/>
                  <a:gd name="T23" fmla="*/ 730 h 1070"/>
                  <a:gd name="T24" fmla="*/ 0 w 1076"/>
                  <a:gd name="T25" fmla="*/ 764 h 1070"/>
                  <a:gd name="T26" fmla="*/ 14 w 1076"/>
                  <a:gd name="T27" fmla="*/ 832 h 1070"/>
                  <a:gd name="T28" fmla="*/ 40 w 1076"/>
                  <a:gd name="T29" fmla="*/ 892 h 1070"/>
                  <a:gd name="T30" fmla="*/ 76 w 1076"/>
                  <a:gd name="T31" fmla="*/ 946 h 1070"/>
                  <a:gd name="T32" fmla="*/ 122 w 1076"/>
                  <a:gd name="T33" fmla="*/ 992 h 1070"/>
                  <a:gd name="T34" fmla="*/ 176 w 1076"/>
                  <a:gd name="T35" fmla="*/ 1030 h 1070"/>
                  <a:gd name="T36" fmla="*/ 238 w 1076"/>
                  <a:gd name="T37" fmla="*/ 1054 h 1070"/>
                  <a:gd name="T38" fmla="*/ 304 w 1076"/>
                  <a:gd name="T39" fmla="*/ 1068 h 1070"/>
                  <a:gd name="T40" fmla="*/ 338 w 1076"/>
                  <a:gd name="T41" fmla="*/ 1070 h 1070"/>
                  <a:gd name="T42" fmla="*/ 408 w 1076"/>
                  <a:gd name="T43" fmla="*/ 1064 h 1070"/>
                  <a:gd name="T44" fmla="*/ 472 w 1076"/>
                  <a:gd name="T45" fmla="*/ 1044 h 1070"/>
                  <a:gd name="T46" fmla="*/ 528 w 1076"/>
                  <a:gd name="T47" fmla="*/ 1012 h 1070"/>
                  <a:gd name="T48" fmla="*/ 580 w 1076"/>
                  <a:gd name="T49" fmla="*/ 970 h 1070"/>
                  <a:gd name="T50" fmla="*/ 620 w 1076"/>
                  <a:gd name="T51" fmla="*/ 920 h 1070"/>
                  <a:gd name="T52" fmla="*/ 652 w 1076"/>
                  <a:gd name="T53" fmla="*/ 862 h 1070"/>
                  <a:gd name="T54" fmla="*/ 672 w 1076"/>
                  <a:gd name="T55" fmla="*/ 798 h 1070"/>
                  <a:gd name="T56" fmla="*/ 678 w 1076"/>
                  <a:gd name="T57" fmla="*/ 730 h 1070"/>
                  <a:gd name="T58" fmla="*/ 678 w 1076"/>
                  <a:gd name="T59" fmla="*/ 706 h 1070"/>
                  <a:gd name="T60" fmla="*/ 672 w 1076"/>
                  <a:gd name="T61" fmla="*/ 662 h 1070"/>
                  <a:gd name="T62" fmla="*/ 786 w 1076"/>
                  <a:gd name="T63" fmla="*/ 520 h 1070"/>
                  <a:gd name="T64" fmla="*/ 934 w 1076"/>
                  <a:gd name="T65" fmla="*/ 378 h 1070"/>
                  <a:gd name="T66" fmla="*/ 1076 w 1076"/>
                  <a:gd name="T67" fmla="*/ 216 h 1070"/>
                  <a:gd name="T68" fmla="*/ 884 w 1076"/>
                  <a:gd name="T69" fmla="*/ 0 h 10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76" h="1070">
                    <a:moveTo>
                      <a:pt x="884" y="0"/>
                    </a:moveTo>
                    <a:lnTo>
                      <a:pt x="434" y="404"/>
                    </a:lnTo>
                    <a:lnTo>
                      <a:pt x="434" y="404"/>
                    </a:lnTo>
                    <a:lnTo>
                      <a:pt x="412" y="398"/>
                    </a:lnTo>
                    <a:lnTo>
                      <a:pt x="388" y="394"/>
                    </a:lnTo>
                    <a:lnTo>
                      <a:pt x="364" y="392"/>
                    </a:lnTo>
                    <a:lnTo>
                      <a:pt x="338" y="390"/>
                    </a:lnTo>
                    <a:lnTo>
                      <a:pt x="338" y="390"/>
                    </a:lnTo>
                    <a:lnTo>
                      <a:pt x="304" y="392"/>
                    </a:lnTo>
                    <a:lnTo>
                      <a:pt x="270" y="398"/>
                    </a:lnTo>
                    <a:lnTo>
                      <a:pt x="238" y="406"/>
                    </a:lnTo>
                    <a:lnTo>
                      <a:pt x="206" y="418"/>
                    </a:lnTo>
                    <a:lnTo>
                      <a:pt x="176" y="432"/>
                    </a:lnTo>
                    <a:lnTo>
                      <a:pt x="148" y="448"/>
                    </a:lnTo>
                    <a:lnTo>
                      <a:pt x="122" y="468"/>
                    </a:lnTo>
                    <a:lnTo>
                      <a:pt x="98" y="490"/>
                    </a:lnTo>
                    <a:lnTo>
                      <a:pt x="76" y="514"/>
                    </a:lnTo>
                    <a:lnTo>
                      <a:pt x="58" y="540"/>
                    </a:lnTo>
                    <a:lnTo>
                      <a:pt x="40" y="568"/>
                    </a:lnTo>
                    <a:lnTo>
                      <a:pt x="26" y="598"/>
                    </a:lnTo>
                    <a:lnTo>
                      <a:pt x="14" y="630"/>
                    </a:lnTo>
                    <a:lnTo>
                      <a:pt x="6" y="662"/>
                    </a:lnTo>
                    <a:lnTo>
                      <a:pt x="0" y="696"/>
                    </a:lnTo>
                    <a:lnTo>
                      <a:pt x="0" y="730"/>
                    </a:lnTo>
                    <a:lnTo>
                      <a:pt x="0" y="730"/>
                    </a:lnTo>
                    <a:lnTo>
                      <a:pt x="0" y="764"/>
                    </a:lnTo>
                    <a:lnTo>
                      <a:pt x="6" y="798"/>
                    </a:lnTo>
                    <a:lnTo>
                      <a:pt x="14" y="832"/>
                    </a:lnTo>
                    <a:lnTo>
                      <a:pt x="26" y="862"/>
                    </a:lnTo>
                    <a:lnTo>
                      <a:pt x="40" y="892"/>
                    </a:lnTo>
                    <a:lnTo>
                      <a:pt x="58" y="920"/>
                    </a:lnTo>
                    <a:lnTo>
                      <a:pt x="76" y="946"/>
                    </a:lnTo>
                    <a:lnTo>
                      <a:pt x="98" y="970"/>
                    </a:lnTo>
                    <a:lnTo>
                      <a:pt x="122" y="992"/>
                    </a:lnTo>
                    <a:lnTo>
                      <a:pt x="148" y="1012"/>
                    </a:lnTo>
                    <a:lnTo>
                      <a:pt x="176" y="1030"/>
                    </a:lnTo>
                    <a:lnTo>
                      <a:pt x="206" y="1044"/>
                    </a:lnTo>
                    <a:lnTo>
                      <a:pt x="238" y="1054"/>
                    </a:lnTo>
                    <a:lnTo>
                      <a:pt x="270" y="1064"/>
                    </a:lnTo>
                    <a:lnTo>
                      <a:pt x="304" y="1068"/>
                    </a:lnTo>
                    <a:lnTo>
                      <a:pt x="338" y="1070"/>
                    </a:lnTo>
                    <a:lnTo>
                      <a:pt x="338" y="1070"/>
                    </a:lnTo>
                    <a:lnTo>
                      <a:pt x="374" y="1068"/>
                    </a:lnTo>
                    <a:lnTo>
                      <a:pt x="408" y="1064"/>
                    </a:lnTo>
                    <a:lnTo>
                      <a:pt x="440" y="1054"/>
                    </a:lnTo>
                    <a:lnTo>
                      <a:pt x="472" y="1044"/>
                    </a:lnTo>
                    <a:lnTo>
                      <a:pt x="500" y="1030"/>
                    </a:lnTo>
                    <a:lnTo>
                      <a:pt x="528" y="1012"/>
                    </a:lnTo>
                    <a:lnTo>
                      <a:pt x="556" y="992"/>
                    </a:lnTo>
                    <a:lnTo>
                      <a:pt x="580" y="970"/>
                    </a:lnTo>
                    <a:lnTo>
                      <a:pt x="602" y="946"/>
                    </a:lnTo>
                    <a:lnTo>
                      <a:pt x="620" y="920"/>
                    </a:lnTo>
                    <a:lnTo>
                      <a:pt x="638" y="892"/>
                    </a:lnTo>
                    <a:lnTo>
                      <a:pt x="652" y="862"/>
                    </a:lnTo>
                    <a:lnTo>
                      <a:pt x="664" y="832"/>
                    </a:lnTo>
                    <a:lnTo>
                      <a:pt x="672" y="798"/>
                    </a:lnTo>
                    <a:lnTo>
                      <a:pt x="678" y="764"/>
                    </a:lnTo>
                    <a:lnTo>
                      <a:pt x="678" y="730"/>
                    </a:lnTo>
                    <a:lnTo>
                      <a:pt x="678" y="730"/>
                    </a:lnTo>
                    <a:lnTo>
                      <a:pt x="678" y="706"/>
                    </a:lnTo>
                    <a:lnTo>
                      <a:pt x="676" y="684"/>
                    </a:lnTo>
                    <a:lnTo>
                      <a:pt x="672" y="662"/>
                    </a:lnTo>
                    <a:lnTo>
                      <a:pt x="666" y="640"/>
                    </a:lnTo>
                    <a:lnTo>
                      <a:pt x="786" y="520"/>
                    </a:lnTo>
                    <a:lnTo>
                      <a:pt x="786" y="378"/>
                    </a:lnTo>
                    <a:lnTo>
                      <a:pt x="934" y="378"/>
                    </a:lnTo>
                    <a:lnTo>
                      <a:pt x="934" y="208"/>
                    </a:lnTo>
                    <a:lnTo>
                      <a:pt x="1076" y="216"/>
                    </a:lnTo>
                    <a:lnTo>
                      <a:pt x="1076" y="14"/>
                    </a:lnTo>
                    <a:lnTo>
                      <a:pt x="884" y="0"/>
                    </a:lnTo>
                    <a:close/>
                  </a:path>
                </a:pathLst>
              </a:custGeom>
              <a:noFill/>
              <a:ln w="9525">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ea typeface="+mn-ea"/>
                  <a:cs typeface="+mn-ea"/>
                </a:endParaRPr>
              </a:p>
            </p:txBody>
          </p:sp>
          <p:sp>
            <p:nvSpPr>
              <p:cNvPr id="141" name="Freeform 26"/>
              <p:cNvSpPr/>
              <p:nvPr/>
            </p:nvSpPr>
            <p:spPr bwMode="auto">
              <a:xfrm>
                <a:off x="2889250" y="1484313"/>
                <a:ext cx="368300" cy="368300"/>
              </a:xfrm>
              <a:custGeom>
                <a:avLst/>
                <a:gdLst>
                  <a:gd name="T0" fmla="*/ 232 w 232"/>
                  <a:gd name="T1" fmla="*/ 116 h 232"/>
                  <a:gd name="T2" fmla="*/ 232 w 232"/>
                  <a:gd name="T3" fmla="*/ 116 h 232"/>
                  <a:gd name="T4" fmla="*/ 232 w 232"/>
                  <a:gd name="T5" fmla="*/ 128 h 232"/>
                  <a:gd name="T6" fmla="*/ 230 w 232"/>
                  <a:gd name="T7" fmla="*/ 138 h 232"/>
                  <a:gd name="T8" fmla="*/ 222 w 232"/>
                  <a:gd name="T9" fmla="*/ 160 h 232"/>
                  <a:gd name="T10" fmla="*/ 212 w 232"/>
                  <a:gd name="T11" fmla="*/ 180 h 232"/>
                  <a:gd name="T12" fmla="*/ 198 w 232"/>
                  <a:gd name="T13" fmla="*/ 198 h 232"/>
                  <a:gd name="T14" fmla="*/ 180 w 232"/>
                  <a:gd name="T15" fmla="*/ 212 h 232"/>
                  <a:gd name="T16" fmla="*/ 162 w 232"/>
                  <a:gd name="T17" fmla="*/ 222 h 232"/>
                  <a:gd name="T18" fmla="*/ 140 w 232"/>
                  <a:gd name="T19" fmla="*/ 228 h 232"/>
                  <a:gd name="T20" fmla="*/ 128 w 232"/>
                  <a:gd name="T21" fmla="*/ 230 h 232"/>
                  <a:gd name="T22" fmla="*/ 116 w 232"/>
                  <a:gd name="T23" fmla="*/ 232 h 232"/>
                  <a:gd name="T24" fmla="*/ 116 w 232"/>
                  <a:gd name="T25" fmla="*/ 232 h 232"/>
                  <a:gd name="T26" fmla="*/ 104 w 232"/>
                  <a:gd name="T27" fmla="*/ 230 h 232"/>
                  <a:gd name="T28" fmla="*/ 92 w 232"/>
                  <a:gd name="T29" fmla="*/ 228 h 232"/>
                  <a:gd name="T30" fmla="*/ 72 w 232"/>
                  <a:gd name="T31" fmla="*/ 222 h 232"/>
                  <a:gd name="T32" fmla="*/ 52 w 232"/>
                  <a:gd name="T33" fmla="*/ 212 h 232"/>
                  <a:gd name="T34" fmla="*/ 34 w 232"/>
                  <a:gd name="T35" fmla="*/ 198 h 232"/>
                  <a:gd name="T36" fmla="*/ 20 w 232"/>
                  <a:gd name="T37" fmla="*/ 180 h 232"/>
                  <a:gd name="T38" fmla="*/ 10 w 232"/>
                  <a:gd name="T39" fmla="*/ 160 h 232"/>
                  <a:gd name="T40" fmla="*/ 2 w 232"/>
                  <a:gd name="T41" fmla="*/ 138 h 232"/>
                  <a:gd name="T42" fmla="*/ 2 w 232"/>
                  <a:gd name="T43" fmla="*/ 128 h 232"/>
                  <a:gd name="T44" fmla="*/ 0 w 232"/>
                  <a:gd name="T45" fmla="*/ 116 h 232"/>
                  <a:gd name="T46" fmla="*/ 0 w 232"/>
                  <a:gd name="T47" fmla="*/ 116 h 232"/>
                  <a:gd name="T48" fmla="*/ 2 w 232"/>
                  <a:gd name="T49" fmla="*/ 104 h 232"/>
                  <a:gd name="T50" fmla="*/ 2 w 232"/>
                  <a:gd name="T51" fmla="*/ 92 h 232"/>
                  <a:gd name="T52" fmla="*/ 10 w 232"/>
                  <a:gd name="T53" fmla="*/ 70 h 232"/>
                  <a:gd name="T54" fmla="*/ 20 w 232"/>
                  <a:gd name="T55" fmla="*/ 50 h 232"/>
                  <a:gd name="T56" fmla="*/ 34 w 232"/>
                  <a:gd name="T57" fmla="*/ 34 h 232"/>
                  <a:gd name="T58" fmla="*/ 52 w 232"/>
                  <a:gd name="T59" fmla="*/ 20 h 232"/>
                  <a:gd name="T60" fmla="*/ 72 w 232"/>
                  <a:gd name="T61" fmla="*/ 8 h 232"/>
                  <a:gd name="T62" fmla="*/ 92 w 232"/>
                  <a:gd name="T63" fmla="*/ 2 h 232"/>
                  <a:gd name="T64" fmla="*/ 104 w 232"/>
                  <a:gd name="T65" fmla="*/ 0 h 232"/>
                  <a:gd name="T66" fmla="*/ 116 w 232"/>
                  <a:gd name="T67" fmla="*/ 0 h 232"/>
                  <a:gd name="T68" fmla="*/ 116 w 232"/>
                  <a:gd name="T69" fmla="*/ 0 h 232"/>
                  <a:gd name="T70" fmla="*/ 128 w 232"/>
                  <a:gd name="T71" fmla="*/ 0 h 232"/>
                  <a:gd name="T72" fmla="*/ 140 w 232"/>
                  <a:gd name="T73" fmla="*/ 2 h 232"/>
                  <a:gd name="T74" fmla="*/ 162 w 232"/>
                  <a:gd name="T75" fmla="*/ 8 h 232"/>
                  <a:gd name="T76" fmla="*/ 180 w 232"/>
                  <a:gd name="T77" fmla="*/ 20 h 232"/>
                  <a:gd name="T78" fmla="*/ 198 w 232"/>
                  <a:gd name="T79" fmla="*/ 34 h 232"/>
                  <a:gd name="T80" fmla="*/ 212 w 232"/>
                  <a:gd name="T81" fmla="*/ 50 h 232"/>
                  <a:gd name="T82" fmla="*/ 222 w 232"/>
                  <a:gd name="T83" fmla="*/ 70 h 232"/>
                  <a:gd name="T84" fmla="*/ 230 w 232"/>
                  <a:gd name="T85" fmla="*/ 92 h 232"/>
                  <a:gd name="T86" fmla="*/ 232 w 232"/>
                  <a:gd name="T87" fmla="*/ 104 h 232"/>
                  <a:gd name="T88" fmla="*/ 232 w 232"/>
                  <a:gd name="T89" fmla="*/ 116 h 232"/>
                  <a:gd name="T90" fmla="*/ 232 w 232"/>
                  <a:gd name="T91" fmla="*/ 116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32" h="232">
                    <a:moveTo>
                      <a:pt x="232" y="116"/>
                    </a:moveTo>
                    <a:lnTo>
                      <a:pt x="232" y="116"/>
                    </a:lnTo>
                    <a:lnTo>
                      <a:pt x="232" y="128"/>
                    </a:lnTo>
                    <a:lnTo>
                      <a:pt x="230" y="138"/>
                    </a:lnTo>
                    <a:lnTo>
                      <a:pt x="222" y="160"/>
                    </a:lnTo>
                    <a:lnTo>
                      <a:pt x="212" y="180"/>
                    </a:lnTo>
                    <a:lnTo>
                      <a:pt x="198" y="198"/>
                    </a:lnTo>
                    <a:lnTo>
                      <a:pt x="180" y="212"/>
                    </a:lnTo>
                    <a:lnTo>
                      <a:pt x="162" y="222"/>
                    </a:lnTo>
                    <a:lnTo>
                      <a:pt x="140" y="228"/>
                    </a:lnTo>
                    <a:lnTo>
                      <a:pt x="128" y="230"/>
                    </a:lnTo>
                    <a:lnTo>
                      <a:pt x="116" y="232"/>
                    </a:lnTo>
                    <a:lnTo>
                      <a:pt x="116" y="232"/>
                    </a:lnTo>
                    <a:lnTo>
                      <a:pt x="104" y="230"/>
                    </a:lnTo>
                    <a:lnTo>
                      <a:pt x="92" y="228"/>
                    </a:lnTo>
                    <a:lnTo>
                      <a:pt x="72" y="222"/>
                    </a:lnTo>
                    <a:lnTo>
                      <a:pt x="52" y="212"/>
                    </a:lnTo>
                    <a:lnTo>
                      <a:pt x="34" y="198"/>
                    </a:lnTo>
                    <a:lnTo>
                      <a:pt x="20" y="180"/>
                    </a:lnTo>
                    <a:lnTo>
                      <a:pt x="10" y="160"/>
                    </a:lnTo>
                    <a:lnTo>
                      <a:pt x="2" y="138"/>
                    </a:lnTo>
                    <a:lnTo>
                      <a:pt x="2" y="128"/>
                    </a:lnTo>
                    <a:lnTo>
                      <a:pt x="0" y="116"/>
                    </a:lnTo>
                    <a:lnTo>
                      <a:pt x="0" y="116"/>
                    </a:lnTo>
                    <a:lnTo>
                      <a:pt x="2" y="104"/>
                    </a:lnTo>
                    <a:lnTo>
                      <a:pt x="2" y="92"/>
                    </a:lnTo>
                    <a:lnTo>
                      <a:pt x="10" y="70"/>
                    </a:lnTo>
                    <a:lnTo>
                      <a:pt x="20" y="50"/>
                    </a:lnTo>
                    <a:lnTo>
                      <a:pt x="34" y="34"/>
                    </a:lnTo>
                    <a:lnTo>
                      <a:pt x="52" y="20"/>
                    </a:lnTo>
                    <a:lnTo>
                      <a:pt x="72" y="8"/>
                    </a:lnTo>
                    <a:lnTo>
                      <a:pt x="92" y="2"/>
                    </a:lnTo>
                    <a:lnTo>
                      <a:pt x="104" y="0"/>
                    </a:lnTo>
                    <a:lnTo>
                      <a:pt x="116" y="0"/>
                    </a:lnTo>
                    <a:lnTo>
                      <a:pt x="116" y="0"/>
                    </a:lnTo>
                    <a:lnTo>
                      <a:pt x="128" y="0"/>
                    </a:lnTo>
                    <a:lnTo>
                      <a:pt x="140" y="2"/>
                    </a:lnTo>
                    <a:lnTo>
                      <a:pt x="162" y="8"/>
                    </a:lnTo>
                    <a:lnTo>
                      <a:pt x="180" y="20"/>
                    </a:lnTo>
                    <a:lnTo>
                      <a:pt x="198" y="34"/>
                    </a:lnTo>
                    <a:lnTo>
                      <a:pt x="212" y="50"/>
                    </a:lnTo>
                    <a:lnTo>
                      <a:pt x="222" y="70"/>
                    </a:lnTo>
                    <a:lnTo>
                      <a:pt x="230" y="92"/>
                    </a:lnTo>
                    <a:lnTo>
                      <a:pt x="232" y="104"/>
                    </a:lnTo>
                    <a:lnTo>
                      <a:pt x="232" y="116"/>
                    </a:lnTo>
                    <a:lnTo>
                      <a:pt x="232" y="116"/>
                    </a:lnTo>
                    <a:close/>
                  </a:path>
                </a:pathLst>
              </a:custGeom>
              <a:noFill/>
              <a:ln w="9525">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ea typeface="+mn-ea"/>
                  <a:cs typeface="+mn-ea"/>
                </a:endParaRPr>
              </a:p>
            </p:txBody>
          </p:sp>
          <p:sp>
            <p:nvSpPr>
              <p:cNvPr id="142" name="Line 27"/>
              <p:cNvSpPr>
                <a:spLocks noChangeShapeType="1"/>
              </p:cNvSpPr>
              <p:nvPr/>
            </p:nvSpPr>
            <p:spPr bwMode="auto">
              <a:xfrm flipH="1">
                <a:off x="3409950" y="614363"/>
                <a:ext cx="606425" cy="546100"/>
              </a:xfrm>
              <a:prstGeom prst="line">
                <a:avLst/>
              </a:prstGeom>
              <a:noFill/>
              <a:ln w="9525">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ea typeface="+mn-ea"/>
                  <a:cs typeface="+mn-ea"/>
                </a:endParaRPr>
              </a:p>
            </p:txBody>
          </p:sp>
        </p:grpSp>
      </p:grpSp>
      <p:grpSp>
        <p:nvGrpSpPr>
          <p:cNvPr id="148" name="组合 147"/>
          <p:cNvGrpSpPr/>
          <p:nvPr/>
        </p:nvGrpSpPr>
        <p:grpSpPr>
          <a:xfrm>
            <a:off x="3131864" y="2010267"/>
            <a:ext cx="2919949" cy="4229100"/>
            <a:chOff x="6311298" y="1567654"/>
            <a:chExt cx="2189962" cy="3171825"/>
          </a:xfrm>
        </p:grpSpPr>
        <p:grpSp>
          <p:nvGrpSpPr>
            <p:cNvPr id="149" name="组合 148"/>
            <p:cNvGrpSpPr/>
            <p:nvPr/>
          </p:nvGrpSpPr>
          <p:grpSpPr>
            <a:xfrm>
              <a:off x="6311298" y="1567654"/>
              <a:ext cx="2189962" cy="3171825"/>
              <a:chOff x="3035300" y="346075"/>
              <a:chExt cx="3073400" cy="4451350"/>
            </a:xfrm>
          </p:grpSpPr>
          <p:sp>
            <p:nvSpPr>
              <p:cNvPr id="153" name="Freeform 5"/>
              <p:cNvSpPr/>
              <p:nvPr/>
            </p:nvSpPr>
            <p:spPr bwMode="auto">
              <a:xfrm>
                <a:off x="3035300" y="346075"/>
                <a:ext cx="2447925" cy="3965575"/>
              </a:xfrm>
              <a:custGeom>
                <a:avLst/>
                <a:gdLst>
                  <a:gd name="T0" fmla="*/ 1542 w 1542"/>
                  <a:gd name="T1" fmla="*/ 2082 h 2498"/>
                  <a:gd name="T2" fmla="*/ 0 w 1542"/>
                  <a:gd name="T3" fmla="*/ 2498 h 2498"/>
                  <a:gd name="T4" fmla="*/ 0 w 1542"/>
                  <a:gd name="T5" fmla="*/ 266 h 2498"/>
                  <a:gd name="T6" fmla="*/ 0 w 1542"/>
                  <a:gd name="T7" fmla="*/ 266 h 2498"/>
                  <a:gd name="T8" fmla="*/ 0 w 1542"/>
                  <a:gd name="T9" fmla="*/ 264 h 2498"/>
                  <a:gd name="T10" fmla="*/ 4 w 1542"/>
                  <a:gd name="T11" fmla="*/ 256 h 2498"/>
                  <a:gd name="T12" fmla="*/ 8 w 1542"/>
                  <a:gd name="T13" fmla="*/ 250 h 2498"/>
                  <a:gd name="T14" fmla="*/ 14 w 1542"/>
                  <a:gd name="T15" fmla="*/ 246 h 2498"/>
                  <a:gd name="T16" fmla="*/ 24 w 1542"/>
                  <a:gd name="T17" fmla="*/ 242 h 2498"/>
                  <a:gd name="T18" fmla="*/ 38 w 1542"/>
                  <a:gd name="T19" fmla="*/ 240 h 2498"/>
                  <a:gd name="T20" fmla="*/ 38 w 1542"/>
                  <a:gd name="T21" fmla="*/ 240 h 2498"/>
                  <a:gd name="T22" fmla="*/ 1542 w 1542"/>
                  <a:gd name="T23" fmla="*/ 0 h 2498"/>
                  <a:gd name="T24" fmla="*/ 1542 w 1542"/>
                  <a:gd name="T25" fmla="*/ 2082 h 2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42" h="2498">
                    <a:moveTo>
                      <a:pt x="1542" y="2082"/>
                    </a:moveTo>
                    <a:lnTo>
                      <a:pt x="0" y="2498"/>
                    </a:lnTo>
                    <a:lnTo>
                      <a:pt x="0" y="266"/>
                    </a:lnTo>
                    <a:lnTo>
                      <a:pt x="0" y="266"/>
                    </a:lnTo>
                    <a:lnTo>
                      <a:pt x="0" y="264"/>
                    </a:lnTo>
                    <a:lnTo>
                      <a:pt x="4" y="256"/>
                    </a:lnTo>
                    <a:lnTo>
                      <a:pt x="8" y="250"/>
                    </a:lnTo>
                    <a:lnTo>
                      <a:pt x="14" y="246"/>
                    </a:lnTo>
                    <a:lnTo>
                      <a:pt x="24" y="242"/>
                    </a:lnTo>
                    <a:lnTo>
                      <a:pt x="38" y="240"/>
                    </a:lnTo>
                    <a:lnTo>
                      <a:pt x="38" y="240"/>
                    </a:lnTo>
                    <a:lnTo>
                      <a:pt x="1542" y="0"/>
                    </a:lnTo>
                    <a:lnTo>
                      <a:pt x="1542" y="2082"/>
                    </a:lnTo>
                    <a:close/>
                  </a:path>
                </a:pathLst>
              </a:custGeom>
              <a:solidFill>
                <a:schemeClr val="accent5">
                  <a:lumMod val="75000"/>
                </a:schemeClr>
              </a:solidFill>
              <a:ln>
                <a:noFill/>
              </a:ln>
            </p:spPr>
            <p:txBody>
              <a:bodyPr vert="horz" wrap="square" lIns="91440" tIns="45720" rIns="91440" bIns="45720" numCol="1" anchor="t" anchorCtr="0" compatLnSpc="1"/>
              <a:lstStyle/>
              <a:p>
                <a:endParaRPr lang="zh-CN" altLang="en-US">
                  <a:ea typeface="+mn-ea"/>
                  <a:cs typeface="+mn-ea"/>
                </a:endParaRPr>
              </a:p>
            </p:txBody>
          </p:sp>
          <p:sp>
            <p:nvSpPr>
              <p:cNvPr id="154" name="Freeform 6"/>
              <p:cNvSpPr/>
              <p:nvPr/>
            </p:nvSpPr>
            <p:spPr bwMode="auto">
              <a:xfrm>
                <a:off x="3086100" y="377018"/>
                <a:ext cx="2952750" cy="696131"/>
              </a:xfrm>
              <a:custGeom>
                <a:avLst/>
                <a:gdLst>
                  <a:gd name="T0" fmla="*/ 0 w 1860"/>
                  <a:gd name="T1" fmla="*/ 232 h 422"/>
                  <a:gd name="T2" fmla="*/ 1510 w 1860"/>
                  <a:gd name="T3" fmla="*/ 0 h 422"/>
                  <a:gd name="T4" fmla="*/ 1860 w 1860"/>
                  <a:gd name="T5" fmla="*/ 124 h 422"/>
                  <a:gd name="T6" fmla="*/ 402 w 1860"/>
                  <a:gd name="T7" fmla="*/ 400 h 422"/>
                  <a:gd name="T8" fmla="*/ 186 w 1860"/>
                  <a:gd name="T9" fmla="*/ 422 h 422"/>
                  <a:gd name="T10" fmla="*/ 0 w 1860"/>
                  <a:gd name="T11" fmla="*/ 276 h 422"/>
                  <a:gd name="T12" fmla="*/ 0 w 1860"/>
                  <a:gd name="T13" fmla="*/ 232 h 422"/>
                  <a:gd name="connsiteX0" fmla="*/ 0 w 10000"/>
                  <a:gd name="connsiteY0" fmla="*/ 5747 h 10249"/>
                  <a:gd name="connsiteX1" fmla="*/ 8118 w 10000"/>
                  <a:gd name="connsiteY1" fmla="*/ 0 h 10249"/>
                  <a:gd name="connsiteX2" fmla="*/ 10000 w 10000"/>
                  <a:gd name="connsiteY2" fmla="*/ 3187 h 10249"/>
                  <a:gd name="connsiteX3" fmla="*/ 2161 w 10000"/>
                  <a:gd name="connsiteY3" fmla="*/ 9728 h 10249"/>
                  <a:gd name="connsiteX4" fmla="*/ 1000 w 10000"/>
                  <a:gd name="connsiteY4" fmla="*/ 10249 h 10249"/>
                  <a:gd name="connsiteX5" fmla="*/ 0 w 10000"/>
                  <a:gd name="connsiteY5" fmla="*/ 6789 h 10249"/>
                  <a:gd name="connsiteX6" fmla="*/ 0 w 10000"/>
                  <a:gd name="connsiteY6" fmla="*/ 5747 h 10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0" h="10249">
                    <a:moveTo>
                      <a:pt x="0" y="5747"/>
                    </a:moveTo>
                    <a:lnTo>
                      <a:pt x="8118" y="0"/>
                    </a:lnTo>
                    <a:lnTo>
                      <a:pt x="10000" y="3187"/>
                    </a:lnTo>
                    <a:lnTo>
                      <a:pt x="2161" y="9728"/>
                    </a:lnTo>
                    <a:lnTo>
                      <a:pt x="1000" y="10249"/>
                    </a:lnTo>
                    <a:lnTo>
                      <a:pt x="0" y="6789"/>
                    </a:lnTo>
                    <a:lnTo>
                      <a:pt x="0" y="5747"/>
                    </a:lnTo>
                    <a:close/>
                  </a:path>
                </a:pathLst>
              </a:custGeom>
              <a:solidFill>
                <a:srgbClr val="DCDDD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mn-ea"/>
                  <a:cs typeface="+mn-ea"/>
                </a:endParaRPr>
              </a:p>
            </p:txBody>
          </p:sp>
          <p:sp>
            <p:nvSpPr>
              <p:cNvPr id="155" name="Freeform 7"/>
              <p:cNvSpPr/>
              <p:nvPr/>
            </p:nvSpPr>
            <p:spPr bwMode="auto">
              <a:xfrm>
                <a:off x="3698875" y="581025"/>
                <a:ext cx="2409825" cy="4191000"/>
              </a:xfrm>
              <a:custGeom>
                <a:avLst/>
                <a:gdLst>
                  <a:gd name="T0" fmla="*/ 1518 w 1518"/>
                  <a:gd name="T1" fmla="*/ 2224 h 2640"/>
                  <a:gd name="T2" fmla="*/ 16 w 1518"/>
                  <a:gd name="T3" fmla="*/ 2640 h 2640"/>
                  <a:gd name="T4" fmla="*/ 0 w 1518"/>
                  <a:gd name="T5" fmla="*/ 280 h 2640"/>
                  <a:gd name="T6" fmla="*/ 1518 w 1518"/>
                  <a:gd name="T7" fmla="*/ 0 h 2640"/>
                  <a:gd name="T8" fmla="*/ 1518 w 1518"/>
                  <a:gd name="T9" fmla="*/ 2224 h 2640"/>
                </a:gdLst>
                <a:ahLst/>
                <a:cxnLst>
                  <a:cxn ang="0">
                    <a:pos x="T0" y="T1"/>
                  </a:cxn>
                  <a:cxn ang="0">
                    <a:pos x="T2" y="T3"/>
                  </a:cxn>
                  <a:cxn ang="0">
                    <a:pos x="T4" y="T5"/>
                  </a:cxn>
                  <a:cxn ang="0">
                    <a:pos x="T6" y="T7"/>
                  </a:cxn>
                  <a:cxn ang="0">
                    <a:pos x="T8" y="T9"/>
                  </a:cxn>
                </a:cxnLst>
                <a:rect l="0" t="0" r="r" b="b"/>
                <a:pathLst>
                  <a:path w="1518" h="2640">
                    <a:moveTo>
                      <a:pt x="1518" y="2224"/>
                    </a:moveTo>
                    <a:lnTo>
                      <a:pt x="16" y="2640"/>
                    </a:lnTo>
                    <a:lnTo>
                      <a:pt x="0" y="280"/>
                    </a:lnTo>
                    <a:lnTo>
                      <a:pt x="1518" y="0"/>
                    </a:lnTo>
                    <a:lnTo>
                      <a:pt x="1518" y="2224"/>
                    </a:lnTo>
                    <a:close/>
                  </a:path>
                </a:pathLst>
              </a:custGeom>
              <a:gradFill flip="none" rotWithShape="1">
                <a:gsLst>
                  <a:gs pos="0">
                    <a:schemeClr val="accent5"/>
                  </a:gs>
                  <a:gs pos="100000">
                    <a:schemeClr val="accent5">
                      <a:lumMod val="60000"/>
                      <a:lumOff val="40000"/>
                    </a:schemeClr>
                  </a:gs>
                </a:gsLst>
                <a:lin ang="18900000" scaled="1"/>
                <a:tileRect/>
              </a:gradFill>
              <a:ln>
                <a:noFill/>
              </a:ln>
            </p:spPr>
            <p:txBody>
              <a:bodyPr vert="horz" wrap="square" lIns="91440" tIns="45720" rIns="91440" bIns="45720" numCol="1" anchor="t" anchorCtr="0" compatLnSpc="1"/>
              <a:lstStyle/>
              <a:p>
                <a:endParaRPr lang="zh-CN" altLang="en-US">
                  <a:ea typeface="+mn-ea"/>
                  <a:cs typeface="+mn-ea"/>
                </a:endParaRPr>
              </a:p>
            </p:txBody>
          </p:sp>
          <p:sp>
            <p:nvSpPr>
              <p:cNvPr id="156" name="Freeform 8"/>
              <p:cNvSpPr/>
              <p:nvPr/>
            </p:nvSpPr>
            <p:spPr bwMode="auto">
              <a:xfrm>
                <a:off x="3035300" y="742950"/>
                <a:ext cx="688975" cy="4054475"/>
              </a:xfrm>
              <a:custGeom>
                <a:avLst/>
                <a:gdLst>
                  <a:gd name="T0" fmla="*/ 208 w 434"/>
                  <a:gd name="T1" fmla="*/ 148 h 2554"/>
                  <a:gd name="T2" fmla="*/ 142 w 434"/>
                  <a:gd name="T3" fmla="*/ 110 h 2554"/>
                  <a:gd name="T4" fmla="*/ 92 w 434"/>
                  <a:gd name="T5" fmla="*/ 68 h 2554"/>
                  <a:gd name="T6" fmla="*/ 40 w 434"/>
                  <a:gd name="T7" fmla="*/ 16 h 2554"/>
                  <a:gd name="T8" fmla="*/ 26 w 434"/>
                  <a:gd name="T9" fmla="*/ 4 h 2554"/>
                  <a:gd name="T10" fmla="*/ 18 w 434"/>
                  <a:gd name="T11" fmla="*/ 0 h 2554"/>
                  <a:gd name="T12" fmla="*/ 2 w 434"/>
                  <a:gd name="T13" fmla="*/ 8 h 2554"/>
                  <a:gd name="T14" fmla="*/ 0 w 434"/>
                  <a:gd name="T15" fmla="*/ 16 h 2554"/>
                  <a:gd name="T16" fmla="*/ 0 w 434"/>
                  <a:gd name="T17" fmla="*/ 2328 h 2554"/>
                  <a:gd name="T18" fmla="*/ 4 w 434"/>
                  <a:gd name="T19" fmla="*/ 2360 h 2554"/>
                  <a:gd name="T20" fmla="*/ 18 w 434"/>
                  <a:gd name="T21" fmla="*/ 2392 h 2554"/>
                  <a:gd name="T22" fmla="*/ 38 w 434"/>
                  <a:gd name="T23" fmla="*/ 2424 h 2554"/>
                  <a:gd name="T24" fmla="*/ 64 w 434"/>
                  <a:gd name="T25" fmla="*/ 2454 h 2554"/>
                  <a:gd name="T26" fmla="*/ 96 w 434"/>
                  <a:gd name="T27" fmla="*/ 2480 h 2554"/>
                  <a:gd name="T28" fmla="*/ 134 w 434"/>
                  <a:gd name="T29" fmla="*/ 2506 h 2554"/>
                  <a:gd name="T30" fmla="*/ 174 w 434"/>
                  <a:gd name="T31" fmla="*/ 2526 h 2554"/>
                  <a:gd name="T32" fmla="*/ 218 w 434"/>
                  <a:gd name="T33" fmla="*/ 2542 h 2554"/>
                  <a:gd name="T34" fmla="*/ 218 w 434"/>
                  <a:gd name="T35" fmla="*/ 2542 h 2554"/>
                  <a:gd name="T36" fmla="*/ 288 w 434"/>
                  <a:gd name="T37" fmla="*/ 2554 h 2554"/>
                  <a:gd name="T38" fmla="*/ 288 w 434"/>
                  <a:gd name="T39" fmla="*/ 2554 h 2554"/>
                  <a:gd name="T40" fmla="*/ 364 w 434"/>
                  <a:gd name="T41" fmla="*/ 2550 h 2554"/>
                  <a:gd name="T42" fmla="*/ 422 w 434"/>
                  <a:gd name="T43" fmla="*/ 2540 h 2554"/>
                  <a:gd name="T44" fmla="*/ 428 w 434"/>
                  <a:gd name="T45" fmla="*/ 2538 h 2554"/>
                  <a:gd name="T46" fmla="*/ 434 w 434"/>
                  <a:gd name="T47" fmla="*/ 2530 h 2554"/>
                  <a:gd name="T48" fmla="*/ 434 w 434"/>
                  <a:gd name="T49" fmla="*/ 196 h 2554"/>
                  <a:gd name="T50" fmla="*/ 434 w 434"/>
                  <a:gd name="T51" fmla="*/ 188 h 2554"/>
                  <a:gd name="T52" fmla="*/ 424 w 434"/>
                  <a:gd name="T53" fmla="*/ 180 h 2554"/>
                  <a:gd name="T54" fmla="*/ 416 w 434"/>
                  <a:gd name="T55" fmla="*/ 178 h 2554"/>
                  <a:gd name="T56" fmla="*/ 360 w 434"/>
                  <a:gd name="T57" fmla="*/ 182 h 2554"/>
                  <a:gd name="T58" fmla="*/ 304 w 434"/>
                  <a:gd name="T59" fmla="*/ 178 h 2554"/>
                  <a:gd name="T60" fmla="*/ 240 w 434"/>
                  <a:gd name="T61" fmla="*/ 162 h 2554"/>
                  <a:gd name="T62" fmla="*/ 208 w 434"/>
                  <a:gd name="T63" fmla="*/ 148 h 2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4" h="2554">
                    <a:moveTo>
                      <a:pt x="208" y="148"/>
                    </a:moveTo>
                    <a:lnTo>
                      <a:pt x="208" y="148"/>
                    </a:lnTo>
                    <a:lnTo>
                      <a:pt x="172" y="130"/>
                    </a:lnTo>
                    <a:lnTo>
                      <a:pt x="142" y="110"/>
                    </a:lnTo>
                    <a:lnTo>
                      <a:pt x="116" y="88"/>
                    </a:lnTo>
                    <a:lnTo>
                      <a:pt x="92" y="68"/>
                    </a:lnTo>
                    <a:lnTo>
                      <a:pt x="56" y="30"/>
                    </a:lnTo>
                    <a:lnTo>
                      <a:pt x="40" y="16"/>
                    </a:lnTo>
                    <a:lnTo>
                      <a:pt x="26" y="4"/>
                    </a:lnTo>
                    <a:lnTo>
                      <a:pt x="26" y="4"/>
                    </a:lnTo>
                    <a:lnTo>
                      <a:pt x="22" y="0"/>
                    </a:lnTo>
                    <a:lnTo>
                      <a:pt x="18" y="0"/>
                    </a:lnTo>
                    <a:lnTo>
                      <a:pt x="8" y="2"/>
                    </a:lnTo>
                    <a:lnTo>
                      <a:pt x="2" y="8"/>
                    </a:lnTo>
                    <a:lnTo>
                      <a:pt x="0" y="12"/>
                    </a:lnTo>
                    <a:lnTo>
                      <a:pt x="0" y="16"/>
                    </a:lnTo>
                    <a:lnTo>
                      <a:pt x="0" y="2328"/>
                    </a:lnTo>
                    <a:lnTo>
                      <a:pt x="0" y="2328"/>
                    </a:lnTo>
                    <a:lnTo>
                      <a:pt x="2" y="2344"/>
                    </a:lnTo>
                    <a:lnTo>
                      <a:pt x="4" y="2360"/>
                    </a:lnTo>
                    <a:lnTo>
                      <a:pt x="10" y="2376"/>
                    </a:lnTo>
                    <a:lnTo>
                      <a:pt x="18" y="2392"/>
                    </a:lnTo>
                    <a:lnTo>
                      <a:pt x="26" y="2408"/>
                    </a:lnTo>
                    <a:lnTo>
                      <a:pt x="38" y="2424"/>
                    </a:lnTo>
                    <a:lnTo>
                      <a:pt x="50" y="2438"/>
                    </a:lnTo>
                    <a:lnTo>
                      <a:pt x="64" y="2454"/>
                    </a:lnTo>
                    <a:lnTo>
                      <a:pt x="80" y="2468"/>
                    </a:lnTo>
                    <a:lnTo>
                      <a:pt x="96" y="2480"/>
                    </a:lnTo>
                    <a:lnTo>
                      <a:pt x="114" y="2494"/>
                    </a:lnTo>
                    <a:lnTo>
                      <a:pt x="134" y="2506"/>
                    </a:lnTo>
                    <a:lnTo>
                      <a:pt x="152" y="2516"/>
                    </a:lnTo>
                    <a:lnTo>
                      <a:pt x="174" y="2526"/>
                    </a:lnTo>
                    <a:lnTo>
                      <a:pt x="196" y="2534"/>
                    </a:lnTo>
                    <a:lnTo>
                      <a:pt x="218" y="2542"/>
                    </a:lnTo>
                    <a:lnTo>
                      <a:pt x="218" y="2542"/>
                    </a:lnTo>
                    <a:lnTo>
                      <a:pt x="218" y="2542"/>
                    </a:lnTo>
                    <a:lnTo>
                      <a:pt x="254" y="2550"/>
                    </a:lnTo>
                    <a:lnTo>
                      <a:pt x="288" y="2554"/>
                    </a:lnTo>
                    <a:lnTo>
                      <a:pt x="288" y="2554"/>
                    </a:lnTo>
                    <a:lnTo>
                      <a:pt x="288" y="2554"/>
                    </a:lnTo>
                    <a:lnTo>
                      <a:pt x="326" y="2554"/>
                    </a:lnTo>
                    <a:lnTo>
                      <a:pt x="364" y="2550"/>
                    </a:lnTo>
                    <a:lnTo>
                      <a:pt x="398" y="2546"/>
                    </a:lnTo>
                    <a:lnTo>
                      <a:pt x="422" y="2540"/>
                    </a:lnTo>
                    <a:lnTo>
                      <a:pt x="422" y="2540"/>
                    </a:lnTo>
                    <a:lnTo>
                      <a:pt x="428" y="2538"/>
                    </a:lnTo>
                    <a:lnTo>
                      <a:pt x="432" y="2534"/>
                    </a:lnTo>
                    <a:lnTo>
                      <a:pt x="434" y="2530"/>
                    </a:lnTo>
                    <a:lnTo>
                      <a:pt x="434" y="2524"/>
                    </a:lnTo>
                    <a:lnTo>
                      <a:pt x="434" y="196"/>
                    </a:lnTo>
                    <a:lnTo>
                      <a:pt x="434" y="196"/>
                    </a:lnTo>
                    <a:lnTo>
                      <a:pt x="434" y="188"/>
                    </a:lnTo>
                    <a:lnTo>
                      <a:pt x="430" y="182"/>
                    </a:lnTo>
                    <a:lnTo>
                      <a:pt x="424" y="180"/>
                    </a:lnTo>
                    <a:lnTo>
                      <a:pt x="416" y="178"/>
                    </a:lnTo>
                    <a:lnTo>
                      <a:pt x="416" y="178"/>
                    </a:lnTo>
                    <a:lnTo>
                      <a:pt x="382" y="182"/>
                    </a:lnTo>
                    <a:lnTo>
                      <a:pt x="360" y="182"/>
                    </a:lnTo>
                    <a:lnTo>
                      <a:pt x="332" y="180"/>
                    </a:lnTo>
                    <a:lnTo>
                      <a:pt x="304" y="178"/>
                    </a:lnTo>
                    <a:lnTo>
                      <a:pt x="272" y="172"/>
                    </a:lnTo>
                    <a:lnTo>
                      <a:pt x="240" y="162"/>
                    </a:lnTo>
                    <a:lnTo>
                      <a:pt x="208" y="148"/>
                    </a:lnTo>
                    <a:lnTo>
                      <a:pt x="208" y="148"/>
                    </a:lnTo>
                    <a:close/>
                  </a:path>
                </a:pathLst>
              </a:custGeom>
              <a:gradFill flip="none" rotWithShape="1">
                <a:gsLst>
                  <a:gs pos="0">
                    <a:schemeClr val="accent5">
                      <a:lumMod val="75000"/>
                    </a:schemeClr>
                  </a:gs>
                  <a:gs pos="50000">
                    <a:schemeClr val="accent5">
                      <a:lumMod val="60000"/>
                      <a:lumOff val="40000"/>
                    </a:schemeClr>
                  </a:gs>
                  <a:gs pos="100000">
                    <a:schemeClr val="accent5"/>
                  </a:gs>
                </a:gsLst>
                <a:lin ang="0" scaled="1"/>
                <a:tileRect/>
              </a:gradFill>
              <a:ln>
                <a:noFill/>
              </a:ln>
            </p:spPr>
            <p:txBody>
              <a:bodyPr vert="horz" wrap="square" lIns="91440" tIns="45720" rIns="91440" bIns="45720" numCol="1" anchor="t" anchorCtr="0" compatLnSpc="1"/>
              <a:lstStyle/>
              <a:p>
                <a:endParaRPr lang="zh-CN" altLang="en-US">
                  <a:ea typeface="+mn-ea"/>
                  <a:cs typeface="+mn-ea"/>
                </a:endParaRPr>
              </a:p>
            </p:txBody>
          </p:sp>
          <p:sp>
            <p:nvSpPr>
              <p:cNvPr id="157" name="圆角矩形 8"/>
              <p:cNvSpPr/>
              <p:nvPr/>
            </p:nvSpPr>
            <p:spPr>
              <a:xfrm>
                <a:off x="3651250" y="1027113"/>
                <a:ext cx="149226" cy="3752056"/>
              </a:xfrm>
              <a:custGeom>
                <a:avLst/>
                <a:gdLst>
                  <a:gd name="connsiteX0" fmla="*/ 0 w 149225"/>
                  <a:gd name="connsiteY0" fmla="*/ 51572 h 3744912"/>
                  <a:gd name="connsiteX1" fmla="*/ 51572 w 149225"/>
                  <a:gd name="connsiteY1" fmla="*/ 0 h 3744912"/>
                  <a:gd name="connsiteX2" fmla="*/ 97653 w 149225"/>
                  <a:gd name="connsiteY2" fmla="*/ 0 h 3744912"/>
                  <a:gd name="connsiteX3" fmla="*/ 149225 w 149225"/>
                  <a:gd name="connsiteY3" fmla="*/ 51572 h 3744912"/>
                  <a:gd name="connsiteX4" fmla="*/ 149225 w 149225"/>
                  <a:gd name="connsiteY4" fmla="*/ 3693340 h 3744912"/>
                  <a:gd name="connsiteX5" fmla="*/ 97653 w 149225"/>
                  <a:gd name="connsiteY5" fmla="*/ 3744912 h 3744912"/>
                  <a:gd name="connsiteX6" fmla="*/ 51572 w 149225"/>
                  <a:gd name="connsiteY6" fmla="*/ 3744912 h 3744912"/>
                  <a:gd name="connsiteX7" fmla="*/ 0 w 149225"/>
                  <a:gd name="connsiteY7" fmla="*/ 3693340 h 3744912"/>
                  <a:gd name="connsiteX8" fmla="*/ 0 w 149225"/>
                  <a:gd name="connsiteY8" fmla="*/ 51572 h 3744912"/>
                  <a:gd name="connsiteX0-1" fmla="*/ 0 w 149226"/>
                  <a:gd name="connsiteY0-2" fmla="*/ 51572 h 3744912"/>
                  <a:gd name="connsiteX1-3" fmla="*/ 51572 w 149226"/>
                  <a:gd name="connsiteY1-4" fmla="*/ 0 h 3744912"/>
                  <a:gd name="connsiteX2-5" fmla="*/ 97653 w 149226"/>
                  <a:gd name="connsiteY2-6" fmla="*/ 0 h 3744912"/>
                  <a:gd name="connsiteX3-7" fmla="*/ 149225 w 149226"/>
                  <a:gd name="connsiteY3-8" fmla="*/ 51572 h 3744912"/>
                  <a:gd name="connsiteX4-9" fmla="*/ 149225 w 149226"/>
                  <a:gd name="connsiteY4-10" fmla="*/ 3693340 h 3744912"/>
                  <a:gd name="connsiteX5-11" fmla="*/ 121465 w 149226"/>
                  <a:gd name="connsiteY5-12" fmla="*/ 3733006 h 3744912"/>
                  <a:gd name="connsiteX6-13" fmla="*/ 51572 w 149226"/>
                  <a:gd name="connsiteY6-14" fmla="*/ 3744912 h 3744912"/>
                  <a:gd name="connsiteX7-15" fmla="*/ 0 w 149226"/>
                  <a:gd name="connsiteY7-16" fmla="*/ 3693340 h 3744912"/>
                  <a:gd name="connsiteX8-17" fmla="*/ 0 w 149226"/>
                  <a:gd name="connsiteY8-18" fmla="*/ 51572 h 3744912"/>
                  <a:gd name="connsiteX0-19" fmla="*/ 0 w 149226"/>
                  <a:gd name="connsiteY0-20" fmla="*/ 51572 h 3752056"/>
                  <a:gd name="connsiteX1-21" fmla="*/ 51572 w 149226"/>
                  <a:gd name="connsiteY1-22" fmla="*/ 0 h 3752056"/>
                  <a:gd name="connsiteX2-23" fmla="*/ 97653 w 149226"/>
                  <a:gd name="connsiteY2-24" fmla="*/ 0 h 3752056"/>
                  <a:gd name="connsiteX3-25" fmla="*/ 149225 w 149226"/>
                  <a:gd name="connsiteY3-26" fmla="*/ 51572 h 3752056"/>
                  <a:gd name="connsiteX4-27" fmla="*/ 149225 w 149226"/>
                  <a:gd name="connsiteY4-28" fmla="*/ 3693340 h 3752056"/>
                  <a:gd name="connsiteX5-29" fmla="*/ 121465 w 149226"/>
                  <a:gd name="connsiteY5-30" fmla="*/ 3733006 h 3752056"/>
                  <a:gd name="connsiteX6-31" fmla="*/ 42047 w 149226"/>
                  <a:gd name="connsiteY6-32" fmla="*/ 3752056 h 3752056"/>
                  <a:gd name="connsiteX7-33" fmla="*/ 0 w 149226"/>
                  <a:gd name="connsiteY7-34" fmla="*/ 3693340 h 3752056"/>
                  <a:gd name="connsiteX8-35" fmla="*/ 0 w 149226"/>
                  <a:gd name="connsiteY8-36" fmla="*/ 51572 h 3752056"/>
                  <a:gd name="connsiteX0-37" fmla="*/ 0 w 149226"/>
                  <a:gd name="connsiteY0-38" fmla="*/ 51572 h 3752056"/>
                  <a:gd name="connsiteX1-39" fmla="*/ 51572 w 149226"/>
                  <a:gd name="connsiteY1-40" fmla="*/ 0 h 3752056"/>
                  <a:gd name="connsiteX2-41" fmla="*/ 97653 w 149226"/>
                  <a:gd name="connsiteY2-42" fmla="*/ 0 h 3752056"/>
                  <a:gd name="connsiteX3-43" fmla="*/ 149225 w 149226"/>
                  <a:gd name="connsiteY3-44" fmla="*/ 51572 h 3752056"/>
                  <a:gd name="connsiteX4-45" fmla="*/ 149225 w 149226"/>
                  <a:gd name="connsiteY4-46" fmla="*/ 3693340 h 3752056"/>
                  <a:gd name="connsiteX5-47" fmla="*/ 121465 w 149226"/>
                  <a:gd name="connsiteY5-48" fmla="*/ 3733006 h 3752056"/>
                  <a:gd name="connsiteX6-49" fmla="*/ 42047 w 149226"/>
                  <a:gd name="connsiteY6-50" fmla="*/ 3752056 h 3752056"/>
                  <a:gd name="connsiteX7-51" fmla="*/ 0 w 149226"/>
                  <a:gd name="connsiteY7-52" fmla="*/ 3693340 h 3752056"/>
                  <a:gd name="connsiteX8-53" fmla="*/ 0 w 149226"/>
                  <a:gd name="connsiteY8-54" fmla="*/ 51572 h 375205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149226" h="3752056">
                    <a:moveTo>
                      <a:pt x="0" y="51572"/>
                    </a:moveTo>
                    <a:cubicBezTo>
                      <a:pt x="0" y="23090"/>
                      <a:pt x="23090" y="0"/>
                      <a:pt x="51572" y="0"/>
                    </a:cubicBezTo>
                    <a:lnTo>
                      <a:pt x="97653" y="0"/>
                    </a:lnTo>
                    <a:cubicBezTo>
                      <a:pt x="126135" y="0"/>
                      <a:pt x="149225" y="23090"/>
                      <a:pt x="149225" y="51572"/>
                    </a:cubicBezTo>
                    <a:lnTo>
                      <a:pt x="149225" y="3693340"/>
                    </a:lnTo>
                    <a:cubicBezTo>
                      <a:pt x="149225" y="3721822"/>
                      <a:pt x="149947" y="3733006"/>
                      <a:pt x="121465" y="3733006"/>
                    </a:cubicBezTo>
                    <a:cubicBezTo>
                      <a:pt x="106105" y="3733006"/>
                      <a:pt x="69313" y="3747293"/>
                      <a:pt x="42047" y="3752056"/>
                    </a:cubicBezTo>
                    <a:cubicBezTo>
                      <a:pt x="13565" y="3752056"/>
                      <a:pt x="0" y="3721822"/>
                      <a:pt x="0" y="3693340"/>
                    </a:cubicBezTo>
                    <a:lnTo>
                      <a:pt x="0" y="51572"/>
                    </a:lnTo>
                    <a:close/>
                  </a:path>
                </a:pathLst>
              </a:custGeom>
              <a:gradFill flip="none" rotWithShape="1">
                <a:gsLst>
                  <a:gs pos="0">
                    <a:schemeClr val="accent5">
                      <a:lumMod val="60000"/>
                      <a:lumOff val="40000"/>
                      <a:alpha val="20000"/>
                    </a:schemeClr>
                  </a:gs>
                  <a:gs pos="50000">
                    <a:schemeClr val="accent5">
                      <a:lumMod val="60000"/>
                      <a:lumOff val="40000"/>
                    </a:schemeClr>
                  </a:gs>
                  <a:gs pos="100000">
                    <a:schemeClr val="accent5">
                      <a:lumMod val="60000"/>
                      <a:lumOff val="40000"/>
                      <a:alpha val="2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endParaRPr>
              </a:p>
            </p:txBody>
          </p:sp>
        </p:grpSp>
        <p:grpSp>
          <p:nvGrpSpPr>
            <p:cNvPr id="150" name="组合 149"/>
            <p:cNvGrpSpPr/>
            <p:nvPr/>
          </p:nvGrpSpPr>
          <p:grpSpPr>
            <a:xfrm>
              <a:off x="6359098" y="4278349"/>
              <a:ext cx="298641" cy="298641"/>
              <a:chOff x="152400" y="414338"/>
              <a:chExt cx="1698625" cy="1698625"/>
            </a:xfrm>
          </p:grpSpPr>
          <p:sp>
            <p:nvSpPr>
              <p:cNvPr id="151" name="Freeform 41"/>
              <p:cNvSpPr/>
              <p:nvPr/>
            </p:nvSpPr>
            <p:spPr bwMode="auto">
              <a:xfrm>
                <a:off x="152400" y="414338"/>
                <a:ext cx="1698625" cy="1698625"/>
              </a:xfrm>
              <a:custGeom>
                <a:avLst/>
                <a:gdLst>
                  <a:gd name="T0" fmla="*/ 954 w 1070"/>
                  <a:gd name="T1" fmla="*/ 434 h 1070"/>
                  <a:gd name="T2" fmla="*/ 906 w 1070"/>
                  <a:gd name="T3" fmla="*/ 394 h 1070"/>
                  <a:gd name="T4" fmla="*/ 896 w 1070"/>
                  <a:gd name="T5" fmla="*/ 334 h 1070"/>
                  <a:gd name="T6" fmla="*/ 920 w 1070"/>
                  <a:gd name="T7" fmla="*/ 288 h 1070"/>
                  <a:gd name="T8" fmla="*/ 946 w 1070"/>
                  <a:gd name="T9" fmla="*/ 226 h 1070"/>
                  <a:gd name="T10" fmla="*/ 906 w 1070"/>
                  <a:gd name="T11" fmla="*/ 150 h 1070"/>
                  <a:gd name="T12" fmla="*/ 844 w 1070"/>
                  <a:gd name="T13" fmla="*/ 124 h 1070"/>
                  <a:gd name="T14" fmla="*/ 782 w 1070"/>
                  <a:gd name="T15" fmla="*/ 150 h 1070"/>
                  <a:gd name="T16" fmla="*/ 734 w 1070"/>
                  <a:gd name="T17" fmla="*/ 174 h 1070"/>
                  <a:gd name="T18" fmla="*/ 676 w 1070"/>
                  <a:gd name="T19" fmla="*/ 164 h 1070"/>
                  <a:gd name="T20" fmla="*/ 636 w 1070"/>
                  <a:gd name="T21" fmla="*/ 114 h 1070"/>
                  <a:gd name="T22" fmla="*/ 630 w 1070"/>
                  <a:gd name="T23" fmla="*/ 70 h 1070"/>
                  <a:gd name="T24" fmla="*/ 578 w 1070"/>
                  <a:gd name="T25" fmla="*/ 6 h 1070"/>
                  <a:gd name="T26" fmla="*/ 506 w 1070"/>
                  <a:gd name="T27" fmla="*/ 2 h 1070"/>
                  <a:gd name="T28" fmla="*/ 444 w 1070"/>
                  <a:gd name="T29" fmla="*/ 54 h 1070"/>
                  <a:gd name="T30" fmla="*/ 436 w 1070"/>
                  <a:gd name="T31" fmla="*/ 102 h 1070"/>
                  <a:gd name="T32" fmla="*/ 404 w 1070"/>
                  <a:gd name="T33" fmla="*/ 156 h 1070"/>
                  <a:gd name="T34" fmla="*/ 346 w 1070"/>
                  <a:gd name="T35" fmla="*/ 176 h 1070"/>
                  <a:gd name="T36" fmla="*/ 288 w 1070"/>
                  <a:gd name="T37" fmla="*/ 150 h 1070"/>
                  <a:gd name="T38" fmla="*/ 242 w 1070"/>
                  <a:gd name="T39" fmla="*/ 126 h 1070"/>
                  <a:gd name="T40" fmla="*/ 162 w 1070"/>
                  <a:gd name="T41" fmla="*/ 150 h 1070"/>
                  <a:gd name="T42" fmla="*/ 124 w 1070"/>
                  <a:gd name="T43" fmla="*/ 208 h 1070"/>
                  <a:gd name="T44" fmla="*/ 148 w 1070"/>
                  <a:gd name="T45" fmla="*/ 288 h 1070"/>
                  <a:gd name="T46" fmla="*/ 170 w 1070"/>
                  <a:gd name="T47" fmla="*/ 322 h 1070"/>
                  <a:gd name="T48" fmla="*/ 168 w 1070"/>
                  <a:gd name="T49" fmla="*/ 384 h 1070"/>
                  <a:gd name="T50" fmla="*/ 126 w 1070"/>
                  <a:gd name="T51" fmla="*/ 428 h 1070"/>
                  <a:gd name="T52" fmla="*/ 86 w 1070"/>
                  <a:gd name="T53" fmla="*/ 438 h 1070"/>
                  <a:gd name="T54" fmla="*/ 14 w 1070"/>
                  <a:gd name="T55" fmla="*/ 476 h 1070"/>
                  <a:gd name="T56" fmla="*/ 0 w 1070"/>
                  <a:gd name="T57" fmla="*/ 544 h 1070"/>
                  <a:gd name="T58" fmla="*/ 38 w 1070"/>
                  <a:gd name="T59" fmla="*/ 618 h 1070"/>
                  <a:gd name="T60" fmla="*/ 86 w 1070"/>
                  <a:gd name="T61" fmla="*/ 632 h 1070"/>
                  <a:gd name="T62" fmla="*/ 148 w 1070"/>
                  <a:gd name="T63" fmla="*/ 656 h 1070"/>
                  <a:gd name="T64" fmla="*/ 174 w 1070"/>
                  <a:gd name="T65" fmla="*/ 710 h 1070"/>
                  <a:gd name="T66" fmla="*/ 158 w 1070"/>
                  <a:gd name="T67" fmla="*/ 772 h 1070"/>
                  <a:gd name="T68" fmla="*/ 130 w 1070"/>
                  <a:gd name="T69" fmla="*/ 812 h 1070"/>
                  <a:gd name="T70" fmla="*/ 138 w 1070"/>
                  <a:gd name="T71" fmla="*/ 892 h 1070"/>
                  <a:gd name="T72" fmla="*/ 192 w 1070"/>
                  <a:gd name="T73" fmla="*/ 940 h 1070"/>
                  <a:gd name="T74" fmla="*/ 274 w 1070"/>
                  <a:gd name="T75" fmla="*/ 932 h 1070"/>
                  <a:gd name="T76" fmla="*/ 310 w 1070"/>
                  <a:gd name="T77" fmla="*/ 904 h 1070"/>
                  <a:gd name="T78" fmla="*/ 370 w 1070"/>
                  <a:gd name="T79" fmla="*/ 898 h 1070"/>
                  <a:gd name="T80" fmla="*/ 422 w 1070"/>
                  <a:gd name="T81" fmla="*/ 932 h 1070"/>
                  <a:gd name="T82" fmla="*/ 436 w 1070"/>
                  <a:gd name="T83" fmla="*/ 982 h 1070"/>
                  <a:gd name="T84" fmla="*/ 462 w 1070"/>
                  <a:gd name="T85" fmla="*/ 1044 h 1070"/>
                  <a:gd name="T86" fmla="*/ 544 w 1070"/>
                  <a:gd name="T87" fmla="*/ 1070 h 1070"/>
                  <a:gd name="T88" fmla="*/ 606 w 1070"/>
                  <a:gd name="T89" fmla="*/ 1044 h 1070"/>
                  <a:gd name="T90" fmla="*/ 632 w 1070"/>
                  <a:gd name="T91" fmla="*/ 982 h 1070"/>
                  <a:gd name="T92" fmla="*/ 648 w 1070"/>
                  <a:gd name="T93" fmla="*/ 932 h 1070"/>
                  <a:gd name="T94" fmla="*/ 698 w 1070"/>
                  <a:gd name="T95" fmla="*/ 898 h 1070"/>
                  <a:gd name="T96" fmla="*/ 760 w 1070"/>
                  <a:gd name="T97" fmla="*/ 904 h 1070"/>
                  <a:gd name="T98" fmla="*/ 796 w 1070"/>
                  <a:gd name="T99" fmla="*/ 932 h 1070"/>
                  <a:gd name="T100" fmla="*/ 876 w 1070"/>
                  <a:gd name="T101" fmla="*/ 940 h 1070"/>
                  <a:gd name="T102" fmla="*/ 930 w 1070"/>
                  <a:gd name="T103" fmla="*/ 892 h 1070"/>
                  <a:gd name="T104" fmla="*/ 940 w 1070"/>
                  <a:gd name="T105" fmla="*/ 812 h 1070"/>
                  <a:gd name="T106" fmla="*/ 910 w 1070"/>
                  <a:gd name="T107" fmla="*/ 772 h 1070"/>
                  <a:gd name="T108" fmla="*/ 894 w 1070"/>
                  <a:gd name="T109" fmla="*/ 710 h 1070"/>
                  <a:gd name="T110" fmla="*/ 922 w 1070"/>
                  <a:gd name="T111" fmla="*/ 656 h 1070"/>
                  <a:gd name="T112" fmla="*/ 982 w 1070"/>
                  <a:gd name="T113" fmla="*/ 632 h 1070"/>
                  <a:gd name="T114" fmla="*/ 1030 w 1070"/>
                  <a:gd name="T115" fmla="*/ 618 h 1070"/>
                  <a:gd name="T116" fmla="*/ 1070 w 1070"/>
                  <a:gd name="T117" fmla="*/ 544 h 1070"/>
                  <a:gd name="T118" fmla="*/ 1054 w 1070"/>
                  <a:gd name="T119" fmla="*/ 476 h 1070"/>
                  <a:gd name="T120" fmla="*/ 982 w 1070"/>
                  <a:gd name="T121" fmla="*/ 438 h 10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70" h="1070">
                    <a:moveTo>
                      <a:pt x="982" y="438"/>
                    </a:moveTo>
                    <a:lnTo>
                      <a:pt x="982" y="438"/>
                    </a:lnTo>
                    <a:lnTo>
                      <a:pt x="982" y="438"/>
                    </a:lnTo>
                    <a:lnTo>
                      <a:pt x="968" y="436"/>
                    </a:lnTo>
                    <a:lnTo>
                      <a:pt x="954" y="434"/>
                    </a:lnTo>
                    <a:lnTo>
                      <a:pt x="942" y="428"/>
                    </a:lnTo>
                    <a:lnTo>
                      <a:pt x="932" y="422"/>
                    </a:lnTo>
                    <a:lnTo>
                      <a:pt x="922" y="414"/>
                    </a:lnTo>
                    <a:lnTo>
                      <a:pt x="914" y="404"/>
                    </a:lnTo>
                    <a:lnTo>
                      <a:pt x="906" y="394"/>
                    </a:lnTo>
                    <a:lnTo>
                      <a:pt x="900" y="384"/>
                    </a:lnTo>
                    <a:lnTo>
                      <a:pt x="896" y="372"/>
                    </a:lnTo>
                    <a:lnTo>
                      <a:pt x="894" y="360"/>
                    </a:lnTo>
                    <a:lnTo>
                      <a:pt x="894" y="346"/>
                    </a:lnTo>
                    <a:lnTo>
                      <a:pt x="896" y="334"/>
                    </a:lnTo>
                    <a:lnTo>
                      <a:pt x="898" y="322"/>
                    </a:lnTo>
                    <a:lnTo>
                      <a:pt x="904" y="310"/>
                    </a:lnTo>
                    <a:lnTo>
                      <a:pt x="910" y="298"/>
                    </a:lnTo>
                    <a:lnTo>
                      <a:pt x="920" y="288"/>
                    </a:lnTo>
                    <a:lnTo>
                      <a:pt x="920" y="288"/>
                    </a:lnTo>
                    <a:lnTo>
                      <a:pt x="920" y="288"/>
                    </a:lnTo>
                    <a:lnTo>
                      <a:pt x="930" y="274"/>
                    </a:lnTo>
                    <a:lnTo>
                      <a:pt x="940" y="258"/>
                    </a:lnTo>
                    <a:lnTo>
                      <a:pt x="944" y="242"/>
                    </a:lnTo>
                    <a:lnTo>
                      <a:pt x="946" y="226"/>
                    </a:lnTo>
                    <a:lnTo>
                      <a:pt x="944" y="208"/>
                    </a:lnTo>
                    <a:lnTo>
                      <a:pt x="940" y="192"/>
                    </a:lnTo>
                    <a:lnTo>
                      <a:pt x="930" y="178"/>
                    </a:lnTo>
                    <a:lnTo>
                      <a:pt x="920" y="164"/>
                    </a:lnTo>
                    <a:lnTo>
                      <a:pt x="906" y="150"/>
                    </a:lnTo>
                    <a:lnTo>
                      <a:pt x="906" y="150"/>
                    </a:lnTo>
                    <a:lnTo>
                      <a:pt x="892" y="138"/>
                    </a:lnTo>
                    <a:lnTo>
                      <a:pt x="876" y="130"/>
                    </a:lnTo>
                    <a:lnTo>
                      <a:pt x="860" y="126"/>
                    </a:lnTo>
                    <a:lnTo>
                      <a:pt x="844" y="124"/>
                    </a:lnTo>
                    <a:lnTo>
                      <a:pt x="826" y="126"/>
                    </a:lnTo>
                    <a:lnTo>
                      <a:pt x="810" y="130"/>
                    </a:lnTo>
                    <a:lnTo>
                      <a:pt x="796" y="138"/>
                    </a:lnTo>
                    <a:lnTo>
                      <a:pt x="782" y="150"/>
                    </a:lnTo>
                    <a:lnTo>
                      <a:pt x="782" y="150"/>
                    </a:lnTo>
                    <a:lnTo>
                      <a:pt x="782" y="150"/>
                    </a:lnTo>
                    <a:lnTo>
                      <a:pt x="770" y="158"/>
                    </a:lnTo>
                    <a:lnTo>
                      <a:pt x="760" y="166"/>
                    </a:lnTo>
                    <a:lnTo>
                      <a:pt x="748" y="172"/>
                    </a:lnTo>
                    <a:lnTo>
                      <a:pt x="734" y="174"/>
                    </a:lnTo>
                    <a:lnTo>
                      <a:pt x="722" y="176"/>
                    </a:lnTo>
                    <a:lnTo>
                      <a:pt x="710" y="174"/>
                    </a:lnTo>
                    <a:lnTo>
                      <a:pt x="698" y="172"/>
                    </a:lnTo>
                    <a:lnTo>
                      <a:pt x="686" y="168"/>
                    </a:lnTo>
                    <a:lnTo>
                      <a:pt x="676" y="164"/>
                    </a:lnTo>
                    <a:lnTo>
                      <a:pt x="664" y="156"/>
                    </a:lnTo>
                    <a:lnTo>
                      <a:pt x="656" y="148"/>
                    </a:lnTo>
                    <a:lnTo>
                      <a:pt x="648" y="138"/>
                    </a:lnTo>
                    <a:lnTo>
                      <a:pt x="642" y="128"/>
                    </a:lnTo>
                    <a:lnTo>
                      <a:pt x="636" y="114"/>
                    </a:lnTo>
                    <a:lnTo>
                      <a:pt x="634" y="102"/>
                    </a:lnTo>
                    <a:lnTo>
                      <a:pt x="632" y="88"/>
                    </a:lnTo>
                    <a:lnTo>
                      <a:pt x="632" y="88"/>
                    </a:lnTo>
                    <a:lnTo>
                      <a:pt x="632" y="88"/>
                    </a:lnTo>
                    <a:lnTo>
                      <a:pt x="630" y="70"/>
                    </a:lnTo>
                    <a:lnTo>
                      <a:pt x="626" y="54"/>
                    </a:lnTo>
                    <a:lnTo>
                      <a:pt x="616" y="38"/>
                    </a:lnTo>
                    <a:lnTo>
                      <a:pt x="606" y="26"/>
                    </a:lnTo>
                    <a:lnTo>
                      <a:pt x="594" y="14"/>
                    </a:lnTo>
                    <a:lnTo>
                      <a:pt x="578" y="6"/>
                    </a:lnTo>
                    <a:lnTo>
                      <a:pt x="562" y="2"/>
                    </a:lnTo>
                    <a:lnTo>
                      <a:pt x="544" y="0"/>
                    </a:lnTo>
                    <a:lnTo>
                      <a:pt x="524" y="0"/>
                    </a:lnTo>
                    <a:lnTo>
                      <a:pt x="524" y="0"/>
                    </a:lnTo>
                    <a:lnTo>
                      <a:pt x="506" y="2"/>
                    </a:lnTo>
                    <a:lnTo>
                      <a:pt x="490" y="6"/>
                    </a:lnTo>
                    <a:lnTo>
                      <a:pt x="476" y="14"/>
                    </a:lnTo>
                    <a:lnTo>
                      <a:pt x="462" y="26"/>
                    </a:lnTo>
                    <a:lnTo>
                      <a:pt x="452" y="38"/>
                    </a:lnTo>
                    <a:lnTo>
                      <a:pt x="444" y="54"/>
                    </a:lnTo>
                    <a:lnTo>
                      <a:pt x="438" y="70"/>
                    </a:lnTo>
                    <a:lnTo>
                      <a:pt x="436" y="88"/>
                    </a:lnTo>
                    <a:lnTo>
                      <a:pt x="436" y="88"/>
                    </a:lnTo>
                    <a:lnTo>
                      <a:pt x="436" y="88"/>
                    </a:lnTo>
                    <a:lnTo>
                      <a:pt x="436" y="102"/>
                    </a:lnTo>
                    <a:lnTo>
                      <a:pt x="432" y="114"/>
                    </a:lnTo>
                    <a:lnTo>
                      <a:pt x="428" y="128"/>
                    </a:lnTo>
                    <a:lnTo>
                      <a:pt x="422" y="138"/>
                    </a:lnTo>
                    <a:lnTo>
                      <a:pt x="414" y="148"/>
                    </a:lnTo>
                    <a:lnTo>
                      <a:pt x="404" y="156"/>
                    </a:lnTo>
                    <a:lnTo>
                      <a:pt x="394" y="164"/>
                    </a:lnTo>
                    <a:lnTo>
                      <a:pt x="382" y="168"/>
                    </a:lnTo>
                    <a:lnTo>
                      <a:pt x="370" y="172"/>
                    </a:lnTo>
                    <a:lnTo>
                      <a:pt x="358" y="174"/>
                    </a:lnTo>
                    <a:lnTo>
                      <a:pt x="346" y="176"/>
                    </a:lnTo>
                    <a:lnTo>
                      <a:pt x="334" y="174"/>
                    </a:lnTo>
                    <a:lnTo>
                      <a:pt x="322" y="172"/>
                    </a:lnTo>
                    <a:lnTo>
                      <a:pt x="310" y="166"/>
                    </a:lnTo>
                    <a:lnTo>
                      <a:pt x="298" y="158"/>
                    </a:lnTo>
                    <a:lnTo>
                      <a:pt x="288" y="150"/>
                    </a:lnTo>
                    <a:lnTo>
                      <a:pt x="286" y="150"/>
                    </a:lnTo>
                    <a:lnTo>
                      <a:pt x="286" y="150"/>
                    </a:lnTo>
                    <a:lnTo>
                      <a:pt x="274" y="138"/>
                    </a:lnTo>
                    <a:lnTo>
                      <a:pt x="258" y="130"/>
                    </a:lnTo>
                    <a:lnTo>
                      <a:pt x="242" y="126"/>
                    </a:lnTo>
                    <a:lnTo>
                      <a:pt x="224" y="124"/>
                    </a:lnTo>
                    <a:lnTo>
                      <a:pt x="208" y="126"/>
                    </a:lnTo>
                    <a:lnTo>
                      <a:pt x="192" y="130"/>
                    </a:lnTo>
                    <a:lnTo>
                      <a:pt x="176" y="138"/>
                    </a:lnTo>
                    <a:lnTo>
                      <a:pt x="162" y="150"/>
                    </a:lnTo>
                    <a:lnTo>
                      <a:pt x="148" y="164"/>
                    </a:lnTo>
                    <a:lnTo>
                      <a:pt x="148" y="164"/>
                    </a:lnTo>
                    <a:lnTo>
                      <a:pt x="138" y="178"/>
                    </a:lnTo>
                    <a:lnTo>
                      <a:pt x="130" y="192"/>
                    </a:lnTo>
                    <a:lnTo>
                      <a:pt x="124" y="208"/>
                    </a:lnTo>
                    <a:lnTo>
                      <a:pt x="124" y="226"/>
                    </a:lnTo>
                    <a:lnTo>
                      <a:pt x="124" y="242"/>
                    </a:lnTo>
                    <a:lnTo>
                      <a:pt x="130" y="258"/>
                    </a:lnTo>
                    <a:lnTo>
                      <a:pt x="138" y="274"/>
                    </a:lnTo>
                    <a:lnTo>
                      <a:pt x="148" y="288"/>
                    </a:lnTo>
                    <a:lnTo>
                      <a:pt x="148" y="288"/>
                    </a:lnTo>
                    <a:lnTo>
                      <a:pt x="148" y="288"/>
                    </a:lnTo>
                    <a:lnTo>
                      <a:pt x="158" y="298"/>
                    </a:lnTo>
                    <a:lnTo>
                      <a:pt x="166" y="310"/>
                    </a:lnTo>
                    <a:lnTo>
                      <a:pt x="170" y="322"/>
                    </a:lnTo>
                    <a:lnTo>
                      <a:pt x="174" y="334"/>
                    </a:lnTo>
                    <a:lnTo>
                      <a:pt x="174" y="346"/>
                    </a:lnTo>
                    <a:lnTo>
                      <a:pt x="174" y="360"/>
                    </a:lnTo>
                    <a:lnTo>
                      <a:pt x="172" y="372"/>
                    </a:lnTo>
                    <a:lnTo>
                      <a:pt x="168" y="384"/>
                    </a:lnTo>
                    <a:lnTo>
                      <a:pt x="162" y="394"/>
                    </a:lnTo>
                    <a:lnTo>
                      <a:pt x="156" y="404"/>
                    </a:lnTo>
                    <a:lnTo>
                      <a:pt x="148" y="414"/>
                    </a:lnTo>
                    <a:lnTo>
                      <a:pt x="138" y="422"/>
                    </a:lnTo>
                    <a:lnTo>
                      <a:pt x="126" y="428"/>
                    </a:lnTo>
                    <a:lnTo>
                      <a:pt x="114" y="434"/>
                    </a:lnTo>
                    <a:lnTo>
                      <a:pt x="102" y="436"/>
                    </a:lnTo>
                    <a:lnTo>
                      <a:pt x="86" y="438"/>
                    </a:lnTo>
                    <a:lnTo>
                      <a:pt x="86" y="438"/>
                    </a:lnTo>
                    <a:lnTo>
                      <a:pt x="86" y="438"/>
                    </a:lnTo>
                    <a:lnTo>
                      <a:pt x="70" y="440"/>
                    </a:lnTo>
                    <a:lnTo>
                      <a:pt x="52" y="444"/>
                    </a:lnTo>
                    <a:lnTo>
                      <a:pt x="38" y="452"/>
                    </a:lnTo>
                    <a:lnTo>
                      <a:pt x="24" y="464"/>
                    </a:lnTo>
                    <a:lnTo>
                      <a:pt x="14" y="476"/>
                    </a:lnTo>
                    <a:lnTo>
                      <a:pt x="6" y="490"/>
                    </a:lnTo>
                    <a:lnTo>
                      <a:pt x="2" y="508"/>
                    </a:lnTo>
                    <a:lnTo>
                      <a:pt x="0" y="526"/>
                    </a:lnTo>
                    <a:lnTo>
                      <a:pt x="0" y="544"/>
                    </a:lnTo>
                    <a:lnTo>
                      <a:pt x="0" y="544"/>
                    </a:lnTo>
                    <a:lnTo>
                      <a:pt x="2" y="562"/>
                    </a:lnTo>
                    <a:lnTo>
                      <a:pt x="6" y="580"/>
                    </a:lnTo>
                    <a:lnTo>
                      <a:pt x="14" y="594"/>
                    </a:lnTo>
                    <a:lnTo>
                      <a:pt x="24" y="606"/>
                    </a:lnTo>
                    <a:lnTo>
                      <a:pt x="38" y="618"/>
                    </a:lnTo>
                    <a:lnTo>
                      <a:pt x="52" y="626"/>
                    </a:lnTo>
                    <a:lnTo>
                      <a:pt x="70" y="630"/>
                    </a:lnTo>
                    <a:lnTo>
                      <a:pt x="86" y="632"/>
                    </a:lnTo>
                    <a:lnTo>
                      <a:pt x="86" y="632"/>
                    </a:lnTo>
                    <a:lnTo>
                      <a:pt x="86" y="632"/>
                    </a:lnTo>
                    <a:lnTo>
                      <a:pt x="102" y="634"/>
                    </a:lnTo>
                    <a:lnTo>
                      <a:pt x="114" y="636"/>
                    </a:lnTo>
                    <a:lnTo>
                      <a:pt x="126" y="642"/>
                    </a:lnTo>
                    <a:lnTo>
                      <a:pt x="138" y="648"/>
                    </a:lnTo>
                    <a:lnTo>
                      <a:pt x="148" y="656"/>
                    </a:lnTo>
                    <a:lnTo>
                      <a:pt x="156" y="666"/>
                    </a:lnTo>
                    <a:lnTo>
                      <a:pt x="162" y="676"/>
                    </a:lnTo>
                    <a:lnTo>
                      <a:pt x="168" y="686"/>
                    </a:lnTo>
                    <a:lnTo>
                      <a:pt x="172" y="698"/>
                    </a:lnTo>
                    <a:lnTo>
                      <a:pt x="174" y="710"/>
                    </a:lnTo>
                    <a:lnTo>
                      <a:pt x="174" y="724"/>
                    </a:lnTo>
                    <a:lnTo>
                      <a:pt x="174" y="736"/>
                    </a:lnTo>
                    <a:lnTo>
                      <a:pt x="170" y="748"/>
                    </a:lnTo>
                    <a:lnTo>
                      <a:pt x="166" y="760"/>
                    </a:lnTo>
                    <a:lnTo>
                      <a:pt x="158" y="772"/>
                    </a:lnTo>
                    <a:lnTo>
                      <a:pt x="148" y="782"/>
                    </a:lnTo>
                    <a:lnTo>
                      <a:pt x="148" y="782"/>
                    </a:lnTo>
                    <a:lnTo>
                      <a:pt x="148" y="782"/>
                    </a:lnTo>
                    <a:lnTo>
                      <a:pt x="138" y="796"/>
                    </a:lnTo>
                    <a:lnTo>
                      <a:pt x="130" y="812"/>
                    </a:lnTo>
                    <a:lnTo>
                      <a:pt x="124" y="828"/>
                    </a:lnTo>
                    <a:lnTo>
                      <a:pt x="124" y="844"/>
                    </a:lnTo>
                    <a:lnTo>
                      <a:pt x="124" y="862"/>
                    </a:lnTo>
                    <a:lnTo>
                      <a:pt x="130" y="878"/>
                    </a:lnTo>
                    <a:lnTo>
                      <a:pt x="138" y="892"/>
                    </a:lnTo>
                    <a:lnTo>
                      <a:pt x="148" y="906"/>
                    </a:lnTo>
                    <a:lnTo>
                      <a:pt x="162" y="920"/>
                    </a:lnTo>
                    <a:lnTo>
                      <a:pt x="162" y="920"/>
                    </a:lnTo>
                    <a:lnTo>
                      <a:pt x="176" y="932"/>
                    </a:lnTo>
                    <a:lnTo>
                      <a:pt x="192" y="940"/>
                    </a:lnTo>
                    <a:lnTo>
                      <a:pt x="208" y="944"/>
                    </a:lnTo>
                    <a:lnTo>
                      <a:pt x="224" y="946"/>
                    </a:lnTo>
                    <a:lnTo>
                      <a:pt x="242" y="944"/>
                    </a:lnTo>
                    <a:lnTo>
                      <a:pt x="258" y="940"/>
                    </a:lnTo>
                    <a:lnTo>
                      <a:pt x="274" y="932"/>
                    </a:lnTo>
                    <a:lnTo>
                      <a:pt x="286" y="920"/>
                    </a:lnTo>
                    <a:lnTo>
                      <a:pt x="288" y="920"/>
                    </a:lnTo>
                    <a:lnTo>
                      <a:pt x="288" y="920"/>
                    </a:lnTo>
                    <a:lnTo>
                      <a:pt x="298" y="912"/>
                    </a:lnTo>
                    <a:lnTo>
                      <a:pt x="310" y="904"/>
                    </a:lnTo>
                    <a:lnTo>
                      <a:pt x="322" y="898"/>
                    </a:lnTo>
                    <a:lnTo>
                      <a:pt x="334" y="896"/>
                    </a:lnTo>
                    <a:lnTo>
                      <a:pt x="346" y="894"/>
                    </a:lnTo>
                    <a:lnTo>
                      <a:pt x="358" y="896"/>
                    </a:lnTo>
                    <a:lnTo>
                      <a:pt x="370" y="898"/>
                    </a:lnTo>
                    <a:lnTo>
                      <a:pt x="382" y="902"/>
                    </a:lnTo>
                    <a:lnTo>
                      <a:pt x="394" y="906"/>
                    </a:lnTo>
                    <a:lnTo>
                      <a:pt x="404" y="914"/>
                    </a:lnTo>
                    <a:lnTo>
                      <a:pt x="414" y="922"/>
                    </a:lnTo>
                    <a:lnTo>
                      <a:pt x="422" y="932"/>
                    </a:lnTo>
                    <a:lnTo>
                      <a:pt x="428" y="942"/>
                    </a:lnTo>
                    <a:lnTo>
                      <a:pt x="432" y="956"/>
                    </a:lnTo>
                    <a:lnTo>
                      <a:pt x="436" y="968"/>
                    </a:lnTo>
                    <a:lnTo>
                      <a:pt x="436" y="982"/>
                    </a:lnTo>
                    <a:lnTo>
                      <a:pt x="436" y="982"/>
                    </a:lnTo>
                    <a:lnTo>
                      <a:pt x="436" y="982"/>
                    </a:lnTo>
                    <a:lnTo>
                      <a:pt x="438" y="1000"/>
                    </a:lnTo>
                    <a:lnTo>
                      <a:pt x="444" y="1016"/>
                    </a:lnTo>
                    <a:lnTo>
                      <a:pt x="452" y="1032"/>
                    </a:lnTo>
                    <a:lnTo>
                      <a:pt x="462" y="1044"/>
                    </a:lnTo>
                    <a:lnTo>
                      <a:pt x="476" y="1056"/>
                    </a:lnTo>
                    <a:lnTo>
                      <a:pt x="490" y="1064"/>
                    </a:lnTo>
                    <a:lnTo>
                      <a:pt x="506" y="1068"/>
                    </a:lnTo>
                    <a:lnTo>
                      <a:pt x="524" y="1070"/>
                    </a:lnTo>
                    <a:lnTo>
                      <a:pt x="544" y="1070"/>
                    </a:lnTo>
                    <a:lnTo>
                      <a:pt x="544" y="1070"/>
                    </a:lnTo>
                    <a:lnTo>
                      <a:pt x="562" y="1068"/>
                    </a:lnTo>
                    <a:lnTo>
                      <a:pt x="578" y="1064"/>
                    </a:lnTo>
                    <a:lnTo>
                      <a:pt x="594" y="1056"/>
                    </a:lnTo>
                    <a:lnTo>
                      <a:pt x="606" y="1044"/>
                    </a:lnTo>
                    <a:lnTo>
                      <a:pt x="616" y="1032"/>
                    </a:lnTo>
                    <a:lnTo>
                      <a:pt x="626" y="1016"/>
                    </a:lnTo>
                    <a:lnTo>
                      <a:pt x="630" y="1000"/>
                    </a:lnTo>
                    <a:lnTo>
                      <a:pt x="632" y="982"/>
                    </a:lnTo>
                    <a:lnTo>
                      <a:pt x="632" y="982"/>
                    </a:lnTo>
                    <a:lnTo>
                      <a:pt x="632" y="982"/>
                    </a:lnTo>
                    <a:lnTo>
                      <a:pt x="634" y="968"/>
                    </a:lnTo>
                    <a:lnTo>
                      <a:pt x="636" y="956"/>
                    </a:lnTo>
                    <a:lnTo>
                      <a:pt x="642" y="942"/>
                    </a:lnTo>
                    <a:lnTo>
                      <a:pt x="648" y="932"/>
                    </a:lnTo>
                    <a:lnTo>
                      <a:pt x="656" y="922"/>
                    </a:lnTo>
                    <a:lnTo>
                      <a:pt x="664" y="914"/>
                    </a:lnTo>
                    <a:lnTo>
                      <a:pt x="676" y="906"/>
                    </a:lnTo>
                    <a:lnTo>
                      <a:pt x="686" y="902"/>
                    </a:lnTo>
                    <a:lnTo>
                      <a:pt x="698" y="898"/>
                    </a:lnTo>
                    <a:lnTo>
                      <a:pt x="710" y="896"/>
                    </a:lnTo>
                    <a:lnTo>
                      <a:pt x="722" y="894"/>
                    </a:lnTo>
                    <a:lnTo>
                      <a:pt x="734" y="896"/>
                    </a:lnTo>
                    <a:lnTo>
                      <a:pt x="748" y="898"/>
                    </a:lnTo>
                    <a:lnTo>
                      <a:pt x="760" y="904"/>
                    </a:lnTo>
                    <a:lnTo>
                      <a:pt x="770" y="912"/>
                    </a:lnTo>
                    <a:lnTo>
                      <a:pt x="782" y="920"/>
                    </a:lnTo>
                    <a:lnTo>
                      <a:pt x="782" y="920"/>
                    </a:lnTo>
                    <a:lnTo>
                      <a:pt x="782" y="920"/>
                    </a:lnTo>
                    <a:lnTo>
                      <a:pt x="796" y="932"/>
                    </a:lnTo>
                    <a:lnTo>
                      <a:pt x="810" y="940"/>
                    </a:lnTo>
                    <a:lnTo>
                      <a:pt x="826" y="944"/>
                    </a:lnTo>
                    <a:lnTo>
                      <a:pt x="844" y="946"/>
                    </a:lnTo>
                    <a:lnTo>
                      <a:pt x="860" y="944"/>
                    </a:lnTo>
                    <a:lnTo>
                      <a:pt x="876" y="940"/>
                    </a:lnTo>
                    <a:lnTo>
                      <a:pt x="892" y="932"/>
                    </a:lnTo>
                    <a:lnTo>
                      <a:pt x="906" y="920"/>
                    </a:lnTo>
                    <a:lnTo>
                      <a:pt x="920" y="906"/>
                    </a:lnTo>
                    <a:lnTo>
                      <a:pt x="920" y="906"/>
                    </a:lnTo>
                    <a:lnTo>
                      <a:pt x="930" y="892"/>
                    </a:lnTo>
                    <a:lnTo>
                      <a:pt x="940" y="878"/>
                    </a:lnTo>
                    <a:lnTo>
                      <a:pt x="944" y="862"/>
                    </a:lnTo>
                    <a:lnTo>
                      <a:pt x="946" y="844"/>
                    </a:lnTo>
                    <a:lnTo>
                      <a:pt x="944" y="828"/>
                    </a:lnTo>
                    <a:lnTo>
                      <a:pt x="940" y="812"/>
                    </a:lnTo>
                    <a:lnTo>
                      <a:pt x="930" y="796"/>
                    </a:lnTo>
                    <a:lnTo>
                      <a:pt x="920" y="782"/>
                    </a:lnTo>
                    <a:lnTo>
                      <a:pt x="920" y="782"/>
                    </a:lnTo>
                    <a:lnTo>
                      <a:pt x="920" y="782"/>
                    </a:lnTo>
                    <a:lnTo>
                      <a:pt x="910" y="772"/>
                    </a:lnTo>
                    <a:lnTo>
                      <a:pt x="904" y="760"/>
                    </a:lnTo>
                    <a:lnTo>
                      <a:pt x="898" y="748"/>
                    </a:lnTo>
                    <a:lnTo>
                      <a:pt x="896" y="736"/>
                    </a:lnTo>
                    <a:lnTo>
                      <a:pt x="894" y="724"/>
                    </a:lnTo>
                    <a:lnTo>
                      <a:pt x="894" y="710"/>
                    </a:lnTo>
                    <a:lnTo>
                      <a:pt x="896" y="698"/>
                    </a:lnTo>
                    <a:lnTo>
                      <a:pt x="900" y="686"/>
                    </a:lnTo>
                    <a:lnTo>
                      <a:pt x="906" y="676"/>
                    </a:lnTo>
                    <a:lnTo>
                      <a:pt x="914" y="666"/>
                    </a:lnTo>
                    <a:lnTo>
                      <a:pt x="922" y="656"/>
                    </a:lnTo>
                    <a:lnTo>
                      <a:pt x="932" y="648"/>
                    </a:lnTo>
                    <a:lnTo>
                      <a:pt x="942" y="642"/>
                    </a:lnTo>
                    <a:lnTo>
                      <a:pt x="954" y="636"/>
                    </a:lnTo>
                    <a:lnTo>
                      <a:pt x="968" y="634"/>
                    </a:lnTo>
                    <a:lnTo>
                      <a:pt x="982" y="632"/>
                    </a:lnTo>
                    <a:lnTo>
                      <a:pt x="982" y="632"/>
                    </a:lnTo>
                    <a:lnTo>
                      <a:pt x="982" y="632"/>
                    </a:lnTo>
                    <a:lnTo>
                      <a:pt x="1000" y="630"/>
                    </a:lnTo>
                    <a:lnTo>
                      <a:pt x="1016" y="626"/>
                    </a:lnTo>
                    <a:lnTo>
                      <a:pt x="1030" y="618"/>
                    </a:lnTo>
                    <a:lnTo>
                      <a:pt x="1044" y="606"/>
                    </a:lnTo>
                    <a:lnTo>
                      <a:pt x="1054" y="594"/>
                    </a:lnTo>
                    <a:lnTo>
                      <a:pt x="1062" y="580"/>
                    </a:lnTo>
                    <a:lnTo>
                      <a:pt x="1068" y="562"/>
                    </a:lnTo>
                    <a:lnTo>
                      <a:pt x="1070" y="544"/>
                    </a:lnTo>
                    <a:lnTo>
                      <a:pt x="1070" y="526"/>
                    </a:lnTo>
                    <a:lnTo>
                      <a:pt x="1070" y="526"/>
                    </a:lnTo>
                    <a:lnTo>
                      <a:pt x="1068" y="508"/>
                    </a:lnTo>
                    <a:lnTo>
                      <a:pt x="1062" y="490"/>
                    </a:lnTo>
                    <a:lnTo>
                      <a:pt x="1054" y="476"/>
                    </a:lnTo>
                    <a:lnTo>
                      <a:pt x="1044" y="464"/>
                    </a:lnTo>
                    <a:lnTo>
                      <a:pt x="1030" y="452"/>
                    </a:lnTo>
                    <a:lnTo>
                      <a:pt x="1016" y="444"/>
                    </a:lnTo>
                    <a:lnTo>
                      <a:pt x="1000" y="440"/>
                    </a:lnTo>
                    <a:lnTo>
                      <a:pt x="982" y="438"/>
                    </a:lnTo>
                    <a:lnTo>
                      <a:pt x="982" y="438"/>
                    </a:lnTo>
                    <a:close/>
                  </a:path>
                </a:pathLst>
              </a:custGeom>
              <a:noFill/>
              <a:ln w="9525">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ea typeface="+mn-ea"/>
                  <a:cs typeface="+mn-ea"/>
                </a:endParaRPr>
              </a:p>
            </p:txBody>
          </p:sp>
          <p:sp>
            <p:nvSpPr>
              <p:cNvPr id="152" name="Freeform 42"/>
              <p:cNvSpPr/>
              <p:nvPr/>
            </p:nvSpPr>
            <p:spPr bwMode="auto">
              <a:xfrm>
                <a:off x="663575" y="925513"/>
                <a:ext cx="676275" cy="676275"/>
              </a:xfrm>
              <a:custGeom>
                <a:avLst/>
                <a:gdLst>
                  <a:gd name="T0" fmla="*/ 426 w 426"/>
                  <a:gd name="T1" fmla="*/ 212 h 426"/>
                  <a:gd name="T2" fmla="*/ 422 w 426"/>
                  <a:gd name="T3" fmla="*/ 256 h 426"/>
                  <a:gd name="T4" fmla="*/ 408 w 426"/>
                  <a:gd name="T5" fmla="*/ 296 h 426"/>
                  <a:gd name="T6" fmla="*/ 390 w 426"/>
                  <a:gd name="T7" fmla="*/ 332 h 426"/>
                  <a:gd name="T8" fmla="*/ 364 w 426"/>
                  <a:gd name="T9" fmla="*/ 364 h 426"/>
                  <a:gd name="T10" fmla="*/ 332 w 426"/>
                  <a:gd name="T11" fmla="*/ 390 h 426"/>
                  <a:gd name="T12" fmla="*/ 296 w 426"/>
                  <a:gd name="T13" fmla="*/ 410 h 426"/>
                  <a:gd name="T14" fmla="*/ 256 w 426"/>
                  <a:gd name="T15" fmla="*/ 422 h 426"/>
                  <a:gd name="T16" fmla="*/ 212 w 426"/>
                  <a:gd name="T17" fmla="*/ 426 h 426"/>
                  <a:gd name="T18" fmla="*/ 190 w 426"/>
                  <a:gd name="T19" fmla="*/ 426 h 426"/>
                  <a:gd name="T20" fmla="*/ 148 w 426"/>
                  <a:gd name="T21" fmla="*/ 416 h 426"/>
                  <a:gd name="T22" fmla="*/ 110 w 426"/>
                  <a:gd name="T23" fmla="*/ 400 h 426"/>
                  <a:gd name="T24" fmla="*/ 76 w 426"/>
                  <a:gd name="T25" fmla="*/ 378 h 426"/>
                  <a:gd name="T26" fmla="*/ 48 w 426"/>
                  <a:gd name="T27" fmla="*/ 348 h 426"/>
                  <a:gd name="T28" fmla="*/ 24 w 426"/>
                  <a:gd name="T29" fmla="*/ 314 h 426"/>
                  <a:gd name="T30" fmla="*/ 8 w 426"/>
                  <a:gd name="T31" fmla="*/ 276 h 426"/>
                  <a:gd name="T32" fmla="*/ 0 w 426"/>
                  <a:gd name="T33" fmla="*/ 234 h 426"/>
                  <a:gd name="T34" fmla="*/ 0 w 426"/>
                  <a:gd name="T35" fmla="*/ 212 h 426"/>
                  <a:gd name="T36" fmla="*/ 4 w 426"/>
                  <a:gd name="T37" fmla="*/ 170 h 426"/>
                  <a:gd name="T38" fmla="*/ 16 w 426"/>
                  <a:gd name="T39" fmla="*/ 130 h 426"/>
                  <a:gd name="T40" fmla="*/ 36 w 426"/>
                  <a:gd name="T41" fmla="*/ 94 h 426"/>
                  <a:gd name="T42" fmla="*/ 62 w 426"/>
                  <a:gd name="T43" fmla="*/ 62 h 426"/>
                  <a:gd name="T44" fmla="*/ 94 w 426"/>
                  <a:gd name="T45" fmla="*/ 36 h 426"/>
                  <a:gd name="T46" fmla="*/ 130 w 426"/>
                  <a:gd name="T47" fmla="*/ 16 h 426"/>
                  <a:gd name="T48" fmla="*/ 170 w 426"/>
                  <a:gd name="T49" fmla="*/ 4 h 426"/>
                  <a:gd name="T50" fmla="*/ 212 w 426"/>
                  <a:gd name="T51" fmla="*/ 0 h 426"/>
                  <a:gd name="T52" fmla="*/ 234 w 426"/>
                  <a:gd name="T53" fmla="*/ 0 h 426"/>
                  <a:gd name="T54" fmla="*/ 276 w 426"/>
                  <a:gd name="T55" fmla="*/ 10 h 426"/>
                  <a:gd name="T56" fmla="*/ 314 w 426"/>
                  <a:gd name="T57" fmla="*/ 26 h 426"/>
                  <a:gd name="T58" fmla="*/ 348 w 426"/>
                  <a:gd name="T59" fmla="*/ 48 h 426"/>
                  <a:gd name="T60" fmla="*/ 376 w 426"/>
                  <a:gd name="T61" fmla="*/ 78 h 426"/>
                  <a:gd name="T62" fmla="*/ 400 w 426"/>
                  <a:gd name="T63" fmla="*/ 112 h 426"/>
                  <a:gd name="T64" fmla="*/ 416 w 426"/>
                  <a:gd name="T65" fmla="*/ 150 h 426"/>
                  <a:gd name="T66" fmla="*/ 424 w 426"/>
                  <a:gd name="T67" fmla="*/ 192 h 426"/>
                  <a:gd name="T68" fmla="*/ 426 w 426"/>
                  <a:gd name="T69" fmla="*/ 212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26" h="426">
                    <a:moveTo>
                      <a:pt x="426" y="212"/>
                    </a:moveTo>
                    <a:lnTo>
                      <a:pt x="426" y="212"/>
                    </a:lnTo>
                    <a:lnTo>
                      <a:pt x="424" y="234"/>
                    </a:lnTo>
                    <a:lnTo>
                      <a:pt x="422" y="256"/>
                    </a:lnTo>
                    <a:lnTo>
                      <a:pt x="416" y="276"/>
                    </a:lnTo>
                    <a:lnTo>
                      <a:pt x="408" y="296"/>
                    </a:lnTo>
                    <a:lnTo>
                      <a:pt x="400" y="314"/>
                    </a:lnTo>
                    <a:lnTo>
                      <a:pt x="390" y="332"/>
                    </a:lnTo>
                    <a:lnTo>
                      <a:pt x="376" y="348"/>
                    </a:lnTo>
                    <a:lnTo>
                      <a:pt x="364" y="364"/>
                    </a:lnTo>
                    <a:lnTo>
                      <a:pt x="348" y="378"/>
                    </a:lnTo>
                    <a:lnTo>
                      <a:pt x="332" y="390"/>
                    </a:lnTo>
                    <a:lnTo>
                      <a:pt x="314" y="400"/>
                    </a:lnTo>
                    <a:lnTo>
                      <a:pt x="296" y="410"/>
                    </a:lnTo>
                    <a:lnTo>
                      <a:pt x="276" y="416"/>
                    </a:lnTo>
                    <a:lnTo>
                      <a:pt x="256" y="422"/>
                    </a:lnTo>
                    <a:lnTo>
                      <a:pt x="234" y="426"/>
                    </a:lnTo>
                    <a:lnTo>
                      <a:pt x="212" y="426"/>
                    </a:lnTo>
                    <a:lnTo>
                      <a:pt x="212" y="426"/>
                    </a:lnTo>
                    <a:lnTo>
                      <a:pt x="190" y="426"/>
                    </a:lnTo>
                    <a:lnTo>
                      <a:pt x="170" y="422"/>
                    </a:lnTo>
                    <a:lnTo>
                      <a:pt x="148" y="416"/>
                    </a:lnTo>
                    <a:lnTo>
                      <a:pt x="130" y="410"/>
                    </a:lnTo>
                    <a:lnTo>
                      <a:pt x="110" y="400"/>
                    </a:lnTo>
                    <a:lnTo>
                      <a:pt x="94" y="390"/>
                    </a:lnTo>
                    <a:lnTo>
                      <a:pt x="76" y="378"/>
                    </a:lnTo>
                    <a:lnTo>
                      <a:pt x="62" y="364"/>
                    </a:lnTo>
                    <a:lnTo>
                      <a:pt x="48" y="348"/>
                    </a:lnTo>
                    <a:lnTo>
                      <a:pt x="36" y="332"/>
                    </a:lnTo>
                    <a:lnTo>
                      <a:pt x="24" y="314"/>
                    </a:lnTo>
                    <a:lnTo>
                      <a:pt x="16" y="296"/>
                    </a:lnTo>
                    <a:lnTo>
                      <a:pt x="8" y="276"/>
                    </a:lnTo>
                    <a:lnTo>
                      <a:pt x="4" y="256"/>
                    </a:lnTo>
                    <a:lnTo>
                      <a:pt x="0" y="234"/>
                    </a:lnTo>
                    <a:lnTo>
                      <a:pt x="0" y="212"/>
                    </a:lnTo>
                    <a:lnTo>
                      <a:pt x="0" y="212"/>
                    </a:lnTo>
                    <a:lnTo>
                      <a:pt x="0" y="192"/>
                    </a:lnTo>
                    <a:lnTo>
                      <a:pt x="4" y="170"/>
                    </a:lnTo>
                    <a:lnTo>
                      <a:pt x="8" y="150"/>
                    </a:lnTo>
                    <a:lnTo>
                      <a:pt x="16" y="130"/>
                    </a:lnTo>
                    <a:lnTo>
                      <a:pt x="24" y="112"/>
                    </a:lnTo>
                    <a:lnTo>
                      <a:pt x="36" y="94"/>
                    </a:lnTo>
                    <a:lnTo>
                      <a:pt x="48" y="78"/>
                    </a:lnTo>
                    <a:lnTo>
                      <a:pt x="62" y="62"/>
                    </a:lnTo>
                    <a:lnTo>
                      <a:pt x="76" y="48"/>
                    </a:lnTo>
                    <a:lnTo>
                      <a:pt x="94" y="36"/>
                    </a:lnTo>
                    <a:lnTo>
                      <a:pt x="110" y="26"/>
                    </a:lnTo>
                    <a:lnTo>
                      <a:pt x="130" y="16"/>
                    </a:lnTo>
                    <a:lnTo>
                      <a:pt x="148" y="10"/>
                    </a:lnTo>
                    <a:lnTo>
                      <a:pt x="170" y="4"/>
                    </a:lnTo>
                    <a:lnTo>
                      <a:pt x="190" y="0"/>
                    </a:lnTo>
                    <a:lnTo>
                      <a:pt x="212" y="0"/>
                    </a:lnTo>
                    <a:lnTo>
                      <a:pt x="212" y="0"/>
                    </a:lnTo>
                    <a:lnTo>
                      <a:pt x="234" y="0"/>
                    </a:lnTo>
                    <a:lnTo>
                      <a:pt x="256" y="4"/>
                    </a:lnTo>
                    <a:lnTo>
                      <a:pt x="276" y="10"/>
                    </a:lnTo>
                    <a:lnTo>
                      <a:pt x="296" y="16"/>
                    </a:lnTo>
                    <a:lnTo>
                      <a:pt x="314" y="26"/>
                    </a:lnTo>
                    <a:lnTo>
                      <a:pt x="332" y="36"/>
                    </a:lnTo>
                    <a:lnTo>
                      <a:pt x="348" y="48"/>
                    </a:lnTo>
                    <a:lnTo>
                      <a:pt x="364" y="62"/>
                    </a:lnTo>
                    <a:lnTo>
                      <a:pt x="376" y="78"/>
                    </a:lnTo>
                    <a:lnTo>
                      <a:pt x="390" y="94"/>
                    </a:lnTo>
                    <a:lnTo>
                      <a:pt x="400" y="112"/>
                    </a:lnTo>
                    <a:lnTo>
                      <a:pt x="408" y="130"/>
                    </a:lnTo>
                    <a:lnTo>
                      <a:pt x="416" y="150"/>
                    </a:lnTo>
                    <a:lnTo>
                      <a:pt x="422" y="170"/>
                    </a:lnTo>
                    <a:lnTo>
                      <a:pt x="424" y="192"/>
                    </a:lnTo>
                    <a:lnTo>
                      <a:pt x="426" y="212"/>
                    </a:lnTo>
                    <a:lnTo>
                      <a:pt x="426" y="212"/>
                    </a:lnTo>
                    <a:close/>
                  </a:path>
                </a:pathLst>
              </a:custGeom>
              <a:noFill/>
              <a:ln w="9525">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ea typeface="+mn-ea"/>
                  <a:cs typeface="+mn-ea"/>
                </a:endParaRPr>
              </a:p>
            </p:txBody>
          </p:sp>
        </p:grpSp>
      </p:grpSp>
      <p:sp>
        <p:nvSpPr>
          <p:cNvPr id="2" name="标题 1"/>
          <p:cNvSpPr>
            <a:spLocks noGrp="1"/>
          </p:cNvSpPr>
          <p:nvPr>
            <p:ph type="title"/>
          </p:nvPr>
        </p:nvSpPr>
        <p:spPr/>
        <p:txBody>
          <a:bodyPr/>
          <a:lstStyle/>
          <a:p>
            <a:r>
              <a:rPr lang="zh-CN" altLang="en-US" dirty="0">
                <a:ea typeface="+mn-ea"/>
                <a:cs typeface="+mn-ea"/>
              </a:rPr>
              <a:t>单击此处添加标题</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fade">
                                      <p:cBhvr>
                                        <p:cTn id="7" dur="500"/>
                                        <p:tgtEl>
                                          <p:spTgt spid="88"/>
                                        </p:tgtEl>
                                      </p:cBhvr>
                                    </p:animEffect>
                                    <p:anim calcmode="lin" valueType="num">
                                      <p:cBhvr>
                                        <p:cTn id="8" dur="500" fill="hold"/>
                                        <p:tgtEl>
                                          <p:spTgt spid="88"/>
                                        </p:tgtEl>
                                        <p:attrNameLst>
                                          <p:attrName>ppt_x</p:attrName>
                                        </p:attrNameLst>
                                      </p:cBhvr>
                                      <p:tavLst>
                                        <p:tav tm="0">
                                          <p:val>
                                            <p:strVal val="#ppt_x"/>
                                          </p:val>
                                        </p:tav>
                                        <p:tav tm="100000">
                                          <p:val>
                                            <p:strVal val="#ppt_x"/>
                                          </p:val>
                                        </p:tav>
                                      </p:tavLst>
                                    </p:anim>
                                    <p:anim calcmode="lin" valueType="num">
                                      <p:cBhvr>
                                        <p:cTn id="9" dur="500" fill="hold"/>
                                        <p:tgtEl>
                                          <p:spTgt spid="88"/>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99"/>
                                        </p:tgtEl>
                                        <p:attrNameLst>
                                          <p:attrName>style.visibility</p:attrName>
                                        </p:attrNameLst>
                                      </p:cBhvr>
                                      <p:to>
                                        <p:strVal val="visible"/>
                                      </p:to>
                                    </p:set>
                                    <p:animEffect transition="in" filter="fade">
                                      <p:cBhvr>
                                        <p:cTn id="13" dur="500"/>
                                        <p:tgtEl>
                                          <p:spTgt spid="99"/>
                                        </p:tgtEl>
                                      </p:cBhvr>
                                    </p:animEffect>
                                    <p:anim calcmode="lin" valueType="num">
                                      <p:cBhvr>
                                        <p:cTn id="14" dur="500" fill="hold"/>
                                        <p:tgtEl>
                                          <p:spTgt spid="99"/>
                                        </p:tgtEl>
                                        <p:attrNameLst>
                                          <p:attrName>ppt_x</p:attrName>
                                        </p:attrNameLst>
                                      </p:cBhvr>
                                      <p:tavLst>
                                        <p:tav tm="0">
                                          <p:val>
                                            <p:strVal val="#ppt_x"/>
                                          </p:val>
                                        </p:tav>
                                        <p:tav tm="100000">
                                          <p:val>
                                            <p:strVal val="#ppt_x"/>
                                          </p:val>
                                        </p:tav>
                                      </p:tavLst>
                                    </p:anim>
                                    <p:anim calcmode="lin" valueType="num">
                                      <p:cBhvr>
                                        <p:cTn id="15" dur="500" fill="hold"/>
                                        <p:tgtEl>
                                          <p:spTgt spid="99"/>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137"/>
                                        </p:tgtEl>
                                        <p:attrNameLst>
                                          <p:attrName>style.visibility</p:attrName>
                                        </p:attrNameLst>
                                      </p:cBhvr>
                                      <p:to>
                                        <p:strVal val="visible"/>
                                      </p:to>
                                    </p:set>
                                    <p:animEffect transition="in" filter="fade">
                                      <p:cBhvr>
                                        <p:cTn id="19" dur="500"/>
                                        <p:tgtEl>
                                          <p:spTgt spid="137"/>
                                        </p:tgtEl>
                                      </p:cBhvr>
                                    </p:animEffect>
                                    <p:anim calcmode="lin" valueType="num">
                                      <p:cBhvr>
                                        <p:cTn id="20" dur="500" fill="hold"/>
                                        <p:tgtEl>
                                          <p:spTgt spid="137"/>
                                        </p:tgtEl>
                                        <p:attrNameLst>
                                          <p:attrName>ppt_x</p:attrName>
                                        </p:attrNameLst>
                                      </p:cBhvr>
                                      <p:tavLst>
                                        <p:tav tm="0">
                                          <p:val>
                                            <p:strVal val="#ppt_x"/>
                                          </p:val>
                                        </p:tav>
                                        <p:tav tm="100000">
                                          <p:val>
                                            <p:strVal val="#ppt_x"/>
                                          </p:val>
                                        </p:tav>
                                      </p:tavLst>
                                    </p:anim>
                                    <p:anim calcmode="lin" valueType="num">
                                      <p:cBhvr>
                                        <p:cTn id="21" dur="500" fill="hold"/>
                                        <p:tgtEl>
                                          <p:spTgt spid="137"/>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148"/>
                                        </p:tgtEl>
                                        <p:attrNameLst>
                                          <p:attrName>style.visibility</p:attrName>
                                        </p:attrNameLst>
                                      </p:cBhvr>
                                      <p:to>
                                        <p:strVal val="visible"/>
                                      </p:to>
                                    </p:set>
                                    <p:animEffect transition="in" filter="fade">
                                      <p:cBhvr>
                                        <p:cTn id="25" dur="500"/>
                                        <p:tgtEl>
                                          <p:spTgt spid="148"/>
                                        </p:tgtEl>
                                      </p:cBhvr>
                                    </p:animEffect>
                                    <p:anim calcmode="lin" valueType="num">
                                      <p:cBhvr>
                                        <p:cTn id="26" dur="500" fill="hold"/>
                                        <p:tgtEl>
                                          <p:spTgt spid="148"/>
                                        </p:tgtEl>
                                        <p:attrNameLst>
                                          <p:attrName>ppt_x</p:attrName>
                                        </p:attrNameLst>
                                      </p:cBhvr>
                                      <p:tavLst>
                                        <p:tav tm="0">
                                          <p:val>
                                            <p:strVal val="#ppt_x"/>
                                          </p:val>
                                        </p:tav>
                                        <p:tav tm="100000">
                                          <p:val>
                                            <p:strVal val="#ppt_x"/>
                                          </p:val>
                                        </p:tav>
                                      </p:tavLst>
                                    </p:anim>
                                    <p:anim calcmode="lin" valueType="num">
                                      <p:cBhvr>
                                        <p:cTn id="27" dur="500" fill="hold"/>
                                        <p:tgtEl>
                                          <p:spTgt spid="148"/>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53" presetClass="entr" presetSubtype="16" fill="hold" nodeType="afterEffect">
                                  <p:stCondLst>
                                    <p:cond delay="0"/>
                                  </p:stCondLst>
                                  <p:childTnLst>
                                    <p:set>
                                      <p:cBhvr>
                                        <p:cTn id="30" dur="1" fill="hold">
                                          <p:stCondLst>
                                            <p:cond delay="0"/>
                                          </p:stCondLst>
                                        </p:cTn>
                                        <p:tgtEl>
                                          <p:spTgt spid="132"/>
                                        </p:tgtEl>
                                        <p:attrNameLst>
                                          <p:attrName>style.visibility</p:attrName>
                                        </p:attrNameLst>
                                      </p:cBhvr>
                                      <p:to>
                                        <p:strVal val="visible"/>
                                      </p:to>
                                    </p:set>
                                    <p:anim calcmode="lin" valueType="num">
                                      <p:cBhvr>
                                        <p:cTn id="31" dur="300" fill="hold"/>
                                        <p:tgtEl>
                                          <p:spTgt spid="132"/>
                                        </p:tgtEl>
                                        <p:attrNameLst>
                                          <p:attrName>ppt_w</p:attrName>
                                        </p:attrNameLst>
                                      </p:cBhvr>
                                      <p:tavLst>
                                        <p:tav tm="0">
                                          <p:val>
                                            <p:fltVal val="0"/>
                                          </p:val>
                                        </p:tav>
                                        <p:tav tm="100000">
                                          <p:val>
                                            <p:strVal val="#ppt_w"/>
                                          </p:val>
                                        </p:tav>
                                      </p:tavLst>
                                    </p:anim>
                                    <p:anim calcmode="lin" valueType="num">
                                      <p:cBhvr>
                                        <p:cTn id="32" dur="300" fill="hold"/>
                                        <p:tgtEl>
                                          <p:spTgt spid="132"/>
                                        </p:tgtEl>
                                        <p:attrNameLst>
                                          <p:attrName>ppt_h</p:attrName>
                                        </p:attrNameLst>
                                      </p:cBhvr>
                                      <p:tavLst>
                                        <p:tav tm="0">
                                          <p:val>
                                            <p:fltVal val="0"/>
                                          </p:val>
                                        </p:tav>
                                        <p:tav tm="100000">
                                          <p:val>
                                            <p:strVal val="#ppt_h"/>
                                          </p:val>
                                        </p:tav>
                                      </p:tavLst>
                                    </p:anim>
                                    <p:animEffect transition="in" filter="fade">
                                      <p:cBhvr>
                                        <p:cTn id="33" dur="300"/>
                                        <p:tgtEl>
                                          <p:spTgt spid="132"/>
                                        </p:tgtEl>
                                      </p:cBhvr>
                                    </p:animEffect>
                                  </p:childTnLst>
                                </p:cTn>
                              </p:par>
                            </p:childTnLst>
                          </p:cTn>
                        </p:par>
                        <p:par>
                          <p:cTn id="34" fill="hold">
                            <p:stCondLst>
                              <p:cond delay="2500"/>
                            </p:stCondLst>
                            <p:childTnLst>
                              <p:par>
                                <p:cTn id="35" presetID="2" presetClass="entr" presetSubtype="2" fill="hold" grpId="0" nodeType="afterEffect">
                                  <p:stCondLst>
                                    <p:cond delay="0"/>
                                  </p:stCondLst>
                                  <p:childTnLst>
                                    <p:set>
                                      <p:cBhvr>
                                        <p:cTn id="36" dur="1" fill="hold">
                                          <p:stCondLst>
                                            <p:cond delay="0"/>
                                          </p:stCondLst>
                                        </p:cTn>
                                        <p:tgtEl>
                                          <p:spTgt spid="84"/>
                                        </p:tgtEl>
                                        <p:attrNameLst>
                                          <p:attrName>style.visibility</p:attrName>
                                        </p:attrNameLst>
                                      </p:cBhvr>
                                      <p:to>
                                        <p:strVal val="visible"/>
                                      </p:to>
                                    </p:set>
                                    <p:anim calcmode="lin" valueType="num">
                                      <p:cBhvr additive="base">
                                        <p:cTn id="37" dur="300" fill="hold"/>
                                        <p:tgtEl>
                                          <p:spTgt spid="84"/>
                                        </p:tgtEl>
                                        <p:attrNameLst>
                                          <p:attrName>ppt_x</p:attrName>
                                        </p:attrNameLst>
                                      </p:cBhvr>
                                      <p:tavLst>
                                        <p:tav tm="0">
                                          <p:val>
                                            <p:strVal val="1+#ppt_w/2"/>
                                          </p:val>
                                        </p:tav>
                                        <p:tav tm="100000">
                                          <p:val>
                                            <p:strVal val="#ppt_x"/>
                                          </p:val>
                                        </p:tav>
                                      </p:tavLst>
                                    </p:anim>
                                    <p:anim calcmode="lin" valueType="num">
                                      <p:cBhvr additive="base">
                                        <p:cTn id="38" dur="300" fill="hold"/>
                                        <p:tgtEl>
                                          <p:spTgt spid="84"/>
                                        </p:tgtEl>
                                        <p:attrNameLst>
                                          <p:attrName>ppt_y</p:attrName>
                                        </p:attrNameLst>
                                      </p:cBhvr>
                                      <p:tavLst>
                                        <p:tav tm="0">
                                          <p:val>
                                            <p:strVal val="#ppt_y"/>
                                          </p:val>
                                        </p:tav>
                                        <p:tav tm="100000">
                                          <p:val>
                                            <p:strVal val="#ppt_y"/>
                                          </p:val>
                                        </p:tav>
                                      </p:tavLst>
                                    </p:anim>
                                  </p:childTnLst>
                                </p:cTn>
                              </p:par>
                            </p:childTnLst>
                          </p:cTn>
                        </p:par>
                        <p:par>
                          <p:cTn id="39" fill="hold">
                            <p:stCondLst>
                              <p:cond delay="3000"/>
                            </p:stCondLst>
                            <p:childTnLst>
                              <p:par>
                                <p:cTn id="40" presetID="53" presetClass="entr" presetSubtype="16" fill="hold" nodeType="afterEffect">
                                  <p:stCondLst>
                                    <p:cond delay="0"/>
                                  </p:stCondLst>
                                  <p:childTnLst>
                                    <p:set>
                                      <p:cBhvr>
                                        <p:cTn id="41" dur="1" fill="hold">
                                          <p:stCondLst>
                                            <p:cond delay="0"/>
                                          </p:stCondLst>
                                        </p:cTn>
                                        <p:tgtEl>
                                          <p:spTgt spid="118"/>
                                        </p:tgtEl>
                                        <p:attrNameLst>
                                          <p:attrName>style.visibility</p:attrName>
                                        </p:attrNameLst>
                                      </p:cBhvr>
                                      <p:to>
                                        <p:strVal val="visible"/>
                                      </p:to>
                                    </p:set>
                                    <p:anim calcmode="lin" valueType="num">
                                      <p:cBhvr>
                                        <p:cTn id="42" dur="300" fill="hold"/>
                                        <p:tgtEl>
                                          <p:spTgt spid="118"/>
                                        </p:tgtEl>
                                        <p:attrNameLst>
                                          <p:attrName>ppt_w</p:attrName>
                                        </p:attrNameLst>
                                      </p:cBhvr>
                                      <p:tavLst>
                                        <p:tav tm="0">
                                          <p:val>
                                            <p:fltVal val="0"/>
                                          </p:val>
                                        </p:tav>
                                        <p:tav tm="100000">
                                          <p:val>
                                            <p:strVal val="#ppt_w"/>
                                          </p:val>
                                        </p:tav>
                                      </p:tavLst>
                                    </p:anim>
                                    <p:anim calcmode="lin" valueType="num">
                                      <p:cBhvr>
                                        <p:cTn id="43" dur="300" fill="hold"/>
                                        <p:tgtEl>
                                          <p:spTgt spid="118"/>
                                        </p:tgtEl>
                                        <p:attrNameLst>
                                          <p:attrName>ppt_h</p:attrName>
                                        </p:attrNameLst>
                                      </p:cBhvr>
                                      <p:tavLst>
                                        <p:tav tm="0">
                                          <p:val>
                                            <p:fltVal val="0"/>
                                          </p:val>
                                        </p:tav>
                                        <p:tav tm="100000">
                                          <p:val>
                                            <p:strVal val="#ppt_h"/>
                                          </p:val>
                                        </p:tav>
                                      </p:tavLst>
                                    </p:anim>
                                    <p:animEffect transition="in" filter="fade">
                                      <p:cBhvr>
                                        <p:cTn id="44" dur="300"/>
                                        <p:tgtEl>
                                          <p:spTgt spid="118"/>
                                        </p:tgtEl>
                                      </p:cBhvr>
                                    </p:animEffect>
                                  </p:childTnLst>
                                </p:cTn>
                              </p:par>
                            </p:childTnLst>
                          </p:cTn>
                        </p:par>
                        <p:par>
                          <p:cTn id="45" fill="hold">
                            <p:stCondLst>
                              <p:cond delay="3500"/>
                            </p:stCondLst>
                            <p:childTnLst>
                              <p:par>
                                <p:cTn id="46" presetID="2" presetClass="entr" presetSubtype="2" fill="hold" grpId="0" nodeType="afterEffect">
                                  <p:stCondLst>
                                    <p:cond delay="0"/>
                                  </p:stCondLst>
                                  <p:childTnLst>
                                    <p:set>
                                      <p:cBhvr>
                                        <p:cTn id="47" dur="1" fill="hold">
                                          <p:stCondLst>
                                            <p:cond delay="0"/>
                                          </p:stCondLst>
                                        </p:cTn>
                                        <p:tgtEl>
                                          <p:spTgt spid="85"/>
                                        </p:tgtEl>
                                        <p:attrNameLst>
                                          <p:attrName>style.visibility</p:attrName>
                                        </p:attrNameLst>
                                      </p:cBhvr>
                                      <p:to>
                                        <p:strVal val="visible"/>
                                      </p:to>
                                    </p:set>
                                    <p:anim calcmode="lin" valueType="num">
                                      <p:cBhvr additive="base">
                                        <p:cTn id="48" dur="300" fill="hold"/>
                                        <p:tgtEl>
                                          <p:spTgt spid="85"/>
                                        </p:tgtEl>
                                        <p:attrNameLst>
                                          <p:attrName>ppt_x</p:attrName>
                                        </p:attrNameLst>
                                      </p:cBhvr>
                                      <p:tavLst>
                                        <p:tav tm="0">
                                          <p:val>
                                            <p:strVal val="1+#ppt_w/2"/>
                                          </p:val>
                                        </p:tav>
                                        <p:tav tm="100000">
                                          <p:val>
                                            <p:strVal val="#ppt_x"/>
                                          </p:val>
                                        </p:tav>
                                      </p:tavLst>
                                    </p:anim>
                                    <p:anim calcmode="lin" valueType="num">
                                      <p:cBhvr additive="base">
                                        <p:cTn id="49" dur="300" fill="hold"/>
                                        <p:tgtEl>
                                          <p:spTgt spid="85"/>
                                        </p:tgtEl>
                                        <p:attrNameLst>
                                          <p:attrName>ppt_y</p:attrName>
                                        </p:attrNameLst>
                                      </p:cBhvr>
                                      <p:tavLst>
                                        <p:tav tm="0">
                                          <p:val>
                                            <p:strVal val="#ppt_y"/>
                                          </p:val>
                                        </p:tav>
                                        <p:tav tm="100000">
                                          <p:val>
                                            <p:strVal val="#ppt_y"/>
                                          </p:val>
                                        </p:tav>
                                      </p:tavLst>
                                    </p:anim>
                                  </p:childTnLst>
                                </p:cTn>
                              </p:par>
                            </p:childTnLst>
                          </p:cTn>
                        </p:par>
                        <p:par>
                          <p:cTn id="50" fill="hold">
                            <p:stCondLst>
                              <p:cond delay="4000"/>
                            </p:stCondLst>
                            <p:childTnLst>
                              <p:par>
                                <p:cTn id="51" presetID="53" presetClass="entr" presetSubtype="16" fill="hold" nodeType="afterEffect">
                                  <p:stCondLst>
                                    <p:cond delay="0"/>
                                  </p:stCondLst>
                                  <p:childTnLst>
                                    <p:set>
                                      <p:cBhvr>
                                        <p:cTn id="52" dur="1" fill="hold">
                                          <p:stCondLst>
                                            <p:cond delay="0"/>
                                          </p:stCondLst>
                                        </p:cTn>
                                        <p:tgtEl>
                                          <p:spTgt spid="124"/>
                                        </p:tgtEl>
                                        <p:attrNameLst>
                                          <p:attrName>style.visibility</p:attrName>
                                        </p:attrNameLst>
                                      </p:cBhvr>
                                      <p:to>
                                        <p:strVal val="visible"/>
                                      </p:to>
                                    </p:set>
                                    <p:anim calcmode="lin" valueType="num">
                                      <p:cBhvr>
                                        <p:cTn id="53" dur="300" fill="hold"/>
                                        <p:tgtEl>
                                          <p:spTgt spid="124"/>
                                        </p:tgtEl>
                                        <p:attrNameLst>
                                          <p:attrName>ppt_w</p:attrName>
                                        </p:attrNameLst>
                                      </p:cBhvr>
                                      <p:tavLst>
                                        <p:tav tm="0">
                                          <p:val>
                                            <p:fltVal val="0"/>
                                          </p:val>
                                        </p:tav>
                                        <p:tav tm="100000">
                                          <p:val>
                                            <p:strVal val="#ppt_w"/>
                                          </p:val>
                                        </p:tav>
                                      </p:tavLst>
                                    </p:anim>
                                    <p:anim calcmode="lin" valueType="num">
                                      <p:cBhvr>
                                        <p:cTn id="54" dur="300" fill="hold"/>
                                        <p:tgtEl>
                                          <p:spTgt spid="124"/>
                                        </p:tgtEl>
                                        <p:attrNameLst>
                                          <p:attrName>ppt_h</p:attrName>
                                        </p:attrNameLst>
                                      </p:cBhvr>
                                      <p:tavLst>
                                        <p:tav tm="0">
                                          <p:val>
                                            <p:fltVal val="0"/>
                                          </p:val>
                                        </p:tav>
                                        <p:tav tm="100000">
                                          <p:val>
                                            <p:strVal val="#ppt_h"/>
                                          </p:val>
                                        </p:tav>
                                      </p:tavLst>
                                    </p:anim>
                                    <p:animEffect transition="in" filter="fade">
                                      <p:cBhvr>
                                        <p:cTn id="55" dur="300"/>
                                        <p:tgtEl>
                                          <p:spTgt spid="124"/>
                                        </p:tgtEl>
                                      </p:cBhvr>
                                    </p:animEffect>
                                  </p:childTnLst>
                                </p:cTn>
                              </p:par>
                            </p:childTnLst>
                          </p:cTn>
                        </p:par>
                        <p:par>
                          <p:cTn id="56" fill="hold">
                            <p:stCondLst>
                              <p:cond delay="4500"/>
                            </p:stCondLst>
                            <p:childTnLst>
                              <p:par>
                                <p:cTn id="57" presetID="2" presetClass="entr" presetSubtype="2" fill="hold" grpId="0" nodeType="afterEffect">
                                  <p:stCondLst>
                                    <p:cond delay="0"/>
                                  </p:stCondLst>
                                  <p:childTnLst>
                                    <p:set>
                                      <p:cBhvr>
                                        <p:cTn id="58" dur="1" fill="hold">
                                          <p:stCondLst>
                                            <p:cond delay="0"/>
                                          </p:stCondLst>
                                        </p:cTn>
                                        <p:tgtEl>
                                          <p:spTgt spid="86"/>
                                        </p:tgtEl>
                                        <p:attrNameLst>
                                          <p:attrName>style.visibility</p:attrName>
                                        </p:attrNameLst>
                                      </p:cBhvr>
                                      <p:to>
                                        <p:strVal val="visible"/>
                                      </p:to>
                                    </p:set>
                                    <p:anim calcmode="lin" valueType="num">
                                      <p:cBhvr additive="base">
                                        <p:cTn id="59" dur="300" fill="hold"/>
                                        <p:tgtEl>
                                          <p:spTgt spid="86"/>
                                        </p:tgtEl>
                                        <p:attrNameLst>
                                          <p:attrName>ppt_x</p:attrName>
                                        </p:attrNameLst>
                                      </p:cBhvr>
                                      <p:tavLst>
                                        <p:tav tm="0">
                                          <p:val>
                                            <p:strVal val="1+#ppt_w/2"/>
                                          </p:val>
                                        </p:tav>
                                        <p:tav tm="100000">
                                          <p:val>
                                            <p:strVal val="#ppt_x"/>
                                          </p:val>
                                        </p:tav>
                                      </p:tavLst>
                                    </p:anim>
                                    <p:anim calcmode="lin" valueType="num">
                                      <p:cBhvr additive="base">
                                        <p:cTn id="60" dur="300" fill="hold"/>
                                        <p:tgtEl>
                                          <p:spTgt spid="86"/>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53" presetClass="entr" presetSubtype="16" fill="hold" nodeType="afterEffect">
                                  <p:stCondLst>
                                    <p:cond delay="0"/>
                                  </p:stCondLst>
                                  <p:childTnLst>
                                    <p:set>
                                      <p:cBhvr>
                                        <p:cTn id="63" dur="1" fill="hold">
                                          <p:stCondLst>
                                            <p:cond delay="0"/>
                                          </p:stCondLst>
                                        </p:cTn>
                                        <p:tgtEl>
                                          <p:spTgt spid="112"/>
                                        </p:tgtEl>
                                        <p:attrNameLst>
                                          <p:attrName>style.visibility</p:attrName>
                                        </p:attrNameLst>
                                      </p:cBhvr>
                                      <p:to>
                                        <p:strVal val="visible"/>
                                      </p:to>
                                    </p:set>
                                    <p:anim calcmode="lin" valueType="num">
                                      <p:cBhvr>
                                        <p:cTn id="64" dur="300" fill="hold"/>
                                        <p:tgtEl>
                                          <p:spTgt spid="112"/>
                                        </p:tgtEl>
                                        <p:attrNameLst>
                                          <p:attrName>ppt_w</p:attrName>
                                        </p:attrNameLst>
                                      </p:cBhvr>
                                      <p:tavLst>
                                        <p:tav tm="0">
                                          <p:val>
                                            <p:fltVal val="0"/>
                                          </p:val>
                                        </p:tav>
                                        <p:tav tm="100000">
                                          <p:val>
                                            <p:strVal val="#ppt_w"/>
                                          </p:val>
                                        </p:tav>
                                      </p:tavLst>
                                    </p:anim>
                                    <p:anim calcmode="lin" valueType="num">
                                      <p:cBhvr>
                                        <p:cTn id="65" dur="300" fill="hold"/>
                                        <p:tgtEl>
                                          <p:spTgt spid="112"/>
                                        </p:tgtEl>
                                        <p:attrNameLst>
                                          <p:attrName>ppt_h</p:attrName>
                                        </p:attrNameLst>
                                      </p:cBhvr>
                                      <p:tavLst>
                                        <p:tav tm="0">
                                          <p:val>
                                            <p:fltVal val="0"/>
                                          </p:val>
                                        </p:tav>
                                        <p:tav tm="100000">
                                          <p:val>
                                            <p:strVal val="#ppt_h"/>
                                          </p:val>
                                        </p:tav>
                                      </p:tavLst>
                                    </p:anim>
                                    <p:animEffect transition="in" filter="fade">
                                      <p:cBhvr>
                                        <p:cTn id="66" dur="300"/>
                                        <p:tgtEl>
                                          <p:spTgt spid="112"/>
                                        </p:tgtEl>
                                      </p:cBhvr>
                                    </p:animEffect>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87"/>
                                        </p:tgtEl>
                                        <p:attrNameLst>
                                          <p:attrName>style.visibility</p:attrName>
                                        </p:attrNameLst>
                                      </p:cBhvr>
                                      <p:to>
                                        <p:strVal val="visible"/>
                                      </p:to>
                                    </p:set>
                                    <p:anim calcmode="lin" valueType="num">
                                      <p:cBhvr additive="base">
                                        <p:cTn id="70" dur="300" fill="hold"/>
                                        <p:tgtEl>
                                          <p:spTgt spid="87"/>
                                        </p:tgtEl>
                                        <p:attrNameLst>
                                          <p:attrName>ppt_x</p:attrName>
                                        </p:attrNameLst>
                                      </p:cBhvr>
                                      <p:tavLst>
                                        <p:tav tm="0">
                                          <p:val>
                                            <p:strVal val="1+#ppt_w/2"/>
                                          </p:val>
                                        </p:tav>
                                        <p:tav tm="100000">
                                          <p:val>
                                            <p:strVal val="#ppt_x"/>
                                          </p:val>
                                        </p:tav>
                                      </p:tavLst>
                                    </p:anim>
                                    <p:anim calcmode="lin" valueType="num">
                                      <p:cBhvr additive="base">
                                        <p:cTn id="71" dur="300" fill="hold"/>
                                        <p:tgtEl>
                                          <p:spTgt spid="8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p:bldP spid="85" grpId="0"/>
      <p:bldP spid="86" grpId="0"/>
      <p:bldP spid="8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8" name="组合 157"/>
          <p:cNvGrpSpPr/>
          <p:nvPr/>
        </p:nvGrpSpPr>
        <p:grpSpPr>
          <a:xfrm>
            <a:off x="7148598" y="1557332"/>
            <a:ext cx="743182" cy="743181"/>
            <a:chOff x="4293355" y="3074389"/>
            <a:chExt cx="440084" cy="440084"/>
          </a:xfrm>
        </p:grpSpPr>
        <p:sp>
          <p:nvSpPr>
            <p:cNvPr id="159" name="椭圆 158"/>
            <p:cNvSpPr/>
            <p:nvPr/>
          </p:nvSpPr>
          <p:spPr>
            <a:xfrm>
              <a:off x="4293355" y="3074389"/>
              <a:ext cx="440084" cy="440084"/>
            </a:xfrm>
            <a:prstGeom prst="ellipse">
              <a:avLst/>
            </a:prstGeom>
            <a:solidFill>
              <a:schemeClr val="accent3"/>
            </a:solidFill>
            <a:ln w="19050">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endParaRPr>
            </a:p>
          </p:txBody>
        </p:sp>
        <p:grpSp>
          <p:nvGrpSpPr>
            <p:cNvPr id="160" name="组合 159"/>
            <p:cNvGrpSpPr/>
            <p:nvPr/>
          </p:nvGrpSpPr>
          <p:grpSpPr>
            <a:xfrm>
              <a:off x="4437444" y="3184699"/>
              <a:ext cx="151907" cy="219466"/>
              <a:chOff x="6689725" y="4826000"/>
              <a:chExt cx="588963" cy="850901"/>
            </a:xfrm>
          </p:grpSpPr>
          <p:sp>
            <p:nvSpPr>
              <p:cNvPr id="161" name="Freeform 5"/>
              <p:cNvSpPr/>
              <p:nvPr/>
            </p:nvSpPr>
            <p:spPr bwMode="auto">
              <a:xfrm>
                <a:off x="6689725" y="4826000"/>
                <a:ext cx="588963" cy="706438"/>
              </a:xfrm>
              <a:custGeom>
                <a:avLst/>
                <a:gdLst>
                  <a:gd name="T0" fmla="*/ 101 w 371"/>
                  <a:gd name="T1" fmla="*/ 410 h 445"/>
                  <a:gd name="T2" fmla="*/ 101 w 371"/>
                  <a:gd name="T3" fmla="*/ 351 h 445"/>
                  <a:gd name="T4" fmla="*/ 80 w 371"/>
                  <a:gd name="T5" fmla="*/ 338 h 445"/>
                  <a:gd name="T6" fmla="*/ 60 w 371"/>
                  <a:gd name="T7" fmla="*/ 322 h 445"/>
                  <a:gd name="T8" fmla="*/ 43 w 371"/>
                  <a:gd name="T9" fmla="*/ 304 h 445"/>
                  <a:gd name="T10" fmla="*/ 28 w 371"/>
                  <a:gd name="T11" fmla="*/ 284 h 445"/>
                  <a:gd name="T12" fmla="*/ 16 w 371"/>
                  <a:gd name="T13" fmla="*/ 262 h 445"/>
                  <a:gd name="T14" fmla="*/ 7 w 371"/>
                  <a:gd name="T15" fmla="*/ 238 h 445"/>
                  <a:gd name="T16" fmla="*/ 2 w 371"/>
                  <a:gd name="T17" fmla="*/ 212 h 445"/>
                  <a:gd name="T18" fmla="*/ 0 w 371"/>
                  <a:gd name="T19" fmla="*/ 185 h 445"/>
                  <a:gd name="T20" fmla="*/ 1 w 371"/>
                  <a:gd name="T21" fmla="*/ 166 h 445"/>
                  <a:gd name="T22" fmla="*/ 8 w 371"/>
                  <a:gd name="T23" fmla="*/ 130 h 445"/>
                  <a:gd name="T24" fmla="*/ 22 w 371"/>
                  <a:gd name="T25" fmla="*/ 97 h 445"/>
                  <a:gd name="T26" fmla="*/ 42 w 371"/>
                  <a:gd name="T27" fmla="*/ 67 h 445"/>
                  <a:gd name="T28" fmla="*/ 67 w 371"/>
                  <a:gd name="T29" fmla="*/ 42 h 445"/>
                  <a:gd name="T30" fmla="*/ 97 w 371"/>
                  <a:gd name="T31" fmla="*/ 22 h 445"/>
                  <a:gd name="T32" fmla="*/ 130 w 371"/>
                  <a:gd name="T33" fmla="*/ 8 h 445"/>
                  <a:gd name="T34" fmla="*/ 166 w 371"/>
                  <a:gd name="T35" fmla="*/ 1 h 445"/>
                  <a:gd name="T36" fmla="*/ 186 w 371"/>
                  <a:gd name="T37" fmla="*/ 0 h 445"/>
                  <a:gd name="T38" fmla="*/ 224 w 371"/>
                  <a:gd name="T39" fmla="*/ 4 h 445"/>
                  <a:gd name="T40" fmla="*/ 258 w 371"/>
                  <a:gd name="T41" fmla="*/ 14 h 445"/>
                  <a:gd name="T42" fmla="*/ 290 w 371"/>
                  <a:gd name="T43" fmla="*/ 32 h 445"/>
                  <a:gd name="T44" fmla="*/ 317 w 371"/>
                  <a:gd name="T45" fmla="*/ 54 h 445"/>
                  <a:gd name="T46" fmla="*/ 340 w 371"/>
                  <a:gd name="T47" fmla="*/ 82 h 445"/>
                  <a:gd name="T48" fmla="*/ 357 w 371"/>
                  <a:gd name="T49" fmla="*/ 113 h 445"/>
                  <a:gd name="T50" fmla="*/ 368 w 371"/>
                  <a:gd name="T51" fmla="*/ 148 h 445"/>
                  <a:gd name="T52" fmla="*/ 371 w 371"/>
                  <a:gd name="T53" fmla="*/ 185 h 445"/>
                  <a:gd name="T54" fmla="*/ 371 w 371"/>
                  <a:gd name="T55" fmla="*/ 199 h 445"/>
                  <a:gd name="T56" fmla="*/ 367 w 371"/>
                  <a:gd name="T57" fmla="*/ 225 h 445"/>
                  <a:gd name="T58" fmla="*/ 360 w 371"/>
                  <a:gd name="T59" fmla="*/ 250 h 445"/>
                  <a:gd name="T60" fmla="*/ 349 w 371"/>
                  <a:gd name="T61" fmla="*/ 274 h 445"/>
                  <a:gd name="T62" fmla="*/ 336 w 371"/>
                  <a:gd name="T63" fmla="*/ 295 h 445"/>
                  <a:gd name="T64" fmla="*/ 320 w 371"/>
                  <a:gd name="T65" fmla="*/ 314 h 445"/>
                  <a:gd name="T66" fmla="*/ 301 w 371"/>
                  <a:gd name="T67" fmla="*/ 331 h 445"/>
                  <a:gd name="T68" fmla="*/ 280 w 371"/>
                  <a:gd name="T69" fmla="*/ 346 h 445"/>
                  <a:gd name="T70" fmla="*/ 269 w 371"/>
                  <a:gd name="T71" fmla="*/ 394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71" h="445">
                    <a:moveTo>
                      <a:pt x="260" y="445"/>
                    </a:moveTo>
                    <a:lnTo>
                      <a:pt x="101" y="410"/>
                    </a:lnTo>
                    <a:lnTo>
                      <a:pt x="101" y="351"/>
                    </a:lnTo>
                    <a:lnTo>
                      <a:pt x="101" y="351"/>
                    </a:lnTo>
                    <a:lnTo>
                      <a:pt x="90" y="345"/>
                    </a:lnTo>
                    <a:lnTo>
                      <a:pt x="80" y="338"/>
                    </a:lnTo>
                    <a:lnTo>
                      <a:pt x="70" y="331"/>
                    </a:lnTo>
                    <a:lnTo>
                      <a:pt x="60" y="322"/>
                    </a:lnTo>
                    <a:lnTo>
                      <a:pt x="51" y="314"/>
                    </a:lnTo>
                    <a:lnTo>
                      <a:pt x="43" y="304"/>
                    </a:lnTo>
                    <a:lnTo>
                      <a:pt x="35" y="294"/>
                    </a:lnTo>
                    <a:lnTo>
                      <a:pt x="28" y="284"/>
                    </a:lnTo>
                    <a:lnTo>
                      <a:pt x="22" y="273"/>
                    </a:lnTo>
                    <a:lnTo>
                      <a:pt x="16" y="262"/>
                    </a:lnTo>
                    <a:lnTo>
                      <a:pt x="11" y="250"/>
                    </a:lnTo>
                    <a:lnTo>
                      <a:pt x="7" y="238"/>
                    </a:lnTo>
                    <a:lnTo>
                      <a:pt x="4" y="224"/>
                    </a:lnTo>
                    <a:lnTo>
                      <a:pt x="2" y="212"/>
                    </a:lnTo>
                    <a:lnTo>
                      <a:pt x="1" y="198"/>
                    </a:lnTo>
                    <a:lnTo>
                      <a:pt x="0" y="185"/>
                    </a:lnTo>
                    <a:lnTo>
                      <a:pt x="0" y="185"/>
                    </a:lnTo>
                    <a:lnTo>
                      <a:pt x="1" y="166"/>
                    </a:lnTo>
                    <a:lnTo>
                      <a:pt x="4" y="148"/>
                    </a:lnTo>
                    <a:lnTo>
                      <a:pt x="8" y="130"/>
                    </a:lnTo>
                    <a:lnTo>
                      <a:pt x="15" y="113"/>
                    </a:lnTo>
                    <a:lnTo>
                      <a:pt x="22" y="97"/>
                    </a:lnTo>
                    <a:lnTo>
                      <a:pt x="32" y="82"/>
                    </a:lnTo>
                    <a:lnTo>
                      <a:pt x="42" y="67"/>
                    </a:lnTo>
                    <a:lnTo>
                      <a:pt x="54" y="54"/>
                    </a:lnTo>
                    <a:lnTo>
                      <a:pt x="67" y="42"/>
                    </a:lnTo>
                    <a:lnTo>
                      <a:pt x="82" y="32"/>
                    </a:lnTo>
                    <a:lnTo>
                      <a:pt x="97" y="22"/>
                    </a:lnTo>
                    <a:lnTo>
                      <a:pt x="113" y="14"/>
                    </a:lnTo>
                    <a:lnTo>
                      <a:pt x="130" y="8"/>
                    </a:lnTo>
                    <a:lnTo>
                      <a:pt x="148" y="4"/>
                    </a:lnTo>
                    <a:lnTo>
                      <a:pt x="166" y="1"/>
                    </a:lnTo>
                    <a:lnTo>
                      <a:pt x="186" y="0"/>
                    </a:lnTo>
                    <a:lnTo>
                      <a:pt x="186" y="0"/>
                    </a:lnTo>
                    <a:lnTo>
                      <a:pt x="205" y="1"/>
                    </a:lnTo>
                    <a:lnTo>
                      <a:pt x="224" y="4"/>
                    </a:lnTo>
                    <a:lnTo>
                      <a:pt x="241" y="8"/>
                    </a:lnTo>
                    <a:lnTo>
                      <a:pt x="258" y="14"/>
                    </a:lnTo>
                    <a:lnTo>
                      <a:pt x="274" y="22"/>
                    </a:lnTo>
                    <a:lnTo>
                      <a:pt x="290" y="32"/>
                    </a:lnTo>
                    <a:lnTo>
                      <a:pt x="304" y="42"/>
                    </a:lnTo>
                    <a:lnTo>
                      <a:pt x="317" y="54"/>
                    </a:lnTo>
                    <a:lnTo>
                      <a:pt x="329" y="67"/>
                    </a:lnTo>
                    <a:lnTo>
                      <a:pt x="340" y="82"/>
                    </a:lnTo>
                    <a:lnTo>
                      <a:pt x="349" y="97"/>
                    </a:lnTo>
                    <a:lnTo>
                      <a:pt x="357" y="113"/>
                    </a:lnTo>
                    <a:lnTo>
                      <a:pt x="363" y="130"/>
                    </a:lnTo>
                    <a:lnTo>
                      <a:pt x="368" y="148"/>
                    </a:lnTo>
                    <a:lnTo>
                      <a:pt x="370" y="166"/>
                    </a:lnTo>
                    <a:lnTo>
                      <a:pt x="371" y="185"/>
                    </a:lnTo>
                    <a:lnTo>
                      <a:pt x="371" y="185"/>
                    </a:lnTo>
                    <a:lnTo>
                      <a:pt x="371" y="199"/>
                    </a:lnTo>
                    <a:lnTo>
                      <a:pt x="369" y="212"/>
                    </a:lnTo>
                    <a:lnTo>
                      <a:pt x="367" y="225"/>
                    </a:lnTo>
                    <a:lnTo>
                      <a:pt x="364" y="238"/>
                    </a:lnTo>
                    <a:lnTo>
                      <a:pt x="360" y="250"/>
                    </a:lnTo>
                    <a:lnTo>
                      <a:pt x="355" y="262"/>
                    </a:lnTo>
                    <a:lnTo>
                      <a:pt x="349" y="274"/>
                    </a:lnTo>
                    <a:lnTo>
                      <a:pt x="343" y="285"/>
                    </a:lnTo>
                    <a:lnTo>
                      <a:pt x="336" y="295"/>
                    </a:lnTo>
                    <a:lnTo>
                      <a:pt x="328" y="305"/>
                    </a:lnTo>
                    <a:lnTo>
                      <a:pt x="320" y="314"/>
                    </a:lnTo>
                    <a:lnTo>
                      <a:pt x="311" y="323"/>
                    </a:lnTo>
                    <a:lnTo>
                      <a:pt x="301" y="331"/>
                    </a:lnTo>
                    <a:lnTo>
                      <a:pt x="291" y="339"/>
                    </a:lnTo>
                    <a:lnTo>
                      <a:pt x="280" y="346"/>
                    </a:lnTo>
                    <a:lnTo>
                      <a:pt x="269" y="352"/>
                    </a:lnTo>
                    <a:lnTo>
                      <a:pt x="269" y="394"/>
                    </a:lnTo>
                    <a:lnTo>
                      <a:pt x="176" y="371"/>
                    </a:lnTo>
                  </a:path>
                </a:pathLst>
              </a:custGeom>
              <a:noFill/>
              <a:ln w="6350">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ea typeface="+mn-ea"/>
                  <a:cs typeface="+mn-ea"/>
                </a:endParaRPr>
              </a:p>
            </p:txBody>
          </p:sp>
          <p:sp>
            <p:nvSpPr>
              <p:cNvPr id="162" name="Line 6"/>
              <p:cNvSpPr>
                <a:spLocks noChangeShapeType="1"/>
              </p:cNvSpPr>
              <p:nvPr/>
            </p:nvSpPr>
            <p:spPr bwMode="auto">
              <a:xfrm flipH="1" flipV="1">
                <a:off x="6850063" y="5551488"/>
                <a:ext cx="252413" cy="55563"/>
              </a:xfrm>
              <a:prstGeom prst="line">
                <a:avLst/>
              </a:prstGeom>
              <a:noFill/>
              <a:ln w="6350">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ea typeface="+mn-ea"/>
                  <a:cs typeface="+mn-ea"/>
                </a:endParaRPr>
              </a:p>
            </p:txBody>
          </p:sp>
          <p:sp>
            <p:nvSpPr>
              <p:cNvPr id="163" name="Line 7"/>
              <p:cNvSpPr>
                <a:spLocks noChangeShapeType="1"/>
              </p:cNvSpPr>
              <p:nvPr/>
            </p:nvSpPr>
            <p:spPr bwMode="auto">
              <a:xfrm flipH="1" flipV="1">
                <a:off x="6870700" y="5630863"/>
                <a:ext cx="211138" cy="46038"/>
              </a:xfrm>
              <a:prstGeom prst="line">
                <a:avLst/>
              </a:prstGeom>
              <a:noFill/>
              <a:ln w="6350">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ea typeface="+mn-ea"/>
                  <a:cs typeface="+mn-ea"/>
                </a:endParaRPr>
              </a:p>
            </p:txBody>
          </p:sp>
        </p:grpSp>
      </p:grpSp>
      <p:grpSp>
        <p:nvGrpSpPr>
          <p:cNvPr id="164" name="组合 163"/>
          <p:cNvGrpSpPr/>
          <p:nvPr/>
        </p:nvGrpSpPr>
        <p:grpSpPr>
          <a:xfrm>
            <a:off x="9912119" y="1557332"/>
            <a:ext cx="743182" cy="743181"/>
            <a:chOff x="6438167" y="2632898"/>
            <a:chExt cx="440084" cy="440084"/>
          </a:xfrm>
        </p:grpSpPr>
        <p:sp>
          <p:nvSpPr>
            <p:cNvPr id="165" name="椭圆 164"/>
            <p:cNvSpPr/>
            <p:nvPr/>
          </p:nvSpPr>
          <p:spPr>
            <a:xfrm>
              <a:off x="6438167" y="2632898"/>
              <a:ext cx="440084" cy="440084"/>
            </a:xfrm>
            <a:prstGeom prst="ellipse">
              <a:avLst/>
            </a:prstGeom>
            <a:solidFill>
              <a:schemeClr val="accent2"/>
            </a:solidFill>
            <a:ln w="19050">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endParaRPr>
            </a:p>
          </p:txBody>
        </p:sp>
        <p:grpSp>
          <p:nvGrpSpPr>
            <p:cNvPr id="166" name="组合 165"/>
            <p:cNvGrpSpPr/>
            <p:nvPr/>
          </p:nvGrpSpPr>
          <p:grpSpPr>
            <a:xfrm>
              <a:off x="6546634" y="2743208"/>
              <a:ext cx="223152" cy="219466"/>
              <a:chOff x="5294313" y="6135688"/>
              <a:chExt cx="865188" cy="850900"/>
            </a:xfrm>
          </p:grpSpPr>
          <p:sp>
            <p:nvSpPr>
              <p:cNvPr id="167" name="Freeform 28"/>
              <p:cNvSpPr/>
              <p:nvPr/>
            </p:nvSpPr>
            <p:spPr bwMode="auto">
              <a:xfrm>
                <a:off x="5495925" y="6199188"/>
                <a:ext cx="463550" cy="544513"/>
              </a:xfrm>
              <a:custGeom>
                <a:avLst/>
                <a:gdLst>
                  <a:gd name="T0" fmla="*/ 292 w 292"/>
                  <a:gd name="T1" fmla="*/ 0 h 343"/>
                  <a:gd name="T2" fmla="*/ 292 w 292"/>
                  <a:gd name="T3" fmla="*/ 0 h 343"/>
                  <a:gd name="T4" fmla="*/ 292 w 292"/>
                  <a:gd name="T5" fmla="*/ 170 h 343"/>
                  <a:gd name="T6" fmla="*/ 292 w 292"/>
                  <a:gd name="T7" fmla="*/ 170 h 343"/>
                  <a:gd name="T8" fmla="*/ 291 w 292"/>
                  <a:gd name="T9" fmla="*/ 177 h 343"/>
                  <a:gd name="T10" fmla="*/ 290 w 292"/>
                  <a:gd name="T11" fmla="*/ 186 h 343"/>
                  <a:gd name="T12" fmla="*/ 287 w 292"/>
                  <a:gd name="T13" fmla="*/ 195 h 343"/>
                  <a:gd name="T14" fmla="*/ 283 w 292"/>
                  <a:gd name="T15" fmla="*/ 206 h 343"/>
                  <a:gd name="T16" fmla="*/ 278 w 292"/>
                  <a:gd name="T17" fmla="*/ 217 h 343"/>
                  <a:gd name="T18" fmla="*/ 272 w 292"/>
                  <a:gd name="T19" fmla="*/ 229 h 343"/>
                  <a:gd name="T20" fmla="*/ 264 w 292"/>
                  <a:gd name="T21" fmla="*/ 242 h 343"/>
                  <a:gd name="T22" fmla="*/ 256 w 292"/>
                  <a:gd name="T23" fmla="*/ 255 h 343"/>
                  <a:gd name="T24" fmla="*/ 246 w 292"/>
                  <a:gd name="T25" fmla="*/ 267 h 343"/>
                  <a:gd name="T26" fmla="*/ 235 w 292"/>
                  <a:gd name="T27" fmla="*/ 281 h 343"/>
                  <a:gd name="T28" fmla="*/ 223 w 292"/>
                  <a:gd name="T29" fmla="*/ 293 h 343"/>
                  <a:gd name="T30" fmla="*/ 210 w 292"/>
                  <a:gd name="T31" fmla="*/ 305 h 343"/>
                  <a:gd name="T32" fmla="*/ 196 w 292"/>
                  <a:gd name="T33" fmla="*/ 316 h 343"/>
                  <a:gd name="T34" fmla="*/ 180 w 292"/>
                  <a:gd name="T35" fmla="*/ 326 h 343"/>
                  <a:gd name="T36" fmla="*/ 164 w 292"/>
                  <a:gd name="T37" fmla="*/ 335 h 343"/>
                  <a:gd name="T38" fmla="*/ 146 w 292"/>
                  <a:gd name="T39" fmla="*/ 343 h 343"/>
                  <a:gd name="T40" fmla="*/ 146 w 292"/>
                  <a:gd name="T41" fmla="*/ 343 h 343"/>
                  <a:gd name="T42" fmla="*/ 129 w 292"/>
                  <a:gd name="T43" fmla="*/ 335 h 343"/>
                  <a:gd name="T44" fmla="*/ 111 w 292"/>
                  <a:gd name="T45" fmla="*/ 326 h 343"/>
                  <a:gd name="T46" fmla="*/ 96 w 292"/>
                  <a:gd name="T47" fmla="*/ 316 h 343"/>
                  <a:gd name="T48" fmla="*/ 82 w 292"/>
                  <a:gd name="T49" fmla="*/ 305 h 343"/>
                  <a:gd name="T50" fmla="*/ 69 w 292"/>
                  <a:gd name="T51" fmla="*/ 293 h 343"/>
                  <a:gd name="T52" fmla="*/ 57 w 292"/>
                  <a:gd name="T53" fmla="*/ 281 h 343"/>
                  <a:gd name="T54" fmla="*/ 46 w 292"/>
                  <a:gd name="T55" fmla="*/ 267 h 343"/>
                  <a:gd name="T56" fmla="*/ 36 w 292"/>
                  <a:gd name="T57" fmla="*/ 255 h 343"/>
                  <a:gd name="T58" fmla="*/ 28 w 292"/>
                  <a:gd name="T59" fmla="*/ 242 h 343"/>
                  <a:gd name="T60" fmla="*/ 20 w 292"/>
                  <a:gd name="T61" fmla="*/ 229 h 343"/>
                  <a:gd name="T62" fmla="*/ 14 w 292"/>
                  <a:gd name="T63" fmla="*/ 217 h 343"/>
                  <a:gd name="T64" fmla="*/ 9 w 292"/>
                  <a:gd name="T65" fmla="*/ 206 h 343"/>
                  <a:gd name="T66" fmla="*/ 5 w 292"/>
                  <a:gd name="T67" fmla="*/ 195 h 343"/>
                  <a:gd name="T68" fmla="*/ 2 w 292"/>
                  <a:gd name="T69" fmla="*/ 186 h 343"/>
                  <a:gd name="T70" fmla="*/ 0 w 292"/>
                  <a:gd name="T71" fmla="*/ 177 h 343"/>
                  <a:gd name="T72" fmla="*/ 0 w 292"/>
                  <a:gd name="T73" fmla="*/ 170 h 343"/>
                  <a:gd name="T74" fmla="*/ 0 w 292"/>
                  <a:gd name="T75" fmla="*/ 170 h 343"/>
                  <a:gd name="T76" fmla="*/ 0 w 292"/>
                  <a:gd name="T77" fmla="*/ 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2" h="343">
                    <a:moveTo>
                      <a:pt x="292" y="0"/>
                    </a:moveTo>
                    <a:lnTo>
                      <a:pt x="292" y="0"/>
                    </a:lnTo>
                    <a:lnTo>
                      <a:pt x="292" y="170"/>
                    </a:lnTo>
                    <a:lnTo>
                      <a:pt x="292" y="170"/>
                    </a:lnTo>
                    <a:lnTo>
                      <a:pt x="291" y="177"/>
                    </a:lnTo>
                    <a:lnTo>
                      <a:pt x="290" y="186"/>
                    </a:lnTo>
                    <a:lnTo>
                      <a:pt x="287" y="195"/>
                    </a:lnTo>
                    <a:lnTo>
                      <a:pt x="283" y="206"/>
                    </a:lnTo>
                    <a:lnTo>
                      <a:pt x="278" y="217"/>
                    </a:lnTo>
                    <a:lnTo>
                      <a:pt x="272" y="229"/>
                    </a:lnTo>
                    <a:lnTo>
                      <a:pt x="264" y="242"/>
                    </a:lnTo>
                    <a:lnTo>
                      <a:pt x="256" y="255"/>
                    </a:lnTo>
                    <a:lnTo>
                      <a:pt x="246" y="267"/>
                    </a:lnTo>
                    <a:lnTo>
                      <a:pt x="235" y="281"/>
                    </a:lnTo>
                    <a:lnTo>
                      <a:pt x="223" y="293"/>
                    </a:lnTo>
                    <a:lnTo>
                      <a:pt x="210" y="305"/>
                    </a:lnTo>
                    <a:lnTo>
                      <a:pt x="196" y="316"/>
                    </a:lnTo>
                    <a:lnTo>
                      <a:pt x="180" y="326"/>
                    </a:lnTo>
                    <a:lnTo>
                      <a:pt x="164" y="335"/>
                    </a:lnTo>
                    <a:lnTo>
                      <a:pt x="146" y="343"/>
                    </a:lnTo>
                    <a:lnTo>
                      <a:pt x="146" y="343"/>
                    </a:lnTo>
                    <a:lnTo>
                      <a:pt x="129" y="335"/>
                    </a:lnTo>
                    <a:lnTo>
                      <a:pt x="111" y="326"/>
                    </a:lnTo>
                    <a:lnTo>
                      <a:pt x="96" y="316"/>
                    </a:lnTo>
                    <a:lnTo>
                      <a:pt x="82" y="305"/>
                    </a:lnTo>
                    <a:lnTo>
                      <a:pt x="69" y="293"/>
                    </a:lnTo>
                    <a:lnTo>
                      <a:pt x="57" y="281"/>
                    </a:lnTo>
                    <a:lnTo>
                      <a:pt x="46" y="267"/>
                    </a:lnTo>
                    <a:lnTo>
                      <a:pt x="36" y="255"/>
                    </a:lnTo>
                    <a:lnTo>
                      <a:pt x="28" y="242"/>
                    </a:lnTo>
                    <a:lnTo>
                      <a:pt x="20" y="229"/>
                    </a:lnTo>
                    <a:lnTo>
                      <a:pt x="14" y="217"/>
                    </a:lnTo>
                    <a:lnTo>
                      <a:pt x="9" y="206"/>
                    </a:lnTo>
                    <a:lnTo>
                      <a:pt x="5" y="195"/>
                    </a:lnTo>
                    <a:lnTo>
                      <a:pt x="2" y="186"/>
                    </a:lnTo>
                    <a:lnTo>
                      <a:pt x="0" y="177"/>
                    </a:lnTo>
                    <a:lnTo>
                      <a:pt x="0" y="170"/>
                    </a:lnTo>
                    <a:lnTo>
                      <a:pt x="0" y="170"/>
                    </a:lnTo>
                    <a:lnTo>
                      <a:pt x="0" y="0"/>
                    </a:lnTo>
                  </a:path>
                </a:pathLst>
              </a:custGeom>
              <a:noFill/>
              <a:ln w="6350">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ea typeface="+mn-ea"/>
                  <a:cs typeface="+mn-ea"/>
                </a:endParaRPr>
              </a:p>
            </p:txBody>
          </p:sp>
          <p:sp>
            <p:nvSpPr>
              <p:cNvPr id="168" name="Freeform 29"/>
              <p:cNvSpPr/>
              <p:nvPr/>
            </p:nvSpPr>
            <p:spPr bwMode="auto">
              <a:xfrm>
                <a:off x="5294313" y="6199188"/>
                <a:ext cx="865188" cy="334963"/>
              </a:xfrm>
              <a:custGeom>
                <a:avLst/>
                <a:gdLst>
                  <a:gd name="T0" fmla="*/ 447 w 545"/>
                  <a:gd name="T1" fmla="*/ 211 h 211"/>
                  <a:gd name="T2" fmla="*/ 447 w 545"/>
                  <a:gd name="T3" fmla="*/ 211 h 211"/>
                  <a:gd name="T4" fmla="*/ 462 w 545"/>
                  <a:gd name="T5" fmla="*/ 200 h 211"/>
                  <a:gd name="T6" fmla="*/ 478 w 545"/>
                  <a:gd name="T7" fmla="*/ 187 h 211"/>
                  <a:gd name="T8" fmla="*/ 496 w 545"/>
                  <a:gd name="T9" fmla="*/ 170 h 211"/>
                  <a:gd name="T10" fmla="*/ 505 w 545"/>
                  <a:gd name="T11" fmla="*/ 160 h 211"/>
                  <a:gd name="T12" fmla="*/ 514 w 545"/>
                  <a:gd name="T13" fmla="*/ 150 h 211"/>
                  <a:gd name="T14" fmla="*/ 523 w 545"/>
                  <a:gd name="T15" fmla="*/ 138 h 211"/>
                  <a:gd name="T16" fmla="*/ 530 w 545"/>
                  <a:gd name="T17" fmla="*/ 126 h 211"/>
                  <a:gd name="T18" fmla="*/ 536 w 545"/>
                  <a:gd name="T19" fmla="*/ 114 h 211"/>
                  <a:gd name="T20" fmla="*/ 541 w 545"/>
                  <a:gd name="T21" fmla="*/ 101 h 211"/>
                  <a:gd name="T22" fmla="*/ 544 w 545"/>
                  <a:gd name="T23" fmla="*/ 87 h 211"/>
                  <a:gd name="T24" fmla="*/ 545 w 545"/>
                  <a:gd name="T25" fmla="*/ 74 h 211"/>
                  <a:gd name="T26" fmla="*/ 545 w 545"/>
                  <a:gd name="T27" fmla="*/ 74 h 211"/>
                  <a:gd name="T28" fmla="*/ 544 w 545"/>
                  <a:gd name="T29" fmla="*/ 60 h 211"/>
                  <a:gd name="T30" fmla="*/ 541 w 545"/>
                  <a:gd name="T31" fmla="*/ 49 h 211"/>
                  <a:gd name="T32" fmla="*/ 536 w 545"/>
                  <a:gd name="T33" fmla="*/ 39 h 211"/>
                  <a:gd name="T34" fmla="*/ 530 w 545"/>
                  <a:gd name="T35" fmla="*/ 30 h 211"/>
                  <a:gd name="T36" fmla="*/ 522 w 545"/>
                  <a:gd name="T37" fmla="*/ 23 h 211"/>
                  <a:gd name="T38" fmla="*/ 512 w 545"/>
                  <a:gd name="T39" fmla="*/ 17 h 211"/>
                  <a:gd name="T40" fmla="*/ 502 w 545"/>
                  <a:gd name="T41" fmla="*/ 12 h 211"/>
                  <a:gd name="T42" fmla="*/ 491 w 545"/>
                  <a:gd name="T43" fmla="*/ 9 h 211"/>
                  <a:gd name="T44" fmla="*/ 479 w 545"/>
                  <a:gd name="T45" fmla="*/ 6 h 211"/>
                  <a:gd name="T46" fmla="*/ 467 w 545"/>
                  <a:gd name="T47" fmla="*/ 3 h 211"/>
                  <a:gd name="T48" fmla="*/ 442 w 545"/>
                  <a:gd name="T49" fmla="*/ 1 h 211"/>
                  <a:gd name="T50" fmla="*/ 418 w 545"/>
                  <a:gd name="T51" fmla="*/ 0 h 211"/>
                  <a:gd name="T52" fmla="*/ 395 w 545"/>
                  <a:gd name="T53" fmla="*/ 0 h 211"/>
                  <a:gd name="T54" fmla="*/ 395 w 545"/>
                  <a:gd name="T55" fmla="*/ 0 h 211"/>
                  <a:gd name="T56" fmla="*/ 273 w 545"/>
                  <a:gd name="T57" fmla="*/ 0 h 211"/>
                  <a:gd name="T58" fmla="*/ 273 w 545"/>
                  <a:gd name="T59" fmla="*/ 0 h 211"/>
                  <a:gd name="T60" fmla="*/ 150 w 545"/>
                  <a:gd name="T61" fmla="*/ 0 h 211"/>
                  <a:gd name="T62" fmla="*/ 150 w 545"/>
                  <a:gd name="T63" fmla="*/ 0 h 211"/>
                  <a:gd name="T64" fmla="*/ 128 w 545"/>
                  <a:gd name="T65" fmla="*/ 0 h 211"/>
                  <a:gd name="T66" fmla="*/ 104 w 545"/>
                  <a:gd name="T67" fmla="*/ 1 h 211"/>
                  <a:gd name="T68" fmla="*/ 79 w 545"/>
                  <a:gd name="T69" fmla="*/ 3 h 211"/>
                  <a:gd name="T70" fmla="*/ 67 w 545"/>
                  <a:gd name="T71" fmla="*/ 6 h 211"/>
                  <a:gd name="T72" fmla="*/ 55 w 545"/>
                  <a:gd name="T73" fmla="*/ 9 h 211"/>
                  <a:gd name="T74" fmla="*/ 44 w 545"/>
                  <a:gd name="T75" fmla="*/ 12 h 211"/>
                  <a:gd name="T76" fmla="*/ 33 w 545"/>
                  <a:gd name="T77" fmla="*/ 17 h 211"/>
                  <a:gd name="T78" fmla="*/ 24 w 545"/>
                  <a:gd name="T79" fmla="*/ 23 h 211"/>
                  <a:gd name="T80" fmla="*/ 16 w 545"/>
                  <a:gd name="T81" fmla="*/ 30 h 211"/>
                  <a:gd name="T82" fmla="*/ 9 w 545"/>
                  <a:gd name="T83" fmla="*/ 39 h 211"/>
                  <a:gd name="T84" fmla="*/ 4 w 545"/>
                  <a:gd name="T85" fmla="*/ 49 h 211"/>
                  <a:gd name="T86" fmla="*/ 1 w 545"/>
                  <a:gd name="T87" fmla="*/ 60 h 211"/>
                  <a:gd name="T88" fmla="*/ 0 w 545"/>
                  <a:gd name="T89" fmla="*/ 74 h 211"/>
                  <a:gd name="T90" fmla="*/ 0 w 545"/>
                  <a:gd name="T91" fmla="*/ 74 h 211"/>
                  <a:gd name="T92" fmla="*/ 1 w 545"/>
                  <a:gd name="T93" fmla="*/ 87 h 211"/>
                  <a:gd name="T94" fmla="*/ 5 w 545"/>
                  <a:gd name="T95" fmla="*/ 101 h 211"/>
                  <a:gd name="T96" fmla="*/ 9 w 545"/>
                  <a:gd name="T97" fmla="*/ 114 h 211"/>
                  <a:gd name="T98" fmla="*/ 16 w 545"/>
                  <a:gd name="T99" fmla="*/ 126 h 211"/>
                  <a:gd name="T100" fmla="*/ 23 w 545"/>
                  <a:gd name="T101" fmla="*/ 138 h 211"/>
                  <a:gd name="T102" fmla="*/ 32 w 545"/>
                  <a:gd name="T103" fmla="*/ 150 h 211"/>
                  <a:gd name="T104" fmla="*/ 40 w 545"/>
                  <a:gd name="T105" fmla="*/ 160 h 211"/>
                  <a:gd name="T106" fmla="*/ 50 w 545"/>
                  <a:gd name="T107" fmla="*/ 170 h 211"/>
                  <a:gd name="T108" fmla="*/ 68 w 545"/>
                  <a:gd name="T109" fmla="*/ 187 h 211"/>
                  <a:gd name="T110" fmla="*/ 84 w 545"/>
                  <a:gd name="T111" fmla="*/ 200 h 211"/>
                  <a:gd name="T112" fmla="*/ 99 w 545"/>
                  <a:gd name="T113" fmla="*/ 211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45" h="211">
                    <a:moveTo>
                      <a:pt x="447" y="211"/>
                    </a:moveTo>
                    <a:lnTo>
                      <a:pt x="447" y="211"/>
                    </a:lnTo>
                    <a:lnTo>
                      <a:pt x="462" y="200"/>
                    </a:lnTo>
                    <a:lnTo>
                      <a:pt x="478" y="187"/>
                    </a:lnTo>
                    <a:lnTo>
                      <a:pt x="496" y="170"/>
                    </a:lnTo>
                    <a:lnTo>
                      <a:pt x="505" y="160"/>
                    </a:lnTo>
                    <a:lnTo>
                      <a:pt x="514" y="150"/>
                    </a:lnTo>
                    <a:lnTo>
                      <a:pt x="523" y="138"/>
                    </a:lnTo>
                    <a:lnTo>
                      <a:pt x="530" y="126"/>
                    </a:lnTo>
                    <a:lnTo>
                      <a:pt x="536" y="114"/>
                    </a:lnTo>
                    <a:lnTo>
                      <a:pt x="541" y="101"/>
                    </a:lnTo>
                    <a:lnTo>
                      <a:pt x="544" y="87"/>
                    </a:lnTo>
                    <a:lnTo>
                      <a:pt x="545" y="74"/>
                    </a:lnTo>
                    <a:lnTo>
                      <a:pt x="545" y="74"/>
                    </a:lnTo>
                    <a:lnTo>
                      <a:pt x="544" y="60"/>
                    </a:lnTo>
                    <a:lnTo>
                      <a:pt x="541" y="49"/>
                    </a:lnTo>
                    <a:lnTo>
                      <a:pt x="536" y="39"/>
                    </a:lnTo>
                    <a:lnTo>
                      <a:pt x="530" y="30"/>
                    </a:lnTo>
                    <a:lnTo>
                      <a:pt x="522" y="23"/>
                    </a:lnTo>
                    <a:lnTo>
                      <a:pt x="512" y="17"/>
                    </a:lnTo>
                    <a:lnTo>
                      <a:pt x="502" y="12"/>
                    </a:lnTo>
                    <a:lnTo>
                      <a:pt x="491" y="9"/>
                    </a:lnTo>
                    <a:lnTo>
                      <a:pt x="479" y="6"/>
                    </a:lnTo>
                    <a:lnTo>
                      <a:pt x="467" y="3"/>
                    </a:lnTo>
                    <a:lnTo>
                      <a:pt x="442" y="1"/>
                    </a:lnTo>
                    <a:lnTo>
                      <a:pt x="418" y="0"/>
                    </a:lnTo>
                    <a:lnTo>
                      <a:pt x="395" y="0"/>
                    </a:lnTo>
                    <a:lnTo>
                      <a:pt x="395" y="0"/>
                    </a:lnTo>
                    <a:lnTo>
                      <a:pt x="273" y="0"/>
                    </a:lnTo>
                    <a:lnTo>
                      <a:pt x="273" y="0"/>
                    </a:lnTo>
                    <a:lnTo>
                      <a:pt x="150" y="0"/>
                    </a:lnTo>
                    <a:lnTo>
                      <a:pt x="150" y="0"/>
                    </a:lnTo>
                    <a:lnTo>
                      <a:pt x="128" y="0"/>
                    </a:lnTo>
                    <a:lnTo>
                      <a:pt x="104" y="1"/>
                    </a:lnTo>
                    <a:lnTo>
                      <a:pt x="79" y="3"/>
                    </a:lnTo>
                    <a:lnTo>
                      <a:pt x="67" y="6"/>
                    </a:lnTo>
                    <a:lnTo>
                      <a:pt x="55" y="9"/>
                    </a:lnTo>
                    <a:lnTo>
                      <a:pt x="44" y="12"/>
                    </a:lnTo>
                    <a:lnTo>
                      <a:pt x="33" y="17"/>
                    </a:lnTo>
                    <a:lnTo>
                      <a:pt x="24" y="23"/>
                    </a:lnTo>
                    <a:lnTo>
                      <a:pt x="16" y="30"/>
                    </a:lnTo>
                    <a:lnTo>
                      <a:pt x="9" y="39"/>
                    </a:lnTo>
                    <a:lnTo>
                      <a:pt x="4" y="49"/>
                    </a:lnTo>
                    <a:lnTo>
                      <a:pt x="1" y="60"/>
                    </a:lnTo>
                    <a:lnTo>
                      <a:pt x="0" y="74"/>
                    </a:lnTo>
                    <a:lnTo>
                      <a:pt x="0" y="74"/>
                    </a:lnTo>
                    <a:lnTo>
                      <a:pt x="1" y="87"/>
                    </a:lnTo>
                    <a:lnTo>
                      <a:pt x="5" y="101"/>
                    </a:lnTo>
                    <a:lnTo>
                      <a:pt x="9" y="114"/>
                    </a:lnTo>
                    <a:lnTo>
                      <a:pt x="16" y="126"/>
                    </a:lnTo>
                    <a:lnTo>
                      <a:pt x="23" y="138"/>
                    </a:lnTo>
                    <a:lnTo>
                      <a:pt x="32" y="150"/>
                    </a:lnTo>
                    <a:lnTo>
                      <a:pt x="40" y="160"/>
                    </a:lnTo>
                    <a:lnTo>
                      <a:pt x="50" y="170"/>
                    </a:lnTo>
                    <a:lnTo>
                      <a:pt x="68" y="187"/>
                    </a:lnTo>
                    <a:lnTo>
                      <a:pt x="84" y="200"/>
                    </a:lnTo>
                    <a:lnTo>
                      <a:pt x="99" y="211"/>
                    </a:lnTo>
                  </a:path>
                </a:pathLst>
              </a:custGeom>
              <a:noFill/>
              <a:ln w="6350">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ea typeface="+mn-ea"/>
                  <a:cs typeface="+mn-ea"/>
                </a:endParaRPr>
              </a:p>
            </p:txBody>
          </p:sp>
          <p:sp>
            <p:nvSpPr>
              <p:cNvPr id="169" name="Line 30"/>
              <p:cNvSpPr>
                <a:spLocks noChangeShapeType="1"/>
              </p:cNvSpPr>
              <p:nvPr/>
            </p:nvSpPr>
            <p:spPr bwMode="auto">
              <a:xfrm>
                <a:off x="5495925" y="6135688"/>
                <a:ext cx="463550" cy="0"/>
              </a:xfrm>
              <a:prstGeom prst="line">
                <a:avLst/>
              </a:prstGeom>
              <a:noFill/>
              <a:ln w="6350">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ea typeface="+mn-ea"/>
                  <a:cs typeface="+mn-ea"/>
                </a:endParaRPr>
              </a:p>
            </p:txBody>
          </p:sp>
          <p:sp>
            <p:nvSpPr>
              <p:cNvPr id="170" name="Line 31"/>
              <p:cNvSpPr>
                <a:spLocks noChangeShapeType="1"/>
              </p:cNvSpPr>
              <p:nvPr/>
            </p:nvSpPr>
            <p:spPr bwMode="auto">
              <a:xfrm>
                <a:off x="5727700" y="6743700"/>
                <a:ext cx="0" cy="92075"/>
              </a:xfrm>
              <a:prstGeom prst="line">
                <a:avLst/>
              </a:prstGeom>
              <a:noFill/>
              <a:ln w="6350">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ea typeface="+mn-ea"/>
                  <a:cs typeface="+mn-ea"/>
                </a:endParaRPr>
              </a:p>
            </p:txBody>
          </p:sp>
          <p:sp>
            <p:nvSpPr>
              <p:cNvPr id="171" name="Freeform 32"/>
              <p:cNvSpPr/>
              <p:nvPr/>
            </p:nvSpPr>
            <p:spPr bwMode="auto">
              <a:xfrm>
                <a:off x="5549900" y="6878638"/>
                <a:ext cx="355600" cy="107950"/>
              </a:xfrm>
              <a:custGeom>
                <a:avLst/>
                <a:gdLst>
                  <a:gd name="T0" fmla="*/ 0 w 224"/>
                  <a:gd name="T1" fmla="*/ 68 h 68"/>
                  <a:gd name="T2" fmla="*/ 0 w 224"/>
                  <a:gd name="T3" fmla="*/ 32 h 68"/>
                  <a:gd name="T4" fmla="*/ 0 w 224"/>
                  <a:gd name="T5" fmla="*/ 32 h 68"/>
                  <a:gd name="T6" fmla="*/ 0 w 224"/>
                  <a:gd name="T7" fmla="*/ 25 h 68"/>
                  <a:gd name="T8" fmla="*/ 2 w 224"/>
                  <a:gd name="T9" fmla="*/ 19 h 68"/>
                  <a:gd name="T10" fmla="*/ 5 w 224"/>
                  <a:gd name="T11" fmla="*/ 14 h 68"/>
                  <a:gd name="T12" fmla="*/ 9 w 224"/>
                  <a:gd name="T13" fmla="*/ 10 h 68"/>
                  <a:gd name="T14" fmla="*/ 13 w 224"/>
                  <a:gd name="T15" fmla="*/ 6 h 68"/>
                  <a:gd name="T16" fmla="*/ 19 w 224"/>
                  <a:gd name="T17" fmla="*/ 3 h 68"/>
                  <a:gd name="T18" fmla="*/ 24 w 224"/>
                  <a:gd name="T19" fmla="*/ 1 h 68"/>
                  <a:gd name="T20" fmla="*/ 31 w 224"/>
                  <a:gd name="T21" fmla="*/ 0 h 68"/>
                  <a:gd name="T22" fmla="*/ 193 w 224"/>
                  <a:gd name="T23" fmla="*/ 0 h 68"/>
                  <a:gd name="T24" fmla="*/ 193 w 224"/>
                  <a:gd name="T25" fmla="*/ 0 h 68"/>
                  <a:gd name="T26" fmla="*/ 199 w 224"/>
                  <a:gd name="T27" fmla="*/ 1 h 68"/>
                  <a:gd name="T28" fmla="*/ 205 w 224"/>
                  <a:gd name="T29" fmla="*/ 3 h 68"/>
                  <a:gd name="T30" fmla="*/ 210 w 224"/>
                  <a:gd name="T31" fmla="*/ 6 h 68"/>
                  <a:gd name="T32" fmla="*/ 215 w 224"/>
                  <a:gd name="T33" fmla="*/ 10 h 68"/>
                  <a:gd name="T34" fmla="*/ 219 w 224"/>
                  <a:gd name="T35" fmla="*/ 14 h 68"/>
                  <a:gd name="T36" fmla="*/ 222 w 224"/>
                  <a:gd name="T37" fmla="*/ 19 h 68"/>
                  <a:gd name="T38" fmla="*/ 224 w 224"/>
                  <a:gd name="T39" fmla="*/ 25 h 68"/>
                  <a:gd name="T40" fmla="*/ 224 w 224"/>
                  <a:gd name="T41" fmla="*/ 32 h 68"/>
                  <a:gd name="T42" fmla="*/ 224 w 224"/>
                  <a:gd name="T43" fmla="*/ 68 h 68"/>
                  <a:gd name="T44" fmla="*/ 0 w 224"/>
                  <a:gd name="T45"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24" h="68">
                    <a:moveTo>
                      <a:pt x="0" y="68"/>
                    </a:moveTo>
                    <a:lnTo>
                      <a:pt x="0" y="32"/>
                    </a:lnTo>
                    <a:lnTo>
                      <a:pt x="0" y="32"/>
                    </a:lnTo>
                    <a:lnTo>
                      <a:pt x="0" y="25"/>
                    </a:lnTo>
                    <a:lnTo>
                      <a:pt x="2" y="19"/>
                    </a:lnTo>
                    <a:lnTo>
                      <a:pt x="5" y="14"/>
                    </a:lnTo>
                    <a:lnTo>
                      <a:pt x="9" y="10"/>
                    </a:lnTo>
                    <a:lnTo>
                      <a:pt x="13" y="6"/>
                    </a:lnTo>
                    <a:lnTo>
                      <a:pt x="19" y="3"/>
                    </a:lnTo>
                    <a:lnTo>
                      <a:pt x="24" y="1"/>
                    </a:lnTo>
                    <a:lnTo>
                      <a:pt x="31" y="0"/>
                    </a:lnTo>
                    <a:lnTo>
                      <a:pt x="193" y="0"/>
                    </a:lnTo>
                    <a:lnTo>
                      <a:pt x="193" y="0"/>
                    </a:lnTo>
                    <a:lnTo>
                      <a:pt x="199" y="1"/>
                    </a:lnTo>
                    <a:lnTo>
                      <a:pt x="205" y="3"/>
                    </a:lnTo>
                    <a:lnTo>
                      <a:pt x="210" y="6"/>
                    </a:lnTo>
                    <a:lnTo>
                      <a:pt x="215" y="10"/>
                    </a:lnTo>
                    <a:lnTo>
                      <a:pt x="219" y="14"/>
                    </a:lnTo>
                    <a:lnTo>
                      <a:pt x="222" y="19"/>
                    </a:lnTo>
                    <a:lnTo>
                      <a:pt x="224" y="25"/>
                    </a:lnTo>
                    <a:lnTo>
                      <a:pt x="224" y="32"/>
                    </a:lnTo>
                    <a:lnTo>
                      <a:pt x="224" y="68"/>
                    </a:lnTo>
                    <a:lnTo>
                      <a:pt x="0" y="68"/>
                    </a:lnTo>
                    <a:close/>
                  </a:path>
                </a:pathLst>
              </a:custGeom>
              <a:noFill/>
              <a:ln w="6350">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ea typeface="+mn-ea"/>
                  <a:cs typeface="+mn-ea"/>
                </a:endParaRPr>
              </a:p>
            </p:txBody>
          </p:sp>
        </p:grpSp>
      </p:grpSp>
      <p:grpSp>
        <p:nvGrpSpPr>
          <p:cNvPr id="172" name="组合 171"/>
          <p:cNvGrpSpPr/>
          <p:nvPr/>
        </p:nvGrpSpPr>
        <p:grpSpPr>
          <a:xfrm>
            <a:off x="4385077" y="1557332"/>
            <a:ext cx="743182" cy="743181"/>
            <a:chOff x="3225712" y="2624053"/>
            <a:chExt cx="440084" cy="440084"/>
          </a:xfrm>
        </p:grpSpPr>
        <p:sp>
          <p:nvSpPr>
            <p:cNvPr id="173" name="椭圆 172"/>
            <p:cNvSpPr/>
            <p:nvPr/>
          </p:nvSpPr>
          <p:spPr>
            <a:xfrm>
              <a:off x="3225712" y="2624053"/>
              <a:ext cx="440084" cy="440084"/>
            </a:xfrm>
            <a:prstGeom prst="ellipse">
              <a:avLst/>
            </a:prstGeom>
            <a:solidFill>
              <a:schemeClr val="accent4"/>
            </a:solidFill>
            <a:ln w="19050">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endParaRPr>
            </a:p>
          </p:txBody>
        </p:sp>
        <p:grpSp>
          <p:nvGrpSpPr>
            <p:cNvPr id="174" name="组合 173"/>
            <p:cNvGrpSpPr/>
            <p:nvPr/>
          </p:nvGrpSpPr>
          <p:grpSpPr>
            <a:xfrm>
              <a:off x="3335817" y="2734363"/>
              <a:ext cx="219875" cy="219466"/>
              <a:chOff x="4064000" y="6135688"/>
              <a:chExt cx="852488" cy="850900"/>
            </a:xfrm>
          </p:grpSpPr>
          <p:sp>
            <p:nvSpPr>
              <p:cNvPr id="175" name="Freeform 11"/>
              <p:cNvSpPr/>
              <p:nvPr/>
            </p:nvSpPr>
            <p:spPr bwMode="auto">
              <a:xfrm>
                <a:off x="4064000" y="6135688"/>
                <a:ext cx="852488" cy="850900"/>
              </a:xfrm>
              <a:custGeom>
                <a:avLst/>
                <a:gdLst>
                  <a:gd name="T0" fmla="*/ 529 w 537"/>
                  <a:gd name="T1" fmla="*/ 80 h 536"/>
                  <a:gd name="T2" fmla="*/ 456 w 537"/>
                  <a:gd name="T3" fmla="*/ 7 h 536"/>
                  <a:gd name="T4" fmla="*/ 456 w 537"/>
                  <a:gd name="T5" fmla="*/ 7 h 536"/>
                  <a:gd name="T6" fmla="*/ 452 w 537"/>
                  <a:gd name="T7" fmla="*/ 3 h 536"/>
                  <a:gd name="T8" fmla="*/ 447 w 537"/>
                  <a:gd name="T9" fmla="*/ 1 h 536"/>
                  <a:gd name="T10" fmla="*/ 442 w 537"/>
                  <a:gd name="T11" fmla="*/ 0 h 536"/>
                  <a:gd name="T12" fmla="*/ 437 w 537"/>
                  <a:gd name="T13" fmla="*/ 0 h 536"/>
                  <a:gd name="T14" fmla="*/ 432 w 537"/>
                  <a:gd name="T15" fmla="*/ 0 h 536"/>
                  <a:gd name="T16" fmla="*/ 427 w 537"/>
                  <a:gd name="T17" fmla="*/ 2 h 536"/>
                  <a:gd name="T18" fmla="*/ 422 w 537"/>
                  <a:gd name="T19" fmla="*/ 5 h 536"/>
                  <a:gd name="T20" fmla="*/ 417 w 537"/>
                  <a:gd name="T21" fmla="*/ 8 h 536"/>
                  <a:gd name="T22" fmla="*/ 367 w 537"/>
                  <a:gd name="T23" fmla="*/ 59 h 536"/>
                  <a:gd name="T24" fmla="*/ 43 w 537"/>
                  <a:gd name="T25" fmla="*/ 383 h 536"/>
                  <a:gd name="T26" fmla="*/ 0 w 537"/>
                  <a:gd name="T27" fmla="*/ 536 h 536"/>
                  <a:gd name="T28" fmla="*/ 153 w 537"/>
                  <a:gd name="T29" fmla="*/ 494 h 536"/>
                  <a:gd name="T30" fmla="*/ 478 w 537"/>
                  <a:gd name="T31" fmla="*/ 169 h 536"/>
                  <a:gd name="T32" fmla="*/ 528 w 537"/>
                  <a:gd name="T33" fmla="*/ 119 h 536"/>
                  <a:gd name="T34" fmla="*/ 528 w 537"/>
                  <a:gd name="T35" fmla="*/ 119 h 536"/>
                  <a:gd name="T36" fmla="*/ 531 w 537"/>
                  <a:gd name="T37" fmla="*/ 115 h 536"/>
                  <a:gd name="T38" fmla="*/ 534 w 537"/>
                  <a:gd name="T39" fmla="*/ 110 h 536"/>
                  <a:gd name="T40" fmla="*/ 536 w 537"/>
                  <a:gd name="T41" fmla="*/ 105 h 536"/>
                  <a:gd name="T42" fmla="*/ 537 w 537"/>
                  <a:gd name="T43" fmla="*/ 99 h 536"/>
                  <a:gd name="T44" fmla="*/ 536 w 537"/>
                  <a:gd name="T45" fmla="*/ 94 h 536"/>
                  <a:gd name="T46" fmla="*/ 535 w 537"/>
                  <a:gd name="T47" fmla="*/ 89 h 536"/>
                  <a:gd name="T48" fmla="*/ 533 w 537"/>
                  <a:gd name="T49" fmla="*/ 85 h 536"/>
                  <a:gd name="T50" fmla="*/ 529 w 537"/>
                  <a:gd name="T51" fmla="*/ 80 h 536"/>
                  <a:gd name="T52" fmla="*/ 529 w 537"/>
                  <a:gd name="T53" fmla="*/ 80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37" h="536">
                    <a:moveTo>
                      <a:pt x="529" y="80"/>
                    </a:moveTo>
                    <a:lnTo>
                      <a:pt x="456" y="7"/>
                    </a:lnTo>
                    <a:lnTo>
                      <a:pt x="456" y="7"/>
                    </a:lnTo>
                    <a:lnTo>
                      <a:pt x="452" y="3"/>
                    </a:lnTo>
                    <a:lnTo>
                      <a:pt x="447" y="1"/>
                    </a:lnTo>
                    <a:lnTo>
                      <a:pt x="442" y="0"/>
                    </a:lnTo>
                    <a:lnTo>
                      <a:pt x="437" y="0"/>
                    </a:lnTo>
                    <a:lnTo>
                      <a:pt x="432" y="0"/>
                    </a:lnTo>
                    <a:lnTo>
                      <a:pt x="427" y="2"/>
                    </a:lnTo>
                    <a:lnTo>
                      <a:pt x="422" y="5"/>
                    </a:lnTo>
                    <a:lnTo>
                      <a:pt x="417" y="8"/>
                    </a:lnTo>
                    <a:lnTo>
                      <a:pt x="367" y="59"/>
                    </a:lnTo>
                    <a:lnTo>
                      <a:pt x="43" y="383"/>
                    </a:lnTo>
                    <a:lnTo>
                      <a:pt x="0" y="536"/>
                    </a:lnTo>
                    <a:lnTo>
                      <a:pt x="153" y="494"/>
                    </a:lnTo>
                    <a:lnTo>
                      <a:pt x="478" y="169"/>
                    </a:lnTo>
                    <a:lnTo>
                      <a:pt x="528" y="119"/>
                    </a:lnTo>
                    <a:lnTo>
                      <a:pt x="528" y="119"/>
                    </a:lnTo>
                    <a:lnTo>
                      <a:pt x="531" y="115"/>
                    </a:lnTo>
                    <a:lnTo>
                      <a:pt x="534" y="110"/>
                    </a:lnTo>
                    <a:lnTo>
                      <a:pt x="536" y="105"/>
                    </a:lnTo>
                    <a:lnTo>
                      <a:pt x="537" y="99"/>
                    </a:lnTo>
                    <a:lnTo>
                      <a:pt x="536" y="94"/>
                    </a:lnTo>
                    <a:lnTo>
                      <a:pt x="535" y="89"/>
                    </a:lnTo>
                    <a:lnTo>
                      <a:pt x="533" y="85"/>
                    </a:lnTo>
                    <a:lnTo>
                      <a:pt x="529" y="80"/>
                    </a:lnTo>
                    <a:lnTo>
                      <a:pt x="529" y="80"/>
                    </a:lnTo>
                    <a:close/>
                  </a:path>
                </a:pathLst>
              </a:custGeom>
              <a:noFill/>
              <a:ln w="6350">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ea typeface="+mn-ea"/>
                  <a:cs typeface="+mn-ea"/>
                </a:endParaRPr>
              </a:p>
            </p:txBody>
          </p:sp>
          <p:sp>
            <p:nvSpPr>
              <p:cNvPr id="176" name="Line 12"/>
              <p:cNvSpPr>
                <a:spLocks noChangeShapeType="1"/>
              </p:cNvSpPr>
              <p:nvPr/>
            </p:nvSpPr>
            <p:spPr bwMode="auto">
              <a:xfrm>
                <a:off x="4646613" y="6229350"/>
                <a:ext cx="176213" cy="174625"/>
              </a:xfrm>
              <a:prstGeom prst="line">
                <a:avLst/>
              </a:prstGeom>
              <a:noFill/>
              <a:ln w="6350">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ea typeface="+mn-ea"/>
                  <a:cs typeface="+mn-ea"/>
                </a:endParaRPr>
              </a:p>
            </p:txBody>
          </p:sp>
          <p:sp>
            <p:nvSpPr>
              <p:cNvPr id="177" name="Line 13"/>
              <p:cNvSpPr>
                <a:spLocks noChangeShapeType="1"/>
              </p:cNvSpPr>
              <p:nvPr/>
            </p:nvSpPr>
            <p:spPr bwMode="auto">
              <a:xfrm flipH="1">
                <a:off x="4210050" y="6272213"/>
                <a:ext cx="479425" cy="481013"/>
              </a:xfrm>
              <a:prstGeom prst="line">
                <a:avLst/>
              </a:prstGeom>
              <a:noFill/>
              <a:ln w="6350">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ea typeface="+mn-ea"/>
                  <a:cs typeface="+mn-ea"/>
                </a:endParaRPr>
              </a:p>
            </p:txBody>
          </p:sp>
          <p:sp>
            <p:nvSpPr>
              <p:cNvPr id="178" name="Line 14"/>
              <p:cNvSpPr>
                <a:spLocks noChangeShapeType="1"/>
              </p:cNvSpPr>
              <p:nvPr/>
            </p:nvSpPr>
            <p:spPr bwMode="auto">
              <a:xfrm flipH="1">
                <a:off x="4297363" y="6361113"/>
                <a:ext cx="481013" cy="479425"/>
              </a:xfrm>
              <a:prstGeom prst="line">
                <a:avLst/>
              </a:prstGeom>
              <a:noFill/>
              <a:ln w="6350">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ea typeface="+mn-ea"/>
                  <a:cs typeface="+mn-ea"/>
                </a:endParaRPr>
              </a:p>
            </p:txBody>
          </p:sp>
          <p:sp>
            <p:nvSpPr>
              <p:cNvPr id="179" name="Freeform 15"/>
              <p:cNvSpPr/>
              <p:nvPr/>
            </p:nvSpPr>
            <p:spPr bwMode="auto">
              <a:xfrm>
                <a:off x="4132263" y="6743700"/>
                <a:ext cx="174625" cy="176213"/>
              </a:xfrm>
              <a:custGeom>
                <a:avLst/>
                <a:gdLst>
                  <a:gd name="T0" fmla="*/ 0 w 110"/>
                  <a:gd name="T1" fmla="*/ 0 h 111"/>
                  <a:gd name="T2" fmla="*/ 49 w 110"/>
                  <a:gd name="T3" fmla="*/ 6 h 111"/>
                  <a:gd name="T4" fmla="*/ 55 w 110"/>
                  <a:gd name="T5" fmla="*/ 55 h 111"/>
                  <a:gd name="T6" fmla="*/ 104 w 110"/>
                  <a:gd name="T7" fmla="*/ 61 h 111"/>
                  <a:gd name="T8" fmla="*/ 110 w 110"/>
                  <a:gd name="T9" fmla="*/ 111 h 111"/>
                </a:gdLst>
                <a:ahLst/>
                <a:cxnLst>
                  <a:cxn ang="0">
                    <a:pos x="T0" y="T1"/>
                  </a:cxn>
                  <a:cxn ang="0">
                    <a:pos x="T2" y="T3"/>
                  </a:cxn>
                  <a:cxn ang="0">
                    <a:pos x="T4" y="T5"/>
                  </a:cxn>
                  <a:cxn ang="0">
                    <a:pos x="T6" y="T7"/>
                  </a:cxn>
                  <a:cxn ang="0">
                    <a:pos x="T8" y="T9"/>
                  </a:cxn>
                </a:cxnLst>
                <a:rect l="0" t="0" r="r" b="b"/>
                <a:pathLst>
                  <a:path w="110" h="111">
                    <a:moveTo>
                      <a:pt x="0" y="0"/>
                    </a:moveTo>
                    <a:lnTo>
                      <a:pt x="49" y="6"/>
                    </a:lnTo>
                    <a:lnTo>
                      <a:pt x="55" y="55"/>
                    </a:lnTo>
                    <a:lnTo>
                      <a:pt x="104" y="61"/>
                    </a:lnTo>
                    <a:lnTo>
                      <a:pt x="110" y="111"/>
                    </a:lnTo>
                  </a:path>
                </a:pathLst>
              </a:custGeom>
              <a:noFill/>
              <a:ln w="6350">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ea typeface="+mn-ea"/>
                  <a:cs typeface="+mn-ea"/>
                </a:endParaRPr>
              </a:p>
            </p:txBody>
          </p:sp>
          <p:sp>
            <p:nvSpPr>
              <p:cNvPr id="180" name="Line 16"/>
              <p:cNvSpPr>
                <a:spLocks noChangeShapeType="1"/>
              </p:cNvSpPr>
              <p:nvPr/>
            </p:nvSpPr>
            <p:spPr bwMode="auto">
              <a:xfrm flipV="1">
                <a:off x="4149725" y="6269038"/>
                <a:ext cx="117475" cy="119063"/>
              </a:xfrm>
              <a:prstGeom prst="line">
                <a:avLst/>
              </a:prstGeom>
              <a:noFill/>
              <a:ln w="6350">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ea typeface="+mn-ea"/>
                  <a:cs typeface="+mn-ea"/>
                </a:endParaRPr>
              </a:p>
            </p:txBody>
          </p:sp>
          <p:sp>
            <p:nvSpPr>
              <p:cNvPr id="181" name="Line 17"/>
              <p:cNvSpPr>
                <a:spLocks noChangeShapeType="1"/>
              </p:cNvSpPr>
              <p:nvPr/>
            </p:nvSpPr>
            <p:spPr bwMode="auto">
              <a:xfrm flipV="1">
                <a:off x="4214813" y="6370638"/>
                <a:ext cx="82550" cy="82550"/>
              </a:xfrm>
              <a:prstGeom prst="line">
                <a:avLst/>
              </a:prstGeom>
              <a:noFill/>
              <a:ln w="6350">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ea typeface="+mn-ea"/>
                  <a:cs typeface="+mn-ea"/>
                </a:endParaRPr>
              </a:p>
            </p:txBody>
          </p:sp>
          <p:sp>
            <p:nvSpPr>
              <p:cNvPr id="182" name="Line 18"/>
              <p:cNvSpPr>
                <a:spLocks noChangeShapeType="1"/>
              </p:cNvSpPr>
              <p:nvPr/>
            </p:nvSpPr>
            <p:spPr bwMode="auto">
              <a:xfrm flipV="1">
                <a:off x="4662488" y="6783388"/>
                <a:ext cx="119063" cy="119063"/>
              </a:xfrm>
              <a:prstGeom prst="line">
                <a:avLst/>
              </a:prstGeom>
              <a:noFill/>
              <a:ln w="6350">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ea typeface="+mn-ea"/>
                  <a:cs typeface="+mn-ea"/>
                </a:endParaRPr>
              </a:p>
            </p:txBody>
          </p:sp>
          <p:sp>
            <p:nvSpPr>
              <p:cNvPr id="183" name="Line 19"/>
              <p:cNvSpPr>
                <a:spLocks noChangeShapeType="1"/>
              </p:cNvSpPr>
              <p:nvPr/>
            </p:nvSpPr>
            <p:spPr bwMode="auto">
              <a:xfrm flipV="1">
                <a:off x="4597400" y="6753225"/>
                <a:ext cx="82550" cy="82550"/>
              </a:xfrm>
              <a:prstGeom prst="line">
                <a:avLst/>
              </a:prstGeom>
              <a:noFill/>
              <a:ln w="6350">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ea typeface="+mn-ea"/>
                  <a:cs typeface="+mn-ea"/>
                </a:endParaRPr>
              </a:p>
            </p:txBody>
          </p:sp>
          <p:sp>
            <p:nvSpPr>
              <p:cNvPr id="184" name="Freeform 20"/>
              <p:cNvSpPr/>
              <p:nvPr/>
            </p:nvSpPr>
            <p:spPr bwMode="auto">
              <a:xfrm>
                <a:off x="4084638" y="6157913"/>
                <a:ext cx="369888" cy="368300"/>
              </a:xfrm>
              <a:custGeom>
                <a:avLst/>
                <a:gdLst>
                  <a:gd name="T0" fmla="*/ 233 w 233"/>
                  <a:gd name="T1" fmla="*/ 128 h 232"/>
                  <a:gd name="T2" fmla="*/ 111 w 233"/>
                  <a:gd name="T3" fmla="*/ 7 h 232"/>
                  <a:gd name="T4" fmla="*/ 111 w 233"/>
                  <a:gd name="T5" fmla="*/ 7 h 232"/>
                  <a:gd name="T6" fmla="*/ 107 w 233"/>
                  <a:gd name="T7" fmla="*/ 4 h 232"/>
                  <a:gd name="T8" fmla="*/ 103 w 233"/>
                  <a:gd name="T9" fmla="*/ 2 h 232"/>
                  <a:gd name="T10" fmla="*/ 98 w 233"/>
                  <a:gd name="T11" fmla="*/ 0 h 232"/>
                  <a:gd name="T12" fmla="*/ 94 w 233"/>
                  <a:gd name="T13" fmla="*/ 0 h 232"/>
                  <a:gd name="T14" fmla="*/ 89 w 233"/>
                  <a:gd name="T15" fmla="*/ 0 h 232"/>
                  <a:gd name="T16" fmla="*/ 84 w 233"/>
                  <a:gd name="T17" fmla="*/ 2 h 232"/>
                  <a:gd name="T18" fmla="*/ 80 w 233"/>
                  <a:gd name="T19" fmla="*/ 4 h 232"/>
                  <a:gd name="T20" fmla="*/ 76 w 233"/>
                  <a:gd name="T21" fmla="*/ 7 h 232"/>
                  <a:gd name="T22" fmla="*/ 7 w 233"/>
                  <a:gd name="T23" fmla="*/ 77 h 232"/>
                  <a:gd name="T24" fmla="*/ 7 w 233"/>
                  <a:gd name="T25" fmla="*/ 77 h 232"/>
                  <a:gd name="T26" fmla="*/ 4 w 233"/>
                  <a:gd name="T27" fmla="*/ 80 h 232"/>
                  <a:gd name="T28" fmla="*/ 2 w 233"/>
                  <a:gd name="T29" fmla="*/ 85 h 232"/>
                  <a:gd name="T30" fmla="*/ 0 w 233"/>
                  <a:gd name="T31" fmla="*/ 89 h 232"/>
                  <a:gd name="T32" fmla="*/ 0 w 233"/>
                  <a:gd name="T33" fmla="*/ 94 h 232"/>
                  <a:gd name="T34" fmla="*/ 0 w 233"/>
                  <a:gd name="T35" fmla="*/ 99 h 232"/>
                  <a:gd name="T36" fmla="*/ 2 w 233"/>
                  <a:gd name="T37" fmla="*/ 103 h 232"/>
                  <a:gd name="T38" fmla="*/ 4 w 233"/>
                  <a:gd name="T39" fmla="*/ 107 h 232"/>
                  <a:gd name="T40" fmla="*/ 7 w 233"/>
                  <a:gd name="T41" fmla="*/ 111 h 232"/>
                  <a:gd name="T42" fmla="*/ 128 w 233"/>
                  <a:gd name="T43" fmla="*/ 232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33" h="232">
                    <a:moveTo>
                      <a:pt x="233" y="128"/>
                    </a:moveTo>
                    <a:lnTo>
                      <a:pt x="111" y="7"/>
                    </a:lnTo>
                    <a:lnTo>
                      <a:pt x="111" y="7"/>
                    </a:lnTo>
                    <a:lnTo>
                      <a:pt x="107" y="4"/>
                    </a:lnTo>
                    <a:lnTo>
                      <a:pt x="103" y="2"/>
                    </a:lnTo>
                    <a:lnTo>
                      <a:pt x="98" y="0"/>
                    </a:lnTo>
                    <a:lnTo>
                      <a:pt x="94" y="0"/>
                    </a:lnTo>
                    <a:lnTo>
                      <a:pt x="89" y="0"/>
                    </a:lnTo>
                    <a:lnTo>
                      <a:pt x="84" y="2"/>
                    </a:lnTo>
                    <a:lnTo>
                      <a:pt x="80" y="4"/>
                    </a:lnTo>
                    <a:lnTo>
                      <a:pt x="76" y="7"/>
                    </a:lnTo>
                    <a:lnTo>
                      <a:pt x="7" y="77"/>
                    </a:lnTo>
                    <a:lnTo>
                      <a:pt x="7" y="77"/>
                    </a:lnTo>
                    <a:lnTo>
                      <a:pt x="4" y="80"/>
                    </a:lnTo>
                    <a:lnTo>
                      <a:pt x="2" y="85"/>
                    </a:lnTo>
                    <a:lnTo>
                      <a:pt x="0" y="89"/>
                    </a:lnTo>
                    <a:lnTo>
                      <a:pt x="0" y="94"/>
                    </a:lnTo>
                    <a:lnTo>
                      <a:pt x="0" y="99"/>
                    </a:lnTo>
                    <a:lnTo>
                      <a:pt x="2" y="103"/>
                    </a:lnTo>
                    <a:lnTo>
                      <a:pt x="4" y="107"/>
                    </a:lnTo>
                    <a:lnTo>
                      <a:pt x="7" y="111"/>
                    </a:lnTo>
                    <a:lnTo>
                      <a:pt x="128" y="232"/>
                    </a:lnTo>
                  </a:path>
                </a:pathLst>
              </a:custGeom>
              <a:noFill/>
              <a:ln w="6350">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ea typeface="+mn-ea"/>
                  <a:cs typeface="+mn-ea"/>
                </a:endParaRPr>
              </a:p>
            </p:txBody>
          </p:sp>
          <p:sp>
            <p:nvSpPr>
              <p:cNvPr id="185" name="Freeform 21"/>
              <p:cNvSpPr/>
              <p:nvPr/>
            </p:nvSpPr>
            <p:spPr bwMode="auto">
              <a:xfrm>
                <a:off x="4524375" y="6596063"/>
                <a:ext cx="368300" cy="369888"/>
              </a:xfrm>
              <a:custGeom>
                <a:avLst/>
                <a:gdLst>
                  <a:gd name="T0" fmla="*/ 0 w 232"/>
                  <a:gd name="T1" fmla="*/ 106 h 233"/>
                  <a:gd name="T2" fmla="*/ 121 w 232"/>
                  <a:gd name="T3" fmla="*/ 226 h 233"/>
                  <a:gd name="T4" fmla="*/ 121 w 232"/>
                  <a:gd name="T5" fmla="*/ 226 h 233"/>
                  <a:gd name="T6" fmla="*/ 125 w 232"/>
                  <a:gd name="T7" fmla="*/ 229 h 233"/>
                  <a:gd name="T8" fmla="*/ 129 w 232"/>
                  <a:gd name="T9" fmla="*/ 232 h 233"/>
                  <a:gd name="T10" fmla="*/ 134 w 232"/>
                  <a:gd name="T11" fmla="*/ 233 h 233"/>
                  <a:gd name="T12" fmla="*/ 138 w 232"/>
                  <a:gd name="T13" fmla="*/ 233 h 233"/>
                  <a:gd name="T14" fmla="*/ 143 w 232"/>
                  <a:gd name="T15" fmla="*/ 233 h 233"/>
                  <a:gd name="T16" fmla="*/ 148 w 232"/>
                  <a:gd name="T17" fmla="*/ 232 h 233"/>
                  <a:gd name="T18" fmla="*/ 152 w 232"/>
                  <a:gd name="T19" fmla="*/ 229 h 233"/>
                  <a:gd name="T20" fmla="*/ 156 w 232"/>
                  <a:gd name="T21" fmla="*/ 226 h 233"/>
                  <a:gd name="T22" fmla="*/ 225 w 232"/>
                  <a:gd name="T23" fmla="*/ 157 h 233"/>
                  <a:gd name="T24" fmla="*/ 225 w 232"/>
                  <a:gd name="T25" fmla="*/ 157 h 233"/>
                  <a:gd name="T26" fmla="*/ 228 w 232"/>
                  <a:gd name="T27" fmla="*/ 153 h 233"/>
                  <a:gd name="T28" fmla="*/ 230 w 232"/>
                  <a:gd name="T29" fmla="*/ 149 h 233"/>
                  <a:gd name="T30" fmla="*/ 232 w 232"/>
                  <a:gd name="T31" fmla="*/ 144 h 233"/>
                  <a:gd name="T32" fmla="*/ 232 w 232"/>
                  <a:gd name="T33" fmla="*/ 140 h 233"/>
                  <a:gd name="T34" fmla="*/ 232 w 232"/>
                  <a:gd name="T35" fmla="*/ 135 h 233"/>
                  <a:gd name="T36" fmla="*/ 230 w 232"/>
                  <a:gd name="T37" fmla="*/ 130 h 233"/>
                  <a:gd name="T38" fmla="*/ 228 w 232"/>
                  <a:gd name="T39" fmla="*/ 126 h 233"/>
                  <a:gd name="T40" fmla="*/ 225 w 232"/>
                  <a:gd name="T41" fmla="*/ 122 h 233"/>
                  <a:gd name="T42" fmla="*/ 104 w 232"/>
                  <a:gd name="T43" fmla="*/ 0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32" h="233">
                    <a:moveTo>
                      <a:pt x="0" y="106"/>
                    </a:moveTo>
                    <a:lnTo>
                      <a:pt x="121" y="226"/>
                    </a:lnTo>
                    <a:lnTo>
                      <a:pt x="121" y="226"/>
                    </a:lnTo>
                    <a:lnTo>
                      <a:pt x="125" y="229"/>
                    </a:lnTo>
                    <a:lnTo>
                      <a:pt x="129" y="232"/>
                    </a:lnTo>
                    <a:lnTo>
                      <a:pt x="134" y="233"/>
                    </a:lnTo>
                    <a:lnTo>
                      <a:pt x="138" y="233"/>
                    </a:lnTo>
                    <a:lnTo>
                      <a:pt x="143" y="233"/>
                    </a:lnTo>
                    <a:lnTo>
                      <a:pt x="148" y="232"/>
                    </a:lnTo>
                    <a:lnTo>
                      <a:pt x="152" y="229"/>
                    </a:lnTo>
                    <a:lnTo>
                      <a:pt x="156" y="226"/>
                    </a:lnTo>
                    <a:lnTo>
                      <a:pt x="225" y="157"/>
                    </a:lnTo>
                    <a:lnTo>
                      <a:pt x="225" y="157"/>
                    </a:lnTo>
                    <a:lnTo>
                      <a:pt x="228" y="153"/>
                    </a:lnTo>
                    <a:lnTo>
                      <a:pt x="230" y="149"/>
                    </a:lnTo>
                    <a:lnTo>
                      <a:pt x="232" y="144"/>
                    </a:lnTo>
                    <a:lnTo>
                      <a:pt x="232" y="140"/>
                    </a:lnTo>
                    <a:lnTo>
                      <a:pt x="232" y="135"/>
                    </a:lnTo>
                    <a:lnTo>
                      <a:pt x="230" y="130"/>
                    </a:lnTo>
                    <a:lnTo>
                      <a:pt x="228" y="126"/>
                    </a:lnTo>
                    <a:lnTo>
                      <a:pt x="225" y="122"/>
                    </a:lnTo>
                    <a:lnTo>
                      <a:pt x="104" y="0"/>
                    </a:lnTo>
                  </a:path>
                </a:pathLst>
              </a:custGeom>
              <a:noFill/>
              <a:ln w="6350">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ea typeface="+mn-ea"/>
                  <a:cs typeface="+mn-ea"/>
                </a:endParaRPr>
              </a:p>
            </p:txBody>
          </p:sp>
        </p:grpSp>
      </p:grpSp>
      <p:sp>
        <p:nvSpPr>
          <p:cNvPr id="186" name="矩形 185"/>
          <p:cNvSpPr/>
          <p:nvPr/>
        </p:nvSpPr>
        <p:spPr>
          <a:xfrm>
            <a:off x="739419" y="2811892"/>
            <a:ext cx="2507458" cy="2568896"/>
          </a:xfrm>
          <a:prstGeom prst="rect">
            <a:avLst/>
          </a:prstGeom>
        </p:spPr>
        <p:txBody>
          <a:bodyPr wrap="square" lIns="121908" tIns="60954" rIns="121908" bIns="60954">
            <a:spAutoFit/>
          </a:bodyPr>
          <a:lstStyle/>
          <a:p>
            <a:pPr algn="ctr">
              <a:lnSpc>
                <a:spcPct val="130000"/>
              </a:lnSpc>
              <a:spcAft>
                <a:spcPts val="800"/>
              </a:spcAft>
            </a:pPr>
            <a:r>
              <a:rPr lang="zh-CN" altLang="en-US" sz="1300" dirty="0">
                <a:solidFill>
                  <a:schemeClr val="accent5"/>
                </a:solidFill>
                <a:latin typeface="+mn-ea"/>
                <a:ea typeface="+mn-ea"/>
                <a:cs typeface="+mn-ea"/>
              </a:rPr>
              <a:t>在此输入您的标题</a:t>
            </a:r>
            <a:endParaRPr lang="en-US" altLang="zh-CN" sz="1300" dirty="0">
              <a:solidFill>
                <a:schemeClr val="accent5"/>
              </a:solidFill>
              <a:latin typeface="+mn-ea"/>
              <a:ea typeface="+mn-ea"/>
              <a:cs typeface="+mn-ea"/>
            </a:endParaRPr>
          </a:p>
          <a:p>
            <a:pPr algn="ctr">
              <a:lnSpc>
                <a:spcPct val="130000"/>
              </a:lnSpc>
              <a:spcAft>
                <a:spcPts val="800"/>
              </a:spcAft>
            </a:pPr>
            <a:r>
              <a:rPr lang="zh-CN" altLang="en-US" sz="1100" dirty="0">
                <a:solidFill>
                  <a:schemeClr val="bg1">
                    <a:lumMod val="65000"/>
                  </a:schemeClr>
                </a:solidFill>
                <a:latin typeface="+mn-ea"/>
                <a:ea typeface="+mn-ea"/>
                <a:cs typeface="+mn-ea"/>
              </a:rPr>
              <a:t>在此输入您的文字，在此输入您的文字，在此输入您的文字，在此输入您的文字，在此输入您的文字，在此输入您的文字，在此输入您的文字</a:t>
            </a:r>
            <a:endParaRPr lang="en-US" altLang="zh-CN" sz="1100" dirty="0">
              <a:solidFill>
                <a:schemeClr val="bg1">
                  <a:lumMod val="65000"/>
                </a:schemeClr>
              </a:solidFill>
              <a:latin typeface="+mn-ea"/>
              <a:ea typeface="+mn-ea"/>
              <a:cs typeface="+mn-ea"/>
            </a:endParaRPr>
          </a:p>
          <a:p>
            <a:pPr algn="ctr">
              <a:lnSpc>
                <a:spcPct val="130000"/>
              </a:lnSpc>
              <a:spcAft>
                <a:spcPts val="800"/>
              </a:spcAft>
            </a:pPr>
            <a:r>
              <a:rPr lang="zh-CN" altLang="en-US" sz="1100" dirty="0">
                <a:solidFill>
                  <a:schemeClr val="bg1">
                    <a:lumMod val="65000"/>
                  </a:schemeClr>
                </a:solidFill>
                <a:latin typeface="+mn-ea"/>
                <a:ea typeface="+mn-ea"/>
                <a:cs typeface="+mn-ea"/>
              </a:rPr>
              <a:t>在此输入您的文字，在此输入您的文字，在此输入您的文字，在此输入您的文字，在此输入您的文字，在此输入您的文字，在此输入您的文字，在此输入您的文字，在此输入您的文字</a:t>
            </a:r>
            <a:endParaRPr lang="en-US" altLang="zh-CN" sz="1100" dirty="0">
              <a:solidFill>
                <a:schemeClr val="bg1">
                  <a:lumMod val="65000"/>
                </a:schemeClr>
              </a:solidFill>
              <a:latin typeface="+mn-ea"/>
              <a:ea typeface="+mn-ea"/>
              <a:cs typeface="+mn-ea"/>
            </a:endParaRPr>
          </a:p>
        </p:txBody>
      </p:sp>
      <p:grpSp>
        <p:nvGrpSpPr>
          <p:cNvPr id="187" name="组合 186"/>
          <p:cNvGrpSpPr/>
          <p:nvPr/>
        </p:nvGrpSpPr>
        <p:grpSpPr>
          <a:xfrm>
            <a:off x="1621557" y="1557332"/>
            <a:ext cx="743182" cy="743181"/>
            <a:chOff x="2139017" y="3437940"/>
            <a:chExt cx="440084" cy="440084"/>
          </a:xfrm>
        </p:grpSpPr>
        <p:sp>
          <p:nvSpPr>
            <p:cNvPr id="188" name="椭圆 187"/>
            <p:cNvSpPr/>
            <p:nvPr/>
          </p:nvSpPr>
          <p:spPr>
            <a:xfrm>
              <a:off x="2139017" y="3437940"/>
              <a:ext cx="440084" cy="440084"/>
            </a:xfrm>
            <a:prstGeom prst="ellipse">
              <a:avLst/>
            </a:prstGeom>
            <a:solidFill>
              <a:schemeClr val="accent5"/>
            </a:solidFill>
            <a:ln w="19050">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endParaRPr>
            </a:p>
          </p:txBody>
        </p:sp>
        <p:grpSp>
          <p:nvGrpSpPr>
            <p:cNvPr id="189" name="组合 188"/>
            <p:cNvGrpSpPr/>
            <p:nvPr/>
          </p:nvGrpSpPr>
          <p:grpSpPr>
            <a:xfrm>
              <a:off x="2248713" y="3548250"/>
              <a:ext cx="220694" cy="219466"/>
              <a:chOff x="4083050" y="4826000"/>
              <a:chExt cx="855663" cy="850900"/>
            </a:xfrm>
          </p:grpSpPr>
          <p:sp>
            <p:nvSpPr>
              <p:cNvPr id="190" name="Freeform 25"/>
              <p:cNvSpPr/>
              <p:nvPr/>
            </p:nvSpPr>
            <p:spPr bwMode="auto">
              <a:xfrm>
                <a:off x="4083050" y="4826000"/>
                <a:ext cx="855663" cy="850900"/>
              </a:xfrm>
              <a:custGeom>
                <a:avLst/>
                <a:gdLst>
                  <a:gd name="T0" fmla="*/ 217 w 539"/>
                  <a:gd name="T1" fmla="*/ 202 h 536"/>
                  <a:gd name="T2" fmla="*/ 206 w 539"/>
                  <a:gd name="T3" fmla="*/ 199 h 536"/>
                  <a:gd name="T4" fmla="*/ 182 w 539"/>
                  <a:gd name="T5" fmla="*/ 196 h 536"/>
                  <a:gd name="T6" fmla="*/ 169 w 539"/>
                  <a:gd name="T7" fmla="*/ 195 h 536"/>
                  <a:gd name="T8" fmla="*/ 135 w 539"/>
                  <a:gd name="T9" fmla="*/ 199 h 536"/>
                  <a:gd name="T10" fmla="*/ 103 w 539"/>
                  <a:gd name="T11" fmla="*/ 209 h 536"/>
                  <a:gd name="T12" fmla="*/ 74 w 539"/>
                  <a:gd name="T13" fmla="*/ 224 h 536"/>
                  <a:gd name="T14" fmla="*/ 49 w 539"/>
                  <a:gd name="T15" fmla="*/ 246 h 536"/>
                  <a:gd name="T16" fmla="*/ 29 w 539"/>
                  <a:gd name="T17" fmla="*/ 271 h 536"/>
                  <a:gd name="T18" fmla="*/ 13 w 539"/>
                  <a:gd name="T19" fmla="*/ 300 h 536"/>
                  <a:gd name="T20" fmla="*/ 3 w 539"/>
                  <a:gd name="T21" fmla="*/ 332 h 536"/>
                  <a:gd name="T22" fmla="*/ 0 w 539"/>
                  <a:gd name="T23" fmla="*/ 366 h 536"/>
                  <a:gd name="T24" fmla="*/ 0 w 539"/>
                  <a:gd name="T25" fmla="*/ 383 h 536"/>
                  <a:gd name="T26" fmla="*/ 7 w 539"/>
                  <a:gd name="T27" fmla="*/ 417 h 536"/>
                  <a:gd name="T28" fmla="*/ 20 w 539"/>
                  <a:gd name="T29" fmla="*/ 447 h 536"/>
                  <a:gd name="T30" fmla="*/ 38 w 539"/>
                  <a:gd name="T31" fmla="*/ 474 h 536"/>
                  <a:gd name="T32" fmla="*/ 61 w 539"/>
                  <a:gd name="T33" fmla="*/ 497 h 536"/>
                  <a:gd name="T34" fmla="*/ 88 w 539"/>
                  <a:gd name="T35" fmla="*/ 516 h 536"/>
                  <a:gd name="T36" fmla="*/ 119 w 539"/>
                  <a:gd name="T37" fmla="*/ 528 h 536"/>
                  <a:gd name="T38" fmla="*/ 152 w 539"/>
                  <a:gd name="T39" fmla="*/ 535 h 536"/>
                  <a:gd name="T40" fmla="*/ 169 w 539"/>
                  <a:gd name="T41" fmla="*/ 536 h 536"/>
                  <a:gd name="T42" fmla="*/ 204 w 539"/>
                  <a:gd name="T43" fmla="*/ 533 h 536"/>
                  <a:gd name="T44" fmla="*/ 237 w 539"/>
                  <a:gd name="T45" fmla="*/ 523 h 536"/>
                  <a:gd name="T46" fmla="*/ 265 w 539"/>
                  <a:gd name="T47" fmla="*/ 507 h 536"/>
                  <a:gd name="T48" fmla="*/ 291 w 539"/>
                  <a:gd name="T49" fmla="*/ 486 h 536"/>
                  <a:gd name="T50" fmla="*/ 311 w 539"/>
                  <a:gd name="T51" fmla="*/ 461 h 536"/>
                  <a:gd name="T52" fmla="*/ 327 w 539"/>
                  <a:gd name="T53" fmla="*/ 432 h 536"/>
                  <a:gd name="T54" fmla="*/ 337 w 539"/>
                  <a:gd name="T55" fmla="*/ 400 h 536"/>
                  <a:gd name="T56" fmla="*/ 340 w 539"/>
                  <a:gd name="T57" fmla="*/ 366 h 536"/>
                  <a:gd name="T58" fmla="*/ 340 w 539"/>
                  <a:gd name="T59" fmla="*/ 354 h 536"/>
                  <a:gd name="T60" fmla="*/ 337 w 539"/>
                  <a:gd name="T61" fmla="*/ 332 h 536"/>
                  <a:gd name="T62" fmla="*/ 394 w 539"/>
                  <a:gd name="T63" fmla="*/ 261 h 536"/>
                  <a:gd name="T64" fmla="*/ 468 w 539"/>
                  <a:gd name="T65" fmla="*/ 189 h 536"/>
                  <a:gd name="T66" fmla="*/ 539 w 539"/>
                  <a:gd name="T67" fmla="*/ 108 h 536"/>
                  <a:gd name="T68" fmla="*/ 443 w 539"/>
                  <a:gd name="T69" fmla="*/ 0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9" h="536">
                    <a:moveTo>
                      <a:pt x="443" y="0"/>
                    </a:moveTo>
                    <a:lnTo>
                      <a:pt x="217" y="202"/>
                    </a:lnTo>
                    <a:lnTo>
                      <a:pt x="217" y="202"/>
                    </a:lnTo>
                    <a:lnTo>
                      <a:pt x="206" y="199"/>
                    </a:lnTo>
                    <a:lnTo>
                      <a:pt x="194" y="197"/>
                    </a:lnTo>
                    <a:lnTo>
                      <a:pt x="182" y="196"/>
                    </a:lnTo>
                    <a:lnTo>
                      <a:pt x="169" y="195"/>
                    </a:lnTo>
                    <a:lnTo>
                      <a:pt x="169" y="195"/>
                    </a:lnTo>
                    <a:lnTo>
                      <a:pt x="152" y="196"/>
                    </a:lnTo>
                    <a:lnTo>
                      <a:pt x="135" y="199"/>
                    </a:lnTo>
                    <a:lnTo>
                      <a:pt x="119" y="203"/>
                    </a:lnTo>
                    <a:lnTo>
                      <a:pt x="103" y="209"/>
                    </a:lnTo>
                    <a:lnTo>
                      <a:pt x="88" y="216"/>
                    </a:lnTo>
                    <a:lnTo>
                      <a:pt x="74" y="224"/>
                    </a:lnTo>
                    <a:lnTo>
                      <a:pt x="61" y="235"/>
                    </a:lnTo>
                    <a:lnTo>
                      <a:pt x="49" y="246"/>
                    </a:lnTo>
                    <a:lnTo>
                      <a:pt x="38" y="258"/>
                    </a:lnTo>
                    <a:lnTo>
                      <a:pt x="29" y="271"/>
                    </a:lnTo>
                    <a:lnTo>
                      <a:pt x="20" y="285"/>
                    </a:lnTo>
                    <a:lnTo>
                      <a:pt x="13" y="300"/>
                    </a:lnTo>
                    <a:lnTo>
                      <a:pt x="7" y="316"/>
                    </a:lnTo>
                    <a:lnTo>
                      <a:pt x="3" y="332"/>
                    </a:lnTo>
                    <a:lnTo>
                      <a:pt x="0" y="349"/>
                    </a:lnTo>
                    <a:lnTo>
                      <a:pt x="0" y="366"/>
                    </a:lnTo>
                    <a:lnTo>
                      <a:pt x="0" y="366"/>
                    </a:lnTo>
                    <a:lnTo>
                      <a:pt x="0" y="383"/>
                    </a:lnTo>
                    <a:lnTo>
                      <a:pt x="3" y="400"/>
                    </a:lnTo>
                    <a:lnTo>
                      <a:pt x="7" y="417"/>
                    </a:lnTo>
                    <a:lnTo>
                      <a:pt x="13" y="432"/>
                    </a:lnTo>
                    <a:lnTo>
                      <a:pt x="20" y="447"/>
                    </a:lnTo>
                    <a:lnTo>
                      <a:pt x="29" y="461"/>
                    </a:lnTo>
                    <a:lnTo>
                      <a:pt x="38" y="474"/>
                    </a:lnTo>
                    <a:lnTo>
                      <a:pt x="49" y="486"/>
                    </a:lnTo>
                    <a:lnTo>
                      <a:pt x="61" y="497"/>
                    </a:lnTo>
                    <a:lnTo>
                      <a:pt x="74" y="507"/>
                    </a:lnTo>
                    <a:lnTo>
                      <a:pt x="88" y="516"/>
                    </a:lnTo>
                    <a:lnTo>
                      <a:pt x="103" y="523"/>
                    </a:lnTo>
                    <a:lnTo>
                      <a:pt x="119" y="528"/>
                    </a:lnTo>
                    <a:lnTo>
                      <a:pt x="135" y="533"/>
                    </a:lnTo>
                    <a:lnTo>
                      <a:pt x="152" y="535"/>
                    </a:lnTo>
                    <a:lnTo>
                      <a:pt x="169" y="536"/>
                    </a:lnTo>
                    <a:lnTo>
                      <a:pt x="169" y="536"/>
                    </a:lnTo>
                    <a:lnTo>
                      <a:pt x="187" y="535"/>
                    </a:lnTo>
                    <a:lnTo>
                      <a:pt x="204" y="533"/>
                    </a:lnTo>
                    <a:lnTo>
                      <a:pt x="221" y="528"/>
                    </a:lnTo>
                    <a:lnTo>
                      <a:pt x="237" y="523"/>
                    </a:lnTo>
                    <a:lnTo>
                      <a:pt x="251" y="516"/>
                    </a:lnTo>
                    <a:lnTo>
                      <a:pt x="265" y="507"/>
                    </a:lnTo>
                    <a:lnTo>
                      <a:pt x="279" y="497"/>
                    </a:lnTo>
                    <a:lnTo>
                      <a:pt x="291" y="486"/>
                    </a:lnTo>
                    <a:lnTo>
                      <a:pt x="302" y="474"/>
                    </a:lnTo>
                    <a:lnTo>
                      <a:pt x="311" y="461"/>
                    </a:lnTo>
                    <a:lnTo>
                      <a:pt x="320" y="447"/>
                    </a:lnTo>
                    <a:lnTo>
                      <a:pt x="327" y="432"/>
                    </a:lnTo>
                    <a:lnTo>
                      <a:pt x="333" y="417"/>
                    </a:lnTo>
                    <a:lnTo>
                      <a:pt x="337" y="400"/>
                    </a:lnTo>
                    <a:lnTo>
                      <a:pt x="340" y="383"/>
                    </a:lnTo>
                    <a:lnTo>
                      <a:pt x="340" y="366"/>
                    </a:lnTo>
                    <a:lnTo>
                      <a:pt x="340" y="366"/>
                    </a:lnTo>
                    <a:lnTo>
                      <a:pt x="340" y="354"/>
                    </a:lnTo>
                    <a:lnTo>
                      <a:pt x="339" y="343"/>
                    </a:lnTo>
                    <a:lnTo>
                      <a:pt x="337" y="332"/>
                    </a:lnTo>
                    <a:lnTo>
                      <a:pt x="334" y="321"/>
                    </a:lnTo>
                    <a:lnTo>
                      <a:pt x="394" y="261"/>
                    </a:lnTo>
                    <a:lnTo>
                      <a:pt x="394" y="189"/>
                    </a:lnTo>
                    <a:lnTo>
                      <a:pt x="468" y="189"/>
                    </a:lnTo>
                    <a:lnTo>
                      <a:pt x="468" y="104"/>
                    </a:lnTo>
                    <a:lnTo>
                      <a:pt x="539" y="108"/>
                    </a:lnTo>
                    <a:lnTo>
                      <a:pt x="539" y="7"/>
                    </a:lnTo>
                    <a:lnTo>
                      <a:pt x="443" y="0"/>
                    </a:lnTo>
                    <a:close/>
                  </a:path>
                </a:pathLst>
              </a:custGeom>
              <a:noFill/>
              <a:ln w="6350">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ea typeface="+mn-ea"/>
                  <a:cs typeface="+mn-ea"/>
                </a:endParaRPr>
              </a:p>
            </p:txBody>
          </p:sp>
          <p:sp>
            <p:nvSpPr>
              <p:cNvPr id="191" name="Freeform 26"/>
              <p:cNvSpPr/>
              <p:nvPr/>
            </p:nvSpPr>
            <p:spPr bwMode="auto">
              <a:xfrm>
                <a:off x="4219575" y="5362575"/>
                <a:ext cx="184150" cy="184150"/>
              </a:xfrm>
              <a:custGeom>
                <a:avLst/>
                <a:gdLst>
                  <a:gd name="T0" fmla="*/ 116 w 116"/>
                  <a:gd name="T1" fmla="*/ 58 h 116"/>
                  <a:gd name="T2" fmla="*/ 116 w 116"/>
                  <a:gd name="T3" fmla="*/ 58 h 116"/>
                  <a:gd name="T4" fmla="*/ 116 w 116"/>
                  <a:gd name="T5" fmla="*/ 64 h 116"/>
                  <a:gd name="T6" fmla="*/ 115 w 116"/>
                  <a:gd name="T7" fmla="*/ 69 h 116"/>
                  <a:gd name="T8" fmla="*/ 111 w 116"/>
                  <a:gd name="T9" fmla="*/ 80 h 116"/>
                  <a:gd name="T10" fmla="*/ 106 w 116"/>
                  <a:gd name="T11" fmla="*/ 90 h 116"/>
                  <a:gd name="T12" fmla="*/ 99 w 116"/>
                  <a:gd name="T13" fmla="*/ 99 h 116"/>
                  <a:gd name="T14" fmla="*/ 90 w 116"/>
                  <a:gd name="T15" fmla="*/ 106 h 116"/>
                  <a:gd name="T16" fmla="*/ 81 w 116"/>
                  <a:gd name="T17" fmla="*/ 111 h 116"/>
                  <a:gd name="T18" fmla="*/ 70 w 116"/>
                  <a:gd name="T19" fmla="*/ 114 h 116"/>
                  <a:gd name="T20" fmla="*/ 64 w 116"/>
                  <a:gd name="T21" fmla="*/ 115 h 116"/>
                  <a:gd name="T22" fmla="*/ 58 w 116"/>
                  <a:gd name="T23" fmla="*/ 116 h 116"/>
                  <a:gd name="T24" fmla="*/ 58 w 116"/>
                  <a:gd name="T25" fmla="*/ 116 h 116"/>
                  <a:gd name="T26" fmla="*/ 52 w 116"/>
                  <a:gd name="T27" fmla="*/ 115 h 116"/>
                  <a:gd name="T28" fmla="*/ 46 w 116"/>
                  <a:gd name="T29" fmla="*/ 114 h 116"/>
                  <a:gd name="T30" fmla="*/ 36 w 116"/>
                  <a:gd name="T31" fmla="*/ 111 h 116"/>
                  <a:gd name="T32" fmla="*/ 26 w 116"/>
                  <a:gd name="T33" fmla="*/ 106 h 116"/>
                  <a:gd name="T34" fmla="*/ 17 w 116"/>
                  <a:gd name="T35" fmla="*/ 99 h 116"/>
                  <a:gd name="T36" fmla="*/ 10 w 116"/>
                  <a:gd name="T37" fmla="*/ 90 h 116"/>
                  <a:gd name="T38" fmla="*/ 5 w 116"/>
                  <a:gd name="T39" fmla="*/ 80 h 116"/>
                  <a:gd name="T40" fmla="*/ 1 w 116"/>
                  <a:gd name="T41" fmla="*/ 69 h 116"/>
                  <a:gd name="T42" fmla="*/ 1 w 116"/>
                  <a:gd name="T43" fmla="*/ 64 h 116"/>
                  <a:gd name="T44" fmla="*/ 0 w 116"/>
                  <a:gd name="T45" fmla="*/ 58 h 116"/>
                  <a:gd name="T46" fmla="*/ 0 w 116"/>
                  <a:gd name="T47" fmla="*/ 58 h 116"/>
                  <a:gd name="T48" fmla="*/ 1 w 116"/>
                  <a:gd name="T49" fmla="*/ 52 h 116"/>
                  <a:gd name="T50" fmla="*/ 1 w 116"/>
                  <a:gd name="T51" fmla="*/ 46 h 116"/>
                  <a:gd name="T52" fmla="*/ 5 w 116"/>
                  <a:gd name="T53" fmla="*/ 35 h 116"/>
                  <a:gd name="T54" fmla="*/ 10 w 116"/>
                  <a:gd name="T55" fmla="*/ 25 h 116"/>
                  <a:gd name="T56" fmla="*/ 17 w 116"/>
                  <a:gd name="T57" fmla="*/ 17 h 116"/>
                  <a:gd name="T58" fmla="*/ 26 w 116"/>
                  <a:gd name="T59" fmla="*/ 10 h 116"/>
                  <a:gd name="T60" fmla="*/ 36 w 116"/>
                  <a:gd name="T61" fmla="*/ 4 h 116"/>
                  <a:gd name="T62" fmla="*/ 46 w 116"/>
                  <a:gd name="T63" fmla="*/ 1 h 116"/>
                  <a:gd name="T64" fmla="*/ 52 w 116"/>
                  <a:gd name="T65" fmla="*/ 0 h 116"/>
                  <a:gd name="T66" fmla="*/ 58 w 116"/>
                  <a:gd name="T67" fmla="*/ 0 h 116"/>
                  <a:gd name="T68" fmla="*/ 58 w 116"/>
                  <a:gd name="T69" fmla="*/ 0 h 116"/>
                  <a:gd name="T70" fmla="*/ 64 w 116"/>
                  <a:gd name="T71" fmla="*/ 0 h 116"/>
                  <a:gd name="T72" fmla="*/ 70 w 116"/>
                  <a:gd name="T73" fmla="*/ 1 h 116"/>
                  <a:gd name="T74" fmla="*/ 81 w 116"/>
                  <a:gd name="T75" fmla="*/ 4 h 116"/>
                  <a:gd name="T76" fmla="*/ 90 w 116"/>
                  <a:gd name="T77" fmla="*/ 10 h 116"/>
                  <a:gd name="T78" fmla="*/ 99 w 116"/>
                  <a:gd name="T79" fmla="*/ 17 h 116"/>
                  <a:gd name="T80" fmla="*/ 106 w 116"/>
                  <a:gd name="T81" fmla="*/ 25 h 116"/>
                  <a:gd name="T82" fmla="*/ 111 w 116"/>
                  <a:gd name="T83" fmla="*/ 35 h 116"/>
                  <a:gd name="T84" fmla="*/ 115 w 116"/>
                  <a:gd name="T85" fmla="*/ 46 h 116"/>
                  <a:gd name="T86" fmla="*/ 116 w 116"/>
                  <a:gd name="T87" fmla="*/ 52 h 116"/>
                  <a:gd name="T88" fmla="*/ 116 w 116"/>
                  <a:gd name="T89" fmla="*/ 58 h 116"/>
                  <a:gd name="T90" fmla="*/ 116 w 116"/>
                  <a:gd name="T91" fmla="*/ 58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16" h="116">
                    <a:moveTo>
                      <a:pt x="116" y="58"/>
                    </a:moveTo>
                    <a:lnTo>
                      <a:pt x="116" y="58"/>
                    </a:lnTo>
                    <a:lnTo>
                      <a:pt x="116" y="64"/>
                    </a:lnTo>
                    <a:lnTo>
                      <a:pt x="115" y="69"/>
                    </a:lnTo>
                    <a:lnTo>
                      <a:pt x="111" y="80"/>
                    </a:lnTo>
                    <a:lnTo>
                      <a:pt x="106" y="90"/>
                    </a:lnTo>
                    <a:lnTo>
                      <a:pt x="99" y="99"/>
                    </a:lnTo>
                    <a:lnTo>
                      <a:pt x="90" y="106"/>
                    </a:lnTo>
                    <a:lnTo>
                      <a:pt x="81" y="111"/>
                    </a:lnTo>
                    <a:lnTo>
                      <a:pt x="70" y="114"/>
                    </a:lnTo>
                    <a:lnTo>
                      <a:pt x="64" y="115"/>
                    </a:lnTo>
                    <a:lnTo>
                      <a:pt x="58" y="116"/>
                    </a:lnTo>
                    <a:lnTo>
                      <a:pt x="58" y="116"/>
                    </a:lnTo>
                    <a:lnTo>
                      <a:pt x="52" y="115"/>
                    </a:lnTo>
                    <a:lnTo>
                      <a:pt x="46" y="114"/>
                    </a:lnTo>
                    <a:lnTo>
                      <a:pt x="36" y="111"/>
                    </a:lnTo>
                    <a:lnTo>
                      <a:pt x="26" y="106"/>
                    </a:lnTo>
                    <a:lnTo>
                      <a:pt x="17" y="99"/>
                    </a:lnTo>
                    <a:lnTo>
                      <a:pt x="10" y="90"/>
                    </a:lnTo>
                    <a:lnTo>
                      <a:pt x="5" y="80"/>
                    </a:lnTo>
                    <a:lnTo>
                      <a:pt x="1" y="69"/>
                    </a:lnTo>
                    <a:lnTo>
                      <a:pt x="1" y="64"/>
                    </a:lnTo>
                    <a:lnTo>
                      <a:pt x="0" y="58"/>
                    </a:lnTo>
                    <a:lnTo>
                      <a:pt x="0" y="58"/>
                    </a:lnTo>
                    <a:lnTo>
                      <a:pt x="1" y="52"/>
                    </a:lnTo>
                    <a:lnTo>
                      <a:pt x="1" y="46"/>
                    </a:lnTo>
                    <a:lnTo>
                      <a:pt x="5" y="35"/>
                    </a:lnTo>
                    <a:lnTo>
                      <a:pt x="10" y="25"/>
                    </a:lnTo>
                    <a:lnTo>
                      <a:pt x="17" y="17"/>
                    </a:lnTo>
                    <a:lnTo>
                      <a:pt x="26" y="10"/>
                    </a:lnTo>
                    <a:lnTo>
                      <a:pt x="36" y="4"/>
                    </a:lnTo>
                    <a:lnTo>
                      <a:pt x="46" y="1"/>
                    </a:lnTo>
                    <a:lnTo>
                      <a:pt x="52" y="0"/>
                    </a:lnTo>
                    <a:lnTo>
                      <a:pt x="58" y="0"/>
                    </a:lnTo>
                    <a:lnTo>
                      <a:pt x="58" y="0"/>
                    </a:lnTo>
                    <a:lnTo>
                      <a:pt x="64" y="0"/>
                    </a:lnTo>
                    <a:lnTo>
                      <a:pt x="70" y="1"/>
                    </a:lnTo>
                    <a:lnTo>
                      <a:pt x="81" y="4"/>
                    </a:lnTo>
                    <a:lnTo>
                      <a:pt x="90" y="10"/>
                    </a:lnTo>
                    <a:lnTo>
                      <a:pt x="99" y="17"/>
                    </a:lnTo>
                    <a:lnTo>
                      <a:pt x="106" y="25"/>
                    </a:lnTo>
                    <a:lnTo>
                      <a:pt x="111" y="35"/>
                    </a:lnTo>
                    <a:lnTo>
                      <a:pt x="115" y="46"/>
                    </a:lnTo>
                    <a:lnTo>
                      <a:pt x="116" y="52"/>
                    </a:lnTo>
                    <a:lnTo>
                      <a:pt x="116" y="58"/>
                    </a:lnTo>
                    <a:lnTo>
                      <a:pt x="116" y="58"/>
                    </a:lnTo>
                    <a:close/>
                  </a:path>
                </a:pathLst>
              </a:custGeom>
              <a:noFill/>
              <a:ln w="6350">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ea typeface="+mn-ea"/>
                  <a:cs typeface="+mn-ea"/>
                </a:endParaRPr>
              </a:p>
            </p:txBody>
          </p:sp>
          <p:sp>
            <p:nvSpPr>
              <p:cNvPr id="192" name="Line 27"/>
              <p:cNvSpPr>
                <a:spLocks noChangeShapeType="1"/>
              </p:cNvSpPr>
              <p:nvPr/>
            </p:nvSpPr>
            <p:spPr bwMode="auto">
              <a:xfrm flipH="1">
                <a:off x="4481513" y="4926013"/>
                <a:ext cx="303213" cy="274638"/>
              </a:xfrm>
              <a:prstGeom prst="line">
                <a:avLst/>
              </a:prstGeom>
              <a:noFill/>
              <a:ln w="6350">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ea typeface="+mn-ea"/>
                  <a:cs typeface="+mn-ea"/>
                </a:endParaRPr>
              </a:p>
            </p:txBody>
          </p:sp>
        </p:grpSp>
      </p:grpSp>
      <p:sp>
        <p:nvSpPr>
          <p:cNvPr id="193" name="右大括号 192"/>
          <p:cNvSpPr/>
          <p:nvPr/>
        </p:nvSpPr>
        <p:spPr>
          <a:xfrm rot="16200000">
            <a:off x="1893770" y="1256854"/>
            <a:ext cx="198764" cy="2544901"/>
          </a:xfrm>
          <a:prstGeom prst="rightBrace">
            <a:avLst>
              <a:gd name="adj1" fmla="val 49086"/>
              <a:gd name="adj2" fmla="val 50000"/>
            </a:avLst>
          </a:prstGeom>
          <a:ln w="9525">
            <a:solidFill>
              <a:schemeClr val="accent5"/>
            </a:solidFill>
          </a:ln>
        </p:spPr>
        <p:style>
          <a:lnRef idx="1">
            <a:schemeClr val="accent1"/>
          </a:lnRef>
          <a:fillRef idx="0">
            <a:schemeClr val="accent1"/>
          </a:fillRef>
          <a:effectRef idx="0">
            <a:schemeClr val="accent1"/>
          </a:effectRef>
          <a:fontRef idx="minor">
            <a:schemeClr val="tx1"/>
          </a:fontRef>
        </p:style>
        <p:txBody>
          <a:bodyPr lIns="121908" tIns="60954" rIns="121908" bIns="60954" rtlCol="0" anchor="ctr"/>
          <a:lstStyle/>
          <a:p>
            <a:pPr algn="ctr"/>
            <a:endParaRPr lang="zh-CN" altLang="en-US">
              <a:solidFill>
                <a:schemeClr val="tx1">
                  <a:lumMod val="65000"/>
                </a:schemeClr>
              </a:solidFill>
              <a:cs typeface="+mn-ea"/>
            </a:endParaRPr>
          </a:p>
        </p:txBody>
      </p:sp>
      <p:sp>
        <p:nvSpPr>
          <p:cNvPr id="194" name="左中括号 193"/>
          <p:cNvSpPr/>
          <p:nvPr/>
        </p:nvSpPr>
        <p:spPr>
          <a:xfrm rot="16200000">
            <a:off x="1944969" y="1404424"/>
            <a:ext cx="96373" cy="2544902"/>
          </a:xfrm>
          <a:prstGeom prst="leftBracket">
            <a:avLst>
              <a:gd name="adj" fmla="val 97793"/>
            </a:avLst>
          </a:prstGeom>
          <a:ln w="9525">
            <a:solidFill>
              <a:schemeClr val="accent5"/>
            </a:solidFill>
          </a:ln>
        </p:spPr>
        <p:style>
          <a:lnRef idx="1">
            <a:schemeClr val="accent1"/>
          </a:lnRef>
          <a:fillRef idx="0">
            <a:schemeClr val="accent1"/>
          </a:fillRef>
          <a:effectRef idx="0">
            <a:schemeClr val="accent1"/>
          </a:effectRef>
          <a:fontRef idx="minor">
            <a:schemeClr val="tx1"/>
          </a:fontRef>
        </p:style>
        <p:txBody>
          <a:bodyPr lIns="121908" tIns="60954" rIns="121908" bIns="60954" rtlCol="0" anchor="ctr"/>
          <a:lstStyle/>
          <a:p>
            <a:pPr algn="ctr"/>
            <a:endParaRPr lang="zh-CN" altLang="en-US">
              <a:solidFill>
                <a:schemeClr val="tx1">
                  <a:lumMod val="65000"/>
                </a:schemeClr>
              </a:solidFill>
              <a:cs typeface="+mn-ea"/>
            </a:endParaRPr>
          </a:p>
        </p:txBody>
      </p:sp>
      <p:sp>
        <p:nvSpPr>
          <p:cNvPr id="195" name="矩形 194"/>
          <p:cNvSpPr/>
          <p:nvPr/>
        </p:nvSpPr>
        <p:spPr>
          <a:xfrm>
            <a:off x="3502940" y="2811893"/>
            <a:ext cx="2507458" cy="2568896"/>
          </a:xfrm>
          <a:prstGeom prst="rect">
            <a:avLst/>
          </a:prstGeom>
        </p:spPr>
        <p:txBody>
          <a:bodyPr wrap="square" lIns="121908" tIns="60954" rIns="121908" bIns="60954">
            <a:spAutoFit/>
          </a:bodyPr>
          <a:lstStyle/>
          <a:p>
            <a:pPr algn="ctr">
              <a:lnSpc>
                <a:spcPct val="130000"/>
              </a:lnSpc>
              <a:spcAft>
                <a:spcPts val="800"/>
              </a:spcAft>
            </a:pPr>
            <a:r>
              <a:rPr lang="zh-CN" altLang="en-US" sz="1300" dirty="0">
                <a:solidFill>
                  <a:schemeClr val="accent4"/>
                </a:solidFill>
                <a:latin typeface="+mn-ea"/>
                <a:ea typeface="+mn-ea"/>
                <a:cs typeface="+mn-ea"/>
              </a:rPr>
              <a:t>在此输入您的标题</a:t>
            </a:r>
            <a:endParaRPr lang="en-US" altLang="zh-CN" sz="1300" dirty="0">
              <a:solidFill>
                <a:schemeClr val="accent4"/>
              </a:solidFill>
              <a:latin typeface="+mn-ea"/>
              <a:ea typeface="+mn-ea"/>
              <a:cs typeface="+mn-ea"/>
            </a:endParaRPr>
          </a:p>
          <a:p>
            <a:pPr algn="ctr">
              <a:lnSpc>
                <a:spcPct val="130000"/>
              </a:lnSpc>
              <a:spcAft>
                <a:spcPts val="800"/>
              </a:spcAft>
            </a:pPr>
            <a:r>
              <a:rPr lang="zh-CN" altLang="en-US" sz="1100" dirty="0">
                <a:solidFill>
                  <a:schemeClr val="bg1">
                    <a:lumMod val="65000"/>
                  </a:schemeClr>
                </a:solidFill>
                <a:latin typeface="+mn-ea"/>
                <a:ea typeface="+mn-ea"/>
                <a:cs typeface="+mn-ea"/>
              </a:rPr>
              <a:t>在此输入您的文字，在此输入您的文字，在此输入您的文字，在此输入您的文字，在此输入您的文字，在此输入您的文字，在此输入您的文字</a:t>
            </a:r>
            <a:endParaRPr lang="en-US" altLang="zh-CN" sz="1100" dirty="0">
              <a:solidFill>
                <a:schemeClr val="bg1">
                  <a:lumMod val="65000"/>
                </a:schemeClr>
              </a:solidFill>
              <a:latin typeface="+mn-ea"/>
              <a:ea typeface="+mn-ea"/>
              <a:cs typeface="+mn-ea"/>
            </a:endParaRPr>
          </a:p>
          <a:p>
            <a:pPr algn="ctr">
              <a:lnSpc>
                <a:spcPct val="130000"/>
              </a:lnSpc>
              <a:spcAft>
                <a:spcPts val="800"/>
              </a:spcAft>
            </a:pPr>
            <a:r>
              <a:rPr lang="zh-CN" altLang="en-US" sz="1100" dirty="0">
                <a:solidFill>
                  <a:schemeClr val="bg1">
                    <a:lumMod val="65000"/>
                  </a:schemeClr>
                </a:solidFill>
                <a:latin typeface="+mn-ea"/>
                <a:ea typeface="+mn-ea"/>
                <a:cs typeface="+mn-ea"/>
              </a:rPr>
              <a:t>在此输入您的文字，在此输入您的文字，在此输入您的文字，在此输入您的文字，在此输入您的文字，在此输入您的文字，在此输入您的文字，在此输入您的文字，在此输入您的文字</a:t>
            </a:r>
            <a:endParaRPr lang="en-US" altLang="zh-CN" sz="1100" dirty="0">
              <a:solidFill>
                <a:schemeClr val="bg1">
                  <a:lumMod val="65000"/>
                </a:schemeClr>
              </a:solidFill>
              <a:latin typeface="+mn-ea"/>
              <a:ea typeface="+mn-ea"/>
              <a:cs typeface="+mn-ea"/>
            </a:endParaRPr>
          </a:p>
        </p:txBody>
      </p:sp>
      <p:sp>
        <p:nvSpPr>
          <p:cNvPr id="196" name="右大括号 195"/>
          <p:cNvSpPr/>
          <p:nvPr/>
        </p:nvSpPr>
        <p:spPr>
          <a:xfrm rot="16200000">
            <a:off x="4657291" y="1256855"/>
            <a:ext cx="198764" cy="2544901"/>
          </a:xfrm>
          <a:prstGeom prst="rightBrace">
            <a:avLst>
              <a:gd name="adj1" fmla="val 49086"/>
              <a:gd name="adj2" fmla="val 50000"/>
            </a:avLst>
          </a:prstGeom>
          <a:ln w="9525">
            <a:solidFill>
              <a:schemeClr val="accent4"/>
            </a:solidFill>
          </a:ln>
        </p:spPr>
        <p:style>
          <a:lnRef idx="1">
            <a:schemeClr val="accent1"/>
          </a:lnRef>
          <a:fillRef idx="0">
            <a:schemeClr val="accent1"/>
          </a:fillRef>
          <a:effectRef idx="0">
            <a:schemeClr val="accent1"/>
          </a:effectRef>
          <a:fontRef idx="minor">
            <a:schemeClr val="tx1"/>
          </a:fontRef>
        </p:style>
        <p:txBody>
          <a:bodyPr lIns="121908" tIns="60954" rIns="121908" bIns="60954" rtlCol="0" anchor="ctr"/>
          <a:lstStyle/>
          <a:p>
            <a:pPr algn="ctr"/>
            <a:endParaRPr lang="zh-CN" altLang="en-US">
              <a:solidFill>
                <a:schemeClr val="tx1">
                  <a:lumMod val="65000"/>
                </a:schemeClr>
              </a:solidFill>
              <a:cs typeface="+mn-ea"/>
            </a:endParaRPr>
          </a:p>
        </p:txBody>
      </p:sp>
      <p:sp>
        <p:nvSpPr>
          <p:cNvPr id="197" name="左中括号 196"/>
          <p:cNvSpPr/>
          <p:nvPr/>
        </p:nvSpPr>
        <p:spPr>
          <a:xfrm rot="16200000">
            <a:off x="4708490" y="1404426"/>
            <a:ext cx="96373" cy="2544902"/>
          </a:xfrm>
          <a:prstGeom prst="leftBracket">
            <a:avLst>
              <a:gd name="adj" fmla="val 97793"/>
            </a:avLst>
          </a:prstGeom>
          <a:ln w="9525">
            <a:solidFill>
              <a:schemeClr val="accent4"/>
            </a:solidFill>
          </a:ln>
        </p:spPr>
        <p:style>
          <a:lnRef idx="1">
            <a:schemeClr val="accent1"/>
          </a:lnRef>
          <a:fillRef idx="0">
            <a:schemeClr val="accent1"/>
          </a:fillRef>
          <a:effectRef idx="0">
            <a:schemeClr val="accent1"/>
          </a:effectRef>
          <a:fontRef idx="minor">
            <a:schemeClr val="tx1"/>
          </a:fontRef>
        </p:style>
        <p:txBody>
          <a:bodyPr lIns="121908" tIns="60954" rIns="121908" bIns="60954" rtlCol="0" anchor="ctr"/>
          <a:lstStyle/>
          <a:p>
            <a:pPr algn="ctr"/>
            <a:endParaRPr lang="zh-CN" altLang="en-US">
              <a:solidFill>
                <a:schemeClr val="tx1">
                  <a:lumMod val="65000"/>
                </a:schemeClr>
              </a:solidFill>
              <a:cs typeface="+mn-ea"/>
            </a:endParaRPr>
          </a:p>
        </p:txBody>
      </p:sp>
      <p:sp>
        <p:nvSpPr>
          <p:cNvPr id="198" name="矩形 197"/>
          <p:cNvSpPr/>
          <p:nvPr/>
        </p:nvSpPr>
        <p:spPr>
          <a:xfrm>
            <a:off x="6266462" y="2811893"/>
            <a:ext cx="2507458" cy="2568896"/>
          </a:xfrm>
          <a:prstGeom prst="rect">
            <a:avLst/>
          </a:prstGeom>
        </p:spPr>
        <p:txBody>
          <a:bodyPr wrap="square" lIns="121908" tIns="60954" rIns="121908" bIns="60954">
            <a:spAutoFit/>
          </a:bodyPr>
          <a:lstStyle/>
          <a:p>
            <a:pPr algn="ctr">
              <a:lnSpc>
                <a:spcPct val="130000"/>
              </a:lnSpc>
              <a:spcAft>
                <a:spcPts val="800"/>
              </a:spcAft>
            </a:pPr>
            <a:r>
              <a:rPr lang="zh-CN" altLang="en-US" sz="1300" dirty="0">
                <a:solidFill>
                  <a:schemeClr val="accent3"/>
                </a:solidFill>
                <a:latin typeface="+mn-ea"/>
                <a:ea typeface="+mn-ea"/>
                <a:cs typeface="+mn-ea"/>
              </a:rPr>
              <a:t>在此输入您的标题</a:t>
            </a:r>
            <a:endParaRPr lang="en-US" altLang="zh-CN" sz="1300" dirty="0">
              <a:solidFill>
                <a:schemeClr val="accent3"/>
              </a:solidFill>
              <a:latin typeface="+mn-ea"/>
              <a:ea typeface="+mn-ea"/>
              <a:cs typeface="+mn-ea"/>
            </a:endParaRPr>
          </a:p>
          <a:p>
            <a:pPr algn="ctr">
              <a:lnSpc>
                <a:spcPct val="130000"/>
              </a:lnSpc>
              <a:spcAft>
                <a:spcPts val="800"/>
              </a:spcAft>
            </a:pPr>
            <a:r>
              <a:rPr lang="zh-CN" altLang="en-US" sz="1100" dirty="0">
                <a:solidFill>
                  <a:schemeClr val="bg1">
                    <a:lumMod val="65000"/>
                  </a:schemeClr>
                </a:solidFill>
                <a:latin typeface="+mn-ea"/>
                <a:ea typeface="+mn-ea"/>
                <a:cs typeface="+mn-ea"/>
              </a:rPr>
              <a:t>在此输入您的文字，在此输入您的文字，在此输入您的文字，在此输入您的文字，在此输入您的文字，在此输入您的文字，在此输入您的文字</a:t>
            </a:r>
            <a:endParaRPr lang="en-US" altLang="zh-CN" sz="1100" dirty="0">
              <a:solidFill>
                <a:schemeClr val="bg1">
                  <a:lumMod val="65000"/>
                </a:schemeClr>
              </a:solidFill>
              <a:latin typeface="+mn-ea"/>
              <a:ea typeface="+mn-ea"/>
              <a:cs typeface="+mn-ea"/>
            </a:endParaRPr>
          </a:p>
          <a:p>
            <a:pPr algn="ctr">
              <a:lnSpc>
                <a:spcPct val="130000"/>
              </a:lnSpc>
              <a:spcAft>
                <a:spcPts val="800"/>
              </a:spcAft>
            </a:pPr>
            <a:r>
              <a:rPr lang="zh-CN" altLang="en-US" sz="1100" dirty="0">
                <a:solidFill>
                  <a:schemeClr val="bg1">
                    <a:lumMod val="65000"/>
                  </a:schemeClr>
                </a:solidFill>
                <a:latin typeface="+mn-ea"/>
                <a:ea typeface="+mn-ea"/>
                <a:cs typeface="+mn-ea"/>
              </a:rPr>
              <a:t>在此输入您的文字，在此输入您的文字，在此输入您的文字，在此输入您的文字，在此输入您的文字，在此输入您的文字，在此输入您的文字，在此输入您的文字，在此输入您的文字</a:t>
            </a:r>
            <a:endParaRPr lang="en-US" altLang="zh-CN" sz="1100" dirty="0">
              <a:solidFill>
                <a:schemeClr val="bg1">
                  <a:lumMod val="65000"/>
                </a:schemeClr>
              </a:solidFill>
              <a:latin typeface="+mn-ea"/>
              <a:ea typeface="+mn-ea"/>
              <a:cs typeface="+mn-ea"/>
            </a:endParaRPr>
          </a:p>
        </p:txBody>
      </p:sp>
      <p:sp>
        <p:nvSpPr>
          <p:cNvPr id="199" name="右大括号 198"/>
          <p:cNvSpPr/>
          <p:nvPr/>
        </p:nvSpPr>
        <p:spPr>
          <a:xfrm rot="16200000">
            <a:off x="7420813" y="1256855"/>
            <a:ext cx="198764" cy="2544901"/>
          </a:xfrm>
          <a:prstGeom prst="rightBrace">
            <a:avLst>
              <a:gd name="adj1" fmla="val 49086"/>
              <a:gd name="adj2" fmla="val 50000"/>
            </a:avLst>
          </a:prstGeom>
          <a:ln w="9525">
            <a:solidFill>
              <a:schemeClr val="accent3"/>
            </a:solidFill>
          </a:ln>
        </p:spPr>
        <p:style>
          <a:lnRef idx="1">
            <a:schemeClr val="accent1"/>
          </a:lnRef>
          <a:fillRef idx="0">
            <a:schemeClr val="accent1"/>
          </a:fillRef>
          <a:effectRef idx="0">
            <a:schemeClr val="accent1"/>
          </a:effectRef>
          <a:fontRef idx="minor">
            <a:schemeClr val="tx1"/>
          </a:fontRef>
        </p:style>
        <p:txBody>
          <a:bodyPr lIns="121908" tIns="60954" rIns="121908" bIns="60954" rtlCol="0" anchor="ctr"/>
          <a:lstStyle/>
          <a:p>
            <a:pPr algn="ctr"/>
            <a:endParaRPr lang="zh-CN" altLang="en-US">
              <a:solidFill>
                <a:schemeClr val="tx1">
                  <a:lumMod val="65000"/>
                </a:schemeClr>
              </a:solidFill>
              <a:cs typeface="+mn-ea"/>
            </a:endParaRPr>
          </a:p>
        </p:txBody>
      </p:sp>
      <p:sp>
        <p:nvSpPr>
          <p:cNvPr id="200" name="左中括号 199"/>
          <p:cNvSpPr/>
          <p:nvPr/>
        </p:nvSpPr>
        <p:spPr>
          <a:xfrm rot="16200000">
            <a:off x="7472011" y="1404426"/>
            <a:ext cx="96373" cy="2544902"/>
          </a:xfrm>
          <a:prstGeom prst="leftBracket">
            <a:avLst>
              <a:gd name="adj" fmla="val 97793"/>
            </a:avLst>
          </a:prstGeom>
          <a:ln w="9525">
            <a:solidFill>
              <a:schemeClr val="accent3"/>
            </a:solidFill>
          </a:ln>
        </p:spPr>
        <p:style>
          <a:lnRef idx="1">
            <a:schemeClr val="accent1"/>
          </a:lnRef>
          <a:fillRef idx="0">
            <a:schemeClr val="accent1"/>
          </a:fillRef>
          <a:effectRef idx="0">
            <a:schemeClr val="accent1"/>
          </a:effectRef>
          <a:fontRef idx="minor">
            <a:schemeClr val="tx1"/>
          </a:fontRef>
        </p:style>
        <p:txBody>
          <a:bodyPr lIns="121908" tIns="60954" rIns="121908" bIns="60954" rtlCol="0" anchor="ctr"/>
          <a:lstStyle/>
          <a:p>
            <a:pPr algn="ctr"/>
            <a:endParaRPr lang="zh-CN" altLang="en-US">
              <a:solidFill>
                <a:schemeClr val="tx1">
                  <a:lumMod val="65000"/>
                </a:schemeClr>
              </a:solidFill>
              <a:cs typeface="+mn-ea"/>
            </a:endParaRPr>
          </a:p>
        </p:txBody>
      </p:sp>
      <p:sp>
        <p:nvSpPr>
          <p:cNvPr id="201" name="矩形 200"/>
          <p:cNvSpPr/>
          <p:nvPr/>
        </p:nvSpPr>
        <p:spPr>
          <a:xfrm>
            <a:off x="9029979" y="2811893"/>
            <a:ext cx="2507458" cy="2568896"/>
          </a:xfrm>
          <a:prstGeom prst="rect">
            <a:avLst/>
          </a:prstGeom>
        </p:spPr>
        <p:txBody>
          <a:bodyPr wrap="square" lIns="121908" tIns="60954" rIns="121908" bIns="60954">
            <a:spAutoFit/>
          </a:bodyPr>
          <a:lstStyle/>
          <a:p>
            <a:pPr algn="ctr">
              <a:lnSpc>
                <a:spcPct val="130000"/>
              </a:lnSpc>
              <a:spcAft>
                <a:spcPts val="800"/>
              </a:spcAft>
            </a:pPr>
            <a:r>
              <a:rPr lang="zh-CN" altLang="en-US" sz="1300" dirty="0">
                <a:solidFill>
                  <a:schemeClr val="accent2"/>
                </a:solidFill>
                <a:latin typeface="+mn-ea"/>
                <a:ea typeface="+mn-ea"/>
                <a:cs typeface="+mn-ea"/>
              </a:rPr>
              <a:t>在此输入您的标题</a:t>
            </a:r>
            <a:endParaRPr lang="en-US" altLang="zh-CN" sz="1300" dirty="0">
              <a:solidFill>
                <a:schemeClr val="accent2"/>
              </a:solidFill>
              <a:latin typeface="+mn-ea"/>
              <a:ea typeface="+mn-ea"/>
              <a:cs typeface="+mn-ea"/>
            </a:endParaRPr>
          </a:p>
          <a:p>
            <a:pPr algn="ctr">
              <a:lnSpc>
                <a:spcPct val="130000"/>
              </a:lnSpc>
              <a:spcAft>
                <a:spcPts val="800"/>
              </a:spcAft>
            </a:pPr>
            <a:r>
              <a:rPr lang="zh-CN" altLang="en-US" sz="1100" dirty="0">
                <a:solidFill>
                  <a:schemeClr val="bg1">
                    <a:lumMod val="65000"/>
                  </a:schemeClr>
                </a:solidFill>
                <a:latin typeface="+mn-ea"/>
                <a:ea typeface="+mn-ea"/>
                <a:cs typeface="+mn-ea"/>
              </a:rPr>
              <a:t>在此输入您的文字，在此输入您的文字，在此输入您的文字，在此输入您的文字，在此输入您的文字，在此输入您的文字，在此输入您的文字</a:t>
            </a:r>
            <a:endParaRPr lang="en-US" altLang="zh-CN" sz="1100" dirty="0">
              <a:solidFill>
                <a:schemeClr val="bg1">
                  <a:lumMod val="65000"/>
                </a:schemeClr>
              </a:solidFill>
              <a:latin typeface="+mn-ea"/>
              <a:ea typeface="+mn-ea"/>
              <a:cs typeface="+mn-ea"/>
            </a:endParaRPr>
          </a:p>
          <a:p>
            <a:pPr algn="ctr">
              <a:lnSpc>
                <a:spcPct val="130000"/>
              </a:lnSpc>
              <a:spcAft>
                <a:spcPts val="800"/>
              </a:spcAft>
            </a:pPr>
            <a:r>
              <a:rPr lang="zh-CN" altLang="en-US" sz="1100" dirty="0">
                <a:solidFill>
                  <a:schemeClr val="bg1">
                    <a:lumMod val="65000"/>
                  </a:schemeClr>
                </a:solidFill>
                <a:latin typeface="+mn-ea"/>
                <a:ea typeface="+mn-ea"/>
                <a:cs typeface="+mn-ea"/>
              </a:rPr>
              <a:t>在此输入您的文字，在此输入您的文字，在此输入您的文字，在此输入您的文字，在此输入您的文字，在此输入您的文字，在此输入您的文字，在此输入您的文字，在此输入您的文字</a:t>
            </a:r>
            <a:endParaRPr lang="en-US" altLang="zh-CN" sz="1100" dirty="0">
              <a:solidFill>
                <a:schemeClr val="bg1">
                  <a:lumMod val="65000"/>
                </a:schemeClr>
              </a:solidFill>
              <a:latin typeface="+mn-ea"/>
              <a:ea typeface="+mn-ea"/>
              <a:cs typeface="+mn-ea"/>
            </a:endParaRPr>
          </a:p>
        </p:txBody>
      </p:sp>
      <p:sp>
        <p:nvSpPr>
          <p:cNvPr id="202" name="右大括号 201"/>
          <p:cNvSpPr/>
          <p:nvPr/>
        </p:nvSpPr>
        <p:spPr>
          <a:xfrm rot="16200000">
            <a:off x="10184330" y="1256855"/>
            <a:ext cx="198764" cy="2544901"/>
          </a:xfrm>
          <a:prstGeom prst="rightBrace">
            <a:avLst>
              <a:gd name="adj1" fmla="val 49086"/>
              <a:gd name="adj2" fmla="val 50000"/>
            </a:avLst>
          </a:prstGeom>
          <a:ln w="9525">
            <a:solidFill>
              <a:schemeClr val="accent2"/>
            </a:solidFill>
          </a:ln>
        </p:spPr>
        <p:style>
          <a:lnRef idx="1">
            <a:schemeClr val="accent1"/>
          </a:lnRef>
          <a:fillRef idx="0">
            <a:schemeClr val="accent1"/>
          </a:fillRef>
          <a:effectRef idx="0">
            <a:schemeClr val="accent1"/>
          </a:effectRef>
          <a:fontRef idx="minor">
            <a:schemeClr val="tx1"/>
          </a:fontRef>
        </p:style>
        <p:txBody>
          <a:bodyPr lIns="121908" tIns="60954" rIns="121908" bIns="60954" rtlCol="0" anchor="ctr"/>
          <a:lstStyle/>
          <a:p>
            <a:pPr algn="ctr"/>
            <a:endParaRPr lang="zh-CN" altLang="en-US">
              <a:solidFill>
                <a:schemeClr val="tx1">
                  <a:lumMod val="65000"/>
                </a:schemeClr>
              </a:solidFill>
              <a:cs typeface="+mn-ea"/>
            </a:endParaRPr>
          </a:p>
        </p:txBody>
      </p:sp>
      <p:sp>
        <p:nvSpPr>
          <p:cNvPr id="203" name="左中括号 202"/>
          <p:cNvSpPr/>
          <p:nvPr/>
        </p:nvSpPr>
        <p:spPr>
          <a:xfrm rot="16200000">
            <a:off x="10235529" y="1404426"/>
            <a:ext cx="96373" cy="2544902"/>
          </a:xfrm>
          <a:prstGeom prst="leftBracket">
            <a:avLst>
              <a:gd name="adj" fmla="val 97793"/>
            </a:avLst>
          </a:prstGeom>
          <a:ln w="9525">
            <a:solidFill>
              <a:schemeClr val="accent2"/>
            </a:solidFill>
          </a:ln>
        </p:spPr>
        <p:style>
          <a:lnRef idx="1">
            <a:schemeClr val="accent1"/>
          </a:lnRef>
          <a:fillRef idx="0">
            <a:schemeClr val="accent1"/>
          </a:fillRef>
          <a:effectRef idx="0">
            <a:schemeClr val="accent1"/>
          </a:effectRef>
          <a:fontRef idx="minor">
            <a:schemeClr val="tx1"/>
          </a:fontRef>
        </p:style>
        <p:txBody>
          <a:bodyPr lIns="121908" tIns="60954" rIns="121908" bIns="60954" rtlCol="0" anchor="ctr"/>
          <a:lstStyle/>
          <a:p>
            <a:pPr algn="ctr"/>
            <a:endParaRPr lang="zh-CN" altLang="en-US">
              <a:solidFill>
                <a:schemeClr val="tx1">
                  <a:lumMod val="65000"/>
                </a:schemeClr>
              </a:solidFill>
              <a:cs typeface="+mn-ea"/>
            </a:endParaRPr>
          </a:p>
        </p:txBody>
      </p:sp>
      <p:sp>
        <p:nvSpPr>
          <p:cNvPr id="2" name="标题 1"/>
          <p:cNvSpPr>
            <a:spLocks noGrp="1"/>
          </p:cNvSpPr>
          <p:nvPr>
            <p:ph type="title"/>
          </p:nvPr>
        </p:nvSpPr>
        <p:spPr/>
        <p:txBody>
          <a:bodyPr/>
          <a:lstStyle/>
          <a:p>
            <a:r>
              <a:rPr lang="zh-CN" altLang="en-US" dirty="0">
                <a:ea typeface="+mn-ea"/>
                <a:cs typeface="+mn-ea"/>
              </a:rPr>
              <a:t>单击此处添加标题</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87"/>
                                        </p:tgtEl>
                                        <p:attrNameLst>
                                          <p:attrName>style.visibility</p:attrName>
                                        </p:attrNameLst>
                                      </p:cBhvr>
                                      <p:to>
                                        <p:strVal val="visible"/>
                                      </p:to>
                                    </p:set>
                                    <p:anim calcmode="lin" valueType="num">
                                      <p:cBhvr>
                                        <p:cTn id="7" dur="300" fill="hold"/>
                                        <p:tgtEl>
                                          <p:spTgt spid="187"/>
                                        </p:tgtEl>
                                        <p:attrNameLst>
                                          <p:attrName>ppt_w</p:attrName>
                                        </p:attrNameLst>
                                      </p:cBhvr>
                                      <p:tavLst>
                                        <p:tav tm="0">
                                          <p:val>
                                            <p:fltVal val="0"/>
                                          </p:val>
                                        </p:tav>
                                        <p:tav tm="100000">
                                          <p:val>
                                            <p:strVal val="#ppt_w"/>
                                          </p:val>
                                        </p:tav>
                                      </p:tavLst>
                                    </p:anim>
                                    <p:anim calcmode="lin" valueType="num">
                                      <p:cBhvr>
                                        <p:cTn id="8" dur="300" fill="hold"/>
                                        <p:tgtEl>
                                          <p:spTgt spid="187"/>
                                        </p:tgtEl>
                                        <p:attrNameLst>
                                          <p:attrName>ppt_h</p:attrName>
                                        </p:attrNameLst>
                                      </p:cBhvr>
                                      <p:tavLst>
                                        <p:tav tm="0">
                                          <p:val>
                                            <p:fltVal val="0"/>
                                          </p:val>
                                        </p:tav>
                                        <p:tav tm="100000">
                                          <p:val>
                                            <p:strVal val="#ppt_h"/>
                                          </p:val>
                                        </p:tav>
                                      </p:tavLst>
                                    </p:anim>
                                    <p:animEffect transition="in" filter="fade">
                                      <p:cBhvr>
                                        <p:cTn id="9" dur="300"/>
                                        <p:tgtEl>
                                          <p:spTgt spid="187"/>
                                        </p:tgtEl>
                                      </p:cBhvr>
                                    </p:animEffect>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193"/>
                                        </p:tgtEl>
                                        <p:attrNameLst>
                                          <p:attrName>style.visibility</p:attrName>
                                        </p:attrNameLst>
                                      </p:cBhvr>
                                      <p:to>
                                        <p:strVal val="visible"/>
                                      </p:to>
                                    </p:set>
                                    <p:animEffect transition="in" filter="fade">
                                      <p:cBhvr>
                                        <p:cTn id="13" dur="300"/>
                                        <p:tgtEl>
                                          <p:spTgt spid="19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94"/>
                                        </p:tgtEl>
                                        <p:attrNameLst>
                                          <p:attrName>style.visibility</p:attrName>
                                        </p:attrNameLst>
                                      </p:cBhvr>
                                      <p:to>
                                        <p:strVal val="visible"/>
                                      </p:to>
                                    </p:set>
                                    <p:animEffect transition="in" filter="fade">
                                      <p:cBhvr>
                                        <p:cTn id="16" dur="300"/>
                                        <p:tgtEl>
                                          <p:spTgt spid="194"/>
                                        </p:tgtEl>
                                      </p:cBhvr>
                                    </p:animEffect>
                                  </p:childTnLst>
                                </p:cTn>
                              </p:par>
                            </p:childTnLst>
                          </p:cTn>
                        </p:par>
                        <p:par>
                          <p:cTn id="17" fill="hold">
                            <p:stCondLst>
                              <p:cond delay="1000"/>
                            </p:stCondLst>
                            <p:childTnLst>
                              <p:par>
                                <p:cTn id="18" presetID="42" presetClass="path" presetSubtype="0" accel="50000" decel="50000" fill="hold" grpId="1" nodeType="afterEffect">
                                  <p:stCondLst>
                                    <p:cond delay="0"/>
                                  </p:stCondLst>
                                  <p:childTnLst>
                                    <p:animMotion origin="layout" path="M 1.94444E-6 -2.09877E-6 L 1.94444E-6 0.41729 " pathEditMode="relative" rAng="0" ptsTypes="AA">
                                      <p:cBhvr>
                                        <p:cTn id="19" dur="500" fill="hold"/>
                                        <p:tgtEl>
                                          <p:spTgt spid="194"/>
                                        </p:tgtEl>
                                        <p:attrNameLst>
                                          <p:attrName>ppt_x</p:attrName>
                                          <p:attrName>ppt_y</p:attrName>
                                        </p:attrNameLst>
                                      </p:cBhvr>
                                      <p:rCtr x="0" y="20864"/>
                                    </p:animMotion>
                                  </p:childTnLst>
                                </p:cTn>
                              </p:par>
                            </p:childTnLst>
                          </p:cTn>
                        </p:par>
                        <p:par>
                          <p:cTn id="20" fill="hold">
                            <p:stCondLst>
                              <p:cond delay="1500"/>
                            </p:stCondLst>
                            <p:childTnLst>
                              <p:par>
                                <p:cTn id="21" presetID="10" presetClass="entr" presetSubtype="0" fill="hold" grpId="0" nodeType="afterEffect">
                                  <p:stCondLst>
                                    <p:cond delay="0"/>
                                  </p:stCondLst>
                                  <p:childTnLst>
                                    <p:set>
                                      <p:cBhvr>
                                        <p:cTn id="22" dur="1" fill="hold">
                                          <p:stCondLst>
                                            <p:cond delay="0"/>
                                          </p:stCondLst>
                                        </p:cTn>
                                        <p:tgtEl>
                                          <p:spTgt spid="186"/>
                                        </p:tgtEl>
                                        <p:attrNameLst>
                                          <p:attrName>style.visibility</p:attrName>
                                        </p:attrNameLst>
                                      </p:cBhvr>
                                      <p:to>
                                        <p:strVal val="visible"/>
                                      </p:to>
                                    </p:set>
                                    <p:animEffect transition="in" filter="fade">
                                      <p:cBhvr>
                                        <p:cTn id="23" dur="300"/>
                                        <p:tgtEl>
                                          <p:spTgt spid="186"/>
                                        </p:tgtEl>
                                      </p:cBhvr>
                                    </p:animEffect>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172"/>
                                        </p:tgtEl>
                                        <p:attrNameLst>
                                          <p:attrName>style.visibility</p:attrName>
                                        </p:attrNameLst>
                                      </p:cBhvr>
                                      <p:to>
                                        <p:strVal val="visible"/>
                                      </p:to>
                                    </p:set>
                                    <p:anim calcmode="lin" valueType="num">
                                      <p:cBhvr>
                                        <p:cTn id="27" dur="300" fill="hold"/>
                                        <p:tgtEl>
                                          <p:spTgt spid="172"/>
                                        </p:tgtEl>
                                        <p:attrNameLst>
                                          <p:attrName>ppt_w</p:attrName>
                                        </p:attrNameLst>
                                      </p:cBhvr>
                                      <p:tavLst>
                                        <p:tav tm="0">
                                          <p:val>
                                            <p:fltVal val="0"/>
                                          </p:val>
                                        </p:tav>
                                        <p:tav tm="100000">
                                          <p:val>
                                            <p:strVal val="#ppt_w"/>
                                          </p:val>
                                        </p:tav>
                                      </p:tavLst>
                                    </p:anim>
                                    <p:anim calcmode="lin" valueType="num">
                                      <p:cBhvr>
                                        <p:cTn id="28" dur="300" fill="hold"/>
                                        <p:tgtEl>
                                          <p:spTgt spid="172"/>
                                        </p:tgtEl>
                                        <p:attrNameLst>
                                          <p:attrName>ppt_h</p:attrName>
                                        </p:attrNameLst>
                                      </p:cBhvr>
                                      <p:tavLst>
                                        <p:tav tm="0">
                                          <p:val>
                                            <p:fltVal val="0"/>
                                          </p:val>
                                        </p:tav>
                                        <p:tav tm="100000">
                                          <p:val>
                                            <p:strVal val="#ppt_h"/>
                                          </p:val>
                                        </p:tav>
                                      </p:tavLst>
                                    </p:anim>
                                    <p:animEffect transition="in" filter="fade">
                                      <p:cBhvr>
                                        <p:cTn id="29" dur="300"/>
                                        <p:tgtEl>
                                          <p:spTgt spid="172"/>
                                        </p:tgtEl>
                                      </p:cBhvr>
                                    </p:animEffect>
                                  </p:childTnLst>
                                </p:cTn>
                              </p:par>
                            </p:childTnLst>
                          </p:cTn>
                        </p:par>
                        <p:par>
                          <p:cTn id="30" fill="hold">
                            <p:stCondLst>
                              <p:cond delay="2500"/>
                            </p:stCondLst>
                            <p:childTnLst>
                              <p:par>
                                <p:cTn id="31" presetID="10" presetClass="entr" presetSubtype="0" fill="hold" grpId="0" nodeType="afterEffect">
                                  <p:stCondLst>
                                    <p:cond delay="0"/>
                                  </p:stCondLst>
                                  <p:childTnLst>
                                    <p:set>
                                      <p:cBhvr>
                                        <p:cTn id="32" dur="1" fill="hold">
                                          <p:stCondLst>
                                            <p:cond delay="0"/>
                                          </p:stCondLst>
                                        </p:cTn>
                                        <p:tgtEl>
                                          <p:spTgt spid="196"/>
                                        </p:tgtEl>
                                        <p:attrNameLst>
                                          <p:attrName>style.visibility</p:attrName>
                                        </p:attrNameLst>
                                      </p:cBhvr>
                                      <p:to>
                                        <p:strVal val="visible"/>
                                      </p:to>
                                    </p:set>
                                    <p:animEffect transition="in" filter="fade">
                                      <p:cBhvr>
                                        <p:cTn id="33" dur="300"/>
                                        <p:tgtEl>
                                          <p:spTgt spid="196"/>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97"/>
                                        </p:tgtEl>
                                        <p:attrNameLst>
                                          <p:attrName>style.visibility</p:attrName>
                                        </p:attrNameLst>
                                      </p:cBhvr>
                                      <p:to>
                                        <p:strVal val="visible"/>
                                      </p:to>
                                    </p:set>
                                    <p:animEffect transition="in" filter="fade">
                                      <p:cBhvr>
                                        <p:cTn id="36" dur="300"/>
                                        <p:tgtEl>
                                          <p:spTgt spid="197"/>
                                        </p:tgtEl>
                                      </p:cBhvr>
                                    </p:animEffect>
                                  </p:childTnLst>
                                </p:cTn>
                              </p:par>
                            </p:childTnLst>
                          </p:cTn>
                        </p:par>
                        <p:par>
                          <p:cTn id="37" fill="hold">
                            <p:stCondLst>
                              <p:cond delay="3000"/>
                            </p:stCondLst>
                            <p:childTnLst>
                              <p:par>
                                <p:cTn id="38" presetID="42" presetClass="path" presetSubtype="0" accel="50000" decel="50000" fill="hold" grpId="1" nodeType="afterEffect">
                                  <p:stCondLst>
                                    <p:cond delay="0"/>
                                  </p:stCondLst>
                                  <p:childTnLst>
                                    <p:animMotion origin="layout" path="M -4.16667E-6 -2.09877E-6 L -4.16667E-6 0.41729 " pathEditMode="relative" rAng="0" ptsTypes="AA">
                                      <p:cBhvr>
                                        <p:cTn id="39" dur="500" fill="hold"/>
                                        <p:tgtEl>
                                          <p:spTgt spid="197"/>
                                        </p:tgtEl>
                                        <p:attrNameLst>
                                          <p:attrName>ppt_x</p:attrName>
                                          <p:attrName>ppt_y</p:attrName>
                                        </p:attrNameLst>
                                      </p:cBhvr>
                                      <p:rCtr x="0" y="20864"/>
                                    </p:animMotion>
                                  </p:childTnLst>
                                </p:cTn>
                              </p:par>
                            </p:childTnLst>
                          </p:cTn>
                        </p:par>
                        <p:par>
                          <p:cTn id="40" fill="hold">
                            <p:stCondLst>
                              <p:cond delay="3500"/>
                            </p:stCondLst>
                            <p:childTnLst>
                              <p:par>
                                <p:cTn id="41" presetID="10" presetClass="entr" presetSubtype="0" fill="hold" grpId="0" nodeType="afterEffect">
                                  <p:stCondLst>
                                    <p:cond delay="0"/>
                                  </p:stCondLst>
                                  <p:childTnLst>
                                    <p:set>
                                      <p:cBhvr>
                                        <p:cTn id="42" dur="1" fill="hold">
                                          <p:stCondLst>
                                            <p:cond delay="0"/>
                                          </p:stCondLst>
                                        </p:cTn>
                                        <p:tgtEl>
                                          <p:spTgt spid="195"/>
                                        </p:tgtEl>
                                        <p:attrNameLst>
                                          <p:attrName>style.visibility</p:attrName>
                                        </p:attrNameLst>
                                      </p:cBhvr>
                                      <p:to>
                                        <p:strVal val="visible"/>
                                      </p:to>
                                    </p:set>
                                    <p:animEffect transition="in" filter="fade">
                                      <p:cBhvr>
                                        <p:cTn id="43" dur="300"/>
                                        <p:tgtEl>
                                          <p:spTgt spid="195"/>
                                        </p:tgtEl>
                                      </p:cBhvr>
                                    </p:animEffect>
                                  </p:childTnLst>
                                </p:cTn>
                              </p:par>
                            </p:childTnLst>
                          </p:cTn>
                        </p:par>
                        <p:par>
                          <p:cTn id="44" fill="hold">
                            <p:stCondLst>
                              <p:cond delay="4000"/>
                            </p:stCondLst>
                            <p:childTnLst>
                              <p:par>
                                <p:cTn id="45" presetID="53" presetClass="entr" presetSubtype="16" fill="hold" nodeType="afterEffect">
                                  <p:stCondLst>
                                    <p:cond delay="0"/>
                                  </p:stCondLst>
                                  <p:childTnLst>
                                    <p:set>
                                      <p:cBhvr>
                                        <p:cTn id="46" dur="1" fill="hold">
                                          <p:stCondLst>
                                            <p:cond delay="0"/>
                                          </p:stCondLst>
                                        </p:cTn>
                                        <p:tgtEl>
                                          <p:spTgt spid="158"/>
                                        </p:tgtEl>
                                        <p:attrNameLst>
                                          <p:attrName>style.visibility</p:attrName>
                                        </p:attrNameLst>
                                      </p:cBhvr>
                                      <p:to>
                                        <p:strVal val="visible"/>
                                      </p:to>
                                    </p:set>
                                    <p:anim calcmode="lin" valueType="num">
                                      <p:cBhvr>
                                        <p:cTn id="47" dur="300" fill="hold"/>
                                        <p:tgtEl>
                                          <p:spTgt spid="158"/>
                                        </p:tgtEl>
                                        <p:attrNameLst>
                                          <p:attrName>ppt_w</p:attrName>
                                        </p:attrNameLst>
                                      </p:cBhvr>
                                      <p:tavLst>
                                        <p:tav tm="0">
                                          <p:val>
                                            <p:fltVal val="0"/>
                                          </p:val>
                                        </p:tav>
                                        <p:tav tm="100000">
                                          <p:val>
                                            <p:strVal val="#ppt_w"/>
                                          </p:val>
                                        </p:tav>
                                      </p:tavLst>
                                    </p:anim>
                                    <p:anim calcmode="lin" valueType="num">
                                      <p:cBhvr>
                                        <p:cTn id="48" dur="300" fill="hold"/>
                                        <p:tgtEl>
                                          <p:spTgt spid="158"/>
                                        </p:tgtEl>
                                        <p:attrNameLst>
                                          <p:attrName>ppt_h</p:attrName>
                                        </p:attrNameLst>
                                      </p:cBhvr>
                                      <p:tavLst>
                                        <p:tav tm="0">
                                          <p:val>
                                            <p:fltVal val="0"/>
                                          </p:val>
                                        </p:tav>
                                        <p:tav tm="100000">
                                          <p:val>
                                            <p:strVal val="#ppt_h"/>
                                          </p:val>
                                        </p:tav>
                                      </p:tavLst>
                                    </p:anim>
                                    <p:animEffect transition="in" filter="fade">
                                      <p:cBhvr>
                                        <p:cTn id="49" dur="300"/>
                                        <p:tgtEl>
                                          <p:spTgt spid="158"/>
                                        </p:tgtEl>
                                      </p:cBhvr>
                                    </p:animEffect>
                                  </p:childTnLst>
                                </p:cTn>
                              </p:par>
                            </p:childTnLst>
                          </p:cTn>
                        </p:par>
                        <p:par>
                          <p:cTn id="50" fill="hold">
                            <p:stCondLst>
                              <p:cond delay="4500"/>
                            </p:stCondLst>
                            <p:childTnLst>
                              <p:par>
                                <p:cTn id="51" presetID="10" presetClass="entr" presetSubtype="0" fill="hold" grpId="0" nodeType="afterEffect">
                                  <p:stCondLst>
                                    <p:cond delay="0"/>
                                  </p:stCondLst>
                                  <p:childTnLst>
                                    <p:set>
                                      <p:cBhvr>
                                        <p:cTn id="52" dur="1" fill="hold">
                                          <p:stCondLst>
                                            <p:cond delay="0"/>
                                          </p:stCondLst>
                                        </p:cTn>
                                        <p:tgtEl>
                                          <p:spTgt spid="199"/>
                                        </p:tgtEl>
                                        <p:attrNameLst>
                                          <p:attrName>style.visibility</p:attrName>
                                        </p:attrNameLst>
                                      </p:cBhvr>
                                      <p:to>
                                        <p:strVal val="visible"/>
                                      </p:to>
                                    </p:set>
                                    <p:animEffect transition="in" filter="fade">
                                      <p:cBhvr>
                                        <p:cTn id="53" dur="300"/>
                                        <p:tgtEl>
                                          <p:spTgt spid="199"/>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200"/>
                                        </p:tgtEl>
                                        <p:attrNameLst>
                                          <p:attrName>style.visibility</p:attrName>
                                        </p:attrNameLst>
                                      </p:cBhvr>
                                      <p:to>
                                        <p:strVal val="visible"/>
                                      </p:to>
                                    </p:set>
                                    <p:animEffect transition="in" filter="fade">
                                      <p:cBhvr>
                                        <p:cTn id="56" dur="300"/>
                                        <p:tgtEl>
                                          <p:spTgt spid="200"/>
                                        </p:tgtEl>
                                      </p:cBhvr>
                                    </p:animEffect>
                                  </p:childTnLst>
                                </p:cTn>
                              </p:par>
                            </p:childTnLst>
                          </p:cTn>
                        </p:par>
                        <p:par>
                          <p:cTn id="57" fill="hold">
                            <p:stCondLst>
                              <p:cond delay="5000"/>
                            </p:stCondLst>
                            <p:childTnLst>
                              <p:par>
                                <p:cTn id="58" presetID="42" presetClass="path" presetSubtype="0" accel="50000" decel="50000" fill="hold" grpId="1" nodeType="afterEffect">
                                  <p:stCondLst>
                                    <p:cond delay="0"/>
                                  </p:stCondLst>
                                  <p:childTnLst>
                                    <p:animMotion origin="layout" path="M -2.77778E-7 -2.09877E-6 L -2.77778E-7 0.41729 " pathEditMode="relative" rAng="0" ptsTypes="AA">
                                      <p:cBhvr>
                                        <p:cTn id="59" dur="500" fill="hold"/>
                                        <p:tgtEl>
                                          <p:spTgt spid="200"/>
                                        </p:tgtEl>
                                        <p:attrNameLst>
                                          <p:attrName>ppt_x</p:attrName>
                                          <p:attrName>ppt_y</p:attrName>
                                        </p:attrNameLst>
                                      </p:cBhvr>
                                      <p:rCtr x="0" y="20864"/>
                                    </p:animMotion>
                                  </p:childTnLst>
                                </p:cTn>
                              </p:par>
                            </p:childTnLst>
                          </p:cTn>
                        </p:par>
                        <p:par>
                          <p:cTn id="60" fill="hold">
                            <p:stCondLst>
                              <p:cond delay="5500"/>
                            </p:stCondLst>
                            <p:childTnLst>
                              <p:par>
                                <p:cTn id="61" presetID="10" presetClass="entr" presetSubtype="0" fill="hold" grpId="0" nodeType="afterEffect">
                                  <p:stCondLst>
                                    <p:cond delay="0"/>
                                  </p:stCondLst>
                                  <p:childTnLst>
                                    <p:set>
                                      <p:cBhvr>
                                        <p:cTn id="62" dur="1" fill="hold">
                                          <p:stCondLst>
                                            <p:cond delay="0"/>
                                          </p:stCondLst>
                                        </p:cTn>
                                        <p:tgtEl>
                                          <p:spTgt spid="198"/>
                                        </p:tgtEl>
                                        <p:attrNameLst>
                                          <p:attrName>style.visibility</p:attrName>
                                        </p:attrNameLst>
                                      </p:cBhvr>
                                      <p:to>
                                        <p:strVal val="visible"/>
                                      </p:to>
                                    </p:set>
                                    <p:animEffect transition="in" filter="fade">
                                      <p:cBhvr>
                                        <p:cTn id="63" dur="300"/>
                                        <p:tgtEl>
                                          <p:spTgt spid="198"/>
                                        </p:tgtEl>
                                      </p:cBhvr>
                                    </p:animEffect>
                                  </p:childTnLst>
                                </p:cTn>
                              </p:par>
                            </p:childTnLst>
                          </p:cTn>
                        </p:par>
                        <p:par>
                          <p:cTn id="64" fill="hold">
                            <p:stCondLst>
                              <p:cond delay="6000"/>
                            </p:stCondLst>
                            <p:childTnLst>
                              <p:par>
                                <p:cTn id="65" presetID="53" presetClass="entr" presetSubtype="16" fill="hold" nodeType="afterEffect">
                                  <p:stCondLst>
                                    <p:cond delay="0"/>
                                  </p:stCondLst>
                                  <p:childTnLst>
                                    <p:set>
                                      <p:cBhvr>
                                        <p:cTn id="66" dur="1" fill="hold">
                                          <p:stCondLst>
                                            <p:cond delay="0"/>
                                          </p:stCondLst>
                                        </p:cTn>
                                        <p:tgtEl>
                                          <p:spTgt spid="164"/>
                                        </p:tgtEl>
                                        <p:attrNameLst>
                                          <p:attrName>style.visibility</p:attrName>
                                        </p:attrNameLst>
                                      </p:cBhvr>
                                      <p:to>
                                        <p:strVal val="visible"/>
                                      </p:to>
                                    </p:set>
                                    <p:anim calcmode="lin" valueType="num">
                                      <p:cBhvr>
                                        <p:cTn id="67" dur="300" fill="hold"/>
                                        <p:tgtEl>
                                          <p:spTgt spid="164"/>
                                        </p:tgtEl>
                                        <p:attrNameLst>
                                          <p:attrName>ppt_w</p:attrName>
                                        </p:attrNameLst>
                                      </p:cBhvr>
                                      <p:tavLst>
                                        <p:tav tm="0">
                                          <p:val>
                                            <p:fltVal val="0"/>
                                          </p:val>
                                        </p:tav>
                                        <p:tav tm="100000">
                                          <p:val>
                                            <p:strVal val="#ppt_w"/>
                                          </p:val>
                                        </p:tav>
                                      </p:tavLst>
                                    </p:anim>
                                    <p:anim calcmode="lin" valueType="num">
                                      <p:cBhvr>
                                        <p:cTn id="68" dur="300" fill="hold"/>
                                        <p:tgtEl>
                                          <p:spTgt spid="164"/>
                                        </p:tgtEl>
                                        <p:attrNameLst>
                                          <p:attrName>ppt_h</p:attrName>
                                        </p:attrNameLst>
                                      </p:cBhvr>
                                      <p:tavLst>
                                        <p:tav tm="0">
                                          <p:val>
                                            <p:fltVal val="0"/>
                                          </p:val>
                                        </p:tav>
                                        <p:tav tm="100000">
                                          <p:val>
                                            <p:strVal val="#ppt_h"/>
                                          </p:val>
                                        </p:tav>
                                      </p:tavLst>
                                    </p:anim>
                                    <p:animEffect transition="in" filter="fade">
                                      <p:cBhvr>
                                        <p:cTn id="69" dur="300"/>
                                        <p:tgtEl>
                                          <p:spTgt spid="164"/>
                                        </p:tgtEl>
                                      </p:cBhvr>
                                    </p:animEffect>
                                  </p:childTnLst>
                                </p:cTn>
                              </p:par>
                            </p:childTnLst>
                          </p:cTn>
                        </p:par>
                        <p:par>
                          <p:cTn id="70" fill="hold">
                            <p:stCondLst>
                              <p:cond delay="6500"/>
                            </p:stCondLst>
                            <p:childTnLst>
                              <p:par>
                                <p:cTn id="71" presetID="10" presetClass="entr" presetSubtype="0" fill="hold" grpId="0" nodeType="afterEffect">
                                  <p:stCondLst>
                                    <p:cond delay="0"/>
                                  </p:stCondLst>
                                  <p:childTnLst>
                                    <p:set>
                                      <p:cBhvr>
                                        <p:cTn id="72" dur="1" fill="hold">
                                          <p:stCondLst>
                                            <p:cond delay="0"/>
                                          </p:stCondLst>
                                        </p:cTn>
                                        <p:tgtEl>
                                          <p:spTgt spid="202"/>
                                        </p:tgtEl>
                                        <p:attrNameLst>
                                          <p:attrName>style.visibility</p:attrName>
                                        </p:attrNameLst>
                                      </p:cBhvr>
                                      <p:to>
                                        <p:strVal val="visible"/>
                                      </p:to>
                                    </p:set>
                                    <p:animEffect transition="in" filter="fade">
                                      <p:cBhvr>
                                        <p:cTn id="73" dur="300"/>
                                        <p:tgtEl>
                                          <p:spTgt spid="202"/>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203"/>
                                        </p:tgtEl>
                                        <p:attrNameLst>
                                          <p:attrName>style.visibility</p:attrName>
                                        </p:attrNameLst>
                                      </p:cBhvr>
                                      <p:to>
                                        <p:strVal val="visible"/>
                                      </p:to>
                                    </p:set>
                                    <p:animEffect transition="in" filter="fade">
                                      <p:cBhvr>
                                        <p:cTn id="76" dur="300"/>
                                        <p:tgtEl>
                                          <p:spTgt spid="203"/>
                                        </p:tgtEl>
                                      </p:cBhvr>
                                    </p:animEffect>
                                  </p:childTnLst>
                                </p:cTn>
                              </p:par>
                            </p:childTnLst>
                          </p:cTn>
                        </p:par>
                        <p:par>
                          <p:cTn id="77" fill="hold">
                            <p:stCondLst>
                              <p:cond delay="7000"/>
                            </p:stCondLst>
                            <p:childTnLst>
                              <p:par>
                                <p:cTn id="78" presetID="42" presetClass="path" presetSubtype="0" accel="50000" decel="50000" fill="hold" grpId="1" nodeType="afterEffect">
                                  <p:stCondLst>
                                    <p:cond delay="0"/>
                                  </p:stCondLst>
                                  <p:childTnLst>
                                    <p:animMotion origin="layout" path="M -2.77778E-6 -2.09877E-6 L -2.77778E-6 0.41729 " pathEditMode="relative" rAng="0" ptsTypes="AA">
                                      <p:cBhvr>
                                        <p:cTn id="79" dur="500" fill="hold"/>
                                        <p:tgtEl>
                                          <p:spTgt spid="203"/>
                                        </p:tgtEl>
                                        <p:attrNameLst>
                                          <p:attrName>ppt_x</p:attrName>
                                          <p:attrName>ppt_y</p:attrName>
                                        </p:attrNameLst>
                                      </p:cBhvr>
                                      <p:rCtr x="0" y="20864"/>
                                    </p:animMotion>
                                  </p:childTnLst>
                                </p:cTn>
                              </p:par>
                            </p:childTnLst>
                          </p:cTn>
                        </p:par>
                        <p:par>
                          <p:cTn id="80" fill="hold">
                            <p:stCondLst>
                              <p:cond delay="7500"/>
                            </p:stCondLst>
                            <p:childTnLst>
                              <p:par>
                                <p:cTn id="81" presetID="10" presetClass="entr" presetSubtype="0" fill="hold" grpId="0" nodeType="afterEffect">
                                  <p:stCondLst>
                                    <p:cond delay="0"/>
                                  </p:stCondLst>
                                  <p:childTnLst>
                                    <p:set>
                                      <p:cBhvr>
                                        <p:cTn id="82" dur="1" fill="hold">
                                          <p:stCondLst>
                                            <p:cond delay="0"/>
                                          </p:stCondLst>
                                        </p:cTn>
                                        <p:tgtEl>
                                          <p:spTgt spid="201"/>
                                        </p:tgtEl>
                                        <p:attrNameLst>
                                          <p:attrName>style.visibility</p:attrName>
                                        </p:attrNameLst>
                                      </p:cBhvr>
                                      <p:to>
                                        <p:strVal val="visible"/>
                                      </p:to>
                                    </p:set>
                                    <p:animEffect transition="in" filter="fade">
                                      <p:cBhvr>
                                        <p:cTn id="83" dur="3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 grpId="0"/>
      <p:bldP spid="193" grpId="0" animBg="1"/>
      <p:bldP spid="194" grpId="0" animBg="1"/>
      <p:bldP spid="194" grpId="1" animBg="1"/>
      <p:bldP spid="195" grpId="0"/>
      <p:bldP spid="196" grpId="0" animBg="1"/>
      <p:bldP spid="197" grpId="0" animBg="1"/>
      <p:bldP spid="197" grpId="1" animBg="1"/>
      <p:bldP spid="198" grpId="0"/>
      <p:bldP spid="199" grpId="0" animBg="1"/>
      <p:bldP spid="200" grpId="0" animBg="1"/>
      <p:bldP spid="200" grpId="1" animBg="1"/>
      <p:bldP spid="201" grpId="0"/>
      <p:bldP spid="202" grpId="0" animBg="1"/>
      <p:bldP spid="203" grpId="0" animBg="1"/>
      <p:bldP spid="203"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文本框 27"/>
          <p:cNvSpPr txBox="1"/>
          <p:nvPr/>
        </p:nvSpPr>
        <p:spPr>
          <a:xfrm>
            <a:off x="2937975" y="1498563"/>
            <a:ext cx="4660490" cy="3770263"/>
          </a:xfrm>
          <a:prstGeom prst="rect">
            <a:avLst/>
          </a:prstGeom>
          <a:noFill/>
        </p:spPr>
        <p:txBody>
          <a:bodyPr>
            <a:spAutoFit/>
          </a:bodyPr>
          <a:lstStyle/>
          <a:p>
            <a:pPr fontAlgn="auto">
              <a:spcBef>
                <a:spcPts val="0"/>
              </a:spcBef>
              <a:spcAft>
                <a:spcPts val="0"/>
              </a:spcAft>
              <a:defRPr/>
            </a:pPr>
            <a:r>
              <a:rPr lang="en-US" altLang="zh-CN" sz="23900" dirty="0">
                <a:solidFill>
                  <a:schemeClr val="tx1">
                    <a:alpha val="3000"/>
                  </a:schemeClr>
                </a:solidFill>
                <a:latin typeface="Arial Black" panose="020B0A04020102020204" pitchFamily="34" charset="0"/>
                <a:ea typeface="+mn-ea"/>
                <a:cs typeface="+mn-ea"/>
              </a:rPr>
              <a:t>03</a:t>
            </a:r>
            <a:endParaRPr lang="zh-CN" altLang="en-US" sz="23900" dirty="0">
              <a:solidFill>
                <a:schemeClr val="tx1">
                  <a:alpha val="3000"/>
                </a:schemeClr>
              </a:solidFill>
              <a:latin typeface="Arial Black" panose="020B0A04020102020204" pitchFamily="34" charset="0"/>
              <a:ea typeface="+mn-ea"/>
              <a:cs typeface="+mn-ea"/>
            </a:endParaRPr>
          </a:p>
        </p:txBody>
      </p:sp>
      <p:sp>
        <p:nvSpPr>
          <p:cNvPr id="29" name="任意多边形 28"/>
          <p:cNvSpPr/>
          <p:nvPr/>
        </p:nvSpPr>
        <p:spPr>
          <a:xfrm rot="16200000" flipV="1">
            <a:off x="-2489201" y="2408238"/>
            <a:ext cx="6259513" cy="1443038"/>
          </a:xfrm>
          <a:custGeom>
            <a:avLst/>
            <a:gdLst>
              <a:gd name="connsiteX0" fmla="*/ 6260239 w 6260239"/>
              <a:gd name="connsiteY0" fmla="*/ 1443042 h 1443042"/>
              <a:gd name="connsiteX1" fmla="*/ 6260239 w 6260239"/>
              <a:gd name="connsiteY1" fmla="*/ 1370077 h 1443042"/>
              <a:gd name="connsiteX2" fmla="*/ 3239468 w 6260239"/>
              <a:gd name="connsiteY2" fmla="*/ 0 h 1443042"/>
              <a:gd name="connsiteX3" fmla="*/ 0 w 6260239"/>
              <a:gd name="connsiteY3" fmla="*/ 1443042 h 1443042"/>
            </a:gdLst>
            <a:ahLst/>
            <a:cxnLst>
              <a:cxn ang="0">
                <a:pos x="connsiteX0" y="connsiteY0"/>
              </a:cxn>
              <a:cxn ang="0">
                <a:pos x="connsiteX1" y="connsiteY1"/>
              </a:cxn>
              <a:cxn ang="0">
                <a:pos x="connsiteX2" y="connsiteY2"/>
              </a:cxn>
              <a:cxn ang="0">
                <a:pos x="connsiteX3" y="connsiteY3"/>
              </a:cxn>
            </a:cxnLst>
            <a:rect l="l" t="t" r="r" b="b"/>
            <a:pathLst>
              <a:path w="6260239" h="1443042">
                <a:moveTo>
                  <a:pt x="6260239" y="1443042"/>
                </a:moveTo>
                <a:lnTo>
                  <a:pt x="6260239" y="1370077"/>
                </a:lnTo>
                <a:lnTo>
                  <a:pt x="3239468" y="0"/>
                </a:lnTo>
                <a:lnTo>
                  <a:pt x="0" y="1443042"/>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cs typeface="+mn-ea"/>
            </a:endParaRPr>
          </a:p>
        </p:txBody>
      </p:sp>
      <p:sp>
        <p:nvSpPr>
          <p:cNvPr id="27" name="任意多边形 26"/>
          <p:cNvSpPr/>
          <p:nvPr/>
        </p:nvSpPr>
        <p:spPr>
          <a:xfrm rot="16200000" flipV="1">
            <a:off x="-2557463" y="2938463"/>
            <a:ext cx="6396037" cy="1443038"/>
          </a:xfrm>
          <a:custGeom>
            <a:avLst/>
            <a:gdLst>
              <a:gd name="connsiteX0" fmla="*/ 6396518 w 6396518"/>
              <a:gd name="connsiteY0" fmla="*/ 1443041 h 1443041"/>
              <a:gd name="connsiteX1" fmla="*/ 3214875 w 6396518"/>
              <a:gd name="connsiteY1" fmla="*/ 0 h 1443041"/>
              <a:gd name="connsiteX2" fmla="*/ 0 w 6396518"/>
              <a:gd name="connsiteY2" fmla="*/ 1432086 h 1443041"/>
              <a:gd name="connsiteX3" fmla="*/ 0 w 6396518"/>
              <a:gd name="connsiteY3" fmla="*/ 1443041 h 1443041"/>
            </a:gdLst>
            <a:ahLst/>
            <a:cxnLst>
              <a:cxn ang="0">
                <a:pos x="connsiteX0" y="connsiteY0"/>
              </a:cxn>
              <a:cxn ang="0">
                <a:pos x="connsiteX1" y="connsiteY1"/>
              </a:cxn>
              <a:cxn ang="0">
                <a:pos x="connsiteX2" y="connsiteY2"/>
              </a:cxn>
              <a:cxn ang="0">
                <a:pos x="connsiteX3" y="connsiteY3"/>
              </a:cxn>
            </a:cxnLst>
            <a:rect l="l" t="t" r="r" b="b"/>
            <a:pathLst>
              <a:path w="6396518" h="1443041">
                <a:moveTo>
                  <a:pt x="6396518" y="1443041"/>
                </a:moveTo>
                <a:lnTo>
                  <a:pt x="3214875" y="0"/>
                </a:lnTo>
                <a:lnTo>
                  <a:pt x="0" y="1432086"/>
                </a:lnTo>
                <a:lnTo>
                  <a:pt x="0" y="1443041"/>
                </a:lnTo>
                <a:close/>
              </a:path>
            </a:pathLst>
          </a:custGeom>
          <a:solidFill>
            <a:srgbClr val="3A3A3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cs typeface="+mn-ea"/>
            </a:endParaRPr>
          </a:p>
        </p:txBody>
      </p:sp>
      <p:cxnSp>
        <p:nvCxnSpPr>
          <p:cNvPr id="9" name="直接连接符 8"/>
          <p:cNvCxnSpPr/>
          <p:nvPr/>
        </p:nvCxnSpPr>
        <p:spPr>
          <a:xfrm rot="16200000" flipV="1">
            <a:off x="-529431" y="638969"/>
            <a:ext cx="2419350" cy="1103312"/>
          </a:xfrm>
          <a:prstGeom prst="line">
            <a:avLst/>
          </a:prstGeom>
          <a:ln>
            <a:solidFill>
              <a:srgbClr val="3A3A3A"/>
            </a:solidFill>
          </a:ln>
        </p:spPr>
        <p:style>
          <a:lnRef idx="1">
            <a:schemeClr val="accent1"/>
          </a:lnRef>
          <a:fillRef idx="0">
            <a:schemeClr val="accent1"/>
          </a:fillRef>
          <a:effectRef idx="0">
            <a:schemeClr val="accent1"/>
          </a:effectRef>
          <a:fontRef idx="minor">
            <a:schemeClr val="tx1"/>
          </a:fontRef>
        </p:style>
      </p:cxnSp>
      <p:sp>
        <p:nvSpPr>
          <p:cNvPr id="11" name="文本框 10"/>
          <p:cNvSpPr txBox="1"/>
          <p:nvPr/>
        </p:nvSpPr>
        <p:spPr>
          <a:xfrm>
            <a:off x="3976260" y="3009900"/>
            <a:ext cx="1085554" cy="1015663"/>
          </a:xfrm>
          <a:prstGeom prst="rect">
            <a:avLst/>
          </a:prstGeom>
          <a:noFill/>
        </p:spPr>
        <p:txBody>
          <a:bodyPr wrap="none">
            <a:spAutoFit/>
          </a:bodyPr>
          <a:lstStyle/>
          <a:p>
            <a:pPr fontAlgn="auto">
              <a:spcBef>
                <a:spcPts val="0"/>
              </a:spcBef>
              <a:spcAft>
                <a:spcPts val="0"/>
              </a:spcAft>
              <a:defRPr/>
            </a:pPr>
            <a:r>
              <a:rPr lang="en-US" altLang="zh-CN" sz="6000" dirty="0">
                <a:solidFill>
                  <a:schemeClr val="tx1">
                    <a:lumMod val="65000"/>
                    <a:lumOff val="35000"/>
                  </a:schemeClr>
                </a:solidFill>
                <a:latin typeface="+mn-ea"/>
                <a:ea typeface="+mn-ea"/>
                <a:cs typeface="+mn-ea"/>
              </a:rPr>
              <a:t>03</a:t>
            </a:r>
            <a:endParaRPr lang="zh-CN" altLang="en-US" sz="6000" dirty="0">
              <a:solidFill>
                <a:schemeClr val="tx1">
                  <a:lumMod val="65000"/>
                  <a:lumOff val="35000"/>
                </a:schemeClr>
              </a:solidFill>
              <a:latin typeface="+mn-ea"/>
              <a:ea typeface="+mn-ea"/>
              <a:cs typeface="+mn-ea"/>
            </a:endParaRPr>
          </a:p>
        </p:txBody>
      </p:sp>
      <p:sp>
        <p:nvSpPr>
          <p:cNvPr id="8199" name="矩形 12"/>
          <p:cNvSpPr>
            <a:spLocks noChangeArrowheads="1"/>
          </p:cNvSpPr>
          <p:nvPr/>
        </p:nvSpPr>
        <p:spPr bwMode="auto">
          <a:xfrm>
            <a:off x="5226202" y="2645208"/>
            <a:ext cx="233910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800" b="1" dirty="0">
                <a:solidFill>
                  <a:schemeClr val="tx2"/>
                </a:solidFill>
                <a:latin typeface="+mn-ea"/>
                <a:ea typeface="+mn-ea"/>
                <a:cs typeface="+mn-ea"/>
              </a:rPr>
              <a:t>成功项目展示</a:t>
            </a:r>
          </a:p>
        </p:txBody>
      </p:sp>
      <p:sp>
        <p:nvSpPr>
          <p:cNvPr id="8200" name="文本框 13"/>
          <p:cNvSpPr txBox="1">
            <a:spLocks noChangeArrowheads="1"/>
          </p:cNvSpPr>
          <p:nvPr/>
        </p:nvSpPr>
        <p:spPr bwMode="auto">
          <a:xfrm>
            <a:off x="5192580" y="3101975"/>
            <a:ext cx="41021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just" eaLnBrk="1" hangingPunct="1"/>
            <a:r>
              <a:rPr lang="en-US" altLang="zh-CN" sz="1200">
                <a:latin typeface="Calibri Light" panose="020F0302020204030204" pitchFamily="34" charset="0"/>
                <a:ea typeface="+mn-ea"/>
                <a:cs typeface="+mn-ea"/>
              </a:rPr>
              <a:t>Do onething at a time, and do well. Never forget to say “thanks”. Keep on going never give up. Whatever is worth doing is worth doing well. Believe in yourself. Believe in yourself. Action speak louder than words.</a:t>
            </a:r>
            <a:endParaRPr lang="zh-CN" altLang="en-US" b="1">
              <a:solidFill>
                <a:srgbClr val="3A3A3A"/>
              </a:solidFill>
              <a:latin typeface="Calibri Light" panose="020F0302020204030204" pitchFamily="34" charset="0"/>
              <a:ea typeface="+mn-ea"/>
              <a:cs typeface="+mn-ea"/>
            </a:endParaRPr>
          </a:p>
        </p:txBody>
      </p:sp>
      <p:cxnSp>
        <p:nvCxnSpPr>
          <p:cNvPr id="16" name="直接连接符 15"/>
          <p:cNvCxnSpPr/>
          <p:nvPr/>
        </p:nvCxnSpPr>
        <p:spPr>
          <a:xfrm>
            <a:off x="5062405" y="2797175"/>
            <a:ext cx="0" cy="1425575"/>
          </a:xfrm>
          <a:prstGeom prst="line">
            <a:avLst/>
          </a:prstGeom>
          <a:ln>
            <a:solidFill>
              <a:srgbClr val="3A3A3A"/>
            </a:solidFill>
          </a:ln>
        </p:spPr>
        <p:style>
          <a:lnRef idx="1">
            <a:schemeClr val="accent1"/>
          </a:lnRef>
          <a:fillRef idx="0">
            <a:schemeClr val="accent1"/>
          </a:fillRef>
          <a:effectRef idx="0">
            <a:schemeClr val="accent1"/>
          </a:effectRef>
          <a:fontRef idx="minor">
            <a:schemeClr val="tx1"/>
          </a:fontRef>
        </p:style>
      </p:cxnSp>
      <p:sp>
        <p:nvSpPr>
          <p:cNvPr id="17" name="圆角矩形 16"/>
          <p:cNvSpPr/>
          <p:nvPr/>
        </p:nvSpPr>
        <p:spPr>
          <a:xfrm>
            <a:off x="7446830" y="3852863"/>
            <a:ext cx="1730375" cy="271462"/>
          </a:xfrm>
          <a:prstGeom prst="roundRect">
            <a:avLst>
              <a:gd name="adj" fmla="val 5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cs typeface="+mn-ea"/>
            </a:endParaRPr>
          </a:p>
        </p:txBody>
      </p:sp>
      <p:sp>
        <p:nvSpPr>
          <p:cNvPr id="33" name="任意多边形 32"/>
          <p:cNvSpPr/>
          <p:nvPr/>
        </p:nvSpPr>
        <p:spPr>
          <a:xfrm rot="2700000">
            <a:off x="11716544" y="3017044"/>
            <a:ext cx="950913" cy="949325"/>
          </a:xfrm>
          <a:custGeom>
            <a:avLst/>
            <a:gdLst>
              <a:gd name="connsiteX0" fmla="*/ 0 w 950633"/>
              <a:gd name="connsiteY0" fmla="*/ 0 h 950633"/>
              <a:gd name="connsiteX1" fmla="*/ 950633 w 950633"/>
              <a:gd name="connsiteY1" fmla="*/ 950633 h 950633"/>
              <a:gd name="connsiteX2" fmla="*/ 0 w 950633"/>
              <a:gd name="connsiteY2" fmla="*/ 950633 h 950633"/>
            </a:gdLst>
            <a:ahLst/>
            <a:cxnLst>
              <a:cxn ang="0">
                <a:pos x="connsiteX0" y="connsiteY0"/>
              </a:cxn>
              <a:cxn ang="0">
                <a:pos x="connsiteX1" y="connsiteY1"/>
              </a:cxn>
              <a:cxn ang="0">
                <a:pos x="connsiteX2" y="connsiteY2"/>
              </a:cxn>
            </a:cxnLst>
            <a:rect l="l" t="t" r="r" b="b"/>
            <a:pathLst>
              <a:path w="950633" h="950633">
                <a:moveTo>
                  <a:pt x="0" y="0"/>
                </a:moveTo>
                <a:lnTo>
                  <a:pt x="950633" y="950633"/>
                </a:lnTo>
                <a:lnTo>
                  <a:pt x="0" y="95063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cs typeface="+mn-ea"/>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decel="10000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fill="hold"/>
                                        <p:tgtEl>
                                          <p:spTgt spid="29"/>
                                        </p:tgtEl>
                                        <p:attrNameLst>
                                          <p:attrName>ppt_x</p:attrName>
                                        </p:attrNameLst>
                                      </p:cBhvr>
                                      <p:tavLst>
                                        <p:tav tm="0">
                                          <p:val>
                                            <p:strVal val="0-#ppt_w/2"/>
                                          </p:val>
                                        </p:tav>
                                        <p:tav tm="100000">
                                          <p:val>
                                            <p:strVal val="#ppt_x"/>
                                          </p:val>
                                        </p:tav>
                                      </p:tavLst>
                                    </p:anim>
                                    <p:anim calcmode="lin" valueType="num">
                                      <p:cBhvr additive="base">
                                        <p:cTn id="8" dur="500" fill="hold"/>
                                        <p:tgtEl>
                                          <p:spTgt spid="29"/>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200"/>
                                  </p:stCondLst>
                                  <p:childTnLst>
                                    <p:set>
                                      <p:cBhvr>
                                        <p:cTn id="10" dur="1" fill="hold">
                                          <p:stCondLst>
                                            <p:cond delay="0"/>
                                          </p:stCondLst>
                                        </p:cTn>
                                        <p:tgtEl>
                                          <p:spTgt spid="27"/>
                                        </p:tgtEl>
                                        <p:attrNameLst>
                                          <p:attrName>style.visibility</p:attrName>
                                        </p:attrNameLst>
                                      </p:cBhvr>
                                      <p:to>
                                        <p:strVal val="visible"/>
                                      </p:to>
                                    </p:set>
                                    <p:anim calcmode="lin" valueType="num">
                                      <p:cBhvr additive="base">
                                        <p:cTn id="11" dur="500" fill="hold"/>
                                        <p:tgtEl>
                                          <p:spTgt spid="27"/>
                                        </p:tgtEl>
                                        <p:attrNameLst>
                                          <p:attrName>ppt_x</p:attrName>
                                        </p:attrNameLst>
                                      </p:cBhvr>
                                      <p:tavLst>
                                        <p:tav tm="0">
                                          <p:val>
                                            <p:strVal val="0-#ppt_w/2"/>
                                          </p:val>
                                        </p:tav>
                                        <p:tav tm="100000">
                                          <p:val>
                                            <p:strVal val="#ppt_x"/>
                                          </p:val>
                                        </p:tav>
                                      </p:tavLst>
                                    </p:anim>
                                    <p:anim calcmode="lin" valueType="num">
                                      <p:cBhvr additive="base">
                                        <p:cTn id="12" dur="500" fill="hold"/>
                                        <p:tgtEl>
                                          <p:spTgt spid="27"/>
                                        </p:tgtEl>
                                        <p:attrNameLst>
                                          <p:attrName>ppt_y</p:attrName>
                                        </p:attrNameLst>
                                      </p:cBhvr>
                                      <p:tavLst>
                                        <p:tav tm="0">
                                          <p:val>
                                            <p:strVal val="#ppt_y"/>
                                          </p:val>
                                        </p:tav>
                                        <p:tav tm="100000">
                                          <p:val>
                                            <p:strVal val="#ppt_y"/>
                                          </p:val>
                                        </p:tav>
                                      </p:tavLst>
                                    </p:anim>
                                  </p:childTnLst>
                                </p:cTn>
                              </p:par>
                              <p:par>
                                <p:cTn id="13" presetID="2" presetClass="entr" presetSubtype="8" decel="100000" fill="hold" nodeType="withEffect">
                                  <p:stCondLst>
                                    <p:cond delay="40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par>
                                <p:cTn id="17" presetID="2" presetClass="entr" presetSubtype="2" decel="100000" fill="hold" grpId="0" nodeType="withEffect">
                                  <p:stCondLst>
                                    <p:cond delay="600"/>
                                  </p:stCondLst>
                                  <p:childTnLst>
                                    <p:set>
                                      <p:cBhvr>
                                        <p:cTn id="18" dur="1" fill="hold">
                                          <p:stCondLst>
                                            <p:cond delay="0"/>
                                          </p:stCondLst>
                                        </p:cTn>
                                        <p:tgtEl>
                                          <p:spTgt spid="33"/>
                                        </p:tgtEl>
                                        <p:attrNameLst>
                                          <p:attrName>style.visibility</p:attrName>
                                        </p:attrNameLst>
                                      </p:cBhvr>
                                      <p:to>
                                        <p:strVal val="visible"/>
                                      </p:to>
                                    </p:set>
                                    <p:anim calcmode="lin" valueType="num">
                                      <p:cBhvr additive="base">
                                        <p:cTn id="19" dur="500" fill="hold"/>
                                        <p:tgtEl>
                                          <p:spTgt spid="33"/>
                                        </p:tgtEl>
                                        <p:attrNameLst>
                                          <p:attrName>ppt_x</p:attrName>
                                        </p:attrNameLst>
                                      </p:cBhvr>
                                      <p:tavLst>
                                        <p:tav tm="0">
                                          <p:val>
                                            <p:strVal val="1+#ppt_w/2"/>
                                          </p:val>
                                        </p:tav>
                                        <p:tav tm="100000">
                                          <p:val>
                                            <p:strVal val="#ppt_x"/>
                                          </p:val>
                                        </p:tav>
                                      </p:tavLst>
                                    </p:anim>
                                    <p:anim calcmode="lin" valueType="num">
                                      <p:cBhvr additive="base">
                                        <p:cTn id="20" dur="500" fill="hold"/>
                                        <p:tgtEl>
                                          <p:spTgt spid="33"/>
                                        </p:tgtEl>
                                        <p:attrNameLst>
                                          <p:attrName>ppt_y</p:attrName>
                                        </p:attrNameLst>
                                      </p:cBhvr>
                                      <p:tavLst>
                                        <p:tav tm="0">
                                          <p:val>
                                            <p:strVal val="#ppt_y"/>
                                          </p:val>
                                        </p:tav>
                                        <p:tav tm="100000">
                                          <p:val>
                                            <p:strVal val="#ppt_y"/>
                                          </p:val>
                                        </p:tav>
                                      </p:tavLst>
                                    </p:anim>
                                  </p:childTnLst>
                                </p:cTn>
                              </p:par>
                            </p:childTnLst>
                          </p:cTn>
                        </p:par>
                        <p:par>
                          <p:cTn id="21" fill="hold">
                            <p:stCondLst>
                              <p:cond delay="500"/>
                            </p:stCondLst>
                            <p:childTnLst>
                              <p:par>
                                <p:cTn id="22" presetID="53" presetClass="entr" presetSubtype="16"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500" fill="hold"/>
                                        <p:tgtEl>
                                          <p:spTgt spid="28"/>
                                        </p:tgtEl>
                                        <p:attrNameLst>
                                          <p:attrName>ppt_w</p:attrName>
                                        </p:attrNameLst>
                                      </p:cBhvr>
                                      <p:tavLst>
                                        <p:tav tm="0">
                                          <p:val>
                                            <p:fltVal val="0"/>
                                          </p:val>
                                        </p:tav>
                                        <p:tav tm="100000">
                                          <p:val>
                                            <p:strVal val="#ppt_w"/>
                                          </p:val>
                                        </p:tav>
                                      </p:tavLst>
                                    </p:anim>
                                    <p:anim calcmode="lin" valueType="num">
                                      <p:cBhvr>
                                        <p:cTn id="25" dur="500" fill="hold"/>
                                        <p:tgtEl>
                                          <p:spTgt spid="28"/>
                                        </p:tgtEl>
                                        <p:attrNameLst>
                                          <p:attrName>ppt_h</p:attrName>
                                        </p:attrNameLst>
                                      </p:cBhvr>
                                      <p:tavLst>
                                        <p:tav tm="0">
                                          <p:val>
                                            <p:fltVal val="0"/>
                                          </p:val>
                                        </p:tav>
                                        <p:tav tm="100000">
                                          <p:val>
                                            <p:strVal val="#ppt_h"/>
                                          </p:val>
                                        </p:tav>
                                      </p:tavLst>
                                    </p:anim>
                                    <p:animEffect transition="in" filter="fade">
                                      <p:cBhvr>
                                        <p:cTn id="26" dur="500"/>
                                        <p:tgtEl>
                                          <p:spTgt spid="28"/>
                                        </p:tgtEl>
                                      </p:cBhvr>
                                    </p:animEffect>
                                  </p:childTnLst>
                                </p:cTn>
                              </p:par>
                            </p:childTnLst>
                          </p:cTn>
                        </p:par>
                        <p:par>
                          <p:cTn id="27" fill="hold">
                            <p:stCondLst>
                              <p:cond delay="1000"/>
                            </p:stCondLst>
                            <p:childTnLst>
                              <p:par>
                                <p:cTn id="28" presetID="42" presetClass="entr" presetSubtype="0"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1000"/>
                                        <p:tgtEl>
                                          <p:spTgt spid="11"/>
                                        </p:tgtEl>
                                      </p:cBhvr>
                                    </p:animEffect>
                                    <p:anim calcmode="lin" valueType="num">
                                      <p:cBhvr>
                                        <p:cTn id="31" dur="1000" fill="hold"/>
                                        <p:tgtEl>
                                          <p:spTgt spid="11"/>
                                        </p:tgtEl>
                                        <p:attrNameLst>
                                          <p:attrName>ppt_x</p:attrName>
                                        </p:attrNameLst>
                                      </p:cBhvr>
                                      <p:tavLst>
                                        <p:tav tm="0">
                                          <p:val>
                                            <p:strVal val="#ppt_x"/>
                                          </p:val>
                                        </p:tav>
                                        <p:tav tm="100000">
                                          <p:val>
                                            <p:strVal val="#ppt_x"/>
                                          </p:val>
                                        </p:tav>
                                      </p:tavLst>
                                    </p:anim>
                                    <p:anim calcmode="lin" valueType="num">
                                      <p:cBhvr>
                                        <p:cTn id="32" dur="1000" fill="hold"/>
                                        <p:tgtEl>
                                          <p:spTgt spid="11"/>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fade">
                                      <p:cBhvr>
                                        <p:cTn id="35" dur="1000"/>
                                        <p:tgtEl>
                                          <p:spTgt spid="16"/>
                                        </p:tgtEl>
                                      </p:cBhvr>
                                    </p:animEffect>
                                    <p:anim calcmode="lin" valueType="num">
                                      <p:cBhvr>
                                        <p:cTn id="36" dur="1000" fill="hold"/>
                                        <p:tgtEl>
                                          <p:spTgt spid="16"/>
                                        </p:tgtEl>
                                        <p:attrNameLst>
                                          <p:attrName>ppt_x</p:attrName>
                                        </p:attrNameLst>
                                      </p:cBhvr>
                                      <p:tavLst>
                                        <p:tav tm="0">
                                          <p:val>
                                            <p:strVal val="#ppt_x"/>
                                          </p:val>
                                        </p:tav>
                                        <p:tav tm="100000">
                                          <p:val>
                                            <p:strVal val="#ppt_x"/>
                                          </p:val>
                                        </p:tav>
                                      </p:tavLst>
                                    </p:anim>
                                    <p:anim calcmode="lin" valueType="num">
                                      <p:cBhvr>
                                        <p:cTn id="37" dur="1000" fill="hold"/>
                                        <p:tgtEl>
                                          <p:spTgt spid="16"/>
                                        </p:tgtEl>
                                        <p:attrNameLst>
                                          <p:attrName>ppt_y</p:attrName>
                                        </p:attrNameLst>
                                      </p:cBhvr>
                                      <p:tavLst>
                                        <p:tav tm="0">
                                          <p:val>
                                            <p:strVal val="#ppt_y+.1"/>
                                          </p:val>
                                        </p:tav>
                                        <p:tav tm="100000">
                                          <p:val>
                                            <p:strVal val="#ppt_y"/>
                                          </p:val>
                                        </p:tav>
                                      </p:tavLst>
                                    </p:anim>
                                  </p:childTnLst>
                                </p:cTn>
                              </p:par>
                            </p:childTnLst>
                          </p:cTn>
                        </p:par>
                        <p:par>
                          <p:cTn id="38" fill="hold">
                            <p:stCondLst>
                              <p:cond delay="2000"/>
                            </p:stCondLst>
                            <p:childTnLst>
                              <p:par>
                                <p:cTn id="39" presetID="12" presetClass="entr" presetSubtype="8" fill="hold" grpId="0" nodeType="afterEffect">
                                  <p:stCondLst>
                                    <p:cond delay="0"/>
                                  </p:stCondLst>
                                  <p:childTnLst>
                                    <p:set>
                                      <p:cBhvr>
                                        <p:cTn id="40" dur="1" fill="hold">
                                          <p:stCondLst>
                                            <p:cond delay="0"/>
                                          </p:stCondLst>
                                        </p:cTn>
                                        <p:tgtEl>
                                          <p:spTgt spid="8199"/>
                                        </p:tgtEl>
                                        <p:attrNameLst>
                                          <p:attrName>style.visibility</p:attrName>
                                        </p:attrNameLst>
                                      </p:cBhvr>
                                      <p:to>
                                        <p:strVal val="visible"/>
                                      </p:to>
                                    </p:set>
                                    <p:anim calcmode="lin" valueType="num">
                                      <p:cBhvr additive="base">
                                        <p:cTn id="41" dur="500"/>
                                        <p:tgtEl>
                                          <p:spTgt spid="8199"/>
                                        </p:tgtEl>
                                        <p:attrNameLst>
                                          <p:attrName>ppt_x</p:attrName>
                                        </p:attrNameLst>
                                      </p:cBhvr>
                                      <p:tavLst>
                                        <p:tav tm="0">
                                          <p:val>
                                            <p:strVal val="#ppt_x-#ppt_w*1.125000"/>
                                          </p:val>
                                        </p:tav>
                                        <p:tav tm="100000">
                                          <p:val>
                                            <p:strVal val="#ppt_x"/>
                                          </p:val>
                                        </p:tav>
                                      </p:tavLst>
                                    </p:anim>
                                    <p:animEffect transition="in" filter="wipe(right)">
                                      <p:cBhvr>
                                        <p:cTn id="42" dur="500"/>
                                        <p:tgtEl>
                                          <p:spTgt spid="8199"/>
                                        </p:tgtEl>
                                      </p:cBhvr>
                                    </p:animEffect>
                                  </p:childTnLst>
                                </p:cTn>
                              </p:par>
                              <p:par>
                                <p:cTn id="43" presetID="12" presetClass="entr" presetSubtype="8" fill="hold" grpId="0" nodeType="withEffect">
                                  <p:stCondLst>
                                    <p:cond delay="400"/>
                                  </p:stCondLst>
                                  <p:childTnLst>
                                    <p:set>
                                      <p:cBhvr>
                                        <p:cTn id="44" dur="1" fill="hold">
                                          <p:stCondLst>
                                            <p:cond delay="0"/>
                                          </p:stCondLst>
                                        </p:cTn>
                                        <p:tgtEl>
                                          <p:spTgt spid="8200"/>
                                        </p:tgtEl>
                                        <p:attrNameLst>
                                          <p:attrName>style.visibility</p:attrName>
                                        </p:attrNameLst>
                                      </p:cBhvr>
                                      <p:to>
                                        <p:strVal val="visible"/>
                                      </p:to>
                                    </p:set>
                                    <p:anim calcmode="lin" valueType="num">
                                      <p:cBhvr additive="base">
                                        <p:cTn id="45" dur="500"/>
                                        <p:tgtEl>
                                          <p:spTgt spid="8200"/>
                                        </p:tgtEl>
                                        <p:attrNameLst>
                                          <p:attrName>ppt_x</p:attrName>
                                        </p:attrNameLst>
                                      </p:cBhvr>
                                      <p:tavLst>
                                        <p:tav tm="0">
                                          <p:val>
                                            <p:strVal val="#ppt_x-#ppt_w*1.125000"/>
                                          </p:val>
                                        </p:tav>
                                        <p:tav tm="100000">
                                          <p:val>
                                            <p:strVal val="#ppt_x"/>
                                          </p:val>
                                        </p:tav>
                                      </p:tavLst>
                                    </p:anim>
                                    <p:animEffect transition="in" filter="wipe(right)">
                                      <p:cBhvr>
                                        <p:cTn id="46" dur="500"/>
                                        <p:tgtEl>
                                          <p:spTgt spid="8200"/>
                                        </p:tgtEl>
                                      </p:cBhvr>
                                    </p:animEffect>
                                  </p:childTnLst>
                                </p:cTn>
                              </p:par>
                            </p:childTnLst>
                          </p:cTn>
                        </p:par>
                        <p:par>
                          <p:cTn id="47" fill="hold">
                            <p:stCondLst>
                              <p:cond delay="2500"/>
                            </p:stCondLst>
                            <p:childTnLst>
                              <p:par>
                                <p:cTn id="48" presetID="16" presetClass="entr" presetSubtype="21"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Effect transition="in" filter="barn(inVertical)">
                                      <p:cBhvr>
                                        <p:cTn id="5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animBg="1"/>
      <p:bldP spid="27" grpId="0" animBg="1"/>
      <p:bldP spid="11" grpId="0"/>
      <p:bldP spid="8199" grpId="0"/>
      <p:bldP spid="8200" grpId="0"/>
      <p:bldP spid="17" grpId="0" animBg="1"/>
      <p:bldP spid="3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 name="组合 49"/>
          <p:cNvGrpSpPr/>
          <p:nvPr/>
        </p:nvGrpSpPr>
        <p:grpSpPr>
          <a:xfrm>
            <a:off x="5547185" y="1357525"/>
            <a:ext cx="1085389" cy="651488"/>
            <a:chOff x="4160389" y="713345"/>
            <a:chExt cx="814042" cy="488616"/>
          </a:xfrm>
        </p:grpSpPr>
        <p:sp>
          <p:nvSpPr>
            <p:cNvPr id="51" name="六边形 50"/>
            <p:cNvSpPr/>
            <p:nvPr/>
          </p:nvSpPr>
          <p:spPr>
            <a:xfrm>
              <a:off x="4160389" y="713345"/>
              <a:ext cx="814042" cy="488616"/>
            </a:xfrm>
            <a:prstGeom prst="hexagon">
              <a:avLst/>
            </a:prstGeom>
            <a:solidFill>
              <a:schemeClr val="bg1">
                <a:lumMod val="8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700" dirty="0">
                <a:latin typeface="+mn-ea"/>
                <a:cs typeface="+mn-ea"/>
              </a:endParaRPr>
            </a:p>
          </p:txBody>
        </p:sp>
        <p:sp>
          <p:nvSpPr>
            <p:cNvPr id="52" name="六边形 51"/>
            <p:cNvSpPr/>
            <p:nvPr/>
          </p:nvSpPr>
          <p:spPr>
            <a:xfrm>
              <a:off x="4189585" y="735951"/>
              <a:ext cx="755650" cy="443405"/>
            </a:xfrm>
            <a:prstGeom prst="hexagon">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700" dirty="0">
                  <a:latin typeface="+mn-ea"/>
                  <a:cs typeface="+mn-ea"/>
                </a:rPr>
                <a:t>VS</a:t>
              </a:r>
              <a:endParaRPr lang="zh-CN" altLang="en-US" sz="2700" dirty="0">
                <a:latin typeface="+mn-ea"/>
                <a:cs typeface="+mn-ea"/>
              </a:endParaRPr>
            </a:p>
          </p:txBody>
        </p:sp>
      </p:grpSp>
      <p:sp>
        <p:nvSpPr>
          <p:cNvPr id="53" name="矩形 52"/>
          <p:cNvSpPr/>
          <p:nvPr/>
        </p:nvSpPr>
        <p:spPr>
          <a:xfrm>
            <a:off x="5745557" y="2335758"/>
            <a:ext cx="688650" cy="328295"/>
          </a:xfrm>
          <a:prstGeom prst="rect">
            <a:avLst/>
          </a:prstGeom>
          <a:noFill/>
          <a:ln>
            <a:noFill/>
          </a:ln>
        </p:spPr>
        <p:txBody>
          <a:bodyPr wrap="none" lIns="121908" tIns="60954" rIns="121908" bIns="60954" anchor="ctr">
            <a:spAutoFit/>
          </a:bodyPr>
          <a:lstStyle/>
          <a:p>
            <a:pPr algn="ctr"/>
            <a:r>
              <a:rPr lang="en-US" altLang="zh-CN" sz="1300" dirty="0">
                <a:solidFill>
                  <a:schemeClr val="accent2"/>
                </a:solidFill>
                <a:latin typeface="+mn-ea"/>
                <a:ea typeface="+mn-ea"/>
                <a:cs typeface="+mn-ea"/>
              </a:rPr>
              <a:t>1</a:t>
            </a:r>
            <a:r>
              <a:rPr lang="zh-CN" altLang="en-US" sz="1300" dirty="0">
                <a:solidFill>
                  <a:schemeClr val="accent2"/>
                </a:solidFill>
                <a:latin typeface="+mn-ea"/>
                <a:ea typeface="+mn-ea"/>
                <a:cs typeface="+mn-ea"/>
              </a:rPr>
              <a:t>季度</a:t>
            </a:r>
          </a:p>
        </p:txBody>
      </p:sp>
      <p:sp>
        <p:nvSpPr>
          <p:cNvPr id="54" name="矩形 53"/>
          <p:cNvSpPr/>
          <p:nvPr/>
        </p:nvSpPr>
        <p:spPr>
          <a:xfrm>
            <a:off x="5745555" y="3075380"/>
            <a:ext cx="688651" cy="328295"/>
          </a:xfrm>
          <a:prstGeom prst="rect">
            <a:avLst/>
          </a:prstGeom>
          <a:noFill/>
          <a:ln>
            <a:noFill/>
          </a:ln>
        </p:spPr>
        <p:txBody>
          <a:bodyPr wrap="none" lIns="121908" tIns="60954" rIns="121908" bIns="60954" anchor="ctr">
            <a:spAutoFit/>
          </a:bodyPr>
          <a:lstStyle/>
          <a:p>
            <a:pPr algn="ctr"/>
            <a:r>
              <a:rPr lang="en-US" altLang="zh-CN" sz="1300" dirty="0">
                <a:solidFill>
                  <a:schemeClr val="accent3"/>
                </a:solidFill>
                <a:latin typeface="+mn-ea"/>
                <a:ea typeface="+mn-ea"/>
                <a:cs typeface="+mn-ea"/>
              </a:rPr>
              <a:t>2</a:t>
            </a:r>
            <a:r>
              <a:rPr lang="zh-CN" altLang="en-US" sz="1300" dirty="0">
                <a:solidFill>
                  <a:schemeClr val="accent3"/>
                </a:solidFill>
                <a:latin typeface="+mn-ea"/>
                <a:ea typeface="+mn-ea"/>
                <a:cs typeface="+mn-ea"/>
              </a:rPr>
              <a:t>季度</a:t>
            </a:r>
          </a:p>
        </p:txBody>
      </p:sp>
      <p:sp>
        <p:nvSpPr>
          <p:cNvPr id="55" name="矩形 54"/>
          <p:cNvSpPr/>
          <p:nvPr/>
        </p:nvSpPr>
        <p:spPr>
          <a:xfrm>
            <a:off x="5745555" y="3813615"/>
            <a:ext cx="688651" cy="328295"/>
          </a:xfrm>
          <a:prstGeom prst="rect">
            <a:avLst/>
          </a:prstGeom>
          <a:noFill/>
          <a:ln>
            <a:noFill/>
          </a:ln>
        </p:spPr>
        <p:txBody>
          <a:bodyPr wrap="none" lIns="121908" tIns="60954" rIns="121908" bIns="60954" anchor="ctr">
            <a:spAutoFit/>
          </a:bodyPr>
          <a:lstStyle/>
          <a:p>
            <a:pPr algn="ctr"/>
            <a:r>
              <a:rPr lang="en-US" altLang="zh-CN" sz="1300" dirty="0">
                <a:solidFill>
                  <a:schemeClr val="accent4"/>
                </a:solidFill>
                <a:latin typeface="+mn-ea"/>
                <a:ea typeface="+mn-ea"/>
                <a:cs typeface="+mn-ea"/>
              </a:rPr>
              <a:t>3</a:t>
            </a:r>
            <a:r>
              <a:rPr lang="zh-CN" altLang="en-US" sz="1300" dirty="0">
                <a:solidFill>
                  <a:schemeClr val="accent4"/>
                </a:solidFill>
                <a:latin typeface="+mn-ea"/>
                <a:ea typeface="+mn-ea"/>
                <a:cs typeface="+mn-ea"/>
              </a:rPr>
              <a:t>季度</a:t>
            </a:r>
          </a:p>
        </p:txBody>
      </p:sp>
      <p:sp>
        <p:nvSpPr>
          <p:cNvPr id="56" name="矩形 55"/>
          <p:cNvSpPr/>
          <p:nvPr/>
        </p:nvSpPr>
        <p:spPr>
          <a:xfrm>
            <a:off x="5745555" y="4551850"/>
            <a:ext cx="688651" cy="328295"/>
          </a:xfrm>
          <a:prstGeom prst="rect">
            <a:avLst/>
          </a:prstGeom>
          <a:noFill/>
          <a:ln>
            <a:noFill/>
          </a:ln>
        </p:spPr>
        <p:txBody>
          <a:bodyPr wrap="none" lIns="121908" tIns="60954" rIns="121908" bIns="60954" anchor="ctr">
            <a:spAutoFit/>
          </a:bodyPr>
          <a:lstStyle/>
          <a:p>
            <a:pPr algn="ctr"/>
            <a:r>
              <a:rPr lang="en-US" altLang="zh-CN" sz="1300" dirty="0">
                <a:solidFill>
                  <a:schemeClr val="accent5"/>
                </a:solidFill>
                <a:latin typeface="+mn-ea"/>
                <a:ea typeface="+mn-ea"/>
                <a:cs typeface="+mn-ea"/>
              </a:rPr>
              <a:t>4</a:t>
            </a:r>
            <a:r>
              <a:rPr lang="zh-CN" altLang="en-US" sz="1300" dirty="0">
                <a:solidFill>
                  <a:schemeClr val="accent5"/>
                </a:solidFill>
                <a:latin typeface="+mn-ea"/>
                <a:ea typeface="+mn-ea"/>
                <a:cs typeface="+mn-ea"/>
              </a:rPr>
              <a:t>季度</a:t>
            </a:r>
          </a:p>
        </p:txBody>
      </p:sp>
      <p:sp>
        <p:nvSpPr>
          <p:cNvPr id="57" name="矩形 56"/>
          <p:cNvSpPr/>
          <p:nvPr/>
        </p:nvSpPr>
        <p:spPr>
          <a:xfrm>
            <a:off x="5770136" y="5290082"/>
            <a:ext cx="639492" cy="328295"/>
          </a:xfrm>
          <a:prstGeom prst="rect">
            <a:avLst/>
          </a:prstGeom>
          <a:noFill/>
          <a:ln>
            <a:noFill/>
          </a:ln>
        </p:spPr>
        <p:txBody>
          <a:bodyPr wrap="none" lIns="121908" tIns="60954" rIns="121908" bIns="60954" anchor="ctr">
            <a:spAutoFit/>
          </a:bodyPr>
          <a:lstStyle/>
          <a:p>
            <a:pPr algn="ctr"/>
            <a:r>
              <a:rPr lang="zh-CN" altLang="en-US" sz="1300" dirty="0">
                <a:solidFill>
                  <a:schemeClr val="accent6"/>
                </a:solidFill>
                <a:latin typeface="+mn-ea"/>
                <a:ea typeface="+mn-ea"/>
                <a:cs typeface="+mn-ea"/>
              </a:rPr>
              <a:t>全 年</a:t>
            </a:r>
          </a:p>
        </p:txBody>
      </p:sp>
      <p:sp>
        <p:nvSpPr>
          <p:cNvPr id="58" name="六边形 57"/>
          <p:cNvSpPr/>
          <p:nvPr/>
        </p:nvSpPr>
        <p:spPr>
          <a:xfrm>
            <a:off x="1413537" y="2379903"/>
            <a:ext cx="4320000" cy="240000"/>
          </a:xfrm>
          <a:prstGeom prst="hexagon">
            <a:avLst/>
          </a:prstGeom>
          <a:solidFill>
            <a:schemeClr val="bg1">
              <a:lumMod val="85000"/>
            </a:schemeClr>
          </a:solid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solidFill>
                <a:srgbClr val="EF4B62"/>
              </a:solidFill>
              <a:cs typeface="+mn-ea"/>
            </a:endParaRPr>
          </a:p>
        </p:txBody>
      </p:sp>
      <p:sp>
        <p:nvSpPr>
          <p:cNvPr id="59" name="六边形 58"/>
          <p:cNvSpPr/>
          <p:nvPr/>
        </p:nvSpPr>
        <p:spPr>
          <a:xfrm>
            <a:off x="2709538" y="2379903"/>
            <a:ext cx="3024000" cy="240000"/>
          </a:xfrm>
          <a:prstGeom prst="hexag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solidFill>
                <a:srgbClr val="EF4B62"/>
              </a:solidFill>
              <a:cs typeface="+mn-ea"/>
            </a:endParaRPr>
          </a:p>
        </p:txBody>
      </p:sp>
      <p:sp>
        <p:nvSpPr>
          <p:cNvPr id="60" name="六边形 59"/>
          <p:cNvSpPr/>
          <p:nvPr/>
        </p:nvSpPr>
        <p:spPr>
          <a:xfrm>
            <a:off x="6476237" y="2379903"/>
            <a:ext cx="4319998" cy="240000"/>
          </a:xfrm>
          <a:prstGeom prst="hexagon">
            <a:avLst/>
          </a:prstGeom>
          <a:solidFill>
            <a:schemeClr val="bg1">
              <a:lumMod val="85000"/>
            </a:schemeClr>
          </a:solid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solidFill>
                <a:srgbClr val="EF4B62"/>
              </a:solidFill>
              <a:cs typeface="+mn-ea"/>
            </a:endParaRPr>
          </a:p>
        </p:txBody>
      </p:sp>
      <p:sp>
        <p:nvSpPr>
          <p:cNvPr id="61" name="六边形 60"/>
          <p:cNvSpPr/>
          <p:nvPr/>
        </p:nvSpPr>
        <p:spPr>
          <a:xfrm>
            <a:off x="6476238" y="2379903"/>
            <a:ext cx="3455999" cy="240000"/>
          </a:xfrm>
          <a:prstGeom prst="hexag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solidFill>
                <a:srgbClr val="EF4B62"/>
              </a:solidFill>
              <a:cs typeface="+mn-ea"/>
            </a:endParaRPr>
          </a:p>
        </p:txBody>
      </p:sp>
      <p:sp>
        <p:nvSpPr>
          <p:cNvPr id="62" name="矩形 61"/>
          <p:cNvSpPr/>
          <p:nvPr/>
        </p:nvSpPr>
        <p:spPr>
          <a:xfrm>
            <a:off x="10737431" y="2335758"/>
            <a:ext cx="598883" cy="328295"/>
          </a:xfrm>
          <a:prstGeom prst="rect">
            <a:avLst/>
          </a:prstGeom>
        </p:spPr>
        <p:txBody>
          <a:bodyPr wrap="none" lIns="121908" tIns="60954" rIns="121908" bIns="60954">
            <a:spAutoFit/>
          </a:bodyPr>
          <a:lstStyle/>
          <a:p>
            <a:r>
              <a:rPr lang="en-US" altLang="zh-CN" sz="1300" dirty="0">
                <a:solidFill>
                  <a:schemeClr val="accent2"/>
                </a:solidFill>
                <a:latin typeface="+mn-ea"/>
                <a:ea typeface="+mn-ea"/>
                <a:cs typeface="+mn-ea"/>
              </a:rPr>
              <a:t>90%</a:t>
            </a:r>
            <a:endParaRPr lang="zh-CN" altLang="en-US" sz="1300" dirty="0">
              <a:solidFill>
                <a:schemeClr val="accent2"/>
              </a:solidFill>
              <a:ea typeface="+mn-ea"/>
              <a:cs typeface="+mn-ea"/>
            </a:endParaRPr>
          </a:p>
        </p:txBody>
      </p:sp>
      <p:sp>
        <p:nvSpPr>
          <p:cNvPr id="63" name="矩形 62"/>
          <p:cNvSpPr/>
          <p:nvPr/>
        </p:nvSpPr>
        <p:spPr>
          <a:xfrm>
            <a:off x="855687" y="2335758"/>
            <a:ext cx="598883" cy="328295"/>
          </a:xfrm>
          <a:prstGeom prst="rect">
            <a:avLst/>
          </a:prstGeom>
        </p:spPr>
        <p:txBody>
          <a:bodyPr wrap="none" lIns="121908" tIns="60954" rIns="121908" bIns="60954">
            <a:spAutoFit/>
          </a:bodyPr>
          <a:lstStyle/>
          <a:p>
            <a:pPr algn="r"/>
            <a:r>
              <a:rPr lang="en-US" altLang="zh-CN" sz="1300" dirty="0">
                <a:solidFill>
                  <a:schemeClr val="accent2"/>
                </a:solidFill>
                <a:latin typeface="+mn-ea"/>
                <a:ea typeface="+mn-ea"/>
                <a:cs typeface="+mn-ea"/>
              </a:rPr>
              <a:t>70%</a:t>
            </a:r>
            <a:endParaRPr lang="zh-CN" altLang="en-US" sz="1300" dirty="0">
              <a:solidFill>
                <a:schemeClr val="accent2"/>
              </a:solidFill>
              <a:ea typeface="+mn-ea"/>
              <a:cs typeface="+mn-ea"/>
            </a:endParaRPr>
          </a:p>
        </p:txBody>
      </p:sp>
      <p:sp>
        <p:nvSpPr>
          <p:cNvPr id="64" name="六边形 63"/>
          <p:cNvSpPr/>
          <p:nvPr/>
        </p:nvSpPr>
        <p:spPr>
          <a:xfrm>
            <a:off x="1363311" y="3119525"/>
            <a:ext cx="4320000" cy="240000"/>
          </a:xfrm>
          <a:prstGeom prst="hexagon">
            <a:avLst/>
          </a:prstGeom>
          <a:solidFill>
            <a:schemeClr val="bg1">
              <a:lumMod val="85000"/>
            </a:schemeClr>
          </a:solid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solidFill>
                <a:srgbClr val="FF891A"/>
              </a:solidFill>
              <a:cs typeface="+mn-ea"/>
            </a:endParaRPr>
          </a:p>
        </p:txBody>
      </p:sp>
      <p:sp>
        <p:nvSpPr>
          <p:cNvPr id="65" name="六边形 64"/>
          <p:cNvSpPr/>
          <p:nvPr/>
        </p:nvSpPr>
        <p:spPr>
          <a:xfrm>
            <a:off x="1795311" y="3119525"/>
            <a:ext cx="3888000" cy="240000"/>
          </a:xfrm>
          <a:prstGeom prst="hexag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solidFill>
                <a:srgbClr val="FF891A"/>
              </a:solidFill>
              <a:cs typeface="+mn-ea"/>
            </a:endParaRPr>
          </a:p>
        </p:txBody>
      </p:sp>
      <p:sp>
        <p:nvSpPr>
          <p:cNvPr id="66" name="六边形 65"/>
          <p:cNvSpPr/>
          <p:nvPr/>
        </p:nvSpPr>
        <p:spPr>
          <a:xfrm>
            <a:off x="6426011" y="3119525"/>
            <a:ext cx="4319998" cy="240000"/>
          </a:xfrm>
          <a:prstGeom prst="hexagon">
            <a:avLst/>
          </a:prstGeom>
          <a:solidFill>
            <a:schemeClr val="bg1">
              <a:lumMod val="85000"/>
            </a:schemeClr>
          </a:solid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solidFill>
                <a:srgbClr val="FF891A"/>
              </a:solidFill>
              <a:cs typeface="+mn-ea"/>
            </a:endParaRPr>
          </a:p>
        </p:txBody>
      </p:sp>
      <p:sp>
        <p:nvSpPr>
          <p:cNvPr id="67" name="六边形 66"/>
          <p:cNvSpPr/>
          <p:nvPr/>
        </p:nvSpPr>
        <p:spPr>
          <a:xfrm>
            <a:off x="6426012" y="3119525"/>
            <a:ext cx="4319998" cy="240000"/>
          </a:xfrm>
          <a:prstGeom prst="hexag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solidFill>
                <a:srgbClr val="FF891A"/>
              </a:solidFill>
              <a:cs typeface="+mn-ea"/>
            </a:endParaRPr>
          </a:p>
        </p:txBody>
      </p:sp>
      <p:sp>
        <p:nvSpPr>
          <p:cNvPr id="68" name="矩形 67"/>
          <p:cNvSpPr/>
          <p:nvPr/>
        </p:nvSpPr>
        <p:spPr>
          <a:xfrm>
            <a:off x="10687205" y="3075380"/>
            <a:ext cx="699337" cy="328295"/>
          </a:xfrm>
          <a:prstGeom prst="rect">
            <a:avLst/>
          </a:prstGeom>
        </p:spPr>
        <p:txBody>
          <a:bodyPr wrap="none" lIns="121908" tIns="60954" rIns="121908" bIns="60954">
            <a:spAutoFit/>
          </a:bodyPr>
          <a:lstStyle/>
          <a:p>
            <a:r>
              <a:rPr lang="en-US" altLang="zh-CN" sz="1300" dirty="0">
                <a:solidFill>
                  <a:schemeClr val="accent3"/>
                </a:solidFill>
                <a:latin typeface="+mn-ea"/>
                <a:ea typeface="+mn-ea"/>
                <a:cs typeface="+mn-ea"/>
              </a:rPr>
              <a:t>100%</a:t>
            </a:r>
            <a:endParaRPr lang="zh-CN" altLang="en-US" sz="1300" dirty="0">
              <a:solidFill>
                <a:schemeClr val="accent3"/>
              </a:solidFill>
              <a:ea typeface="+mn-ea"/>
              <a:cs typeface="+mn-ea"/>
            </a:endParaRPr>
          </a:p>
        </p:txBody>
      </p:sp>
      <p:sp>
        <p:nvSpPr>
          <p:cNvPr id="69" name="矩形 68"/>
          <p:cNvSpPr/>
          <p:nvPr/>
        </p:nvSpPr>
        <p:spPr>
          <a:xfrm>
            <a:off x="805460" y="3075380"/>
            <a:ext cx="598883" cy="328295"/>
          </a:xfrm>
          <a:prstGeom prst="rect">
            <a:avLst/>
          </a:prstGeom>
        </p:spPr>
        <p:txBody>
          <a:bodyPr wrap="none" lIns="121908" tIns="60954" rIns="121908" bIns="60954">
            <a:spAutoFit/>
          </a:bodyPr>
          <a:lstStyle/>
          <a:p>
            <a:pPr algn="r"/>
            <a:r>
              <a:rPr lang="en-US" altLang="zh-CN" sz="1300" dirty="0">
                <a:solidFill>
                  <a:schemeClr val="accent3"/>
                </a:solidFill>
                <a:latin typeface="+mn-ea"/>
                <a:ea typeface="+mn-ea"/>
                <a:cs typeface="+mn-ea"/>
              </a:rPr>
              <a:t>90%</a:t>
            </a:r>
            <a:endParaRPr lang="zh-CN" altLang="en-US" sz="1300" dirty="0">
              <a:solidFill>
                <a:schemeClr val="accent3"/>
              </a:solidFill>
              <a:ea typeface="+mn-ea"/>
              <a:cs typeface="+mn-ea"/>
            </a:endParaRPr>
          </a:p>
        </p:txBody>
      </p:sp>
      <p:sp>
        <p:nvSpPr>
          <p:cNvPr id="70" name="六边形 69"/>
          <p:cNvSpPr/>
          <p:nvPr/>
        </p:nvSpPr>
        <p:spPr>
          <a:xfrm>
            <a:off x="1413537" y="3857760"/>
            <a:ext cx="4320000" cy="240000"/>
          </a:xfrm>
          <a:prstGeom prst="hexagon">
            <a:avLst/>
          </a:prstGeom>
          <a:solidFill>
            <a:schemeClr val="bg1">
              <a:lumMod val="85000"/>
            </a:schemeClr>
          </a:solid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solidFill>
                <a:srgbClr val="FFBF00"/>
              </a:solidFill>
              <a:cs typeface="+mn-ea"/>
            </a:endParaRPr>
          </a:p>
        </p:txBody>
      </p:sp>
      <p:sp>
        <p:nvSpPr>
          <p:cNvPr id="71" name="六边形 70"/>
          <p:cNvSpPr/>
          <p:nvPr/>
        </p:nvSpPr>
        <p:spPr>
          <a:xfrm>
            <a:off x="4005538" y="3857760"/>
            <a:ext cx="1728000" cy="240000"/>
          </a:xfrm>
          <a:prstGeom prst="hexagon">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solidFill>
                <a:srgbClr val="FFBF00"/>
              </a:solidFill>
              <a:cs typeface="+mn-ea"/>
            </a:endParaRPr>
          </a:p>
        </p:txBody>
      </p:sp>
      <p:sp>
        <p:nvSpPr>
          <p:cNvPr id="72" name="六边形 71"/>
          <p:cNvSpPr/>
          <p:nvPr/>
        </p:nvSpPr>
        <p:spPr>
          <a:xfrm>
            <a:off x="6476237" y="3857760"/>
            <a:ext cx="4319998" cy="240000"/>
          </a:xfrm>
          <a:prstGeom prst="hexagon">
            <a:avLst/>
          </a:prstGeom>
          <a:solidFill>
            <a:schemeClr val="bg1">
              <a:lumMod val="85000"/>
            </a:schemeClr>
          </a:solid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solidFill>
                <a:srgbClr val="FFBF00"/>
              </a:solidFill>
              <a:cs typeface="+mn-ea"/>
            </a:endParaRPr>
          </a:p>
        </p:txBody>
      </p:sp>
      <p:sp>
        <p:nvSpPr>
          <p:cNvPr id="73" name="六边形 72"/>
          <p:cNvSpPr/>
          <p:nvPr/>
        </p:nvSpPr>
        <p:spPr>
          <a:xfrm>
            <a:off x="6476238" y="3857760"/>
            <a:ext cx="2807999" cy="240000"/>
          </a:xfrm>
          <a:prstGeom prst="hexagon">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solidFill>
                <a:srgbClr val="FFBF00"/>
              </a:solidFill>
              <a:cs typeface="+mn-ea"/>
            </a:endParaRPr>
          </a:p>
        </p:txBody>
      </p:sp>
      <p:sp>
        <p:nvSpPr>
          <p:cNvPr id="74" name="矩形 73"/>
          <p:cNvSpPr/>
          <p:nvPr/>
        </p:nvSpPr>
        <p:spPr>
          <a:xfrm>
            <a:off x="10737431" y="3813615"/>
            <a:ext cx="598883" cy="328295"/>
          </a:xfrm>
          <a:prstGeom prst="rect">
            <a:avLst/>
          </a:prstGeom>
        </p:spPr>
        <p:txBody>
          <a:bodyPr wrap="none" lIns="121908" tIns="60954" rIns="121908" bIns="60954">
            <a:spAutoFit/>
          </a:bodyPr>
          <a:lstStyle/>
          <a:p>
            <a:r>
              <a:rPr lang="en-US" altLang="zh-CN" sz="1300" dirty="0">
                <a:solidFill>
                  <a:schemeClr val="accent4"/>
                </a:solidFill>
                <a:latin typeface="+mn-ea"/>
                <a:ea typeface="+mn-ea"/>
                <a:cs typeface="+mn-ea"/>
              </a:rPr>
              <a:t>65%</a:t>
            </a:r>
            <a:endParaRPr lang="zh-CN" altLang="en-US" sz="1300" dirty="0">
              <a:solidFill>
                <a:schemeClr val="accent4"/>
              </a:solidFill>
              <a:ea typeface="+mn-ea"/>
              <a:cs typeface="+mn-ea"/>
            </a:endParaRPr>
          </a:p>
        </p:txBody>
      </p:sp>
      <p:sp>
        <p:nvSpPr>
          <p:cNvPr id="75" name="矩形 74"/>
          <p:cNvSpPr/>
          <p:nvPr/>
        </p:nvSpPr>
        <p:spPr>
          <a:xfrm>
            <a:off x="855687" y="3813615"/>
            <a:ext cx="598883" cy="328295"/>
          </a:xfrm>
          <a:prstGeom prst="rect">
            <a:avLst/>
          </a:prstGeom>
        </p:spPr>
        <p:txBody>
          <a:bodyPr wrap="none" lIns="121908" tIns="60954" rIns="121908" bIns="60954">
            <a:spAutoFit/>
          </a:bodyPr>
          <a:lstStyle/>
          <a:p>
            <a:pPr algn="r"/>
            <a:r>
              <a:rPr lang="en-US" altLang="zh-CN" sz="1300" dirty="0">
                <a:solidFill>
                  <a:schemeClr val="accent4"/>
                </a:solidFill>
                <a:latin typeface="+mn-ea"/>
                <a:ea typeface="+mn-ea"/>
                <a:cs typeface="+mn-ea"/>
              </a:rPr>
              <a:t>40%</a:t>
            </a:r>
            <a:endParaRPr lang="zh-CN" altLang="en-US" sz="1300" dirty="0">
              <a:solidFill>
                <a:schemeClr val="accent4"/>
              </a:solidFill>
              <a:ea typeface="+mn-ea"/>
              <a:cs typeface="+mn-ea"/>
            </a:endParaRPr>
          </a:p>
        </p:txBody>
      </p:sp>
      <p:sp>
        <p:nvSpPr>
          <p:cNvPr id="76" name="六边形 75"/>
          <p:cNvSpPr/>
          <p:nvPr/>
        </p:nvSpPr>
        <p:spPr>
          <a:xfrm>
            <a:off x="1413537" y="4595995"/>
            <a:ext cx="4320000" cy="240000"/>
          </a:xfrm>
          <a:prstGeom prst="hexagon">
            <a:avLst/>
          </a:prstGeom>
          <a:solidFill>
            <a:schemeClr val="bg1">
              <a:lumMod val="85000"/>
            </a:schemeClr>
          </a:solid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solidFill>
                <a:srgbClr val="6DBC4A"/>
              </a:solidFill>
              <a:cs typeface="+mn-ea"/>
            </a:endParaRPr>
          </a:p>
        </p:txBody>
      </p:sp>
      <p:sp>
        <p:nvSpPr>
          <p:cNvPr id="77" name="六边形 76"/>
          <p:cNvSpPr/>
          <p:nvPr/>
        </p:nvSpPr>
        <p:spPr>
          <a:xfrm>
            <a:off x="1845537" y="4595995"/>
            <a:ext cx="3888000" cy="240000"/>
          </a:xfrm>
          <a:prstGeom prst="hexagon">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solidFill>
                <a:srgbClr val="6DBC4A"/>
              </a:solidFill>
              <a:cs typeface="+mn-ea"/>
            </a:endParaRPr>
          </a:p>
        </p:txBody>
      </p:sp>
      <p:sp>
        <p:nvSpPr>
          <p:cNvPr id="78" name="六边形 77"/>
          <p:cNvSpPr/>
          <p:nvPr/>
        </p:nvSpPr>
        <p:spPr>
          <a:xfrm>
            <a:off x="6476237" y="4595995"/>
            <a:ext cx="4319998" cy="240000"/>
          </a:xfrm>
          <a:prstGeom prst="hexagon">
            <a:avLst/>
          </a:prstGeom>
          <a:solidFill>
            <a:schemeClr val="bg1">
              <a:lumMod val="85000"/>
            </a:schemeClr>
          </a:solid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solidFill>
                <a:srgbClr val="6DBC4A"/>
              </a:solidFill>
              <a:cs typeface="+mn-ea"/>
            </a:endParaRPr>
          </a:p>
        </p:txBody>
      </p:sp>
      <p:sp>
        <p:nvSpPr>
          <p:cNvPr id="79" name="六边形 78"/>
          <p:cNvSpPr/>
          <p:nvPr/>
        </p:nvSpPr>
        <p:spPr>
          <a:xfrm>
            <a:off x="6476239" y="4595995"/>
            <a:ext cx="3887999" cy="240000"/>
          </a:xfrm>
          <a:prstGeom prst="hexagon">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solidFill>
                <a:srgbClr val="6DBC4A"/>
              </a:solidFill>
              <a:cs typeface="+mn-ea"/>
            </a:endParaRPr>
          </a:p>
        </p:txBody>
      </p:sp>
      <p:sp>
        <p:nvSpPr>
          <p:cNvPr id="80" name="矩形 79"/>
          <p:cNvSpPr/>
          <p:nvPr/>
        </p:nvSpPr>
        <p:spPr>
          <a:xfrm>
            <a:off x="10737431" y="4551850"/>
            <a:ext cx="598883" cy="328295"/>
          </a:xfrm>
          <a:prstGeom prst="rect">
            <a:avLst/>
          </a:prstGeom>
        </p:spPr>
        <p:txBody>
          <a:bodyPr wrap="none" lIns="121908" tIns="60954" rIns="121908" bIns="60954">
            <a:spAutoFit/>
          </a:bodyPr>
          <a:lstStyle/>
          <a:p>
            <a:r>
              <a:rPr lang="en-US" altLang="zh-CN" sz="1300" dirty="0">
                <a:solidFill>
                  <a:schemeClr val="accent5"/>
                </a:solidFill>
                <a:latin typeface="+mn-ea"/>
                <a:ea typeface="+mn-ea"/>
                <a:cs typeface="+mn-ea"/>
              </a:rPr>
              <a:t>90%</a:t>
            </a:r>
            <a:endParaRPr lang="zh-CN" altLang="en-US" sz="1300" dirty="0">
              <a:solidFill>
                <a:schemeClr val="accent5"/>
              </a:solidFill>
              <a:ea typeface="+mn-ea"/>
              <a:cs typeface="+mn-ea"/>
            </a:endParaRPr>
          </a:p>
        </p:txBody>
      </p:sp>
      <p:sp>
        <p:nvSpPr>
          <p:cNvPr id="81" name="矩形 80"/>
          <p:cNvSpPr/>
          <p:nvPr/>
        </p:nvSpPr>
        <p:spPr>
          <a:xfrm>
            <a:off x="855687" y="4551850"/>
            <a:ext cx="598883" cy="328295"/>
          </a:xfrm>
          <a:prstGeom prst="rect">
            <a:avLst/>
          </a:prstGeom>
        </p:spPr>
        <p:txBody>
          <a:bodyPr wrap="none" lIns="121908" tIns="60954" rIns="121908" bIns="60954">
            <a:spAutoFit/>
          </a:bodyPr>
          <a:lstStyle/>
          <a:p>
            <a:pPr algn="r"/>
            <a:r>
              <a:rPr lang="en-US" altLang="zh-CN" sz="1300" dirty="0">
                <a:solidFill>
                  <a:schemeClr val="accent5"/>
                </a:solidFill>
                <a:latin typeface="+mn-ea"/>
                <a:ea typeface="+mn-ea"/>
                <a:cs typeface="+mn-ea"/>
              </a:rPr>
              <a:t>90%</a:t>
            </a:r>
            <a:endParaRPr lang="zh-CN" altLang="en-US" sz="1300" dirty="0">
              <a:solidFill>
                <a:schemeClr val="accent5"/>
              </a:solidFill>
              <a:ea typeface="+mn-ea"/>
              <a:cs typeface="+mn-ea"/>
            </a:endParaRPr>
          </a:p>
        </p:txBody>
      </p:sp>
      <p:sp>
        <p:nvSpPr>
          <p:cNvPr id="82" name="六边形 81"/>
          <p:cNvSpPr/>
          <p:nvPr/>
        </p:nvSpPr>
        <p:spPr>
          <a:xfrm>
            <a:off x="1363310" y="5334227"/>
            <a:ext cx="4320000" cy="240000"/>
          </a:xfrm>
          <a:prstGeom prst="hexagon">
            <a:avLst/>
          </a:prstGeom>
          <a:solidFill>
            <a:schemeClr val="bg1">
              <a:lumMod val="85000"/>
            </a:schemeClr>
          </a:solid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solidFill>
                <a:srgbClr val="14C8BC"/>
              </a:solidFill>
              <a:cs typeface="+mn-ea"/>
            </a:endParaRPr>
          </a:p>
        </p:txBody>
      </p:sp>
      <p:sp>
        <p:nvSpPr>
          <p:cNvPr id="83" name="六边形 82"/>
          <p:cNvSpPr/>
          <p:nvPr/>
        </p:nvSpPr>
        <p:spPr>
          <a:xfrm>
            <a:off x="1795310" y="5334227"/>
            <a:ext cx="3888000" cy="240000"/>
          </a:xfrm>
          <a:prstGeom prst="hexagon">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solidFill>
                <a:srgbClr val="14C8BC"/>
              </a:solidFill>
              <a:cs typeface="+mn-ea"/>
            </a:endParaRPr>
          </a:p>
        </p:txBody>
      </p:sp>
      <p:sp>
        <p:nvSpPr>
          <p:cNvPr id="84" name="六边形 83"/>
          <p:cNvSpPr/>
          <p:nvPr/>
        </p:nvSpPr>
        <p:spPr>
          <a:xfrm>
            <a:off x="6426009" y="5334227"/>
            <a:ext cx="4319998" cy="240000"/>
          </a:xfrm>
          <a:prstGeom prst="hexagon">
            <a:avLst/>
          </a:prstGeom>
          <a:solidFill>
            <a:schemeClr val="bg1">
              <a:lumMod val="85000"/>
            </a:schemeClr>
          </a:solid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solidFill>
                <a:srgbClr val="14C8BC"/>
              </a:solidFill>
              <a:cs typeface="+mn-ea"/>
            </a:endParaRPr>
          </a:p>
        </p:txBody>
      </p:sp>
      <p:sp>
        <p:nvSpPr>
          <p:cNvPr id="85" name="六边形 84"/>
          <p:cNvSpPr/>
          <p:nvPr/>
        </p:nvSpPr>
        <p:spPr>
          <a:xfrm>
            <a:off x="6426011" y="5334227"/>
            <a:ext cx="4319998" cy="240000"/>
          </a:xfrm>
          <a:prstGeom prst="hexagon">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solidFill>
                <a:srgbClr val="14C8BC"/>
              </a:solidFill>
              <a:cs typeface="+mn-ea"/>
            </a:endParaRPr>
          </a:p>
        </p:txBody>
      </p:sp>
      <p:sp>
        <p:nvSpPr>
          <p:cNvPr id="86" name="矩形 85"/>
          <p:cNvSpPr/>
          <p:nvPr/>
        </p:nvSpPr>
        <p:spPr>
          <a:xfrm>
            <a:off x="10687202" y="5290082"/>
            <a:ext cx="699339" cy="328295"/>
          </a:xfrm>
          <a:prstGeom prst="rect">
            <a:avLst/>
          </a:prstGeom>
        </p:spPr>
        <p:txBody>
          <a:bodyPr wrap="none" lIns="121908" tIns="60954" rIns="121908" bIns="60954">
            <a:spAutoFit/>
          </a:bodyPr>
          <a:lstStyle/>
          <a:p>
            <a:r>
              <a:rPr lang="en-US" altLang="zh-CN" sz="1300" dirty="0">
                <a:solidFill>
                  <a:schemeClr val="accent6"/>
                </a:solidFill>
                <a:latin typeface="+mn-ea"/>
                <a:ea typeface="+mn-ea"/>
                <a:cs typeface="+mn-ea"/>
              </a:rPr>
              <a:t>100%</a:t>
            </a:r>
            <a:endParaRPr lang="zh-CN" altLang="en-US" sz="1300" dirty="0">
              <a:solidFill>
                <a:schemeClr val="accent6"/>
              </a:solidFill>
              <a:ea typeface="+mn-ea"/>
              <a:cs typeface="+mn-ea"/>
            </a:endParaRPr>
          </a:p>
        </p:txBody>
      </p:sp>
      <p:sp>
        <p:nvSpPr>
          <p:cNvPr id="87" name="矩形 86"/>
          <p:cNvSpPr/>
          <p:nvPr/>
        </p:nvSpPr>
        <p:spPr>
          <a:xfrm>
            <a:off x="805459" y="5290082"/>
            <a:ext cx="598883" cy="328295"/>
          </a:xfrm>
          <a:prstGeom prst="rect">
            <a:avLst/>
          </a:prstGeom>
        </p:spPr>
        <p:txBody>
          <a:bodyPr wrap="none" lIns="121908" tIns="60954" rIns="121908" bIns="60954">
            <a:spAutoFit/>
          </a:bodyPr>
          <a:lstStyle/>
          <a:p>
            <a:pPr algn="r"/>
            <a:r>
              <a:rPr lang="en-US" altLang="zh-CN" sz="1300" dirty="0">
                <a:solidFill>
                  <a:schemeClr val="accent6"/>
                </a:solidFill>
                <a:latin typeface="+mn-ea"/>
                <a:ea typeface="+mn-ea"/>
                <a:cs typeface="+mn-ea"/>
              </a:rPr>
              <a:t>90%</a:t>
            </a:r>
            <a:endParaRPr lang="zh-CN" altLang="en-US" sz="1300" dirty="0">
              <a:solidFill>
                <a:schemeClr val="accent6"/>
              </a:solidFill>
              <a:ea typeface="+mn-ea"/>
              <a:cs typeface="+mn-ea"/>
            </a:endParaRPr>
          </a:p>
        </p:txBody>
      </p:sp>
      <p:sp>
        <p:nvSpPr>
          <p:cNvPr id="88" name="矩形 87"/>
          <p:cNvSpPr/>
          <p:nvPr/>
        </p:nvSpPr>
        <p:spPr>
          <a:xfrm>
            <a:off x="4482104" y="1388197"/>
            <a:ext cx="1208000" cy="615541"/>
          </a:xfrm>
          <a:prstGeom prst="rect">
            <a:avLst/>
          </a:prstGeom>
        </p:spPr>
        <p:txBody>
          <a:bodyPr wrap="none" lIns="121908" tIns="60954" rIns="121908" bIns="60954">
            <a:spAutoFit/>
          </a:bodyPr>
          <a:lstStyle/>
          <a:p>
            <a:pPr algn="ctr"/>
            <a:r>
              <a:rPr lang="en-US" altLang="zh-CN" sz="3200" dirty="0">
                <a:solidFill>
                  <a:schemeClr val="accent1"/>
                </a:solidFill>
                <a:latin typeface="+mn-ea"/>
                <a:ea typeface="+mn-ea"/>
                <a:cs typeface="+mn-ea"/>
              </a:rPr>
              <a:t>2016</a:t>
            </a:r>
            <a:endParaRPr lang="zh-CN" altLang="en-US" sz="3200" dirty="0">
              <a:solidFill>
                <a:schemeClr val="accent1"/>
              </a:solidFill>
              <a:latin typeface="+mn-ea"/>
              <a:ea typeface="+mn-ea"/>
              <a:cs typeface="+mn-ea"/>
            </a:endParaRPr>
          </a:p>
        </p:txBody>
      </p:sp>
      <p:sp>
        <p:nvSpPr>
          <p:cNvPr id="89" name="矩形 88"/>
          <p:cNvSpPr/>
          <p:nvPr/>
        </p:nvSpPr>
        <p:spPr>
          <a:xfrm>
            <a:off x="6498693" y="1388197"/>
            <a:ext cx="1208000" cy="615541"/>
          </a:xfrm>
          <a:prstGeom prst="rect">
            <a:avLst/>
          </a:prstGeom>
        </p:spPr>
        <p:txBody>
          <a:bodyPr wrap="none" lIns="121908" tIns="60954" rIns="121908" bIns="60954">
            <a:spAutoFit/>
          </a:bodyPr>
          <a:lstStyle/>
          <a:p>
            <a:pPr algn="ctr"/>
            <a:r>
              <a:rPr lang="en-US" altLang="zh-CN" sz="3200" dirty="0">
                <a:solidFill>
                  <a:schemeClr val="accent1"/>
                </a:solidFill>
                <a:latin typeface="+mn-ea"/>
                <a:ea typeface="+mn-ea"/>
                <a:cs typeface="+mn-ea"/>
              </a:rPr>
              <a:t>2017</a:t>
            </a:r>
            <a:endParaRPr lang="zh-CN" altLang="en-US" sz="3200" dirty="0">
              <a:solidFill>
                <a:schemeClr val="accent1"/>
              </a:solidFill>
              <a:latin typeface="+mn-ea"/>
              <a:ea typeface="+mn-ea"/>
              <a:cs typeface="+mn-ea"/>
            </a:endParaRPr>
          </a:p>
        </p:txBody>
      </p:sp>
      <p:sp>
        <p:nvSpPr>
          <p:cNvPr id="2" name="标题 1"/>
          <p:cNvSpPr>
            <a:spLocks noGrp="1"/>
          </p:cNvSpPr>
          <p:nvPr>
            <p:ph type="title"/>
          </p:nvPr>
        </p:nvSpPr>
        <p:spPr/>
        <p:txBody>
          <a:bodyPr/>
          <a:lstStyle/>
          <a:p>
            <a:r>
              <a:rPr lang="zh-CN" altLang="en-US" dirty="0">
                <a:ea typeface="+mn-ea"/>
                <a:cs typeface="+mn-ea"/>
              </a:rPr>
              <a:t>单击此处添加标题</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0"/>
                                        </p:tgtEl>
                                        <p:attrNameLst>
                                          <p:attrName>style.visibility</p:attrName>
                                        </p:attrNameLst>
                                      </p:cBhvr>
                                      <p:to>
                                        <p:strVal val="visible"/>
                                      </p:to>
                                    </p:set>
                                    <p:anim calcmode="lin" valueType="num">
                                      <p:cBhvr>
                                        <p:cTn id="7" dur="500" fill="hold"/>
                                        <p:tgtEl>
                                          <p:spTgt spid="50"/>
                                        </p:tgtEl>
                                        <p:attrNameLst>
                                          <p:attrName>ppt_w</p:attrName>
                                        </p:attrNameLst>
                                      </p:cBhvr>
                                      <p:tavLst>
                                        <p:tav tm="0">
                                          <p:val>
                                            <p:fltVal val="0"/>
                                          </p:val>
                                        </p:tav>
                                        <p:tav tm="100000">
                                          <p:val>
                                            <p:strVal val="#ppt_w"/>
                                          </p:val>
                                        </p:tav>
                                      </p:tavLst>
                                    </p:anim>
                                    <p:anim calcmode="lin" valueType="num">
                                      <p:cBhvr>
                                        <p:cTn id="8" dur="500" fill="hold"/>
                                        <p:tgtEl>
                                          <p:spTgt spid="50"/>
                                        </p:tgtEl>
                                        <p:attrNameLst>
                                          <p:attrName>ppt_h</p:attrName>
                                        </p:attrNameLst>
                                      </p:cBhvr>
                                      <p:tavLst>
                                        <p:tav tm="0">
                                          <p:val>
                                            <p:fltVal val="0"/>
                                          </p:val>
                                        </p:tav>
                                        <p:tav tm="100000">
                                          <p:val>
                                            <p:strVal val="#ppt_h"/>
                                          </p:val>
                                        </p:tav>
                                      </p:tavLst>
                                    </p:anim>
                                    <p:animEffect transition="in" filter="fade">
                                      <p:cBhvr>
                                        <p:cTn id="9" dur="500"/>
                                        <p:tgtEl>
                                          <p:spTgt spid="50"/>
                                        </p:tgtEl>
                                      </p:cBhvr>
                                    </p:animEffect>
                                  </p:childTnLst>
                                </p:cTn>
                              </p:par>
                            </p:childTnLst>
                          </p:cTn>
                        </p:par>
                        <p:par>
                          <p:cTn id="10" fill="hold">
                            <p:stCondLst>
                              <p:cond delay="500"/>
                            </p:stCondLst>
                            <p:childTnLst>
                              <p:par>
                                <p:cTn id="11" presetID="26" presetClass="emph" presetSubtype="0" fill="hold" nodeType="afterEffect">
                                  <p:stCondLst>
                                    <p:cond delay="0"/>
                                  </p:stCondLst>
                                  <p:childTnLst>
                                    <p:animEffect transition="out" filter="fade">
                                      <p:cBhvr>
                                        <p:cTn id="12" dur="250" tmFilter="0, 0; .2, .5; .8, .5; 1, 0"/>
                                        <p:tgtEl>
                                          <p:spTgt spid="50"/>
                                        </p:tgtEl>
                                      </p:cBhvr>
                                    </p:animEffect>
                                    <p:animScale>
                                      <p:cBhvr>
                                        <p:cTn id="13" dur="125" autoRev="1" fill="hold"/>
                                        <p:tgtEl>
                                          <p:spTgt spid="50"/>
                                        </p:tgtEl>
                                      </p:cBhvr>
                                      <p:by x="105000" y="105000"/>
                                    </p:animScale>
                                  </p:childTnLst>
                                </p:cTn>
                              </p:par>
                            </p:childTnLst>
                          </p:cTn>
                        </p:par>
                        <p:par>
                          <p:cTn id="14" fill="hold">
                            <p:stCondLst>
                              <p:cond delay="1000"/>
                            </p:stCondLst>
                            <p:childTnLst>
                              <p:par>
                                <p:cTn id="15" presetID="26" presetClass="emph" presetSubtype="0" repeatCount="2000" fill="hold" nodeType="afterEffect">
                                  <p:stCondLst>
                                    <p:cond delay="0"/>
                                  </p:stCondLst>
                                  <p:childTnLst>
                                    <p:animEffect transition="out" filter="fade">
                                      <p:cBhvr>
                                        <p:cTn id="16" dur="150" tmFilter="0, 0; .2, .5; .8, .5; 1, 0"/>
                                        <p:tgtEl>
                                          <p:spTgt spid="50"/>
                                        </p:tgtEl>
                                      </p:cBhvr>
                                    </p:animEffect>
                                    <p:animScale>
                                      <p:cBhvr>
                                        <p:cTn id="17" dur="75" autoRev="1" fill="hold"/>
                                        <p:tgtEl>
                                          <p:spTgt spid="50"/>
                                        </p:tgtEl>
                                      </p:cBhvr>
                                      <p:by x="105000" y="105000"/>
                                    </p:animScale>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 calcmode="lin" valueType="num">
                                      <p:cBhvr>
                                        <p:cTn id="21" dur="250" fill="hold"/>
                                        <p:tgtEl>
                                          <p:spTgt spid="88"/>
                                        </p:tgtEl>
                                        <p:attrNameLst>
                                          <p:attrName>ppt_w</p:attrName>
                                        </p:attrNameLst>
                                      </p:cBhvr>
                                      <p:tavLst>
                                        <p:tav tm="0">
                                          <p:val>
                                            <p:fltVal val="0"/>
                                          </p:val>
                                        </p:tav>
                                        <p:tav tm="100000">
                                          <p:val>
                                            <p:strVal val="#ppt_w"/>
                                          </p:val>
                                        </p:tav>
                                      </p:tavLst>
                                    </p:anim>
                                    <p:anim calcmode="lin" valueType="num">
                                      <p:cBhvr>
                                        <p:cTn id="22" dur="250" fill="hold"/>
                                        <p:tgtEl>
                                          <p:spTgt spid="88"/>
                                        </p:tgtEl>
                                        <p:attrNameLst>
                                          <p:attrName>ppt_h</p:attrName>
                                        </p:attrNameLst>
                                      </p:cBhvr>
                                      <p:tavLst>
                                        <p:tav tm="0">
                                          <p:val>
                                            <p:fltVal val="0"/>
                                          </p:val>
                                        </p:tav>
                                        <p:tav tm="100000">
                                          <p:val>
                                            <p:strVal val="#ppt_h"/>
                                          </p:val>
                                        </p:tav>
                                      </p:tavLst>
                                    </p:anim>
                                    <p:animEffect transition="in" filter="fade">
                                      <p:cBhvr>
                                        <p:cTn id="23" dur="250"/>
                                        <p:tgtEl>
                                          <p:spTgt spid="88"/>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89"/>
                                        </p:tgtEl>
                                        <p:attrNameLst>
                                          <p:attrName>style.visibility</p:attrName>
                                        </p:attrNameLst>
                                      </p:cBhvr>
                                      <p:to>
                                        <p:strVal val="visible"/>
                                      </p:to>
                                    </p:set>
                                    <p:anim calcmode="lin" valueType="num">
                                      <p:cBhvr>
                                        <p:cTn id="26" dur="250" fill="hold"/>
                                        <p:tgtEl>
                                          <p:spTgt spid="89"/>
                                        </p:tgtEl>
                                        <p:attrNameLst>
                                          <p:attrName>ppt_w</p:attrName>
                                        </p:attrNameLst>
                                      </p:cBhvr>
                                      <p:tavLst>
                                        <p:tav tm="0">
                                          <p:val>
                                            <p:fltVal val="0"/>
                                          </p:val>
                                        </p:tav>
                                        <p:tav tm="100000">
                                          <p:val>
                                            <p:strVal val="#ppt_w"/>
                                          </p:val>
                                        </p:tav>
                                      </p:tavLst>
                                    </p:anim>
                                    <p:anim calcmode="lin" valueType="num">
                                      <p:cBhvr>
                                        <p:cTn id="27" dur="250" fill="hold"/>
                                        <p:tgtEl>
                                          <p:spTgt spid="89"/>
                                        </p:tgtEl>
                                        <p:attrNameLst>
                                          <p:attrName>ppt_h</p:attrName>
                                        </p:attrNameLst>
                                      </p:cBhvr>
                                      <p:tavLst>
                                        <p:tav tm="0">
                                          <p:val>
                                            <p:fltVal val="0"/>
                                          </p:val>
                                        </p:tav>
                                        <p:tav tm="100000">
                                          <p:val>
                                            <p:strVal val="#ppt_h"/>
                                          </p:val>
                                        </p:tav>
                                      </p:tavLst>
                                    </p:anim>
                                    <p:animEffect transition="in" filter="fade">
                                      <p:cBhvr>
                                        <p:cTn id="28" dur="250"/>
                                        <p:tgtEl>
                                          <p:spTgt spid="89"/>
                                        </p:tgtEl>
                                      </p:cBhvr>
                                    </p:animEffect>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53"/>
                                        </p:tgtEl>
                                        <p:attrNameLst>
                                          <p:attrName>style.visibility</p:attrName>
                                        </p:attrNameLst>
                                      </p:cBhvr>
                                      <p:to>
                                        <p:strVal val="visible"/>
                                      </p:to>
                                    </p:set>
                                    <p:anim calcmode="lin" valueType="num">
                                      <p:cBhvr>
                                        <p:cTn id="32" dur="250" fill="hold"/>
                                        <p:tgtEl>
                                          <p:spTgt spid="53"/>
                                        </p:tgtEl>
                                        <p:attrNameLst>
                                          <p:attrName>ppt_w</p:attrName>
                                        </p:attrNameLst>
                                      </p:cBhvr>
                                      <p:tavLst>
                                        <p:tav tm="0">
                                          <p:val>
                                            <p:fltVal val="0"/>
                                          </p:val>
                                        </p:tav>
                                        <p:tav tm="100000">
                                          <p:val>
                                            <p:strVal val="#ppt_w"/>
                                          </p:val>
                                        </p:tav>
                                      </p:tavLst>
                                    </p:anim>
                                    <p:anim calcmode="lin" valueType="num">
                                      <p:cBhvr>
                                        <p:cTn id="33" dur="250" fill="hold"/>
                                        <p:tgtEl>
                                          <p:spTgt spid="53"/>
                                        </p:tgtEl>
                                        <p:attrNameLst>
                                          <p:attrName>ppt_h</p:attrName>
                                        </p:attrNameLst>
                                      </p:cBhvr>
                                      <p:tavLst>
                                        <p:tav tm="0">
                                          <p:val>
                                            <p:fltVal val="0"/>
                                          </p:val>
                                        </p:tav>
                                        <p:tav tm="100000">
                                          <p:val>
                                            <p:strVal val="#ppt_h"/>
                                          </p:val>
                                        </p:tav>
                                      </p:tavLst>
                                    </p:anim>
                                    <p:animEffect transition="in" filter="fade">
                                      <p:cBhvr>
                                        <p:cTn id="34" dur="250"/>
                                        <p:tgtEl>
                                          <p:spTgt spid="53"/>
                                        </p:tgtEl>
                                      </p:cBhvr>
                                    </p:animEffect>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54"/>
                                        </p:tgtEl>
                                        <p:attrNameLst>
                                          <p:attrName>style.visibility</p:attrName>
                                        </p:attrNameLst>
                                      </p:cBhvr>
                                      <p:to>
                                        <p:strVal val="visible"/>
                                      </p:to>
                                    </p:set>
                                    <p:anim calcmode="lin" valueType="num">
                                      <p:cBhvr>
                                        <p:cTn id="38" dur="250" fill="hold"/>
                                        <p:tgtEl>
                                          <p:spTgt spid="54"/>
                                        </p:tgtEl>
                                        <p:attrNameLst>
                                          <p:attrName>ppt_w</p:attrName>
                                        </p:attrNameLst>
                                      </p:cBhvr>
                                      <p:tavLst>
                                        <p:tav tm="0">
                                          <p:val>
                                            <p:fltVal val="0"/>
                                          </p:val>
                                        </p:tav>
                                        <p:tav tm="100000">
                                          <p:val>
                                            <p:strVal val="#ppt_w"/>
                                          </p:val>
                                        </p:tav>
                                      </p:tavLst>
                                    </p:anim>
                                    <p:anim calcmode="lin" valueType="num">
                                      <p:cBhvr>
                                        <p:cTn id="39" dur="250" fill="hold"/>
                                        <p:tgtEl>
                                          <p:spTgt spid="54"/>
                                        </p:tgtEl>
                                        <p:attrNameLst>
                                          <p:attrName>ppt_h</p:attrName>
                                        </p:attrNameLst>
                                      </p:cBhvr>
                                      <p:tavLst>
                                        <p:tav tm="0">
                                          <p:val>
                                            <p:fltVal val="0"/>
                                          </p:val>
                                        </p:tav>
                                        <p:tav tm="100000">
                                          <p:val>
                                            <p:strVal val="#ppt_h"/>
                                          </p:val>
                                        </p:tav>
                                      </p:tavLst>
                                    </p:anim>
                                    <p:animEffect transition="in" filter="fade">
                                      <p:cBhvr>
                                        <p:cTn id="40" dur="250"/>
                                        <p:tgtEl>
                                          <p:spTgt spid="54"/>
                                        </p:tgtEl>
                                      </p:cBhvr>
                                    </p:animEffect>
                                  </p:childTnLst>
                                </p:cTn>
                              </p:par>
                            </p:childTnLst>
                          </p:cTn>
                        </p:par>
                        <p:par>
                          <p:cTn id="41" fill="hold">
                            <p:stCondLst>
                              <p:cond delay="3000"/>
                            </p:stCondLst>
                            <p:childTnLst>
                              <p:par>
                                <p:cTn id="42" presetID="53" presetClass="entr" presetSubtype="16" fill="hold" grpId="0" nodeType="afterEffect">
                                  <p:stCondLst>
                                    <p:cond delay="0"/>
                                  </p:stCondLst>
                                  <p:childTnLst>
                                    <p:set>
                                      <p:cBhvr>
                                        <p:cTn id="43" dur="1" fill="hold">
                                          <p:stCondLst>
                                            <p:cond delay="0"/>
                                          </p:stCondLst>
                                        </p:cTn>
                                        <p:tgtEl>
                                          <p:spTgt spid="55"/>
                                        </p:tgtEl>
                                        <p:attrNameLst>
                                          <p:attrName>style.visibility</p:attrName>
                                        </p:attrNameLst>
                                      </p:cBhvr>
                                      <p:to>
                                        <p:strVal val="visible"/>
                                      </p:to>
                                    </p:set>
                                    <p:anim calcmode="lin" valueType="num">
                                      <p:cBhvr>
                                        <p:cTn id="44" dur="250" fill="hold"/>
                                        <p:tgtEl>
                                          <p:spTgt spid="55"/>
                                        </p:tgtEl>
                                        <p:attrNameLst>
                                          <p:attrName>ppt_w</p:attrName>
                                        </p:attrNameLst>
                                      </p:cBhvr>
                                      <p:tavLst>
                                        <p:tav tm="0">
                                          <p:val>
                                            <p:fltVal val="0"/>
                                          </p:val>
                                        </p:tav>
                                        <p:tav tm="100000">
                                          <p:val>
                                            <p:strVal val="#ppt_w"/>
                                          </p:val>
                                        </p:tav>
                                      </p:tavLst>
                                    </p:anim>
                                    <p:anim calcmode="lin" valueType="num">
                                      <p:cBhvr>
                                        <p:cTn id="45" dur="250" fill="hold"/>
                                        <p:tgtEl>
                                          <p:spTgt spid="55"/>
                                        </p:tgtEl>
                                        <p:attrNameLst>
                                          <p:attrName>ppt_h</p:attrName>
                                        </p:attrNameLst>
                                      </p:cBhvr>
                                      <p:tavLst>
                                        <p:tav tm="0">
                                          <p:val>
                                            <p:fltVal val="0"/>
                                          </p:val>
                                        </p:tav>
                                        <p:tav tm="100000">
                                          <p:val>
                                            <p:strVal val="#ppt_h"/>
                                          </p:val>
                                        </p:tav>
                                      </p:tavLst>
                                    </p:anim>
                                    <p:animEffect transition="in" filter="fade">
                                      <p:cBhvr>
                                        <p:cTn id="46" dur="250"/>
                                        <p:tgtEl>
                                          <p:spTgt spid="55"/>
                                        </p:tgtEl>
                                      </p:cBhvr>
                                    </p:animEffect>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56"/>
                                        </p:tgtEl>
                                        <p:attrNameLst>
                                          <p:attrName>style.visibility</p:attrName>
                                        </p:attrNameLst>
                                      </p:cBhvr>
                                      <p:to>
                                        <p:strVal val="visible"/>
                                      </p:to>
                                    </p:set>
                                    <p:anim calcmode="lin" valueType="num">
                                      <p:cBhvr>
                                        <p:cTn id="50" dur="250" fill="hold"/>
                                        <p:tgtEl>
                                          <p:spTgt spid="56"/>
                                        </p:tgtEl>
                                        <p:attrNameLst>
                                          <p:attrName>ppt_w</p:attrName>
                                        </p:attrNameLst>
                                      </p:cBhvr>
                                      <p:tavLst>
                                        <p:tav tm="0">
                                          <p:val>
                                            <p:fltVal val="0"/>
                                          </p:val>
                                        </p:tav>
                                        <p:tav tm="100000">
                                          <p:val>
                                            <p:strVal val="#ppt_w"/>
                                          </p:val>
                                        </p:tav>
                                      </p:tavLst>
                                    </p:anim>
                                    <p:anim calcmode="lin" valueType="num">
                                      <p:cBhvr>
                                        <p:cTn id="51" dur="250" fill="hold"/>
                                        <p:tgtEl>
                                          <p:spTgt spid="56"/>
                                        </p:tgtEl>
                                        <p:attrNameLst>
                                          <p:attrName>ppt_h</p:attrName>
                                        </p:attrNameLst>
                                      </p:cBhvr>
                                      <p:tavLst>
                                        <p:tav tm="0">
                                          <p:val>
                                            <p:fltVal val="0"/>
                                          </p:val>
                                        </p:tav>
                                        <p:tav tm="100000">
                                          <p:val>
                                            <p:strVal val="#ppt_h"/>
                                          </p:val>
                                        </p:tav>
                                      </p:tavLst>
                                    </p:anim>
                                    <p:animEffect transition="in" filter="fade">
                                      <p:cBhvr>
                                        <p:cTn id="52" dur="250"/>
                                        <p:tgtEl>
                                          <p:spTgt spid="56"/>
                                        </p:tgtEl>
                                      </p:cBhvr>
                                    </p:animEffect>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 calcmode="lin" valueType="num">
                                      <p:cBhvr>
                                        <p:cTn id="56" dur="250" fill="hold"/>
                                        <p:tgtEl>
                                          <p:spTgt spid="57"/>
                                        </p:tgtEl>
                                        <p:attrNameLst>
                                          <p:attrName>ppt_w</p:attrName>
                                        </p:attrNameLst>
                                      </p:cBhvr>
                                      <p:tavLst>
                                        <p:tav tm="0">
                                          <p:val>
                                            <p:fltVal val="0"/>
                                          </p:val>
                                        </p:tav>
                                        <p:tav tm="100000">
                                          <p:val>
                                            <p:strVal val="#ppt_w"/>
                                          </p:val>
                                        </p:tav>
                                      </p:tavLst>
                                    </p:anim>
                                    <p:anim calcmode="lin" valueType="num">
                                      <p:cBhvr>
                                        <p:cTn id="57" dur="250" fill="hold"/>
                                        <p:tgtEl>
                                          <p:spTgt spid="57"/>
                                        </p:tgtEl>
                                        <p:attrNameLst>
                                          <p:attrName>ppt_h</p:attrName>
                                        </p:attrNameLst>
                                      </p:cBhvr>
                                      <p:tavLst>
                                        <p:tav tm="0">
                                          <p:val>
                                            <p:fltVal val="0"/>
                                          </p:val>
                                        </p:tav>
                                        <p:tav tm="100000">
                                          <p:val>
                                            <p:strVal val="#ppt_h"/>
                                          </p:val>
                                        </p:tav>
                                      </p:tavLst>
                                    </p:anim>
                                    <p:animEffect transition="in" filter="fade">
                                      <p:cBhvr>
                                        <p:cTn id="58" dur="250"/>
                                        <p:tgtEl>
                                          <p:spTgt spid="57"/>
                                        </p:tgtEl>
                                      </p:cBhvr>
                                    </p:animEffect>
                                  </p:childTnLst>
                                </p:cTn>
                              </p:par>
                            </p:childTnLst>
                          </p:cTn>
                        </p:par>
                        <p:par>
                          <p:cTn id="59" fill="hold">
                            <p:stCondLst>
                              <p:cond delay="4500"/>
                            </p:stCondLst>
                            <p:childTnLst>
                              <p:par>
                                <p:cTn id="60" presetID="22" presetClass="entr" presetSubtype="2" fill="hold" grpId="0" nodeType="afterEffect">
                                  <p:stCondLst>
                                    <p:cond delay="0"/>
                                  </p:stCondLst>
                                  <p:childTnLst>
                                    <p:set>
                                      <p:cBhvr>
                                        <p:cTn id="61" dur="1" fill="hold">
                                          <p:stCondLst>
                                            <p:cond delay="0"/>
                                          </p:stCondLst>
                                        </p:cTn>
                                        <p:tgtEl>
                                          <p:spTgt spid="58"/>
                                        </p:tgtEl>
                                        <p:attrNameLst>
                                          <p:attrName>style.visibility</p:attrName>
                                        </p:attrNameLst>
                                      </p:cBhvr>
                                      <p:to>
                                        <p:strVal val="visible"/>
                                      </p:to>
                                    </p:set>
                                    <p:animEffect transition="in" filter="wipe(right)">
                                      <p:cBhvr>
                                        <p:cTn id="62" dur="500"/>
                                        <p:tgtEl>
                                          <p:spTgt spid="58"/>
                                        </p:tgtEl>
                                      </p:cBhvr>
                                    </p:animEffect>
                                  </p:childTnLst>
                                </p:cTn>
                              </p:par>
                              <p:par>
                                <p:cTn id="63" presetID="22" presetClass="entr" presetSubtype="8" fill="hold" grpId="0" nodeType="withEffect">
                                  <p:stCondLst>
                                    <p:cond delay="0"/>
                                  </p:stCondLst>
                                  <p:childTnLst>
                                    <p:set>
                                      <p:cBhvr>
                                        <p:cTn id="64" dur="1" fill="hold">
                                          <p:stCondLst>
                                            <p:cond delay="0"/>
                                          </p:stCondLst>
                                        </p:cTn>
                                        <p:tgtEl>
                                          <p:spTgt spid="60"/>
                                        </p:tgtEl>
                                        <p:attrNameLst>
                                          <p:attrName>style.visibility</p:attrName>
                                        </p:attrNameLst>
                                      </p:cBhvr>
                                      <p:to>
                                        <p:strVal val="visible"/>
                                      </p:to>
                                    </p:set>
                                    <p:animEffect transition="in" filter="wipe(left)">
                                      <p:cBhvr>
                                        <p:cTn id="65" dur="500"/>
                                        <p:tgtEl>
                                          <p:spTgt spid="60"/>
                                        </p:tgtEl>
                                      </p:cBhvr>
                                    </p:animEffect>
                                  </p:childTnLst>
                                </p:cTn>
                              </p:par>
                            </p:childTnLst>
                          </p:cTn>
                        </p:par>
                        <p:par>
                          <p:cTn id="66" fill="hold">
                            <p:stCondLst>
                              <p:cond delay="5000"/>
                            </p:stCondLst>
                            <p:childTnLst>
                              <p:par>
                                <p:cTn id="67" presetID="22" presetClass="entr" presetSubtype="2"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wipe(right)">
                                      <p:cBhvr>
                                        <p:cTn id="69" dur="500"/>
                                        <p:tgtEl>
                                          <p:spTgt spid="64"/>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66"/>
                                        </p:tgtEl>
                                        <p:attrNameLst>
                                          <p:attrName>style.visibility</p:attrName>
                                        </p:attrNameLst>
                                      </p:cBhvr>
                                      <p:to>
                                        <p:strVal val="visible"/>
                                      </p:to>
                                    </p:set>
                                    <p:animEffect transition="in" filter="wipe(left)">
                                      <p:cBhvr>
                                        <p:cTn id="72" dur="500"/>
                                        <p:tgtEl>
                                          <p:spTgt spid="66"/>
                                        </p:tgtEl>
                                      </p:cBhvr>
                                    </p:animEffect>
                                  </p:childTnLst>
                                </p:cTn>
                              </p:par>
                            </p:childTnLst>
                          </p:cTn>
                        </p:par>
                        <p:par>
                          <p:cTn id="73" fill="hold">
                            <p:stCondLst>
                              <p:cond delay="5500"/>
                            </p:stCondLst>
                            <p:childTnLst>
                              <p:par>
                                <p:cTn id="74" presetID="22" presetClass="entr" presetSubtype="2" fill="hold" grpId="0" nodeType="afterEffect">
                                  <p:stCondLst>
                                    <p:cond delay="0"/>
                                  </p:stCondLst>
                                  <p:childTnLst>
                                    <p:set>
                                      <p:cBhvr>
                                        <p:cTn id="75" dur="1" fill="hold">
                                          <p:stCondLst>
                                            <p:cond delay="0"/>
                                          </p:stCondLst>
                                        </p:cTn>
                                        <p:tgtEl>
                                          <p:spTgt spid="70"/>
                                        </p:tgtEl>
                                        <p:attrNameLst>
                                          <p:attrName>style.visibility</p:attrName>
                                        </p:attrNameLst>
                                      </p:cBhvr>
                                      <p:to>
                                        <p:strVal val="visible"/>
                                      </p:to>
                                    </p:set>
                                    <p:animEffect transition="in" filter="wipe(right)">
                                      <p:cBhvr>
                                        <p:cTn id="76" dur="500"/>
                                        <p:tgtEl>
                                          <p:spTgt spid="70"/>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wipe(left)">
                                      <p:cBhvr>
                                        <p:cTn id="79" dur="500"/>
                                        <p:tgtEl>
                                          <p:spTgt spid="72"/>
                                        </p:tgtEl>
                                      </p:cBhvr>
                                    </p:animEffect>
                                  </p:childTnLst>
                                </p:cTn>
                              </p:par>
                            </p:childTnLst>
                          </p:cTn>
                        </p:par>
                        <p:par>
                          <p:cTn id="80" fill="hold">
                            <p:stCondLst>
                              <p:cond delay="6000"/>
                            </p:stCondLst>
                            <p:childTnLst>
                              <p:par>
                                <p:cTn id="81" presetID="22" presetClass="entr" presetSubtype="2" fill="hold" grpId="0" nodeType="afterEffect">
                                  <p:stCondLst>
                                    <p:cond delay="0"/>
                                  </p:stCondLst>
                                  <p:childTnLst>
                                    <p:set>
                                      <p:cBhvr>
                                        <p:cTn id="82" dur="1" fill="hold">
                                          <p:stCondLst>
                                            <p:cond delay="0"/>
                                          </p:stCondLst>
                                        </p:cTn>
                                        <p:tgtEl>
                                          <p:spTgt spid="76"/>
                                        </p:tgtEl>
                                        <p:attrNameLst>
                                          <p:attrName>style.visibility</p:attrName>
                                        </p:attrNameLst>
                                      </p:cBhvr>
                                      <p:to>
                                        <p:strVal val="visible"/>
                                      </p:to>
                                    </p:set>
                                    <p:animEffect transition="in" filter="wipe(right)">
                                      <p:cBhvr>
                                        <p:cTn id="83" dur="500"/>
                                        <p:tgtEl>
                                          <p:spTgt spid="76"/>
                                        </p:tgtEl>
                                      </p:cBhvr>
                                    </p:animEffect>
                                  </p:childTnLst>
                                </p:cTn>
                              </p:par>
                              <p:par>
                                <p:cTn id="84" presetID="22" presetClass="entr" presetSubtype="8" fill="hold" grpId="0" nodeType="with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wipe(left)">
                                      <p:cBhvr>
                                        <p:cTn id="86" dur="500"/>
                                        <p:tgtEl>
                                          <p:spTgt spid="78"/>
                                        </p:tgtEl>
                                      </p:cBhvr>
                                    </p:animEffect>
                                  </p:childTnLst>
                                </p:cTn>
                              </p:par>
                            </p:childTnLst>
                          </p:cTn>
                        </p:par>
                        <p:par>
                          <p:cTn id="87" fill="hold">
                            <p:stCondLst>
                              <p:cond delay="6500"/>
                            </p:stCondLst>
                            <p:childTnLst>
                              <p:par>
                                <p:cTn id="88" presetID="22" presetClass="entr" presetSubtype="2" fill="hold" grpId="0" nodeType="afterEffect">
                                  <p:stCondLst>
                                    <p:cond delay="0"/>
                                  </p:stCondLst>
                                  <p:childTnLst>
                                    <p:set>
                                      <p:cBhvr>
                                        <p:cTn id="89" dur="1" fill="hold">
                                          <p:stCondLst>
                                            <p:cond delay="0"/>
                                          </p:stCondLst>
                                        </p:cTn>
                                        <p:tgtEl>
                                          <p:spTgt spid="82"/>
                                        </p:tgtEl>
                                        <p:attrNameLst>
                                          <p:attrName>style.visibility</p:attrName>
                                        </p:attrNameLst>
                                      </p:cBhvr>
                                      <p:to>
                                        <p:strVal val="visible"/>
                                      </p:to>
                                    </p:set>
                                    <p:animEffect transition="in" filter="wipe(right)">
                                      <p:cBhvr>
                                        <p:cTn id="90" dur="500"/>
                                        <p:tgtEl>
                                          <p:spTgt spid="82"/>
                                        </p:tgtEl>
                                      </p:cBhvr>
                                    </p:animEffect>
                                  </p:childTnLst>
                                </p:cTn>
                              </p:par>
                              <p:par>
                                <p:cTn id="91" presetID="22" presetClass="entr" presetSubtype="8" fill="hold" grpId="0" nodeType="withEffect">
                                  <p:stCondLst>
                                    <p:cond delay="0"/>
                                  </p:stCondLst>
                                  <p:childTnLst>
                                    <p:set>
                                      <p:cBhvr>
                                        <p:cTn id="92" dur="1" fill="hold">
                                          <p:stCondLst>
                                            <p:cond delay="0"/>
                                          </p:stCondLst>
                                        </p:cTn>
                                        <p:tgtEl>
                                          <p:spTgt spid="84"/>
                                        </p:tgtEl>
                                        <p:attrNameLst>
                                          <p:attrName>style.visibility</p:attrName>
                                        </p:attrNameLst>
                                      </p:cBhvr>
                                      <p:to>
                                        <p:strVal val="visible"/>
                                      </p:to>
                                    </p:set>
                                    <p:animEffect transition="in" filter="wipe(left)">
                                      <p:cBhvr>
                                        <p:cTn id="93" dur="500"/>
                                        <p:tgtEl>
                                          <p:spTgt spid="84"/>
                                        </p:tgtEl>
                                      </p:cBhvr>
                                    </p:animEffect>
                                  </p:childTnLst>
                                </p:cTn>
                              </p:par>
                            </p:childTnLst>
                          </p:cTn>
                        </p:par>
                        <p:par>
                          <p:cTn id="94" fill="hold">
                            <p:stCondLst>
                              <p:cond delay="7000"/>
                            </p:stCondLst>
                            <p:childTnLst>
                              <p:par>
                                <p:cTn id="95" presetID="22" presetClass="entr" presetSubtype="2" fill="hold" grpId="0"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right)">
                                      <p:cBhvr>
                                        <p:cTn id="97" dur="500"/>
                                        <p:tgtEl>
                                          <p:spTgt spid="59"/>
                                        </p:tgtEl>
                                      </p:cBhvr>
                                    </p:animEffect>
                                  </p:childTnLst>
                                </p:cTn>
                              </p:par>
                              <p:par>
                                <p:cTn id="98" presetID="22" presetClass="entr" presetSubtype="8" fill="hold" grpId="0" nodeType="withEffect">
                                  <p:stCondLst>
                                    <p:cond delay="0"/>
                                  </p:stCondLst>
                                  <p:childTnLst>
                                    <p:set>
                                      <p:cBhvr>
                                        <p:cTn id="99" dur="1" fill="hold">
                                          <p:stCondLst>
                                            <p:cond delay="0"/>
                                          </p:stCondLst>
                                        </p:cTn>
                                        <p:tgtEl>
                                          <p:spTgt spid="61"/>
                                        </p:tgtEl>
                                        <p:attrNameLst>
                                          <p:attrName>style.visibility</p:attrName>
                                        </p:attrNameLst>
                                      </p:cBhvr>
                                      <p:to>
                                        <p:strVal val="visible"/>
                                      </p:to>
                                    </p:set>
                                    <p:animEffect transition="in" filter="wipe(left)">
                                      <p:cBhvr>
                                        <p:cTn id="100" dur="500"/>
                                        <p:tgtEl>
                                          <p:spTgt spid="61"/>
                                        </p:tgtEl>
                                      </p:cBhvr>
                                    </p:animEffect>
                                  </p:childTnLst>
                                </p:cTn>
                              </p:par>
                            </p:childTnLst>
                          </p:cTn>
                        </p:par>
                        <p:par>
                          <p:cTn id="101" fill="hold">
                            <p:stCondLst>
                              <p:cond delay="7500"/>
                            </p:stCondLst>
                            <p:childTnLst>
                              <p:par>
                                <p:cTn id="102" presetID="53" presetClass="entr" presetSubtype="16" fill="hold" grpId="0" nodeType="afterEffect">
                                  <p:stCondLst>
                                    <p:cond delay="0"/>
                                  </p:stCondLst>
                                  <p:childTnLst>
                                    <p:set>
                                      <p:cBhvr>
                                        <p:cTn id="103" dur="1" fill="hold">
                                          <p:stCondLst>
                                            <p:cond delay="0"/>
                                          </p:stCondLst>
                                        </p:cTn>
                                        <p:tgtEl>
                                          <p:spTgt spid="63"/>
                                        </p:tgtEl>
                                        <p:attrNameLst>
                                          <p:attrName>style.visibility</p:attrName>
                                        </p:attrNameLst>
                                      </p:cBhvr>
                                      <p:to>
                                        <p:strVal val="visible"/>
                                      </p:to>
                                    </p:set>
                                    <p:anim calcmode="lin" valueType="num">
                                      <p:cBhvr>
                                        <p:cTn id="104" dur="250" fill="hold"/>
                                        <p:tgtEl>
                                          <p:spTgt spid="63"/>
                                        </p:tgtEl>
                                        <p:attrNameLst>
                                          <p:attrName>ppt_w</p:attrName>
                                        </p:attrNameLst>
                                      </p:cBhvr>
                                      <p:tavLst>
                                        <p:tav tm="0">
                                          <p:val>
                                            <p:fltVal val="0"/>
                                          </p:val>
                                        </p:tav>
                                        <p:tav tm="100000">
                                          <p:val>
                                            <p:strVal val="#ppt_w"/>
                                          </p:val>
                                        </p:tav>
                                      </p:tavLst>
                                    </p:anim>
                                    <p:anim calcmode="lin" valueType="num">
                                      <p:cBhvr>
                                        <p:cTn id="105" dur="250" fill="hold"/>
                                        <p:tgtEl>
                                          <p:spTgt spid="63"/>
                                        </p:tgtEl>
                                        <p:attrNameLst>
                                          <p:attrName>ppt_h</p:attrName>
                                        </p:attrNameLst>
                                      </p:cBhvr>
                                      <p:tavLst>
                                        <p:tav tm="0">
                                          <p:val>
                                            <p:fltVal val="0"/>
                                          </p:val>
                                        </p:tav>
                                        <p:tav tm="100000">
                                          <p:val>
                                            <p:strVal val="#ppt_h"/>
                                          </p:val>
                                        </p:tav>
                                      </p:tavLst>
                                    </p:anim>
                                    <p:animEffect transition="in" filter="fade">
                                      <p:cBhvr>
                                        <p:cTn id="106" dur="250"/>
                                        <p:tgtEl>
                                          <p:spTgt spid="63"/>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62"/>
                                        </p:tgtEl>
                                        <p:attrNameLst>
                                          <p:attrName>style.visibility</p:attrName>
                                        </p:attrNameLst>
                                      </p:cBhvr>
                                      <p:to>
                                        <p:strVal val="visible"/>
                                      </p:to>
                                    </p:set>
                                    <p:anim calcmode="lin" valueType="num">
                                      <p:cBhvr>
                                        <p:cTn id="109" dur="250" fill="hold"/>
                                        <p:tgtEl>
                                          <p:spTgt spid="62"/>
                                        </p:tgtEl>
                                        <p:attrNameLst>
                                          <p:attrName>ppt_w</p:attrName>
                                        </p:attrNameLst>
                                      </p:cBhvr>
                                      <p:tavLst>
                                        <p:tav tm="0">
                                          <p:val>
                                            <p:fltVal val="0"/>
                                          </p:val>
                                        </p:tav>
                                        <p:tav tm="100000">
                                          <p:val>
                                            <p:strVal val="#ppt_w"/>
                                          </p:val>
                                        </p:tav>
                                      </p:tavLst>
                                    </p:anim>
                                    <p:anim calcmode="lin" valueType="num">
                                      <p:cBhvr>
                                        <p:cTn id="110" dur="250" fill="hold"/>
                                        <p:tgtEl>
                                          <p:spTgt spid="62"/>
                                        </p:tgtEl>
                                        <p:attrNameLst>
                                          <p:attrName>ppt_h</p:attrName>
                                        </p:attrNameLst>
                                      </p:cBhvr>
                                      <p:tavLst>
                                        <p:tav tm="0">
                                          <p:val>
                                            <p:fltVal val="0"/>
                                          </p:val>
                                        </p:tav>
                                        <p:tav tm="100000">
                                          <p:val>
                                            <p:strVal val="#ppt_h"/>
                                          </p:val>
                                        </p:tav>
                                      </p:tavLst>
                                    </p:anim>
                                    <p:animEffect transition="in" filter="fade">
                                      <p:cBhvr>
                                        <p:cTn id="111" dur="250"/>
                                        <p:tgtEl>
                                          <p:spTgt spid="62"/>
                                        </p:tgtEl>
                                      </p:cBhvr>
                                    </p:animEffect>
                                  </p:childTnLst>
                                </p:cTn>
                              </p:par>
                            </p:childTnLst>
                          </p:cTn>
                        </p:par>
                        <p:par>
                          <p:cTn id="112" fill="hold">
                            <p:stCondLst>
                              <p:cond delay="8000"/>
                            </p:stCondLst>
                            <p:childTnLst>
                              <p:par>
                                <p:cTn id="113" presetID="22" presetClass="entr" presetSubtype="2"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Effect transition="in" filter="wipe(right)">
                                      <p:cBhvr>
                                        <p:cTn id="115" dur="500"/>
                                        <p:tgtEl>
                                          <p:spTgt spid="65"/>
                                        </p:tgtEl>
                                      </p:cBhvr>
                                    </p:animEffect>
                                  </p:childTnLst>
                                </p:cTn>
                              </p:par>
                              <p:par>
                                <p:cTn id="116" presetID="22" presetClass="entr" presetSubtype="8" fill="hold" grpId="0" nodeType="withEffect">
                                  <p:stCondLst>
                                    <p:cond delay="0"/>
                                  </p:stCondLst>
                                  <p:childTnLst>
                                    <p:set>
                                      <p:cBhvr>
                                        <p:cTn id="117" dur="1" fill="hold">
                                          <p:stCondLst>
                                            <p:cond delay="0"/>
                                          </p:stCondLst>
                                        </p:cTn>
                                        <p:tgtEl>
                                          <p:spTgt spid="67"/>
                                        </p:tgtEl>
                                        <p:attrNameLst>
                                          <p:attrName>style.visibility</p:attrName>
                                        </p:attrNameLst>
                                      </p:cBhvr>
                                      <p:to>
                                        <p:strVal val="visible"/>
                                      </p:to>
                                    </p:set>
                                    <p:animEffect transition="in" filter="wipe(left)">
                                      <p:cBhvr>
                                        <p:cTn id="118" dur="500"/>
                                        <p:tgtEl>
                                          <p:spTgt spid="67"/>
                                        </p:tgtEl>
                                      </p:cBhvr>
                                    </p:animEffect>
                                  </p:childTnLst>
                                </p:cTn>
                              </p:par>
                            </p:childTnLst>
                          </p:cTn>
                        </p:par>
                        <p:par>
                          <p:cTn id="119" fill="hold">
                            <p:stCondLst>
                              <p:cond delay="8500"/>
                            </p:stCondLst>
                            <p:childTnLst>
                              <p:par>
                                <p:cTn id="120" presetID="53" presetClass="entr" presetSubtype="16" fill="hold" grpId="0" nodeType="afterEffect">
                                  <p:stCondLst>
                                    <p:cond delay="0"/>
                                  </p:stCondLst>
                                  <p:childTnLst>
                                    <p:set>
                                      <p:cBhvr>
                                        <p:cTn id="121" dur="1" fill="hold">
                                          <p:stCondLst>
                                            <p:cond delay="0"/>
                                          </p:stCondLst>
                                        </p:cTn>
                                        <p:tgtEl>
                                          <p:spTgt spid="69"/>
                                        </p:tgtEl>
                                        <p:attrNameLst>
                                          <p:attrName>style.visibility</p:attrName>
                                        </p:attrNameLst>
                                      </p:cBhvr>
                                      <p:to>
                                        <p:strVal val="visible"/>
                                      </p:to>
                                    </p:set>
                                    <p:anim calcmode="lin" valueType="num">
                                      <p:cBhvr>
                                        <p:cTn id="122" dur="250" fill="hold"/>
                                        <p:tgtEl>
                                          <p:spTgt spid="69"/>
                                        </p:tgtEl>
                                        <p:attrNameLst>
                                          <p:attrName>ppt_w</p:attrName>
                                        </p:attrNameLst>
                                      </p:cBhvr>
                                      <p:tavLst>
                                        <p:tav tm="0">
                                          <p:val>
                                            <p:fltVal val="0"/>
                                          </p:val>
                                        </p:tav>
                                        <p:tav tm="100000">
                                          <p:val>
                                            <p:strVal val="#ppt_w"/>
                                          </p:val>
                                        </p:tav>
                                      </p:tavLst>
                                    </p:anim>
                                    <p:anim calcmode="lin" valueType="num">
                                      <p:cBhvr>
                                        <p:cTn id="123" dur="250" fill="hold"/>
                                        <p:tgtEl>
                                          <p:spTgt spid="69"/>
                                        </p:tgtEl>
                                        <p:attrNameLst>
                                          <p:attrName>ppt_h</p:attrName>
                                        </p:attrNameLst>
                                      </p:cBhvr>
                                      <p:tavLst>
                                        <p:tav tm="0">
                                          <p:val>
                                            <p:fltVal val="0"/>
                                          </p:val>
                                        </p:tav>
                                        <p:tav tm="100000">
                                          <p:val>
                                            <p:strVal val="#ppt_h"/>
                                          </p:val>
                                        </p:tav>
                                      </p:tavLst>
                                    </p:anim>
                                    <p:animEffect transition="in" filter="fade">
                                      <p:cBhvr>
                                        <p:cTn id="124" dur="250"/>
                                        <p:tgtEl>
                                          <p:spTgt spid="69"/>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68"/>
                                        </p:tgtEl>
                                        <p:attrNameLst>
                                          <p:attrName>style.visibility</p:attrName>
                                        </p:attrNameLst>
                                      </p:cBhvr>
                                      <p:to>
                                        <p:strVal val="visible"/>
                                      </p:to>
                                    </p:set>
                                    <p:anim calcmode="lin" valueType="num">
                                      <p:cBhvr>
                                        <p:cTn id="127" dur="250" fill="hold"/>
                                        <p:tgtEl>
                                          <p:spTgt spid="68"/>
                                        </p:tgtEl>
                                        <p:attrNameLst>
                                          <p:attrName>ppt_w</p:attrName>
                                        </p:attrNameLst>
                                      </p:cBhvr>
                                      <p:tavLst>
                                        <p:tav tm="0">
                                          <p:val>
                                            <p:fltVal val="0"/>
                                          </p:val>
                                        </p:tav>
                                        <p:tav tm="100000">
                                          <p:val>
                                            <p:strVal val="#ppt_w"/>
                                          </p:val>
                                        </p:tav>
                                      </p:tavLst>
                                    </p:anim>
                                    <p:anim calcmode="lin" valueType="num">
                                      <p:cBhvr>
                                        <p:cTn id="128" dur="250" fill="hold"/>
                                        <p:tgtEl>
                                          <p:spTgt spid="68"/>
                                        </p:tgtEl>
                                        <p:attrNameLst>
                                          <p:attrName>ppt_h</p:attrName>
                                        </p:attrNameLst>
                                      </p:cBhvr>
                                      <p:tavLst>
                                        <p:tav tm="0">
                                          <p:val>
                                            <p:fltVal val="0"/>
                                          </p:val>
                                        </p:tav>
                                        <p:tav tm="100000">
                                          <p:val>
                                            <p:strVal val="#ppt_h"/>
                                          </p:val>
                                        </p:tav>
                                      </p:tavLst>
                                    </p:anim>
                                    <p:animEffect transition="in" filter="fade">
                                      <p:cBhvr>
                                        <p:cTn id="129" dur="250"/>
                                        <p:tgtEl>
                                          <p:spTgt spid="68"/>
                                        </p:tgtEl>
                                      </p:cBhvr>
                                    </p:animEffect>
                                  </p:childTnLst>
                                </p:cTn>
                              </p:par>
                            </p:childTnLst>
                          </p:cTn>
                        </p:par>
                        <p:par>
                          <p:cTn id="130" fill="hold">
                            <p:stCondLst>
                              <p:cond delay="9000"/>
                            </p:stCondLst>
                            <p:childTnLst>
                              <p:par>
                                <p:cTn id="131" presetID="22" presetClass="entr" presetSubtype="2" fill="hold" grpId="0" nodeType="afterEffect">
                                  <p:stCondLst>
                                    <p:cond delay="0"/>
                                  </p:stCondLst>
                                  <p:childTnLst>
                                    <p:set>
                                      <p:cBhvr>
                                        <p:cTn id="132" dur="1" fill="hold">
                                          <p:stCondLst>
                                            <p:cond delay="0"/>
                                          </p:stCondLst>
                                        </p:cTn>
                                        <p:tgtEl>
                                          <p:spTgt spid="71"/>
                                        </p:tgtEl>
                                        <p:attrNameLst>
                                          <p:attrName>style.visibility</p:attrName>
                                        </p:attrNameLst>
                                      </p:cBhvr>
                                      <p:to>
                                        <p:strVal val="visible"/>
                                      </p:to>
                                    </p:set>
                                    <p:animEffect transition="in" filter="wipe(right)">
                                      <p:cBhvr>
                                        <p:cTn id="133" dur="500"/>
                                        <p:tgtEl>
                                          <p:spTgt spid="71"/>
                                        </p:tgtEl>
                                      </p:cBhvr>
                                    </p:animEffect>
                                  </p:childTnLst>
                                </p:cTn>
                              </p:par>
                              <p:par>
                                <p:cTn id="134" presetID="22" presetClass="entr" presetSubtype="8" fill="hold" grpId="0" nodeType="withEffect">
                                  <p:stCondLst>
                                    <p:cond delay="0"/>
                                  </p:stCondLst>
                                  <p:childTnLst>
                                    <p:set>
                                      <p:cBhvr>
                                        <p:cTn id="135" dur="1" fill="hold">
                                          <p:stCondLst>
                                            <p:cond delay="0"/>
                                          </p:stCondLst>
                                        </p:cTn>
                                        <p:tgtEl>
                                          <p:spTgt spid="73"/>
                                        </p:tgtEl>
                                        <p:attrNameLst>
                                          <p:attrName>style.visibility</p:attrName>
                                        </p:attrNameLst>
                                      </p:cBhvr>
                                      <p:to>
                                        <p:strVal val="visible"/>
                                      </p:to>
                                    </p:set>
                                    <p:animEffect transition="in" filter="wipe(left)">
                                      <p:cBhvr>
                                        <p:cTn id="136" dur="500"/>
                                        <p:tgtEl>
                                          <p:spTgt spid="73"/>
                                        </p:tgtEl>
                                      </p:cBhvr>
                                    </p:animEffect>
                                  </p:childTnLst>
                                </p:cTn>
                              </p:par>
                            </p:childTnLst>
                          </p:cTn>
                        </p:par>
                        <p:par>
                          <p:cTn id="137" fill="hold">
                            <p:stCondLst>
                              <p:cond delay="9500"/>
                            </p:stCondLst>
                            <p:childTnLst>
                              <p:par>
                                <p:cTn id="138" presetID="53" presetClass="entr" presetSubtype="16" fill="hold" grpId="0" nodeType="afterEffect">
                                  <p:stCondLst>
                                    <p:cond delay="0"/>
                                  </p:stCondLst>
                                  <p:childTnLst>
                                    <p:set>
                                      <p:cBhvr>
                                        <p:cTn id="139" dur="1" fill="hold">
                                          <p:stCondLst>
                                            <p:cond delay="0"/>
                                          </p:stCondLst>
                                        </p:cTn>
                                        <p:tgtEl>
                                          <p:spTgt spid="75"/>
                                        </p:tgtEl>
                                        <p:attrNameLst>
                                          <p:attrName>style.visibility</p:attrName>
                                        </p:attrNameLst>
                                      </p:cBhvr>
                                      <p:to>
                                        <p:strVal val="visible"/>
                                      </p:to>
                                    </p:set>
                                    <p:anim calcmode="lin" valueType="num">
                                      <p:cBhvr>
                                        <p:cTn id="140" dur="250" fill="hold"/>
                                        <p:tgtEl>
                                          <p:spTgt spid="75"/>
                                        </p:tgtEl>
                                        <p:attrNameLst>
                                          <p:attrName>ppt_w</p:attrName>
                                        </p:attrNameLst>
                                      </p:cBhvr>
                                      <p:tavLst>
                                        <p:tav tm="0">
                                          <p:val>
                                            <p:fltVal val="0"/>
                                          </p:val>
                                        </p:tav>
                                        <p:tav tm="100000">
                                          <p:val>
                                            <p:strVal val="#ppt_w"/>
                                          </p:val>
                                        </p:tav>
                                      </p:tavLst>
                                    </p:anim>
                                    <p:anim calcmode="lin" valueType="num">
                                      <p:cBhvr>
                                        <p:cTn id="141" dur="250" fill="hold"/>
                                        <p:tgtEl>
                                          <p:spTgt spid="75"/>
                                        </p:tgtEl>
                                        <p:attrNameLst>
                                          <p:attrName>ppt_h</p:attrName>
                                        </p:attrNameLst>
                                      </p:cBhvr>
                                      <p:tavLst>
                                        <p:tav tm="0">
                                          <p:val>
                                            <p:fltVal val="0"/>
                                          </p:val>
                                        </p:tav>
                                        <p:tav tm="100000">
                                          <p:val>
                                            <p:strVal val="#ppt_h"/>
                                          </p:val>
                                        </p:tav>
                                      </p:tavLst>
                                    </p:anim>
                                    <p:animEffect transition="in" filter="fade">
                                      <p:cBhvr>
                                        <p:cTn id="142" dur="250"/>
                                        <p:tgtEl>
                                          <p:spTgt spid="75"/>
                                        </p:tgtEl>
                                      </p:cBhvr>
                                    </p:animEffect>
                                  </p:childTnLst>
                                </p:cTn>
                              </p:par>
                              <p:par>
                                <p:cTn id="143" presetID="53" presetClass="entr" presetSubtype="16" fill="hold" grpId="0" nodeType="withEffect">
                                  <p:stCondLst>
                                    <p:cond delay="0"/>
                                  </p:stCondLst>
                                  <p:childTnLst>
                                    <p:set>
                                      <p:cBhvr>
                                        <p:cTn id="144" dur="1" fill="hold">
                                          <p:stCondLst>
                                            <p:cond delay="0"/>
                                          </p:stCondLst>
                                        </p:cTn>
                                        <p:tgtEl>
                                          <p:spTgt spid="74"/>
                                        </p:tgtEl>
                                        <p:attrNameLst>
                                          <p:attrName>style.visibility</p:attrName>
                                        </p:attrNameLst>
                                      </p:cBhvr>
                                      <p:to>
                                        <p:strVal val="visible"/>
                                      </p:to>
                                    </p:set>
                                    <p:anim calcmode="lin" valueType="num">
                                      <p:cBhvr>
                                        <p:cTn id="145" dur="250" fill="hold"/>
                                        <p:tgtEl>
                                          <p:spTgt spid="74"/>
                                        </p:tgtEl>
                                        <p:attrNameLst>
                                          <p:attrName>ppt_w</p:attrName>
                                        </p:attrNameLst>
                                      </p:cBhvr>
                                      <p:tavLst>
                                        <p:tav tm="0">
                                          <p:val>
                                            <p:fltVal val="0"/>
                                          </p:val>
                                        </p:tav>
                                        <p:tav tm="100000">
                                          <p:val>
                                            <p:strVal val="#ppt_w"/>
                                          </p:val>
                                        </p:tav>
                                      </p:tavLst>
                                    </p:anim>
                                    <p:anim calcmode="lin" valueType="num">
                                      <p:cBhvr>
                                        <p:cTn id="146" dur="250" fill="hold"/>
                                        <p:tgtEl>
                                          <p:spTgt spid="74"/>
                                        </p:tgtEl>
                                        <p:attrNameLst>
                                          <p:attrName>ppt_h</p:attrName>
                                        </p:attrNameLst>
                                      </p:cBhvr>
                                      <p:tavLst>
                                        <p:tav tm="0">
                                          <p:val>
                                            <p:fltVal val="0"/>
                                          </p:val>
                                        </p:tav>
                                        <p:tav tm="100000">
                                          <p:val>
                                            <p:strVal val="#ppt_h"/>
                                          </p:val>
                                        </p:tav>
                                      </p:tavLst>
                                    </p:anim>
                                    <p:animEffect transition="in" filter="fade">
                                      <p:cBhvr>
                                        <p:cTn id="147" dur="250"/>
                                        <p:tgtEl>
                                          <p:spTgt spid="74"/>
                                        </p:tgtEl>
                                      </p:cBhvr>
                                    </p:animEffect>
                                  </p:childTnLst>
                                </p:cTn>
                              </p:par>
                            </p:childTnLst>
                          </p:cTn>
                        </p:par>
                        <p:par>
                          <p:cTn id="148" fill="hold">
                            <p:stCondLst>
                              <p:cond delay="10000"/>
                            </p:stCondLst>
                            <p:childTnLst>
                              <p:par>
                                <p:cTn id="149" presetID="22" presetClass="entr" presetSubtype="2" fill="hold" grpId="0" nodeType="afterEffect">
                                  <p:stCondLst>
                                    <p:cond delay="0"/>
                                  </p:stCondLst>
                                  <p:childTnLst>
                                    <p:set>
                                      <p:cBhvr>
                                        <p:cTn id="150" dur="1" fill="hold">
                                          <p:stCondLst>
                                            <p:cond delay="0"/>
                                          </p:stCondLst>
                                        </p:cTn>
                                        <p:tgtEl>
                                          <p:spTgt spid="77"/>
                                        </p:tgtEl>
                                        <p:attrNameLst>
                                          <p:attrName>style.visibility</p:attrName>
                                        </p:attrNameLst>
                                      </p:cBhvr>
                                      <p:to>
                                        <p:strVal val="visible"/>
                                      </p:to>
                                    </p:set>
                                    <p:animEffect transition="in" filter="wipe(right)">
                                      <p:cBhvr>
                                        <p:cTn id="151" dur="500"/>
                                        <p:tgtEl>
                                          <p:spTgt spid="77"/>
                                        </p:tgtEl>
                                      </p:cBhvr>
                                    </p:animEffect>
                                  </p:childTnLst>
                                </p:cTn>
                              </p:par>
                              <p:par>
                                <p:cTn id="152" presetID="22" presetClass="entr" presetSubtype="8" fill="hold" grpId="0" nodeType="withEffect">
                                  <p:stCondLst>
                                    <p:cond delay="0"/>
                                  </p:stCondLst>
                                  <p:childTnLst>
                                    <p:set>
                                      <p:cBhvr>
                                        <p:cTn id="153" dur="1" fill="hold">
                                          <p:stCondLst>
                                            <p:cond delay="0"/>
                                          </p:stCondLst>
                                        </p:cTn>
                                        <p:tgtEl>
                                          <p:spTgt spid="79"/>
                                        </p:tgtEl>
                                        <p:attrNameLst>
                                          <p:attrName>style.visibility</p:attrName>
                                        </p:attrNameLst>
                                      </p:cBhvr>
                                      <p:to>
                                        <p:strVal val="visible"/>
                                      </p:to>
                                    </p:set>
                                    <p:animEffect transition="in" filter="wipe(left)">
                                      <p:cBhvr>
                                        <p:cTn id="154" dur="500"/>
                                        <p:tgtEl>
                                          <p:spTgt spid="79"/>
                                        </p:tgtEl>
                                      </p:cBhvr>
                                    </p:animEffect>
                                  </p:childTnLst>
                                </p:cTn>
                              </p:par>
                            </p:childTnLst>
                          </p:cTn>
                        </p:par>
                        <p:par>
                          <p:cTn id="155" fill="hold">
                            <p:stCondLst>
                              <p:cond delay="10500"/>
                            </p:stCondLst>
                            <p:childTnLst>
                              <p:par>
                                <p:cTn id="156" presetID="53" presetClass="entr" presetSubtype="16" fill="hold" grpId="0" nodeType="afterEffect">
                                  <p:stCondLst>
                                    <p:cond delay="0"/>
                                  </p:stCondLst>
                                  <p:childTnLst>
                                    <p:set>
                                      <p:cBhvr>
                                        <p:cTn id="157" dur="1" fill="hold">
                                          <p:stCondLst>
                                            <p:cond delay="0"/>
                                          </p:stCondLst>
                                        </p:cTn>
                                        <p:tgtEl>
                                          <p:spTgt spid="81"/>
                                        </p:tgtEl>
                                        <p:attrNameLst>
                                          <p:attrName>style.visibility</p:attrName>
                                        </p:attrNameLst>
                                      </p:cBhvr>
                                      <p:to>
                                        <p:strVal val="visible"/>
                                      </p:to>
                                    </p:set>
                                    <p:anim calcmode="lin" valueType="num">
                                      <p:cBhvr>
                                        <p:cTn id="158" dur="250" fill="hold"/>
                                        <p:tgtEl>
                                          <p:spTgt spid="81"/>
                                        </p:tgtEl>
                                        <p:attrNameLst>
                                          <p:attrName>ppt_w</p:attrName>
                                        </p:attrNameLst>
                                      </p:cBhvr>
                                      <p:tavLst>
                                        <p:tav tm="0">
                                          <p:val>
                                            <p:fltVal val="0"/>
                                          </p:val>
                                        </p:tav>
                                        <p:tav tm="100000">
                                          <p:val>
                                            <p:strVal val="#ppt_w"/>
                                          </p:val>
                                        </p:tav>
                                      </p:tavLst>
                                    </p:anim>
                                    <p:anim calcmode="lin" valueType="num">
                                      <p:cBhvr>
                                        <p:cTn id="159" dur="250" fill="hold"/>
                                        <p:tgtEl>
                                          <p:spTgt spid="81"/>
                                        </p:tgtEl>
                                        <p:attrNameLst>
                                          <p:attrName>ppt_h</p:attrName>
                                        </p:attrNameLst>
                                      </p:cBhvr>
                                      <p:tavLst>
                                        <p:tav tm="0">
                                          <p:val>
                                            <p:fltVal val="0"/>
                                          </p:val>
                                        </p:tav>
                                        <p:tav tm="100000">
                                          <p:val>
                                            <p:strVal val="#ppt_h"/>
                                          </p:val>
                                        </p:tav>
                                      </p:tavLst>
                                    </p:anim>
                                    <p:animEffect transition="in" filter="fade">
                                      <p:cBhvr>
                                        <p:cTn id="160" dur="250"/>
                                        <p:tgtEl>
                                          <p:spTgt spid="81"/>
                                        </p:tgtEl>
                                      </p:cBhvr>
                                    </p:animEffect>
                                  </p:childTnLst>
                                </p:cTn>
                              </p:par>
                              <p:par>
                                <p:cTn id="161" presetID="53" presetClass="entr" presetSubtype="16" fill="hold" grpId="0" nodeType="withEffect">
                                  <p:stCondLst>
                                    <p:cond delay="0"/>
                                  </p:stCondLst>
                                  <p:childTnLst>
                                    <p:set>
                                      <p:cBhvr>
                                        <p:cTn id="162" dur="1" fill="hold">
                                          <p:stCondLst>
                                            <p:cond delay="0"/>
                                          </p:stCondLst>
                                        </p:cTn>
                                        <p:tgtEl>
                                          <p:spTgt spid="80"/>
                                        </p:tgtEl>
                                        <p:attrNameLst>
                                          <p:attrName>style.visibility</p:attrName>
                                        </p:attrNameLst>
                                      </p:cBhvr>
                                      <p:to>
                                        <p:strVal val="visible"/>
                                      </p:to>
                                    </p:set>
                                    <p:anim calcmode="lin" valueType="num">
                                      <p:cBhvr>
                                        <p:cTn id="163" dur="250" fill="hold"/>
                                        <p:tgtEl>
                                          <p:spTgt spid="80"/>
                                        </p:tgtEl>
                                        <p:attrNameLst>
                                          <p:attrName>ppt_w</p:attrName>
                                        </p:attrNameLst>
                                      </p:cBhvr>
                                      <p:tavLst>
                                        <p:tav tm="0">
                                          <p:val>
                                            <p:fltVal val="0"/>
                                          </p:val>
                                        </p:tav>
                                        <p:tav tm="100000">
                                          <p:val>
                                            <p:strVal val="#ppt_w"/>
                                          </p:val>
                                        </p:tav>
                                      </p:tavLst>
                                    </p:anim>
                                    <p:anim calcmode="lin" valueType="num">
                                      <p:cBhvr>
                                        <p:cTn id="164" dur="250" fill="hold"/>
                                        <p:tgtEl>
                                          <p:spTgt spid="80"/>
                                        </p:tgtEl>
                                        <p:attrNameLst>
                                          <p:attrName>ppt_h</p:attrName>
                                        </p:attrNameLst>
                                      </p:cBhvr>
                                      <p:tavLst>
                                        <p:tav tm="0">
                                          <p:val>
                                            <p:fltVal val="0"/>
                                          </p:val>
                                        </p:tav>
                                        <p:tav tm="100000">
                                          <p:val>
                                            <p:strVal val="#ppt_h"/>
                                          </p:val>
                                        </p:tav>
                                      </p:tavLst>
                                    </p:anim>
                                    <p:animEffect transition="in" filter="fade">
                                      <p:cBhvr>
                                        <p:cTn id="165" dur="250"/>
                                        <p:tgtEl>
                                          <p:spTgt spid="80"/>
                                        </p:tgtEl>
                                      </p:cBhvr>
                                    </p:animEffect>
                                  </p:childTnLst>
                                </p:cTn>
                              </p:par>
                            </p:childTnLst>
                          </p:cTn>
                        </p:par>
                        <p:par>
                          <p:cTn id="166" fill="hold">
                            <p:stCondLst>
                              <p:cond delay="11000"/>
                            </p:stCondLst>
                            <p:childTnLst>
                              <p:par>
                                <p:cTn id="167" presetID="22" presetClass="entr" presetSubtype="2" fill="hold" grpId="0" nodeType="afterEffect">
                                  <p:stCondLst>
                                    <p:cond delay="0"/>
                                  </p:stCondLst>
                                  <p:childTnLst>
                                    <p:set>
                                      <p:cBhvr>
                                        <p:cTn id="168" dur="1" fill="hold">
                                          <p:stCondLst>
                                            <p:cond delay="0"/>
                                          </p:stCondLst>
                                        </p:cTn>
                                        <p:tgtEl>
                                          <p:spTgt spid="83"/>
                                        </p:tgtEl>
                                        <p:attrNameLst>
                                          <p:attrName>style.visibility</p:attrName>
                                        </p:attrNameLst>
                                      </p:cBhvr>
                                      <p:to>
                                        <p:strVal val="visible"/>
                                      </p:to>
                                    </p:set>
                                    <p:animEffect transition="in" filter="wipe(right)">
                                      <p:cBhvr>
                                        <p:cTn id="169" dur="500"/>
                                        <p:tgtEl>
                                          <p:spTgt spid="83"/>
                                        </p:tgtEl>
                                      </p:cBhvr>
                                    </p:animEffect>
                                  </p:childTnLst>
                                </p:cTn>
                              </p:par>
                              <p:par>
                                <p:cTn id="170" presetID="22" presetClass="entr" presetSubtype="8" fill="hold" grpId="0" nodeType="withEffect">
                                  <p:stCondLst>
                                    <p:cond delay="0"/>
                                  </p:stCondLst>
                                  <p:childTnLst>
                                    <p:set>
                                      <p:cBhvr>
                                        <p:cTn id="171" dur="1" fill="hold">
                                          <p:stCondLst>
                                            <p:cond delay="0"/>
                                          </p:stCondLst>
                                        </p:cTn>
                                        <p:tgtEl>
                                          <p:spTgt spid="85"/>
                                        </p:tgtEl>
                                        <p:attrNameLst>
                                          <p:attrName>style.visibility</p:attrName>
                                        </p:attrNameLst>
                                      </p:cBhvr>
                                      <p:to>
                                        <p:strVal val="visible"/>
                                      </p:to>
                                    </p:set>
                                    <p:animEffect transition="in" filter="wipe(left)">
                                      <p:cBhvr>
                                        <p:cTn id="172" dur="500"/>
                                        <p:tgtEl>
                                          <p:spTgt spid="85"/>
                                        </p:tgtEl>
                                      </p:cBhvr>
                                    </p:animEffect>
                                  </p:childTnLst>
                                </p:cTn>
                              </p:par>
                            </p:childTnLst>
                          </p:cTn>
                        </p:par>
                        <p:par>
                          <p:cTn id="173" fill="hold">
                            <p:stCondLst>
                              <p:cond delay="11500"/>
                            </p:stCondLst>
                            <p:childTnLst>
                              <p:par>
                                <p:cTn id="174" presetID="53" presetClass="entr" presetSubtype="16" fill="hold" grpId="0" nodeType="afterEffect">
                                  <p:stCondLst>
                                    <p:cond delay="0"/>
                                  </p:stCondLst>
                                  <p:childTnLst>
                                    <p:set>
                                      <p:cBhvr>
                                        <p:cTn id="175" dur="1" fill="hold">
                                          <p:stCondLst>
                                            <p:cond delay="0"/>
                                          </p:stCondLst>
                                        </p:cTn>
                                        <p:tgtEl>
                                          <p:spTgt spid="87"/>
                                        </p:tgtEl>
                                        <p:attrNameLst>
                                          <p:attrName>style.visibility</p:attrName>
                                        </p:attrNameLst>
                                      </p:cBhvr>
                                      <p:to>
                                        <p:strVal val="visible"/>
                                      </p:to>
                                    </p:set>
                                    <p:anim calcmode="lin" valueType="num">
                                      <p:cBhvr>
                                        <p:cTn id="176" dur="250" fill="hold"/>
                                        <p:tgtEl>
                                          <p:spTgt spid="87"/>
                                        </p:tgtEl>
                                        <p:attrNameLst>
                                          <p:attrName>ppt_w</p:attrName>
                                        </p:attrNameLst>
                                      </p:cBhvr>
                                      <p:tavLst>
                                        <p:tav tm="0">
                                          <p:val>
                                            <p:fltVal val="0"/>
                                          </p:val>
                                        </p:tav>
                                        <p:tav tm="100000">
                                          <p:val>
                                            <p:strVal val="#ppt_w"/>
                                          </p:val>
                                        </p:tav>
                                      </p:tavLst>
                                    </p:anim>
                                    <p:anim calcmode="lin" valueType="num">
                                      <p:cBhvr>
                                        <p:cTn id="177" dur="250" fill="hold"/>
                                        <p:tgtEl>
                                          <p:spTgt spid="87"/>
                                        </p:tgtEl>
                                        <p:attrNameLst>
                                          <p:attrName>ppt_h</p:attrName>
                                        </p:attrNameLst>
                                      </p:cBhvr>
                                      <p:tavLst>
                                        <p:tav tm="0">
                                          <p:val>
                                            <p:fltVal val="0"/>
                                          </p:val>
                                        </p:tav>
                                        <p:tav tm="100000">
                                          <p:val>
                                            <p:strVal val="#ppt_h"/>
                                          </p:val>
                                        </p:tav>
                                      </p:tavLst>
                                    </p:anim>
                                    <p:animEffect transition="in" filter="fade">
                                      <p:cBhvr>
                                        <p:cTn id="178" dur="250"/>
                                        <p:tgtEl>
                                          <p:spTgt spid="87"/>
                                        </p:tgtEl>
                                      </p:cBhvr>
                                    </p:animEffect>
                                  </p:childTnLst>
                                </p:cTn>
                              </p:par>
                              <p:par>
                                <p:cTn id="179" presetID="53" presetClass="entr" presetSubtype="16" fill="hold" grpId="0" nodeType="withEffect">
                                  <p:stCondLst>
                                    <p:cond delay="0"/>
                                  </p:stCondLst>
                                  <p:childTnLst>
                                    <p:set>
                                      <p:cBhvr>
                                        <p:cTn id="180" dur="1" fill="hold">
                                          <p:stCondLst>
                                            <p:cond delay="0"/>
                                          </p:stCondLst>
                                        </p:cTn>
                                        <p:tgtEl>
                                          <p:spTgt spid="86"/>
                                        </p:tgtEl>
                                        <p:attrNameLst>
                                          <p:attrName>style.visibility</p:attrName>
                                        </p:attrNameLst>
                                      </p:cBhvr>
                                      <p:to>
                                        <p:strVal val="visible"/>
                                      </p:to>
                                    </p:set>
                                    <p:anim calcmode="lin" valueType="num">
                                      <p:cBhvr>
                                        <p:cTn id="181" dur="250" fill="hold"/>
                                        <p:tgtEl>
                                          <p:spTgt spid="86"/>
                                        </p:tgtEl>
                                        <p:attrNameLst>
                                          <p:attrName>ppt_w</p:attrName>
                                        </p:attrNameLst>
                                      </p:cBhvr>
                                      <p:tavLst>
                                        <p:tav tm="0">
                                          <p:val>
                                            <p:fltVal val="0"/>
                                          </p:val>
                                        </p:tav>
                                        <p:tav tm="100000">
                                          <p:val>
                                            <p:strVal val="#ppt_w"/>
                                          </p:val>
                                        </p:tav>
                                      </p:tavLst>
                                    </p:anim>
                                    <p:anim calcmode="lin" valueType="num">
                                      <p:cBhvr>
                                        <p:cTn id="182" dur="250" fill="hold"/>
                                        <p:tgtEl>
                                          <p:spTgt spid="86"/>
                                        </p:tgtEl>
                                        <p:attrNameLst>
                                          <p:attrName>ppt_h</p:attrName>
                                        </p:attrNameLst>
                                      </p:cBhvr>
                                      <p:tavLst>
                                        <p:tav tm="0">
                                          <p:val>
                                            <p:fltVal val="0"/>
                                          </p:val>
                                        </p:tav>
                                        <p:tav tm="100000">
                                          <p:val>
                                            <p:strVal val="#ppt_h"/>
                                          </p:val>
                                        </p:tav>
                                      </p:tavLst>
                                    </p:anim>
                                    <p:animEffect transition="in" filter="fade">
                                      <p:cBhvr>
                                        <p:cTn id="183" dur="25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P spid="54" grpId="0"/>
      <p:bldP spid="55" grpId="0"/>
      <p:bldP spid="56" grpId="0"/>
      <p:bldP spid="57" grpId="0"/>
      <p:bldP spid="58" grpId="0" animBg="1"/>
      <p:bldP spid="59" grpId="0" animBg="1"/>
      <p:bldP spid="60" grpId="0" animBg="1"/>
      <p:bldP spid="61" grpId="0" animBg="1"/>
      <p:bldP spid="62" grpId="0"/>
      <p:bldP spid="63" grpId="0"/>
      <p:bldP spid="64" grpId="0" animBg="1"/>
      <p:bldP spid="65" grpId="0" animBg="1"/>
      <p:bldP spid="66" grpId="0" animBg="1"/>
      <p:bldP spid="67" grpId="0" animBg="1"/>
      <p:bldP spid="68" grpId="0"/>
      <p:bldP spid="69" grpId="0"/>
      <p:bldP spid="70" grpId="0" animBg="1"/>
      <p:bldP spid="71" grpId="0" animBg="1"/>
      <p:bldP spid="72" grpId="0" animBg="1"/>
      <p:bldP spid="73" grpId="0" animBg="1"/>
      <p:bldP spid="74" grpId="0"/>
      <p:bldP spid="75" grpId="0"/>
      <p:bldP spid="76" grpId="0" animBg="1"/>
      <p:bldP spid="77" grpId="0" animBg="1"/>
      <p:bldP spid="78" grpId="0" animBg="1"/>
      <p:bldP spid="79" grpId="0" animBg="1"/>
      <p:bldP spid="80" grpId="0"/>
      <p:bldP spid="81" grpId="0"/>
      <p:bldP spid="82" grpId="0" animBg="1"/>
      <p:bldP spid="83" grpId="0" animBg="1"/>
      <p:bldP spid="84" grpId="0" animBg="1"/>
      <p:bldP spid="85" grpId="0" animBg="1"/>
      <p:bldP spid="86" grpId="0"/>
      <p:bldP spid="87" grpId="0"/>
      <p:bldP spid="88" grpId="0"/>
      <p:bldP spid="8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flipH="1">
            <a:off x="-124695" y="1242005"/>
            <a:ext cx="12393182" cy="5754562"/>
          </a:xfrm>
          <a:prstGeom prst="rect">
            <a:avLst/>
          </a:prstGeom>
          <a:blipFill dpi="0" rotWithShape="1">
            <a:blip r:embed="rId3">
              <a:alphaModFix amt="23000"/>
              <a:extLst>
                <a:ext uri="{BEBA8EAE-BF5A-486C-A8C5-ECC9F3942E4B}">
                  <a14:imgProps xmlns:a14="http://schemas.microsoft.com/office/drawing/2010/main">
                    <a14:imgLayer r:embed="rId4">
                      <a14:imgEffect>
                        <a14:saturation sat="0"/>
                      </a14:imgEffect>
                    </a14:imgLayer>
                  </a14:imgProps>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2"/>
          <p:cNvGrpSpPr/>
          <p:nvPr/>
        </p:nvGrpSpPr>
        <p:grpSpPr>
          <a:xfrm>
            <a:off x="4105428" y="2551250"/>
            <a:ext cx="5516562" cy="1157288"/>
            <a:chOff x="3856038" y="2759075"/>
            <a:chExt cx="5516562" cy="1157288"/>
          </a:xfrm>
        </p:grpSpPr>
        <p:sp>
          <p:nvSpPr>
            <p:cNvPr id="5" name="圆角矩形 4"/>
            <p:cNvSpPr/>
            <p:nvPr/>
          </p:nvSpPr>
          <p:spPr>
            <a:xfrm>
              <a:off x="3856038" y="2759075"/>
              <a:ext cx="5516562" cy="1157288"/>
            </a:xfrm>
            <a:prstGeom prst="roundRect">
              <a:avLst>
                <a:gd name="adj"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cs typeface="+mn-ea"/>
              </a:endParaRPr>
            </a:p>
          </p:txBody>
        </p:sp>
        <p:sp>
          <p:nvSpPr>
            <p:cNvPr id="7172" name="文本框 5"/>
            <p:cNvSpPr txBox="1">
              <a:spLocks noChangeArrowheads="1"/>
            </p:cNvSpPr>
            <p:nvPr/>
          </p:nvSpPr>
          <p:spPr bwMode="auto">
            <a:xfrm>
              <a:off x="4175125" y="2876550"/>
              <a:ext cx="2532063"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5400" dirty="0">
                  <a:solidFill>
                    <a:schemeClr val="tx2"/>
                  </a:solidFill>
                  <a:latin typeface="Calibri Light" panose="020F0302020204030204" pitchFamily="34" charset="0"/>
                  <a:ea typeface="+mn-ea"/>
                  <a:cs typeface="+mn-ea"/>
                </a:rPr>
                <a:t>ONTENT</a:t>
              </a:r>
              <a:endParaRPr lang="zh-CN" altLang="en-US" sz="5400" dirty="0">
                <a:solidFill>
                  <a:schemeClr val="tx2"/>
                </a:solidFill>
                <a:latin typeface="Calibri Light" panose="020F0302020204030204" pitchFamily="34" charset="0"/>
                <a:ea typeface="+mn-ea"/>
                <a:cs typeface="+mn-ea"/>
              </a:endParaRPr>
            </a:p>
          </p:txBody>
        </p:sp>
        <p:sp>
          <p:nvSpPr>
            <p:cNvPr id="7174" name="文本框 8"/>
            <p:cNvSpPr txBox="1">
              <a:spLocks noChangeArrowheads="1"/>
            </p:cNvSpPr>
            <p:nvPr/>
          </p:nvSpPr>
          <p:spPr bwMode="auto">
            <a:xfrm>
              <a:off x="6707188" y="3052763"/>
              <a:ext cx="2405062"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just" eaLnBrk="1" hangingPunct="1"/>
              <a:r>
                <a:rPr lang="en-US" altLang="zh-CN" sz="1100">
                  <a:solidFill>
                    <a:srgbClr val="3A3A3A"/>
                  </a:solidFill>
                  <a:latin typeface="Calibri Light" panose="020F0302020204030204" pitchFamily="34" charset="0"/>
                  <a:ea typeface="+mn-ea"/>
                  <a:cs typeface="+mn-ea"/>
                </a:rPr>
                <a:t>True mastery of any skill takes a lifetime. Sweat is the lubricant of success, speak louder than words.</a:t>
              </a:r>
              <a:endParaRPr lang="zh-CN" altLang="en-US" sz="1100">
                <a:solidFill>
                  <a:srgbClr val="3A3A3A"/>
                </a:solidFill>
                <a:latin typeface="Calibri Light" panose="020F0302020204030204" pitchFamily="34" charset="0"/>
                <a:ea typeface="+mn-ea"/>
                <a:cs typeface="+mn-ea"/>
              </a:endParaRPr>
            </a:p>
          </p:txBody>
        </p:sp>
      </p:grpSp>
      <p:grpSp>
        <p:nvGrpSpPr>
          <p:cNvPr id="2" name="组合 1"/>
          <p:cNvGrpSpPr/>
          <p:nvPr/>
        </p:nvGrpSpPr>
        <p:grpSpPr>
          <a:xfrm>
            <a:off x="3171978" y="2551250"/>
            <a:ext cx="1189037" cy="1187450"/>
            <a:chOff x="2922588" y="2759075"/>
            <a:chExt cx="1189037" cy="1187450"/>
          </a:xfrm>
        </p:grpSpPr>
        <p:sp>
          <p:nvSpPr>
            <p:cNvPr id="4" name="椭圆 3"/>
            <p:cNvSpPr/>
            <p:nvPr/>
          </p:nvSpPr>
          <p:spPr>
            <a:xfrm>
              <a:off x="2922588" y="2759075"/>
              <a:ext cx="1189037" cy="1187450"/>
            </a:xfrm>
            <a:prstGeom prst="ellipse">
              <a:avLst/>
            </a:prstGeom>
            <a:solidFill>
              <a:srgbClr val="3A3A3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cs typeface="+mn-ea"/>
              </a:endParaRPr>
            </a:p>
          </p:txBody>
        </p:sp>
        <p:sp>
          <p:nvSpPr>
            <p:cNvPr id="7173" name="文本框 6"/>
            <p:cNvSpPr txBox="1">
              <a:spLocks noChangeArrowheads="1"/>
            </p:cNvSpPr>
            <p:nvPr/>
          </p:nvSpPr>
          <p:spPr bwMode="auto">
            <a:xfrm>
              <a:off x="3176588" y="2890838"/>
              <a:ext cx="55562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5400" dirty="0">
                  <a:solidFill>
                    <a:schemeClr val="tx2"/>
                  </a:solidFill>
                  <a:latin typeface="Calibri Light" panose="020F0302020204030204" pitchFamily="34" charset="0"/>
                  <a:ea typeface="+mn-ea"/>
                  <a:cs typeface="+mn-ea"/>
                </a:rPr>
                <a:t>C</a:t>
              </a:r>
              <a:endParaRPr lang="zh-CN" altLang="en-US" sz="5400" dirty="0">
                <a:solidFill>
                  <a:schemeClr val="tx2"/>
                </a:solidFill>
                <a:latin typeface="Calibri Light" panose="020F0302020204030204" pitchFamily="34" charset="0"/>
                <a:ea typeface="+mn-ea"/>
                <a:cs typeface="+mn-ea"/>
              </a:endParaRPr>
            </a:p>
          </p:txBody>
        </p:sp>
      </p:grpSp>
      <p:sp>
        <p:nvSpPr>
          <p:cNvPr id="7175" name="文本框 9"/>
          <p:cNvSpPr txBox="1">
            <a:spLocks noChangeArrowheads="1"/>
          </p:cNvSpPr>
          <p:nvPr/>
        </p:nvSpPr>
        <p:spPr bwMode="auto">
          <a:xfrm>
            <a:off x="1621708" y="858975"/>
            <a:ext cx="90601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4800" dirty="0">
                <a:latin typeface="+mn-ea"/>
                <a:ea typeface="+mn-ea"/>
                <a:cs typeface="+mn-ea"/>
              </a:rPr>
              <a:t>01</a:t>
            </a:r>
            <a:endParaRPr lang="zh-CN" altLang="en-US" sz="4800" dirty="0">
              <a:latin typeface="+mn-ea"/>
              <a:ea typeface="+mn-ea"/>
              <a:cs typeface="+mn-ea"/>
            </a:endParaRPr>
          </a:p>
        </p:txBody>
      </p:sp>
      <p:sp>
        <p:nvSpPr>
          <p:cNvPr id="7176" name="矩形 10"/>
          <p:cNvSpPr>
            <a:spLocks noChangeArrowheads="1"/>
          </p:cNvSpPr>
          <p:nvPr/>
        </p:nvSpPr>
        <p:spPr bwMode="auto">
          <a:xfrm>
            <a:off x="2662390" y="812938"/>
            <a:ext cx="20313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400" b="1" dirty="0">
                <a:solidFill>
                  <a:schemeClr val="bg2"/>
                </a:solidFill>
                <a:latin typeface="+mn-ea"/>
                <a:ea typeface="+mn-ea"/>
                <a:cs typeface="+mn-ea"/>
              </a:rPr>
              <a:t>年度工作概述</a:t>
            </a:r>
          </a:p>
        </p:txBody>
      </p:sp>
      <p:sp>
        <p:nvSpPr>
          <p:cNvPr id="7177" name="文本框 11"/>
          <p:cNvSpPr txBox="1">
            <a:spLocks noChangeArrowheads="1"/>
          </p:cNvSpPr>
          <p:nvPr/>
        </p:nvSpPr>
        <p:spPr bwMode="auto">
          <a:xfrm>
            <a:off x="2662390" y="1274900"/>
            <a:ext cx="29241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just" eaLnBrk="1" hangingPunct="1"/>
            <a:r>
              <a:rPr lang="en-US" altLang="zh-CN" sz="1200">
                <a:solidFill>
                  <a:schemeClr val="tx1">
                    <a:lumMod val="65000"/>
                    <a:lumOff val="35000"/>
                  </a:schemeClr>
                </a:solidFill>
                <a:latin typeface="Calibri Light" panose="020F0302020204030204" pitchFamily="34" charset="0"/>
                <a:ea typeface="+mn-ea"/>
                <a:cs typeface="+mn-ea"/>
              </a:rPr>
              <a:t>True mastery of any skill takes a lifetime. Sweat is the lubricant of success</a:t>
            </a:r>
            <a:endParaRPr lang="zh-CN" altLang="en-US" b="1">
              <a:solidFill>
                <a:schemeClr val="tx1">
                  <a:lumMod val="65000"/>
                  <a:lumOff val="35000"/>
                </a:schemeClr>
              </a:solidFill>
              <a:latin typeface="Calibri Light" panose="020F0302020204030204" pitchFamily="34" charset="0"/>
              <a:ea typeface="+mn-ea"/>
              <a:cs typeface="+mn-ea"/>
            </a:endParaRPr>
          </a:p>
        </p:txBody>
      </p:sp>
      <p:cxnSp>
        <p:nvCxnSpPr>
          <p:cNvPr id="14" name="直接连接符 13"/>
          <p:cNvCxnSpPr/>
          <p:nvPr/>
        </p:nvCxnSpPr>
        <p:spPr>
          <a:xfrm>
            <a:off x="2532215" y="951050"/>
            <a:ext cx="0" cy="646113"/>
          </a:xfrm>
          <a:prstGeom prst="line">
            <a:avLst/>
          </a:prstGeom>
          <a:ln>
            <a:solidFill>
              <a:srgbClr val="3A3A3A"/>
            </a:solidFill>
          </a:ln>
        </p:spPr>
        <p:style>
          <a:lnRef idx="1">
            <a:schemeClr val="accent1"/>
          </a:lnRef>
          <a:fillRef idx="0">
            <a:schemeClr val="accent1"/>
          </a:fillRef>
          <a:effectRef idx="0">
            <a:schemeClr val="accent1"/>
          </a:effectRef>
          <a:fontRef idx="minor">
            <a:schemeClr val="tx1"/>
          </a:fontRef>
        </p:style>
      </p:cxnSp>
      <p:sp>
        <p:nvSpPr>
          <p:cNvPr id="7190" name="文本框 16"/>
          <p:cNvSpPr txBox="1">
            <a:spLocks noChangeArrowheads="1"/>
          </p:cNvSpPr>
          <p:nvPr/>
        </p:nvSpPr>
        <p:spPr bwMode="auto">
          <a:xfrm>
            <a:off x="6831883" y="1448097"/>
            <a:ext cx="90601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4800">
                <a:latin typeface="+mn-ea"/>
                <a:ea typeface="+mn-ea"/>
                <a:cs typeface="+mn-ea"/>
              </a:rPr>
              <a:t>02</a:t>
            </a:r>
            <a:endParaRPr lang="zh-CN" altLang="en-US" sz="4800">
              <a:latin typeface="+mn-ea"/>
              <a:ea typeface="+mn-ea"/>
              <a:cs typeface="+mn-ea"/>
            </a:endParaRPr>
          </a:p>
        </p:txBody>
      </p:sp>
      <p:sp>
        <p:nvSpPr>
          <p:cNvPr id="7191" name="矩形 17"/>
          <p:cNvSpPr>
            <a:spLocks noChangeArrowheads="1"/>
          </p:cNvSpPr>
          <p:nvPr/>
        </p:nvSpPr>
        <p:spPr bwMode="auto">
          <a:xfrm>
            <a:off x="7872902" y="1401900"/>
            <a:ext cx="20313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400" b="1" dirty="0">
                <a:solidFill>
                  <a:schemeClr val="bg2"/>
                </a:solidFill>
                <a:latin typeface="+mn-ea"/>
                <a:ea typeface="+mn-ea"/>
                <a:cs typeface="+mn-ea"/>
              </a:rPr>
              <a:t>工作完成情况</a:t>
            </a:r>
          </a:p>
        </p:txBody>
      </p:sp>
      <p:sp>
        <p:nvSpPr>
          <p:cNvPr id="7192" name="文本框 18"/>
          <p:cNvSpPr txBox="1">
            <a:spLocks noChangeArrowheads="1"/>
          </p:cNvSpPr>
          <p:nvPr/>
        </p:nvSpPr>
        <p:spPr bwMode="auto">
          <a:xfrm>
            <a:off x="7872902" y="1863864"/>
            <a:ext cx="2925426" cy="461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just" eaLnBrk="1" hangingPunct="1"/>
            <a:r>
              <a:rPr lang="en-US" altLang="zh-CN" sz="1200" dirty="0">
                <a:solidFill>
                  <a:schemeClr val="tx1">
                    <a:lumMod val="65000"/>
                    <a:lumOff val="35000"/>
                  </a:schemeClr>
                </a:solidFill>
                <a:latin typeface="Calibri Light" panose="020F0302020204030204" pitchFamily="34" charset="0"/>
                <a:ea typeface="+mn-ea"/>
                <a:cs typeface="+mn-ea"/>
              </a:rPr>
              <a:t>True mastery of any skill takes a lifetime. Sweat is the lubricant of success</a:t>
            </a:r>
            <a:endParaRPr lang="zh-CN" altLang="en-US" b="1" dirty="0">
              <a:solidFill>
                <a:schemeClr val="tx1">
                  <a:lumMod val="65000"/>
                  <a:lumOff val="35000"/>
                </a:schemeClr>
              </a:solidFill>
              <a:latin typeface="Calibri Light" panose="020F0302020204030204" pitchFamily="34" charset="0"/>
              <a:ea typeface="+mn-ea"/>
              <a:cs typeface="+mn-ea"/>
            </a:endParaRPr>
          </a:p>
        </p:txBody>
      </p:sp>
      <p:cxnSp>
        <p:nvCxnSpPr>
          <p:cNvPr id="20" name="直接连接符 19"/>
          <p:cNvCxnSpPr/>
          <p:nvPr/>
        </p:nvCxnSpPr>
        <p:spPr bwMode="auto">
          <a:xfrm>
            <a:off x="7743978" y="1540013"/>
            <a:ext cx="0" cy="647700"/>
          </a:xfrm>
          <a:prstGeom prst="line">
            <a:avLst/>
          </a:prstGeom>
          <a:ln>
            <a:solidFill>
              <a:srgbClr val="3A3A3A"/>
            </a:solidFill>
          </a:ln>
        </p:spPr>
        <p:style>
          <a:lnRef idx="1">
            <a:schemeClr val="accent1"/>
          </a:lnRef>
          <a:fillRef idx="0">
            <a:schemeClr val="accent1"/>
          </a:fillRef>
          <a:effectRef idx="0">
            <a:schemeClr val="accent1"/>
          </a:effectRef>
          <a:fontRef idx="minor">
            <a:schemeClr val="tx1"/>
          </a:fontRef>
        </p:style>
      </p:cxnSp>
      <p:sp>
        <p:nvSpPr>
          <p:cNvPr id="7180" name="文本框 26"/>
          <p:cNvSpPr txBox="1">
            <a:spLocks noChangeArrowheads="1"/>
          </p:cNvSpPr>
          <p:nvPr/>
        </p:nvSpPr>
        <p:spPr bwMode="auto">
          <a:xfrm>
            <a:off x="5545000" y="4019688"/>
            <a:ext cx="90601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4800" dirty="0">
                <a:latin typeface="+mn-ea"/>
                <a:ea typeface="+mn-ea"/>
                <a:cs typeface="+mn-ea"/>
              </a:rPr>
              <a:t>03</a:t>
            </a:r>
            <a:endParaRPr lang="zh-CN" altLang="en-US" sz="4800" dirty="0">
              <a:latin typeface="+mn-ea"/>
              <a:ea typeface="+mn-ea"/>
              <a:cs typeface="+mn-ea"/>
            </a:endParaRPr>
          </a:p>
        </p:txBody>
      </p:sp>
      <p:sp>
        <p:nvSpPr>
          <p:cNvPr id="7181" name="矩形 27"/>
          <p:cNvSpPr>
            <a:spLocks noChangeArrowheads="1"/>
          </p:cNvSpPr>
          <p:nvPr/>
        </p:nvSpPr>
        <p:spPr bwMode="auto">
          <a:xfrm>
            <a:off x="3386965" y="3973650"/>
            <a:ext cx="20313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400" b="1" dirty="0">
                <a:solidFill>
                  <a:schemeClr val="bg2"/>
                </a:solidFill>
                <a:latin typeface="+mn-ea"/>
                <a:ea typeface="+mn-ea"/>
                <a:cs typeface="+mn-ea"/>
              </a:rPr>
              <a:t>成功项目展示</a:t>
            </a:r>
          </a:p>
        </p:txBody>
      </p:sp>
      <p:sp>
        <p:nvSpPr>
          <p:cNvPr id="7182" name="文本框 28"/>
          <p:cNvSpPr txBox="1">
            <a:spLocks noChangeArrowheads="1"/>
          </p:cNvSpPr>
          <p:nvPr/>
        </p:nvSpPr>
        <p:spPr bwMode="auto">
          <a:xfrm>
            <a:off x="2363940" y="4435613"/>
            <a:ext cx="3054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eaLnBrk="1" hangingPunct="1"/>
            <a:r>
              <a:rPr lang="en-US" altLang="zh-CN" sz="1200">
                <a:solidFill>
                  <a:schemeClr val="tx1">
                    <a:lumMod val="65000"/>
                    <a:lumOff val="35000"/>
                  </a:schemeClr>
                </a:solidFill>
                <a:latin typeface="Calibri Light" panose="020F0302020204030204" pitchFamily="34" charset="0"/>
                <a:ea typeface="+mn-ea"/>
                <a:cs typeface="+mn-ea"/>
              </a:rPr>
              <a:t>True mastery of any skill lifetime. Sweat is the takes a ,lubricant of success</a:t>
            </a:r>
            <a:endParaRPr lang="zh-CN" altLang="en-US" b="1">
              <a:solidFill>
                <a:schemeClr val="tx1">
                  <a:lumMod val="65000"/>
                  <a:lumOff val="35000"/>
                </a:schemeClr>
              </a:solidFill>
              <a:latin typeface="Calibri Light" panose="020F0302020204030204" pitchFamily="34" charset="0"/>
              <a:ea typeface="+mn-ea"/>
              <a:cs typeface="+mn-ea"/>
            </a:endParaRPr>
          </a:p>
        </p:txBody>
      </p:sp>
      <p:cxnSp>
        <p:nvCxnSpPr>
          <p:cNvPr id="30" name="直接连接符 29"/>
          <p:cNvCxnSpPr/>
          <p:nvPr/>
        </p:nvCxnSpPr>
        <p:spPr>
          <a:xfrm>
            <a:off x="5518303" y="4113350"/>
            <a:ext cx="0" cy="646113"/>
          </a:xfrm>
          <a:prstGeom prst="line">
            <a:avLst/>
          </a:prstGeom>
          <a:ln>
            <a:solidFill>
              <a:srgbClr val="3A3A3A"/>
            </a:solidFill>
          </a:ln>
        </p:spPr>
        <p:style>
          <a:lnRef idx="1">
            <a:schemeClr val="accent1"/>
          </a:lnRef>
          <a:fillRef idx="0">
            <a:schemeClr val="accent1"/>
          </a:fillRef>
          <a:effectRef idx="0">
            <a:schemeClr val="accent1"/>
          </a:effectRef>
          <a:fontRef idx="minor">
            <a:schemeClr val="tx1"/>
          </a:fontRef>
        </p:style>
      </p:cxnSp>
      <p:sp>
        <p:nvSpPr>
          <p:cNvPr id="7184" name="文本框 30"/>
          <p:cNvSpPr txBox="1">
            <a:spLocks noChangeArrowheads="1"/>
          </p:cNvSpPr>
          <p:nvPr/>
        </p:nvSpPr>
        <p:spPr bwMode="auto">
          <a:xfrm>
            <a:off x="10139225" y="4768988"/>
            <a:ext cx="90601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4800" dirty="0">
                <a:latin typeface="+mn-ea"/>
                <a:ea typeface="+mn-ea"/>
                <a:cs typeface="+mn-ea"/>
              </a:rPr>
              <a:t>04</a:t>
            </a:r>
            <a:endParaRPr lang="zh-CN" altLang="en-US" sz="4800" dirty="0">
              <a:latin typeface="+mn-ea"/>
              <a:ea typeface="+mn-ea"/>
              <a:cs typeface="+mn-ea"/>
            </a:endParaRPr>
          </a:p>
        </p:txBody>
      </p:sp>
      <p:sp>
        <p:nvSpPr>
          <p:cNvPr id="7185" name="矩形 31"/>
          <p:cNvSpPr>
            <a:spLocks noChangeArrowheads="1"/>
          </p:cNvSpPr>
          <p:nvPr/>
        </p:nvSpPr>
        <p:spPr bwMode="auto">
          <a:xfrm>
            <a:off x="7979603" y="4722950"/>
            <a:ext cx="20313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400" b="1" dirty="0">
                <a:solidFill>
                  <a:schemeClr val="bg2"/>
                </a:solidFill>
                <a:latin typeface="+mn-ea"/>
                <a:ea typeface="+mn-ea"/>
                <a:cs typeface="+mn-ea"/>
              </a:rPr>
              <a:t>明年工作计划</a:t>
            </a:r>
          </a:p>
        </p:txBody>
      </p:sp>
      <p:sp>
        <p:nvSpPr>
          <p:cNvPr id="7186" name="文本框 32"/>
          <p:cNvSpPr txBox="1">
            <a:spLocks noChangeArrowheads="1"/>
          </p:cNvSpPr>
          <p:nvPr/>
        </p:nvSpPr>
        <p:spPr bwMode="auto">
          <a:xfrm>
            <a:off x="6956578" y="5184913"/>
            <a:ext cx="3054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eaLnBrk="1" hangingPunct="1"/>
            <a:r>
              <a:rPr lang="en-US" altLang="zh-CN" sz="1200" dirty="0">
                <a:solidFill>
                  <a:schemeClr val="tx1">
                    <a:lumMod val="65000"/>
                    <a:lumOff val="35000"/>
                  </a:schemeClr>
                </a:solidFill>
                <a:latin typeface="Calibri Light" panose="020F0302020204030204" pitchFamily="34" charset="0"/>
                <a:ea typeface="+mn-ea"/>
                <a:cs typeface="+mn-ea"/>
              </a:rPr>
              <a:t>True mastery of any skill lifetime. Sweat is the takes a ,lubricant of success</a:t>
            </a:r>
            <a:endParaRPr lang="zh-CN" altLang="en-US" b="1" dirty="0">
              <a:solidFill>
                <a:schemeClr val="tx1">
                  <a:lumMod val="65000"/>
                  <a:lumOff val="35000"/>
                </a:schemeClr>
              </a:solidFill>
              <a:latin typeface="Calibri Light" panose="020F0302020204030204" pitchFamily="34" charset="0"/>
              <a:ea typeface="+mn-ea"/>
              <a:cs typeface="+mn-ea"/>
            </a:endParaRPr>
          </a:p>
        </p:txBody>
      </p:sp>
      <p:cxnSp>
        <p:nvCxnSpPr>
          <p:cNvPr id="34" name="直接连接符 33"/>
          <p:cNvCxnSpPr/>
          <p:nvPr/>
        </p:nvCxnSpPr>
        <p:spPr>
          <a:xfrm>
            <a:off x="10112528" y="4861063"/>
            <a:ext cx="0" cy="647700"/>
          </a:xfrm>
          <a:prstGeom prst="line">
            <a:avLst/>
          </a:prstGeom>
          <a:ln>
            <a:solidFill>
              <a:srgbClr val="3A3A3A"/>
            </a:solidFill>
          </a:ln>
        </p:spPr>
        <p:style>
          <a:lnRef idx="1">
            <a:schemeClr val="accent1"/>
          </a:lnRef>
          <a:fillRef idx="0">
            <a:schemeClr val="accent1"/>
          </a:fillRef>
          <a:effectRef idx="0">
            <a:schemeClr val="accent1"/>
          </a:effectRef>
          <a:fontRef idx="minor">
            <a:schemeClr val="tx1"/>
          </a:fontRef>
        </p:style>
      </p:cxnSp>
      <p:sp>
        <p:nvSpPr>
          <p:cNvPr id="39" name="圆角矩形 38"/>
          <p:cNvSpPr/>
          <p:nvPr/>
        </p:nvSpPr>
        <p:spPr>
          <a:xfrm>
            <a:off x="5192865" y="1774963"/>
            <a:ext cx="1730375" cy="271462"/>
          </a:xfrm>
          <a:prstGeom prst="roundRect">
            <a:avLst>
              <a:gd name="adj"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cs typeface="+mn-ea"/>
            </a:endParaRPr>
          </a:p>
        </p:txBody>
      </p:sp>
      <p:sp>
        <p:nvSpPr>
          <p:cNvPr id="40" name="圆角矩形 39"/>
          <p:cNvSpPr/>
          <p:nvPr/>
        </p:nvSpPr>
        <p:spPr>
          <a:xfrm>
            <a:off x="6461278" y="4300675"/>
            <a:ext cx="1730375" cy="271463"/>
          </a:xfrm>
          <a:prstGeom prst="roundRect">
            <a:avLst>
              <a:gd name="adj"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cs typeface="+mn-ea"/>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2" presetClass="entr" presetSubtype="8" accel="30000" fill="hold" nodeType="afterEffect" p14:presetBounceEnd="32000">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14:bounceEnd="32000">
                                          <p:cBhvr additive="base">
                                            <p:cTn id="11" dur="500" fill="hold"/>
                                            <p:tgtEl>
                                              <p:spTgt spid="2"/>
                                            </p:tgtEl>
                                            <p:attrNameLst>
                                              <p:attrName>ppt_x</p:attrName>
                                            </p:attrNameLst>
                                          </p:cBhvr>
                                          <p:tavLst>
                                            <p:tav tm="0">
                                              <p:val>
                                                <p:strVal val="0-#ppt_w/2"/>
                                              </p:val>
                                            </p:tav>
                                            <p:tav tm="100000">
                                              <p:val>
                                                <p:strVal val="#ppt_x"/>
                                              </p:val>
                                            </p:tav>
                                          </p:tavLst>
                                        </p:anim>
                                        <p:anim calcmode="lin" valueType="num" p14:bounceEnd="32000">
                                          <p:cBhvr additive="base">
                                            <p:cTn id="12" dur="500" fill="hold"/>
                                            <p:tgtEl>
                                              <p:spTgt spid="2"/>
                                            </p:tgtEl>
                                            <p:attrNameLst>
                                              <p:attrName>ppt_y</p:attrName>
                                            </p:attrNameLst>
                                          </p:cBhvr>
                                          <p:tavLst>
                                            <p:tav tm="0">
                                              <p:val>
                                                <p:strVal val="#ppt_y"/>
                                              </p:val>
                                            </p:tav>
                                            <p:tav tm="100000">
                                              <p:val>
                                                <p:strVal val="#ppt_y"/>
                                              </p:val>
                                            </p:tav>
                                          </p:tavLst>
                                        </p:anim>
                                      </p:childTnLst>
                                    </p:cTn>
                                  </p:par>
                                  <p:par>
                                    <p:cTn id="13" presetID="2" presetClass="entr" presetSubtype="2" accel="30000" fill="hold" nodeType="withEffect" p14:presetBounceEnd="32000">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14:bounceEnd="32000">
                                          <p:cBhvr additive="base">
                                            <p:cTn id="15" dur="500" fill="hold"/>
                                            <p:tgtEl>
                                              <p:spTgt spid="3"/>
                                            </p:tgtEl>
                                            <p:attrNameLst>
                                              <p:attrName>ppt_x</p:attrName>
                                            </p:attrNameLst>
                                          </p:cBhvr>
                                          <p:tavLst>
                                            <p:tav tm="0">
                                              <p:val>
                                                <p:strVal val="1+#ppt_w/2"/>
                                              </p:val>
                                            </p:tav>
                                            <p:tav tm="100000">
                                              <p:val>
                                                <p:strVal val="#ppt_x"/>
                                              </p:val>
                                            </p:tav>
                                          </p:tavLst>
                                        </p:anim>
                                        <p:anim calcmode="lin" valueType="num" p14:bounceEnd="32000">
                                          <p:cBhvr additive="base">
                                            <p:cTn id="16" dur="500" fill="hold"/>
                                            <p:tgtEl>
                                              <p:spTgt spid="3"/>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7175"/>
                                            </p:tgtEl>
                                            <p:attrNameLst>
                                              <p:attrName>style.visibility</p:attrName>
                                            </p:attrNameLst>
                                          </p:cBhvr>
                                          <p:to>
                                            <p:strVal val="visible"/>
                                          </p:to>
                                        </p:set>
                                        <p:animEffect transition="in" filter="fade">
                                          <p:cBhvr>
                                            <p:cTn id="20" dur="1000"/>
                                            <p:tgtEl>
                                              <p:spTgt spid="7175"/>
                                            </p:tgtEl>
                                          </p:cBhvr>
                                        </p:animEffect>
                                        <p:anim calcmode="lin" valueType="num">
                                          <p:cBhvr>
                                            <p:cTn id="21" dur="1000" fill="hold"/>
                                            <p:tgtEl>
                                              <p:spTgt spid="7175"/>
                                            </p:tgtEl>
                                            <p:attrNameLst>
                                              <p:attrName>ppt_x</p:attrName>
                                            </p:attrNameLst>
                                          </p:cBhvr>
                                          <p:tavLst>
                                            <p:tav tm="0">
                                              <p:val>
                                                <p:strVal val="#ppt_x"/>
                                              </p:val>
                                            </p:tav>
                                            <p:tav tm="100000">
                                              <p:val>
                                                <p:strVal val="#ppt_x"/>
                                              </p:val>
                                            </p:tav>
                                          </p:tavLst>
                                        </p:anim>
                                        <p:anim calcmode="lin" valueType="num">
                                          <p:cBhvr>
                                            <p:cTn id="22" dur="1000" fill="hold"/>
                                            <p:tgtEl>
                                              <p:spTgt spid="7175"/>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1000"/>
                                            <p:tgtEl>
                                              <p:spTgt spid="14"/>
                                            </p:tgtEl>
                                          </p:cBhvr>
                                        </p:animEffect>
                                        <p:anim calcmode="lin" valueType="num">
                                          <p:cBhvr>
                                            <p:cTn id="26" dur="1000" fill="hold"/>
                                            <p:tgtEl>
                                              <p:spTgt spid="14"/>
                                            </p:tgtEl>
                                            <p:attrNameLst>
                                              <p:attrName>ppt_x</p:attrName>
                                            </p:attrNameLst>
                                          </p:cBhvr>
                                          <p:tavLst>
                                            <p:tav tm="0">
                                              <p:val>
                                                <p:strVal val="#ppt_x"/>
                                              </p:val>
                                            </p:tav>
                                            <p:tav tm="100000">
                                              <p:val>
                                                <p:strVal val="#ppt_x"/>
                                              </p:val>
                                            </p:tav>
                                          </p:tavLst>
                                        </p:anim>
                                        <p:anim calcmode="lin" valueType="num">
                                          <p:cBhvr>
                                            <p:cTn id="27" dur="1000" fill="hold"/>
                                            <p:tgtEl>
                                              <p:spTgt spid="14"/>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12" presetClass="entr" presetSubtype="8" fill="hold" grpId="0" nodeType="afterEffect">
                                      <p:stCondLst>
                                        <p:cond delay="0"/>
                                      </p:stCondLst>
                                      <p:childTnLst>
                                        <p:set>
                                          <p:cBhvr>
                                            <p:cTn id="30" dur="1" fill="hold">
                                              <p:stCondLst>
                                                <p:cond delay="0"/>
                                              </p:stCondLst>
                                            </p:cTn>
                                            <p:tgtEl>
                                              <p:spTgt spid="7176"/>
                                            </p:tgtEl>
                                            <p:attrNameLst>
                                              <p:attrName>style.visibility</p:attrName>
                                            </p:attrNameLst>
                                          </p:cBhvr>
                                          <p:to>
                                            <p:strVal val="visible"/>
                                          </p:to>
                                        </p:set>
                                        <p:anim calcmode="lin" valueType="num">
                                          <p:cBhvr additive="base">
                                            <p:cTn id="31" dur="500"/>
                                            <p:tgtEl>
                                              <p:spTgt spid="7176"/>
                                            </p:tgtEl>
                                            <p:attrNameLst>
                                              <p:attrName>ppt_x</p:attrName>
                                            </p:attrNameLst>
                                          </p:cBhvr>
                                          <p:tavLst>
                                            <p:tav tm="0">
                                              <p:val>
                                                <p:strVal val="#ppt_x-#ppt_w*1.125000"/>
                                              </p:val>
                                            </p:tav>
                                            <p:tav tm="100000">
                                              <p:val>
                                                <p:strVal val="#ppt_x"/>
                                              </p:val>
                                            </p:tav>
                                          </p:tavLst>
                                        </p:anim>
                                        <p:animEffect transition="in" filter="wipe(right)">
                                          <p:cBhvr>
                                            <p:cTn id="32" dur="500"/>
                                            <p:tgtEl>
                                              <p:spTgt spid="7176"/>
                                            </p:tgtEl>
                                          </p:cBhvr>
                                        </p:animEffect>
                                      </p:childTnLst>
                                    </p:cTn>
                                  </p:par>
                                  <p:par>
                                    <p:cTn id="33" presetID="12" presetClass="entr" presetSubtype="8" fill="hold" grpId="0" nodeType="withEffect">
                                      <p:stCondLst>
                                        <p:cond delay="0"/>
                                      </p:stCondLst>
                                      <p:childTnLst>
                                        <p:set>
                                          <p:cBhvr>
                                            <p:cTn id="34" dur="1" fill="hold">
                                              <p:stCondLst>
                                                <p:cond delay="0"/>
                                              </p:stCondLst>
                                            </p:cTn>
                                            <p:tgtEl>
                                              <p:spTgt spid="7177"/>
                                            </p:tgtEl>
                                            <p:attrNameLst>
                                              <p:attrName>style.visibility</p:attrName>
                                            </p:attrNameLst>
                                          </p:cBhvr>
                                          <p:to>
                                            <p:strVal val="visible"/>
                                          </p:to>
                                        </p:set>
                                        <p:anim calcmode="lin" valueType="num">
                                          <p:cBhvr additive="base">
                                            <p:cTn id="35" dur="500"/>
                                            <p:tgtEl>
                                              <p:spTgt spid="7177"/>
                                            </p:tgtEl>
                                            <p:attrNameLst>
                                              <p:attrName>ppt_x</p:attrName>
                                            </p:attrNameLst>
                                          </p:cBhvr>
                                          <p:tavLst>
                                            <p:tav tm="0">
                                              <p:val>
                                                <p:strVal val="#ppt_x-#ppt_w*1.125000"/>
                                              </p:val>
                                            </p:tav>
                                            <p:tav tm="100000">
                                              <p:val>
                                                <p:strVal val="#ppt_x"/>
                                              </p:val>
                                            </p:tav>
                                          </p:tavLst>
                                        </p:anim>
                                        <p:animEffect transition="in" filter="wipe(right)">
                                          <p:cBhvr>
                                            <p:cTn id="36" dur="500"/>
                                            <p:tgtEl>
                                              <p:spTgt spid="7177"/>
                                            </p:tgtEl>
                                          </p:cBhvr>
                                        </p:animEffect>
                                      </p:childTnLst>
                                    </p:cTn>
                                  </p:par>
                                </p:childTnLst>
                              </p:cTn>
                            </p:par>
                            <p:par>
                              <p:cTn id="37" fill="hold">
                                <p:stCondLst>
                                  <p:cond delay="2500"/>
                                </p:stCondLst>
                                <p:childTnLst>
                                  <p:par>
                                    <p:cTn id="38" presetID="42" presetClass="entr" presetSubtype="0" fill="hold" grpId="0" nodeType="afterEffect">
                                      <p:stCondLst>
                                        <p:cond delay="0"/>
                                      </p:stCondLst>
                                      <p:childTnLst>
                                        <p:set>
                                          <p:cBhvr>
                                            <p:cTn id="39" dur="1" fill="hold">
                                              <p:stCondLst>
                                                <p:cond delay="0"/>
                                              </p:stCondLst>
                                            </p:cTn>
                                            <p:tgtEl>
                                              <p:spTgt spid="7190"/>
                                            </p:tgtEl>
                                            <p:attrNameLst>
                                              <p:attrName>style.visibility</p:attrName>
                                            </p:attrNameLst>
                                          </p:cBhvr>
                                          <p:to>
                                            <p:strVal val="visible"/>
                                          </p:to>
                                        </p:set>
                                        <p:animEffect transition="in" filter="fade">
                                          <p:cBhvr>
                                            <p:cTn id="40" dur="1000"/>
                                            <p:tgtEl>
                                              <p:spTgt spid="7190"/>
                                            </p:tgtEl>
                                          </p:cBhvr>
                                        </p:animEffect>
                                        <p:anim calcmode="lin" valueType="num">
                                          <p:cBhvr>
                                            <p:cTn id="41" dur="1000" fill="hold"/>
                                            <p:tgtEl>
                                              <p:spTgt spid="7190"/>
                                            </p:tgtEl>
                                            <p:attrNameLst>
                                              <p:attrName>ppt_x</p:attrName>
                                            </p:attrNameLst>
                                          </p:cBhvr>
                                          <p:tavLst>
                                            <p:tav tm="0">
                                              <p:val>
                                                <p:strVal val="#ppt_x"/>
                                              </p:val>
                                            </p:tav>
                                            <p:tav tm="100000">
                                              <p:val>
                                                <p:strVal val="#ppt_x"/>
                                              </p:val>
                                            </p:tav>
                                          </p:tavLst>
                                        </p:anim>
                                        <p:anim calcmode="lin" valueType="num">
                                          <p:cBhvr>
                                            <p:cTn id="42" dur="1000" fill="hold"/>
                                            <p:tgtEl>
                                              <p:spTgt spid="7190"/>
                                            </p:tgtEl>
                                            <p:attrNameLst>
                                              <p:attrName>ppt_y</p:attrName>
                                            </p:attrNameLst>
                                          </p:cBhvr>
                                          <p:tavLst>
                                            <p:tav tm="0">
                                              <p:val>
                                                <p:strVal val="#ppt_y+.1"/>
                                              </p:val>
                                            </p:tav>
                                            <p:tav tm="100000">
                                              <p:val>
                                                <p:strVal val="#ppt_y"/>
                                              </p:val>
                                            </p:tav>
                                          </p:tavLst>
                                        </p:anim>
                                      </p:childTnLst>
                                    </p:cTn>
                                  </p:par>
                                  <p:par>
                                    <p:cTn id="43" presetID="42" presetClass="entr" presetSubtype="0" fill="hold" nodeType="with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12" presetClass="entr" presetSubtype="8" fill="hold" grpId="0" nodeType="afterEffect">
                                      <p:stCondLst>
                                        <p:cond delay="0"/>
                                      </p:stCondLst>
                                      <p:childTnLst>
                                        <p:set>
                                          <p:cBhvr>
                                            <p:cTn id="50" dur="1" fill="hold">
                                              <p:stCondLst>
                                                <p:cond delay="0"/>
                                              </p:stCondLst>
                                            </p:cTn>
                                            <p:tgtEl>
                                              <p:spTgt spid="7191"/>
                                            </p:tgtEl>
                                            <p:attrNameLst>
                                              <p:attrName>style.visibility</p:attrName>
                                            </p:attrNameLst>
                                          </p:cBhvr>
                                          <p:to>
                                            <p:strVal val="visible"/>
                                          </p:to>
                                        </p:set>
                                        <p:anim calcmode="lin" valueType="num">
                                          <p:cBhvr additive="base">
                                            <p:cTn id="51" dur="500"/>
                                            <p:tgtEl>
                                              <p:spTgt spid="7191"/>
                                            </p:tgtEl>
                                            <p:attrNameLst>
                                              <p:attrName>ppt_x</p:attrName>
                                            </p:attrNameLst>
                                          </p:cBhvr>
                                          <p:tavLst>
                                            <p:tav tm="0">
                                              <p:val>
                                                <p:strVal val="#ppt_x-#ppt_w*1.125000"/>
                                              </p:val>
                                            </p:tav>
                                            <p:tav tm="100000">
                                              <p:val>
                                                <p:strVal val="#ppt_x"/>
                                              </p:val>
                                            </p:tav>
                                          </p:tavLst>
                                        </p:anim>
                                        <p:animEffect transition="in" filter="wipe(right)">
                                          <p:cBhvr>
                                            <p:cTn id="52" dur="500"/>
                                            <p:tgtEl>
                                              <p:spTgt spid="7191"/>
                                            </p:tgtEl>
                                          </p:cBhvr>
                                        </p:animEffect>
                                      </p:childTnLst>
                                    </p:cTn>
                                  </p:par>
                                  <p:par>
                                    <p:cTn id="53" presetID="12" presetClass="entr" presetSubtype="8" fill="hold" grpId="0" nodeType="withEffect">
                                      <p:stCondLst>
                                        <p:cond delay="0"/>
                                      </p:stCondLst>
                                      <p:childTnLst>
                                        <p:set>
                                          <p:cBhvr>
                                            <p:cTn id="54" dur="1" fill="hold">
                                              <p:stCondLst>
                                                <p:cond delay="0"/>
                                              </p:stCondLst>
                                            </p:cTn>
                                            <p:tgtEl>
                                              <p:spTgt spid="7192"/>
                                            </p:tgtEl>
                                            <p:attrNameLst>
                                              <p:attrName>style.visibility</p:attrName>
                                            </p:attrNameLst>
                                          </p:cBhvr>
                                          <p:to>
                                            <p:strVal val="visible"/>
                                          </p:to>
                                        </p:set>
                                        <p:anim calcmode="lin" valueType="num">
                                          <p:cBhvr additive="base">
                                            <p:cTn id="55" dur="500"/>
                                            <p:tgtEl>
                                              <p:spTgt spid="7192"/>
                                            </p:tgtEl>
                                            <p:attrNameLst>
                                              <p:attrName>ppt_x</p:attrName>
                                            </p:attrNameLst>
                                          </p:cBhvr>
                                          <p:tavLst>
                                            <p:tav tm="0">
                                              <p:val>
                                                <p:strVal val="#ppt_x-#ppt_w*1.125000"/>
                                              </p:val>
                                            </p:tav>
                                            <p:tav tm="100000">
                                              <p:val>
                                                <p:strVal val="#ppt_x"/>
                                              </p:val>
                                            </p:tav>
                                          </p:tavLst>
                                        </p:anim>
                                        <p:animEffect transition="in" filter="wipe(right)">
                                          <p:cBhvr>
                                            <p:cTn id="56" dur="500"/>
                                            <p:tgtEl>
                                              <p:spTgt spid="7192"/>
                                            </p:tgtEl>
                                          </p:cBhvr>
                                        </p:animEffect>
                                      </p:childTnLst>
                                    </p:cTn>
                                  </p:par>
                                </p:childTnLst>
                              </p:cTn>
                            </p:par>
                            <p:par>
                              <p:cTn id="57" fill="hold">
                                <p:stCondLst>
                                  <p:cond delay="4000"/>
                                </p:stCondLst>
                                <p:childTnLst>
                                  <p:par>
                                    <p:cTn id="58" presetID="42" presetClass="entr" presetSubtype="0" fill="hold" grpId="0" nodeType="afterEffect">
                                      <p:stCondLst>
                                        <p:cond delay="0"/>
                                      </p:stCondLst>
                                      <p:childTnLst>
                                        <p:set>
                                          <p:cBhvr>
                                            <p:cTn id="59" dur="1" fill="hold">
                                              <p:stCondLst>
                                                <p:cond delay="0"/>
                                              </p:stCondLst>
                                            </p:cTn>
                                            <p:tgtEl>
                                              <p:spTgt spid="7180"/>
                                            </p:tgtEl>
                                            <p:attrNameLst>
                                              <p:attrName>style.visibility</p:attrName>
                                            </p:attrNameLst>
                                          </p:cBhvr>
                                          <p:to>
                                            <p:strVal val="visible"/>
                                          </p:to>
                                        </p:set>
                                        <p:animEffect transition="in" filter="fade">
                                          <p:cBhvr>
                                            <p:cTn id="60" dur="1000"/>
                                            <p:tgtEl>
                                              <p:spTgt spid="7180"/>
                                            </p:tgtEl>
                                          </p:cBhvr>
                                        </p:animEffect>
                                        <p:anim calcmode="lin" valueType="num">
                                          <p:cBhvr>
                                            <p:cTn id="61" dur="1000" fill="hold"/>
                                            <p:tgtEl>
                                              <p:spTgt spid="7180"/>
                                            </p:tgtEl>
                                            <p:attrNameLst>
                                              <p:attrName>ppt_x</p:attrName>
                                            </p:attrNameLst>
                                          </p:cBhvr>
                                          <p:tavLst>
                                            <p:tav tm="0">
                                              <p:val>
                                                <p:strVal val="#ppt_x"/>
                                              </p:val>
                                            </p:tav>
                                            <p:tav tm="100000">
                                              <p:val>
                                                <p:strVal val="#ppt_x"/>
                                              </p:val>
                                            </p:tav>
                                          </p:tavLst>
                                        </p:anim>
                                        <p:anim calcmode="lin" valueType="num">
                                          <p:cBhvr>
                                            <p:cTn id="62" dur="1000" fill="hold"/>
                                            <p:tgtEl>
                                              <p:spTgt spid="7180"/>
                                            </p:tgtEl>
                                            <p:attrNameLst>
                                              <p:attrName>ppt_y</p:attrName>
                                            </p:attrNameLst>
                                          </p:cBhvr>
                                          <p:tavLst>
                                            <p:tav tm="0">
                                              <p:val>
                                                <p:strVal val="#ppt_y+.1"/>
                                              </p:val>
                                            </p:tav>
                                            <p:tav tm="100000">
                                              <p:val>
                                                <p:strVal val="#ppt_y"/>
                                              </p:val>
                                            </p:tav>
                                          </p:tavLst>
                                        </p:anim>
                                      </p:childTnLst>
                                    </p:cTn>
                                  </p:par>
                                  <p:par>
                                    <p:cTn id="63" presetID="42" presetClass="entr" presetSubtype="0" fill="hold"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1000" fill="hold"/>
                                            <p:tgtEl>
                                              <p:spTgt spid="30"/>
                                            </p:tgtEl>
                                            <p:attrNameLst>
                                              <p:attrName>ppt_y</p:attrName>
                                            </p:attrNameLst>
                                          </p:cBhvr>
                                          <p:tavLst>
                                            <p:tav tm="0">
                                              <p:val>
                                                <p:strVal val="#ppt_y+.1"/>
                                              </p:val>
                                            </p:tav>
                                            <p:tav tm="100000">
                                              <p:val>
                                                <p:strVal val="#ppt_y"/>
                                              </p:val>
                                            </p:tav>
                                          </p:tavLst>
                                        </p:anim>
                                      </p:childTnLst>
                                    </p:cTn>
                                  </p:par>
                                </p:childTnLst>
                              </p:cTn>
                            </p:par>
                            <p:par>
                              <p:cTn id="68" fill="hold">
                                <p:stCondLst>
                                  <p:cond delay="5000"/>
                                </p:stCondLst>
                                <p:childTnLst>
                                  <p:par>
                                    <p:cTn id="69" presetID="12" presetClass="entr" presetSubtype="2" fill="hold" grpId="0" nodeType="afterEffect">
                                      <p:stCondLst>
                                        <p:cond delay="0"/>
                                      </p:stCondLst>
                                      <p:childTnLst>
                                        <p:set>
                                          <p:cBhvr>
                                            <p:cTn id="70" dur="1" fill="hold">
                                              <p:stCondLst>
                                                <p:cond delay="0"/>
                                              </p:stCondLst>
                                            </p:cTn>
                                            <p:tgtEl>
                                              <p:spTgt spid="7181"/>
                                            </p:tgtEl>
                                            <p:attrNameLst>
                                              <p:attrName>style.visibility</p:attrName>
                                            </p:attrNameLst>
                                          </p:cBhvr>
                                          <p:to>
                                            <p:strVal val="visible"/>
                                          </p:to>
                                        </p:set>
                                        <p:anim calcmode="lin" valueType="num">
                                          <p:cBhvr additive="base">
                                            <p:cTn id="71" dur="500"/>
                                            <p:tgtEl>
                                              <p:spTgt spid="7181"/>
                                            </p:tgtEl>
                                            <p:attrNameLst>
                                              <p:attrName>ppt_x</p:attrName>
                                            </p:attrNameLst>
                                          </p:cBhvr>
                                          <p:tavLst>
                                            <p:tav tm="0">
                                              <p:val>
                                                <p:strVal val="#ppt_x+#ppt_w*1.125000"/>
                                              </p:val>
                                            </p:tav>
                                            <p:tav tm="100000">
                                              <p:val>
                                                <p:strVal val="#ppt_x"/>
                                              </p:val>
                                            </p:tav>
                                          </p:tavLst>
                                        </p:anim>
                                        <p:animEffect transition="in" filter="wipe(left)">
                                          <p:cBhvr>
                                            <p:cTn id="72" dur="500"/>
                                            <p:tgtEl>
                                              <p:spTgt spid="7181"/>
                                            </p:tgtEl>
                                          </p:cBhvr>
                                        </p:animEffect>
                                      </p:childTnLst>
                                    </p:cTn>
                                  </p:par>
                                  <p:par>
                                    <p:cTn id="73" presetID="12" presetClass="entr" presetSubtype="2" fill="hold" grpId="0" nodeType="withEffect">
                                      <p:stCondLst>
                                        <p:cond delay="0"/>
                                      </p:stCondLst>
                                      <p:childTnLst>
                                        <p:set>
                                          <p:cBhvr>
                                            <p:cTn id="74" dur="1" fill="hold">
                                              <p:stCondLst>
                                                <p:cond delay="0"/>
                                              </p:stCondLst>
                                            </p:cTn>
                                            <p:tgtEl>
                                              <p:spTgt spid="7182"/>
                                            </p:tgtEl>
                                            <p:attrNameLst>
                                              <p:attrName>style.visibility</p:attrName>
                                            </p:attrNameLst>
                                          </p:cBhvr>
                                          <p:to>
                                            <p:strVal val="visible"/>
                                          </p:to>
                                        </p:set>
                                        <p:anim calcmode="lin" valueType="num">
                                          <p:cBhvr additive="base">
                                            <p:cTn id="75" dur="500"/>
                                            <p:tgtEl>
                                              <p:spTgt spid="7182"/>
                                            </p:tgtEl>
                                            <p:attrNameLst>
                                              <p:attrName>ppt_x</p:attrName>
                                            </p:attrNameLst>
                                          </p:cBhvr>
                                          <p:tavLst>
                                            <p:tav tm="0">
                                              <p:val>
                                                <p:strVal val="#ppt_x+#ppt_w*1.125000"/>
                                              </p:val>
                                            </p:tav>
                                            <p:tav tm="100000">
                                              <p:val>
                                                <p:strVal val="#ppt_x"/>
                                              </p:val>
                                            </p:tav>
                                          </p:tavLst>
                                        </p:anim>
                                        <p:animEffect transition="in" filter="wipe(left)">
                                          <p:cBhvr>
                                            <p:cTn id="76" dur="500"/>
                                            <p:tgtEl>
                                              <p:spTgt spid="7182"/>
                                            </p:tgtEl>
                                          </p:cBhvr>
                                        </p:animEffect>
                                      </p:childTnLst>
                                    </p:cTn>
                                  </p:par>
                                </p:childTnLst>
                              </p:cTn>
                            </p:par>
                            <p:par>
                              <p:cTn id="77" fill="hold">
                                <p:stCondLst>
                                  <p:cond delay="5500"/>
                                </p:stCondLst>
                                <p:childTnLst>
                                  <p:par>
                                    <p:cTn id="78" presetID="42" presetClass="entr" presetSubtype="0" fill="hold" grpId="0" nodeType="afterEffect">
                                      <p:stCondLst>
                                        <p:cond delay="0"/>
                                      </p:stCondLst>
                                      <p:childTnLst>
                                        <p:set>
                                          <p:cBhvr>
                                            <p:cTn id="79" dur="1" fill="hold">
                                              <p:stCondLst>
                                                <p:cond delay="0"/>
                                              </p:stCondLst>
                                            </p:cTn>
                                            <p:tgtEl>
                                              <p:spTgt spid="7184"/>
                                            </p:tgtEl>
                                            <p:attrNameLst>
                                              <p:attrName>style.visibility</p:attrName>
                                            </p:attrNameLst>
                                          </p:cBhvr>
                                          <p:to>
                                            <p:strVal val="visible"/>
                                          </p:to>
                                        </p:set>
                                        <p:animEffect transition="in" filter="fade">
                                          <p:cBhvr>
                                            <p:cTn id="80" dur="1000"/>
                                            <p:tgtEl>
                                              <p:spTgt spid="7184"/>
                                            </p:tgtEl>
                                          </p:cBhvr>
                                        </p:animEffect>
                                        <p:anim calcmode="lin" valueType="num">
                                          <p:cBhvr>
                                            <p:cTn id="81" dur="1000" fill="hold"/>
                                            <p:tgtEl>
                                              <p:spTgt spid="7184"/>
                                            </p:tgtEl>
                                            <p:attrNameLst>
                                              <p:attrName>ppt_x</p:attrName>
                                            </p:attrNameLst>
                                          </p:cBhvr>
                                          <p:tavLst>
                                            <p:tav tm="0">
                                              <p:val>
                                                <p:strVal val="#ppt_x"/>
                                              </p:val>
                                            </p:tav>
                                            <p:tav tm="100000">
                                              <p:val>
                                                <p:strVal val="#ppt_x"/>
                                              </p:val>
                                            </p:tav>
                                          </p:tavLst>
                                        </p:anim>
                                        <p:anim calcmode="lin" valueType="num">
                                          <p:cBhvr>
                                            <p:cTn id="82" dur="1000" fill="hold"/>
                                            <p:tgtEl>
                                              <p:spTgt spid="7184"/>
                                            </p:tgtEl>
                                            <p:attrNameLst>
                                              <p:attrName>ppt_y</p:attrName>
                                            </p:attrNameLst>
                                          </p:cBhvr>
                                          <p:tavLst>
                                            <p:tav tm="0">
                                              <p:val>
                                                <p:strVal val="#ppt_y+.1"/>
                                              </p:val>
                                            </p:tav>
                                            <p:tav tm="100000">
                                              <p:val>
                                                <p:strVal val="#ppt_y"/>
                                              </p:val>
                                            </p:tav>
                                          </p:tavLst>
                                        </p:anim>
                                      </p:childTnLst>
                                    </p:cTn>
                                  </p:par>
                                  <p:par>
                                    <p:cTn id="83" presetID="42" presetClass="entr" presetSubtype="0" fill="hold" nodeType="with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fade">
                                          <p:cBhvr>
                                            <p:cTn id="85" dur="1000"/>
                                            <p:tgtEl>
                                              <p:spTgt spid="34"/>
                                            </p:tgtEl>
                                          </p:cBhvr>
                                        </p:animEffect>
                                        <p:anim calcmode="lin" valueType="num">
                                          <p:cBhvr>
                                            <p:cTn id="86" dur="1000" fill="hold"/>
                                            <p:tgtEl>
                                              <p:spTgt spid="34"/>
                                            </p:tgtEl>
                                            <p:attrNameLst>
                                              <p:attrName>ppt_x</p:attrName>
                                            </p:attrNameLst>
                                          </p:cBhvr>
                                          <p:tavLst>
                                            <p:tav tm="0">
                                              <p:val>
                                                <p:strVal val="#ppt_x"/>
                                              </p:val>
                                            </p:tav>
                                            <p:tav tm="100000">
                                              <p:val>
                                                <p:strVal val="#ppt_x"/>
                                              </p:val>
                                            </p:tav>
                                          </p:tavLst>
                                        </p:anim>
                                        <p:anim calcmode="lin" valueType="num">
                                          <p:cBhvr>
                                            <p:cTn id="87" dur="1000" fill="hold"/>
                                            <p:tgtEl>
                                              <p:spTgt spid="34"/>
                                            </p:tgtEl>
                                            <p:attrNameLst>
                                              <p:attrName>ppt_y</p:attrName>
                                            </p:attrNameLst>
                                          </p:cBhvr>
                                          <p:tavLst>
                                            <p:tav tm="0">
                                              <p:val>
                                                <p:strVal val="#ppt_y+.1"/>
                                              </p:val>
                                            </p:tav>
                                            <p:tav tm="100000">
                                              <p:val>
                                                <p:strVal val="#ppt_y"/>
                                              </p:val>
                                            </p:tav>
                                          </p:tavLst>
                                        </p:anim>
                                      </p:childTnLst>
                                    </p:cTn>
                                  </p:par>
                                </p:childTnLst>
                              </p:cTn>
                            </p:par>
                            <p:par>
                              <p:cTn id="88" fill="hold">
                                <p:stCondLst>
                                  <p:cond delay="6500"/>
                                </p:stCondLst>
                                <p:childTnLst>
                                  <p:par>
                                    <p:cTn id="89" presetID="12" presetClass="entr" presetSubtype="2" fill="hold" grpId="0" nodeType="afterEffect">
                                      <p:stCondLst>
                                        <p:cond delay="0"/>
                                      </p:stCondLst>
                                      <p:childTnLst>
                                        <p:set>
                                          <p:cBhvr>
                                            <p:cTn id="90" dur="1" fill="hold">
                                              <p:stCondLst>
                                                <p:cond delay="0"/>
                                              </p:stCondLst>
                                            </p:cTn>
                                            <p:tgtEl>
                                              <p:spTgt spid="7185"/>
                                            </p:tgtEl>
                                            <p:attrNameLst>
                                              <p:attrName>style.visibility</p:attrName>
                                            </p:attrNameLst>
                                          </p:cBhvr>
                                          <p:to>
                                            <p:strVal val="visible"/>
                                          </p:to>
                                        </p:set>
                                        <p:anim calcmode="lin" valueType="num">
                                          <p:cBhvr additive="base">
                                            <p:cTn id="91" dur="500"/>
                                            <p:tgtEl>
                                              <p:spTgt spid="7185"/>
                                            </p:tgtEl>
                                            <p:attrNameLst>
                                              <p:attrName>ppt_x</p:attrName>
                                            </p:attrNameLst>
                                          </p:cBhvr>
                                          <p:tavLst>
                                            <p:tav tm="0">
                                              <p:val>
                                                <p:strVal val="#ppt_x+#ppt_w*1.125000"/>
                                              </p:val>
                                            </p:tav>
                                            <p:tav tm="100000">
                                              <p:val>
                                                <p:strVal val="#ppt_x"/>
                                              </p:val>
                                            </p:tav>
                                          </p:tavLst>
                                        </p:anim>
                                        <p:animEffect transition="in" filter="wipe(left)">
                                          <p:cBhvr>
                                            <p:cTn id="92" dur="500"/>
                                            <p:tgtEl>
                                              <p:spTgt spid="7185"/>
                                            </p:tgtEl>
                                          </p:cBhvr>
                                        </p:animEffect>
                                      </p:childTnLst>
                                    </p:cTn>
                                  </p:par>
                                  <p:par>
                                    <p:cTn id="93" presetID="12" presetClass="entr" presetSubtype="2" fill="hold" grpId="0" nodeType="withEffect">
                                      <p:stCondLst>
                                        <p:cond delay="0"/>
                                      </p:stCondLst>
                                      <p:childTnLst>
                                        <p:set>
                                          <p:cBhvr>
                                            <p:cTn id="94" dur="1" fill="hold">
                                              <p:stCondLst>
                                                <p:cond delay="0"/>
                                              </p:stCondLst>
                                            </p:cTn>
                                            <p:tgtEl>
                                              <p:spTgt spid="7186"/>
                                            </p:tgtEl>
                                            <p:attrNameLst>
                                              <p:attrName>style.visibility</p:attrName>
                                            </p:attrNameLst>
                                          </p:cBhvr>
                                          <p:to>
                                            <p:strVal val="visible"/>
                                          </p:to>
                                        </p:set>
                                        <p:anim calcmode="lin" valueType="num">
                                          <p:cBhvr additive="base">
                                            <p:cTn id="95" dur="500"/>
                                            <p:tgtEl>
                                              <p:spTgt spid="7186"/>
                                            </p:tgtEl>
                                            <p:attrNameLst>
                                              <p:attrName>ppt_x</p:attrName>
                                            </p:attrNameLst>
                                          </p:cBhvr>
                                          <p:tavLst>
                                            <p:tav tm="0">
                                              <p:val>
                                                <p:strVal val="#ppt_x+#ppt_w*1.125000"/>
                                              </p:val>
                                            </p:tav>
                                            <p:tav tm="100000">
                                              <p:val>
                                                <p:strVal val="#ppt_x"/>
                                              </p:val>
                                            </p:tav>
                                          </p:tavLst>
                                        </p:anim>
                                        <p:animEffect transition="in" filter="wipe(left)">
                                          <p:cBhvr>
                                            <p:cTn id="96" dur="500"/>
                                            <p:tgtEl>
                                              <p:spTgt spid="7186"/>
                                            </p:tgtEl>
                                          </p:cBhvr>
                                        </p:animEffect>
                                      </p:childTnLst>
                                    </p:cTn>
                                  </p:par>
                                </p:childTnLst>
                              </p:cTn>
                            </p:par>
                            <p:par>
                              <p:cTn id="97" fill="hold">
                                <p:stCondLst>
                                  <p:cond delay="7000"/>
                                </p:stCondLst>
                                <p:childTnLst>
                                  <p:par>
                                    <p:cTn id="98" presetID="16" presetClass="entr" presetSubtype="21" fill="hold" grpId="0" nodeType="afterEffect">
                                      <p:stCondLst>
                                        <p:cond delay="0"/>
                                      </p:stCondLst>
                                      <p:childTnLst>
                                        <p:set>
                                          <p:cBhvr>
                                            <p:cTn id="99" dur="1" fill="hold">
                                              <p:stCondLst>
                                                <p:cond delay="0"/>
                                              </p:stCondLst>
                                            </p:cTn>
                                            <p:tgtEl>
                                              <p:spTgt spid="39"/>
                                            </p:tgtEl>
                                            <p:attrNameLst>
                                              <p:attrName>style.visibility</p:attrName>
                                            </p:attrNameLst>
                                          </p:cBhvr>
                                          <p:to>
                                            <p:strVal val="visible"/>
                                          </p:to>
                                        </p:set>
                                        <p:animEffect transition="in" filter="barn(inVertical)">
                                          <p:cBhvr>
                                            <p:cTn id="100" dur="500"/>
                                            <p:tgtEl>
                                              <p:spTgt spid="39"/>
                                            </p:tgtEl>
                                          </p:cBhvr>
                                        </p:animEffect>
                                      </p:childTnLst>
                                    </p:cTn>
                                  </p:par>
                                  <p:par>
                                    <p:cTn id="101" presetID="16" presetClass="entr" presetSubtype="21" fill="hold" grpId="0" nodeType="with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barn(inVertical)">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175" grpId="0"/>
          <p:bldP spid="7176" grpId="0"/>
          <p:bldP spid="7177" grpId="0"/>
          <p:bldP spid="7190" grpId="0"/>
          <p:bldP spid="7191" grpId="0"/>
          <p:bldP spid="7192" grpId="0"/>
          <p:bldP spid="7180" grpId="0"/>
          <p:bldP spid="7181" grpId="0"/>
          <p:bldP spid="7182" grpId="0"/>
          <p:bldP spid="7184" grpId="0"/>
          <p:bldP spid="7185" grpId="0"/>
          <p:bldP spid="7186" grpId="0"/>
          <p:bldP spid="39" grpId="0" animBg="1"/>
          <p:bldP spid="40"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2" presetClass="entr" presetSubtype="8" accel="3000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par>
                                    <p:cTn id="13" presetID="2" presetClass="entr" presetSubtype="2" accel="3000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1+#ppt_w/2"/>
                                              </p:val>
                                            </p:tav>
                                            <p:tav tm="100000">
                                              <p:val>
                                                <p:strVal val="#ppt_x"/>
                                              </p:val>
                                            </p:tav>
                                          </p:tavLst>
                                        </p:anim>
                                        <p:anim calcmode="lin" valueType="num">
                                          <p:cBhvr additive="base">
                                            <p:cTn id="16" dur="500" fill="hold"/>
                                            <p:tgtEl>
                                              <p:spTgt spid="3"/>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7175"/>
                                            </p:tgtEl>
                                            <p:attrNameLst>
                                              <p:attrName>style.visibility</p:attrName>
                                            </p:attrNameLst>
                                          </p:cBhvr>
                                          <p:to>
                                            <p:strVal val="visible"/>
                                          </p:to>
                                        </p:set>
                                        <p:animEffect transition="in" filter="fade">
                                          <p:cBhvr>
                                            <p:cTn id="20" dur="1000"/>
                                            <p:tgtEl>
                                              <p:spTgt spid="7175"/>
                                            </p:tgtEl>
                                          </p:cBhvr>
                                        </p:animEffect>
                                        <p:anim calcmode="lin" valueType="num">
                                          <p:cBhvr>
                                            <p:cTn id="21" dur="1000" fill="hold"/>
                                            <p:tgtEl>
                                              <p:spTgt spid="7175"/>
                                            </p:tgtEl>
                                            <p:attrNameLst>
                                              <p:attrName>ppt_x</p:attrName>
                                            </p:attrNameLst>
                                          </p:cBhvr>
                                          <p:tavLst>
                                            <p:tav tm="0">
                                              <p:val>
                                                <p:strVal val="#ppt_x"/>
                                              </p:val>
                                            </p:tav>
                                            <p:tav tm="100000">
                                              <p:val>
                                                <p:strVal val="#ppt_x"/>
                                              </p:val>
                                            </p:tav>
                                          </p:tavLst>
                                        </p:anim>
                                        <p:anim calcmode="lin" valueType="num">
                                          <p:cBhvr>
                                            <p:cTn id="22" dur="1000" fill="hold"/>
                                            <p:tgtEl>
                                              <p:spTgt spid="7175"/>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1000"/>
                                            <p:tgtEl>
                                              <p:spTgt spid="14"/>
                                            </p:tgtEl>
                                          </p:cBhvr>
                                        </p:animEffect>
                                        <p:anim calcmode="lin" valueType="num">
                                          <p:cBhvr>
                                            <p:cTn id="26" dur="1000" fill="hold"/>
                                            <p:tgtEl>
                                              <p:spTgt spid="14"/>
                                            </p:tgtEl>
                                            <p:attrNameLst>
                                              <p:attrName>ppt_x</p:attrName>
                                            </p:attrNameLst>
                                          </p:cBhvr>
                                          <p:tavLst>
                                            <p:tav tm="0">
                                              <p:val>
                                                <p:strVal val="#ppt_x"/>
                                              </p:val>
                                            </p:tav>
                                            <p:tav tm="100000">
                                              <p:val>
                                                <p:strVal val="#ppt_x"/>
                                              </p:val>
                                            </p:tav>
                                          </p:tavLst>
                                        </p:anim>
                                        <p:anim calcmode="lin" valueType="num">
                                          <p:cBhvr>
                                            <p:cTn id="27" dur="1000" fill="hold"/>
                                            <p:tgtEl>
                                              <p:spTgt spid="14"/>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12" presetClass="entr" presetSubtype="8" fill="hold" grpId="0" nodeType="afterEffect">
                                      <p:stCondLst>
                                        <p:cond delay="0"/>
                                      </p:stCondLst>
                                      <p:childTnLst>
                                        <p:set>
                                          <p:cBhvr>
                                            <p:cTn id="30" dur="1" fill="hold">
                                              <p:stCondLst>
                                                <p:cond delay="0"/>
                                              </p:stCondLst>
                                            </p:cTn>
                                            <p:tgtEl>
                                              <p:spTgt spid="7176"/>
                                            </p:tgtEl>
                                            <p:attrNameLst>
                                              <p:attrName>style.visibility</p:attrName>
                                            </p:attrNameLst>
                                          </p:cBhvr>
                                          <p:to>
                                            <p:strVal val="visible"/>
                                          </p:to>
                                        </p:set>
                                        <p:anim calcmode="lin" valueType="num">
                                          <p:cBhvr additive="base">
                                            <p:cTn id="31" dur="500"/>
                                            <p:tgtEl>
                                              <p:spTgt spid="7176"/>
                                            </p:tgtEl>
                                            <p:attrNameLst>
                                              <p:attrName>ppt_x</p:attrName>
                                            </p:attrNameLst>
                                          </p:cBhvr>
                                          <p:tavLst>
                                            <p:tav tm="0">
                                              <p:val>
                                                <p:strVal val="#ppt_x-#ppt_w*1.125000"/>
                                              </p:val>
                                            </p:tav>
                                            <p:tav tm="100000">
                                              <p:val>
                                                <p:strVal val="#ppt_x"/>
                                              </p:val>
                                            </p:tav>
                                          </p:tavLst>
                                        </p:anim>
                                        <p:animEffect transition="in" filter="wipe(right)">
                                          <p:cBhvr>
                                            <p:cTn id="32" dur="500"/>
                                            <p:tgtEl>
                                              <p:spTgt spid="7176"/>
                                            </p:tgtEl>
                                          </p:cBhvr>
                                        </p:animEffect>
                                      </p:childTnLst>
                                    </p:cTn>
                                  </p:par>
                                  <p:par>
                                    <p:cTn id="33" presetID="12" presetClass="entr" presetSubtype="8" fill="hold" grpId="0" nodeType="withEffect">
                                      <p:stCondLst>
                                        <p:cond delay="0"/>
                                      </p:stCondLst>
                                      <p:childTnLst>
                                        <p:set>
                                          <p:cBhvr>
                                            <p:cTn id="34" dur="1" fill="hold">
                                              <p:stCondLst>
                                                <p:cond delay="0"/>
                                              </p:stCondLst>
                                            </p:cTn>
                                            <p:tgtEl>
                                              <p:spTgt spid="7177"/>
                                            </p:tgtEl>
                                            <p:attrNameLst>
                                              <p:attrName>style.visibility</p:attrName>
                                            </p:attrNameLst>
                                          </p:cBhvr>
                                          <p:to>
                                            <p:strVal val="visible"/>
                                          </p:to>
                                        </p:set>
                                        <p:anim calcmode="lin" valueType="num">
                                          <p:cBhvr additive="base">
                                            <p:cTn id="35" dur="500"/>
                                            <p:tgtEl>
                                              <p:spTgt spid="7177"/>
                                            </p:tgtEl>
                                            <p:attrNameLst>
                                              <p:attrName>ppt_x</p:attrName>
                                            </p:attrNameLst>
                                          </p:cBhvr>
                                          <p:tavLst>
                                            <p:tav tm="0">
                                              <p:val>
                                                <p:strVal val="#ppt_x-#ppt_w*1.125000"/>
                                              </p:val>
                                            </p:tav>
                                            <p:tav tm="100000">
                                              <p:val>
                                                <p:strVal val="#ppt_x"/>
                                              </p:val>
                                            </p:tav>
                                          </p:tavLst>
                                        </p:anim>
                                        <p:animEffect transition="in" filter="wipe(right)">
                                          <p:cBhvr>
                                            <p:cTn id="36" dur="500"/>
                                            <p:tgtEl>
                                              <p:spTgt spid="7177"/>
                                            </p:tgtEl>
                                          </p:cBhvr>
                                        </p:animEffect>
                                      </p:childTnLst>
                                    </p:cTn>
                                  </p:par>
                                </p:childTnLst>
                              </p:cTn>
                            </p:par>
                            <p:par>
                              <p:cTn id="37" fill="hold">
                                <p:stCondLst>
                                  <p:cond delay="2500"/>
                                </p:stCondLst>
                                <p:childTnLst>
                                  <p:par>
                                    <p:cTn id="38" presetID="42" presetClass="entr" presetSubtype="0" fill="hold" grpId="0" nodeType="afterEffect">
                                      <p:stCondLst>
                                        <p:cond delay="0"/>
                                      </p:stCondLst>
                                      <p:childTnLst>
                                        <p:set>
                                          <p:cBhvr>
                                            <p:cTn id="39" dur="1" fill="hold">
                                              <p:stCondLst>
                                                <p:cond delay="0"/>
                                              </p:stCondLst>
                                            </p:cTn>
                                            <p:tgtEl>
                                              <p:spTgt spid="7190"/>
                                            </p:tgtEl>
                                            <p:attrNameLst>
                                              <p:attrName>style.visibility</p:attrName>
                                            </p:attrNameLst>
                                          </p:cBhvr>
                                          <p:to>
                                            <p:strVal val="visible"/>
                                          </p:to>
                                        </p:set>
                                        <p:animEffect transition="in" filter="fade">
                                          <p:cBhvr>
                                            <p:cTn id="40" dur="1000"/>
                                            <p:tgtEl>
                                              <p:spTgt spid="7190"/>
                                            </p:tgtEl>
                                          </p:cBhvr>
                                        </p:animEffect>
                                        <p:anim calcmode="lin" valueType="num">
                                          <p:cBhvr>
                                            <p:cTn id="41" dur="1000" fill="hold"/>
                                            <p:tgtEl>
                                              <p:spTgt spid="7190"/>
                                            </p:tgtEl>
                                            <p:attrNameLst>
                                              <p:attrName>ppt_x</p:attrName>
                                            </p:attrNameLst>
                                          </p:cBhvr>
                                          <p:tavLst>
                                            <p:tav tm="0">
                                              <p:val>
                                                <p:strVal val="#ppt_x"/>
                                              </p:val>
                                            </p:tav>
                                            <p:tav tm="100000">
                                              <p:val>
                                                <p:strVal val="#ppt_x"/>
                                              </p:val>
                                            </p:tav>
                                          </p:tavLst>
                                        </p:anim>
                                        <p:anim calcmode="lin" valueType="num">
                                          <p:cBhvr>
                                            <p:cTn id="42" dur="1000" fill="hold"/>
                                            <p:tgtEl>
                                              <p:spTgt spid="7190"/>
                                            </p:tgtEl>
                                            <p:attrNameLst>
                                              <p:attrName>ppt_y</p:attrName>
                                            </p:attrNameLst>
                                          </p:cBhvr>
                                          <p:tavLst>
                                            <p:tav tm="0">
                                              <p:val>
                                                <p:strVal val="#ppt_y+.1"/>
                                              </p:val>
                                            </p:tav>
                                            <p:tav tm="100000">
                                              <p:val>
                                                <p:strVal val="#ppt_y"/>
                                              </p:val>
                                            </p:tav>
                                          </p:tavLst>
                                        </p:anim>
                                      </p:childTnLst>
                                    </p:cTn>
                                  </p:par>
                                  <p:par>
                                    <p:cTn id="43" presetID="42" presetClass="entr" presetSubtype="0" fill="hold" nodeType="with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12" presetClass="entr" presetSubtype="8" fill="hold" grpId="0" nodeType="afterEffect">
                                      <p:stCondLst>
                                        <p:cond delay="0"/>
                                      </p:stCondLst>
                                      <p:childTnLst>
                                        <p:set>
                                          <p:cBhvr>
                                            <p:cTn id="50" dur="1" fill="hold">
                                              <p:stCondLst>
                                                <p:cond delay="0"/>
                                              </p:stCondLst>
                                            </p:cTn>
                                            <p:tgtEl>
                                              <p:spTgt spid="7191"/>
                                            </p:tgtEl>
                                            <p:attrNameLst>
                                              <p:attrName>style.visibility</p:attrName>
                                            </p:attrNameLst>
                                          </p:cBhvr>
                                          <p:to>
                                            <p:strVal val="visible"/>
                                          </p:to>
                                        </p:set>
                                        <p:anim calcmode="lin" valueType="num">
                                          <p:cBhvr additive="base">
                                            <p:cTn id="51" dur="500"/>
                                            <p:tgtEl>
                                              <p:spTgt spid="7191"/>
                                            </p:tgtEl>
                                            <p:attrNameLst>
                                              <p:attrName>ppt_x</p:attrName>
                                            </p:attrNameLst>
                                          </p:cBhvr>
                                          <p:tavLst>
                                            <p:tav tm="0">
                                              <p:val>
                                                <p:strVal val="#ppt_x-#ppt_w*1.125000"/>
                                              </p:val>
                                            </p:tav>
                                            <p:tav tm="100000">
                                              <p:val>
                                                <p:strVal val="#ppt_x"/>
                                              </p:val>
                                            </p:tav>
                                          </p:tavLst>
                                        </p:anim>
                                        <p:animEffect transition="in" filter="wipe(right)">
                                          <p:cBhvr>
                                            <p:cTn id="52" dur="500"/>
                                            <p:tgtEl>
                                              <p:spTgt spid="7191"/>
                                            </p:tgtEl>
                                          </p:cBhvr>
                                        </p:animEffect>
                                      </p:childTnLst>
                                    </p:cTn>
                                  </p:par>
                                  <p:par>
                                    <p:cTn id="53" presetID="12" presetClass="entr" presetSubtype="8" fill="hold" grpId="0" nodeType="withEffect">
                                      <p:stCondLst>
                                        <p:cond delay="0"/>
                                      </p:stCondLst>
                                      <p:childTnLst>
                                        <p:set>
                                          <p:cBhvr>
                                            <p:cTn id="54" dur="1" fill="hold">
                                              <p:stCondLst>
                                                <p:cond delay="0"/>
                                              </p:stCondLst>
                                            </p:cTn>
                                            <p:tgtEl>
                                              <p:spTgt spid="7192"/>
                                            </p:tgtEl>
                                            <p:attrNameLst>
                                              <p:attrName>style.visibility</p:attrName>
                                            </p:attrNameLst>
                                          </p:cBhvr>
                                          <p:to>
                                            <p:strVal val="visible"/>
                                          </p:to>
                                        </p:set>
                                        <p:anim calcmode="lin" valueType="num">
                                          <p:cBhvr additive="base">
                                            <p:cTn id="55" dur="500"/>
                                            <p:tgtEl>
                                              <p:spTgt spid="7192"/>
                                            </p:tgtEl>
                                            <p:attrNameLst>
                                              <p:attrName>ppt_x</p:attrName>
                                            </p:attrNameLst>
                                          </p:cBhvr>
                                          <p:tavLst>
                                            <p:tav tm="0">
                                              <p:val>
                                                <p:strVal val="#ppt_x-#ppt_w*1.125000"/>
                                              </p:val>
                                            </p:tav>
                                            <p:tav tm="100000">
                                              <p:val>
                                                <p:strVal val="#ppt_x"/>
                                              </p:val>
                                            </p:tav>
                                          </p:tavLst>
                                        </p:anim>
                                        <p:animEffect transition="in" filter="wipe(right)">
                                          <p:cBhvr>
                                            <p:cTn id="56" dur="500"/>
                                            <p:tgtEl>
                                              <p:spTgt spid="7192"/>
                                            </p:tgtEl>
                                          </p:cBhvr>
                                        </p:animEffect>
                                      </p:childTnLst>
                                    </p:cTn>
                                  </p:par>
                                </p:childTnLst>
                              </p:cTn>
                            </p:par>
                            <p:par>
                              <p:cTn id="57" fill="hold">
                                <p:stCondLst>
                                  <p:cond delay="4000"/>
                                </p:stCondLst>
                                <p:childTnLst>
                                  <p:par>
                                    <p:cTn id="58" presetID="42" presetClass="entr" presetSubtype="0" fill="hold" grpId="0" nodeType="afterEffect">
                                      <p:stCondLst>
                                        <p:cond delay="0"/>
                                      </p:stCondLst>
                                      <p:childTnLst>
                                        <p:set>
                                          <p:cBhvr>
                                            <p:cTn id="59" dur="1" fill="hold">
                                              <p:stCondLst>
                                                <p:cond delay="0"/>
                                              </p:stCondLst>
                                            </p:cTn>
                                            <p:tgtEl>
                                              <p:spTgt spid="7180"/>
                                            </p:tgtEl>
                                            <p:attrNameLst>
                                              <p:attrName>style.visibility</p:attrName>
                                            </p:attrNameLst>
                                          </p:cBhvr>
                                          <p:to>
                                            <p:strVal val="visible"/>
                                          </p:to>
                                        </p:set>
                                        <p:animEffect transition="in" filter="fade">
                                          <p:cBhvr>
                                            <p:cTn id="60" dur="1000"/>
                                            <p:tgtEl>
                                              <p:spTgt spid="7180"/>
                                            </p:tgtEl>
                                          </p:cBhvr>
                                        </p:animEffect>
                                        <p:anim calcmode="lin" valueType="num">
                                          <p:cBhvr>
                                            <p:cTn id="61" dur="1000" fill="hold"/>
                                            <p:tgtEl>
                                              <p:spTgt spid="7180"/>
                                            </p:tgtEl>
                                            <p:attrNameLst>
                                              <p:attrName>ppt_x</p:attrName>
                                            </p:attrNameLst>
                                          </p:cBhvr>
                                          <p:tavLst>
                                            <p:tav tm="0">
                                              <p:val>
                                                <p:strVal val="#ppt_x"/>
                                              </p:val>
                                            </p:tav>
                                            <p:tav tm="100000">
                                              <p:val>
                                                <p:strVal val="#ppt_x"/>
                                              </p:val>
                                            </p:tav>
                                          </p:tavLst>
                                        </p:anim>
                                        <p:anim calcmode="lin" valueType="num">
                                          <p:cBhvr>
                                            <p:cTn id="62" dur="1000" fill="hold"/>
                                            <p:tgtEl>
                                              <p:spTgt spid="7180"/>
                                            </p:tgtEl>
                                            <p:attrNameLst>
                                              <p:attrName>ppt_y</p:attrName>
                                            </p:attrNameLst>
                                          </p:cBhvr>
                                          <p:tavLst>
                                            <p:tav tm="0">
                                              <p:val>
                                                <p:strVal val="#ppt_y+.1"/>
                                              </p:val>
                                            </p:tav>
                                            <p:tav tm="100000">
                                              <p:val>
                                                <p:strVal val="#ppt_y"/>
                                              </p:val>
                                            </p:tav>
                                          </p:tavLst>
                                        </p:anim>
                                      </p:childTnLst>
                                    </p:cTn>
                                  </p:par>
                                  <p:par>
                                    <p:cTn id="63" presetID="42" presetClass="entr" presetSubtype="0" fill="hold"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1000" fill="hold"/>
                                            <p:tgtEl>
                                              <p:spTgt spid="30"/>
                                            </p:tgtEl>
                                            <p:attrNameLst>
                                              <p:attrName>ppt_y</p:attrName>
                                            </p:attrNameLst>
                                          </p:cBhvr>
                                          <p:tavLst>
                                            <p:tav tm="0">
                                              <p:val>
                                                <p:strVal val="#ppt_y+.1"/>
                                              </p:val>
                                            </p:tav>
                                            <p:tav tm="100000">
                                              <p:val>
                                                <p:strVal val="#ppt_y"/>
                                              </p:val>
                                            </p:tav>
                                          </p:tavLst>
                                        </p:anim>
                                      </p:childTnLst>
                                    </p:cTn>
                                  </p:par>
                                </p:childTnLst>
                              </p:cTn>
                            </p:par>
                            <p:par>
                              <p:cTn id="68" fill="hold">
                                <p:stCondLst>
                                  <p:cond delay="5000"/>
                                </p:stCondLst>
                                <p:childTnLst>
                                  <p:par>
                                    <p:cTn id="69" presetID="12" presetClass="entr" presetSubtype="2" fill="hold" grpId="0" nodeType="afterEffect">
                                      <p:stCondLst>
                                        <p:cond delay="0"/>
                                      </p:stCondLst>
                                      <p:childTnLst>
                                        <p:set>
                                          <p:cBhvr>
                                            <p:cTn id="70" dur="1" fill="hold">
                                              <p:stCondLst>
                                                <p:cond delay="0"/>
                                              </p:stCondLst>
                                            </p:cTn>
                                            <p:tgtEl>
                                              <p:spTgt spid="7181"/>
                                            </p:tgtEl>
                                            <p:attrNameLst>
                                              <p:attrName>style.visibility</p:attrName>
                                            </p:attrNameLst>
                                          </p:cBhvr>
                                          <p:to>
                                            <p:strVal val="visible"/>
                                          </p:to>
                                        </p:set>
                                        <p:anim calcmode="lin" valueType="num">
                                          <p:cBhvr additive="base">
                                            <p:cTn id="71" dur="500"/>
                                            <p:tgtEl>
                                              <p:spTgt spid="7181"/>
                                            </p:tgtEl>
                                            <p:attrNameLst>
                                              <p:attrName>ppt_x</p:attrName>
                                            </p:attrNameLst>
                                          </p:cBhvr>
                                          <p:tavLst>
                                            <p:tav tm="0">
                                              <p:val>
                                                <p:strVal val="#ppt_x+#ppt_w*1.125000"/>
                                              </p:val>
                                            </p:tav>
                                            <p:tav tm="100000">
                                              <p:val>
                                                <p:strVal val="#ppt_x"/>
                                              </p:val>
                                            </p:tav>
                                          </p:tavLst>
                                        </p:anim>
                                        <p:animEffect transition="in" filter="wipe(left)">
                                          <p:cBhvr>
                                            <p:cTn id="72" dur="500"/>
                                            <p:tgtEl>
                                              <p:spTgt spid="7181"/>
                                            </p:tgtEl>
                                          </p:cBhvr>
                                        </p:animEffect>
                                      </p:childTnLst>
                                    </p:cTn>
                                  </p:par>
                                  <p:par>
                                    <p:cTn id="73" presetID="12" presetClass="entr" presetSubtype="2" fill="hold" grpId="0" nodeType="withEffect">
                                      <p:stCondLst>
                                        <p:cond delay="0"/>
                                      </p:stCondLst>
                                      <p:childTnLst>
                                        <p:set>
                                          <p:cBhvr>
                                            <p:cTn id="74" dur="1" fill="hold">
                                              <p:stCondLst>
                                                <p:cond delay="0"/>
                                              </p:stCondLst>
                                            </p:cTn>
                                            <p:tgtEl>
                                              <p:spTgt spid="7182"/>
                                            </p:tgtEl>
                                            <p:attrNameLst>
                                              <p:attrName>style.visibility</p:attrName>
                                            </p:attrNameLst>
                                          </p:cBhvr>
                                          <p:to>
                                            <p:strVal val="visible"/>
                                          </p:to>
                                        </p:set>
                                        <p:anim calcmode="lin" valueType="num">
                                          <p:cBhvr additive="base">
                                            <p:cTn id="75" dur="500"/>
                                            <p:tgtEl>
                                              <p:spTgt spid="7182"/>
                                            </p:tgtEl>
                                            <p:attrNameLst>
                                              <p:attrName>ppt_x</p:attrName>
                                            </p:attrNameLst>
                                          </p:cBhvr>
                                          <p:tavLst>
                                            <p:tav tm="0">
                                              <p:val>
                                                <p:strVal val="#ppt_x+#ppt_w*1.125000"/>
                                              </p:val>
                                            </p:tav>
                                            <p:tav tm="100000">
                                              <p:val>
                                                <p:strVal val="#ppt_x"/>
                                              </p:val>
                                            </p:tav>
                                          </p:tavLst>
                                        </p:anim>
                                        <p:animEffect transition="in" filter="wipe(left)">
                                          <p:cBhvr>
                                            <p:cTn id="76" dur="500"/>
                                            <p:tgtEl>
                                              <p:spTgt spid="7182"/>
                                            </p:tgtEl>
                                          </p:cBhvr>
                                        </p:animEffect>
                                      </p:childTnLst>
                                    </p:cTn>
                                  </p:par>
                                </p:childTnLst>
                              </p:cTn>
                            </p:par>
                            <p:par>
                              <p:cTn id="77" fill="hold">
                                <p:stCondLst>
                                  <p:cond delay="5500"/>
                                </p:stCondLst>
                                <p:childTnLst>
                                  <p:par>
                                    <p:cTn id="78" presetID="42" presetClass="entr" presetSubtype="0" fill="hold" grpId="0" nodeType="afterEffect">
                                      <p:stCondLst>
                                        <p:cond delay="0"/>
                                      </p:stCondLst>
                                      <p:childTnLst>
                                        <p:set>
                                          <p:cBhvr>
                                            <p:cTn id="79" dur="1" fill="hold">
                                              <p:stCondLst>
                                                <p:cond delay="0"/>
                                              </p:stCondLst>
                                            </p:cTn>
                                            <p:tgtEl>
                                              <p:spTgt spid="7184"/>
                                            </p:tgtEl>
                                            <p:attrNameLst>
                                              <p:attrName>style.visibility</p:attrName>
                                            </p:attrNameLst>
                                          </p:cBhvr>
                                          <p:to>
                                            <p:strVal val="visible"/>
                                          </p:to>
                                        </p:set>
                                        <p:animEffect transition="in" filter="fade">
                                          <p:cBhvr>
                                            <p:cTn id="80" dur="1000"/>
                                            <p:tgtEl>
                                              <p:spTgt spid="7184"/>
                                            </p:tgtEl>
                                          </p:cBhvr>
                                        </p:animEffect>
                                        <p:anim calcmode="lin" valueType="num">
                                          <p:cBhvr>
                                            <p:cTn id="81" dur="1000" fill="hold"/>
                                            <p:tgtEl>
                                              <p:spTgt spid="7184"/>
                                            </p:tgtEl>
                                            <p:attrNameLst>
                                              <p:attrName>ppt_x</p:attrName>
                                            </p:attrNameLst>
                                          </p:cBhvr>
                                          <p:tavLst>
                                            <p:tav tm="0">
                                              <p:val>
                                                <p:strVal val="#ppt_x"/>
                                              </p:val>
                                            </p:tav>
                                            <p:tav tm="100000">
                                              <p:val>
                                                <p:strVal val="#ppt_x"/>
                                              </p:val>
                                            </p:tav>
                                          </p:tavLst>
                                        </p:anim>
                                        <p:anim calcmode="lin" valueType="num">
                                          <p:cBhvr>
                                            <p:cTn id="82" dur="1000" fill="hold"/>
                                            <p:tgtEl>
                                              <p:spTgt spid="7184"/>
                                            </p:tgtEl>
                                            <p:attrNameLst>
                                              <p:attrName>ppt_y</p:attrName>
                                            </p:attrNameLst>
                                          </p:cBhvr>
                                          <p:tavLst>
                                            <p:tav tm="0">
                                              <p:val>
                                                <p:strVal val="#ppt_y+.1"/>
                                              </p:val>
                                            </p:tav>
                                            <p:tav tm="100000">
                                              <p:val>
                                                <p:strVal val="#ppt_y"/>
                                              </p:val>
                                            </p:tav>
                                          </p:tavLst>
                                        </p:anim>
                                      </p:childTnLst>
                                    </p:cTn>
                                  </p:par>
                                  <p:par>
                                    <p:cTn id="83" presetID="42" presetClass="entr" presetSubtype="0" fill="hold" nodeType="with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fade">
                                          <p:cBhvr>
                                            <p:cTn id="85" dur="1000"/>
                                            <p:tgtEl>
                                              <p:spTgt spid="34"/>
                                            </p:tgtEl>
                                          </p:cBhvr>
                                        </p:animEffect>
                                        <p:anim calcmode="lin" valueType="num">
                                          <p:cBhvr>
                                            <p:cTn id="86" dur="1000" fill="hold"/>
                                            <p:tgtEl>
                                              <p:spTgt spid="34"/>
                                            </p:tgtEl>
                                            <p:attrNameLst>
                                              <p:attrName>ppt_x</p:attrName>
                                            </p:attrNameLst>
                                          </p:cBhvr>
                                          <p:tavLst>
                                            <p:tav tm="0">
                                              <p:val>
                                                <p:strVal val="#ppt_x"/>
                                              </p:val>
                                            </p:tav>
                                            <p:tav tm="100000">
                                              <p:val>
                                                <p:strVal val="#ppt_x"/>
                                              </p:val>
                                            </p:tav>
                                          </p:tavLst>
                                        </p:anim>
                                        <p:anim calcmode="lin" valueType="num">
                                          <p:cBhvr>
                                            <p:cTn id="87" dur="1000" fill="hold"/>
                                            <p:tgtEl>
                                              <p:spTgt spid="34"/>
                                            </p:tgtEl>
                                            <p:attrNameLst>
                                              <p:attrName>ppt_y</p:attrName>
                                            </p:attrNameLst>
                                          </p:cBhvr>
                                          <p:tavLst>
                                            <p:tav tm="0">
                                              <p:val>
                                                <p:strVal val="#ppt_y+.1"/>
                                              </p:val>
                                            </p:tav>
                                            <p:tav tm="100000">
                                              <p:val>
                                                <p:strVal val="#ppt_y"/>
                                              </p:val>
                                            </p:tav>
                                          </p:tavLst>
                                        </p:anim>
                                      </p:childTnLst>
                                    </p:cTn>
                                  </p:par>
                                </p:childTnLst>
                              </p:cTn>
                            </p:par>
                            <p:par>
                              <p:cTn id="88" fill="hold">
                                <p:stCondLst>
                                  <p:cond delay="6500"/>
                                </p:stCondLst>
                                <p:childTnLst>
                                  <p:par>
                                    <p:cTn id="89" presetID="12" presetClass="entr" presetSubtype="2" fill="hold" grpId="0" nodeType="afterEffect">
                                      <p:stCondLst>
                                        <p:cond delay="0"/>
                                      </p:stCondLst>
                                      <p:childTnLst>
                                        <p:set>
                                          <p:cBhvr>
                                            <p:cTn id="90" dur="1" fill="hold">
                                              <p:stCondLst>
                                                <p:cond delay="0"/>
                                              </p:stCondLst>
                                            </p:cTn>
                                            <p:tgtEl>
                                              <p:spTgt spid="7185"/>
                                            </p:tgtEl>
                                            <p:attrNameLst>
                                              <p:attrName>style.visibility</p:attrName>
                                            </p:attrNameLst>
                                          </p:cBhvr>
                                          <p:to>
                                            <p:strVal val="visible"/>
                                          </p:to>
                                        </p:set>
                                        <p:anim calcmode="lin" valueType="num">
                                          <p:cBhvr additive="base">
                                            <p:cTn id="91" dur="500"/>
                                            <p:tgtEl>
                                              <p:spTgt spid="7185"/>
                                            </p:tgtEl>
                                            <p:attrNameLst>
                                              <p:attrName>ppt_x</p:attrName>
                                            </p:attrNameLst>
                                          </p:cBhvr>
                                          <p:tavLst>
                                            <p:tav tm="0">
                                              <p:val>
                                                <p:strVal val="#ppt_x+#ppt_w*1.125000"/>
                                              </p:val>
                                            </p:tav>
                                            <p:tav tm="100000">
                                              <p:val>
                                                <p:strVal val="#ppt_x"/>
                                              </p:val>
                                            </p:tav>
                                          </p:tavLst>
                                        </p:anim>
                                        <p:animEffect transition="in" filter="wipe(left)">
                                          <p:cBhvr>
                                            <p:cTn id="92" dur="500"/>
                                            <p:tgtEl>
                                              <p:spTgt spid="7185"/>
                                            </p:tgtEl>
                                          </p:cBhvr>
                                        </p:animEffect>
                                      </p:childTnLst>
                                    </p:cTn>
                                  </p:par>
                                  <p:par>
                                    <p:cTn id="93" presetID="12" presetClass="entr" presetSubtype="2" fill="hold" grpId="0" nodeType="withEffect">
                                      <p:stCondLst>
                                        <p:cond delay="0"/>
                                      </p:stCondLst>
                                      <p:childTnLst>
                                        <p:set>
                                          <p:cBhvr>
                                            <p:cTn id="94" dur="1" fill="hold">
                                              <p:stCondLst>
                                                <p:cond delay="0"/>
                                              </p:stCondLst>
                                            </p:cTn>
                                            <p:tgtEl>
                                              <p:spTgt spid="7186"/>
                                            </p:tgtEl>
                                            <p:attrNameLst>
                                              <p:attrName>style.visibility</p:attrName>
                                            </p:attrNameLst>
                                          </p:cBhvr>
                                          <p:to>
                                            <p:strVal val="visible"/>
                                          </p:to>
                                        </p:set>
                                        <p:anim calcmode="lin" valueType="num">
                                          <p:cBhvr additive="base">
                                            <p:cTn id="95" dur="500"/>
                                            <p:tgtEl>
                                              <p:spTgt spid="7186"/>
                                            </p:tgtEl>
                                            <p:attrNameLst>
                                              <p:attrName>ppt_x</p:attrName>
                                            </p:attrNameLst>
                                          </p:cBhvr>
                                          <p:tavLst>
                                            <p:tav tm="0">
                                              <p:val>
                                                <p:strVal val="#ppt_x+#ppt_w*1.125000"/>
                                              </p:val>
                                            </p:tav>
                                            <p:tav tm="100000">
                                              <p:val>
                                                <p:strVal val="#ppt_x"/>
                                              </p:val>
                                            </p:tav>
                                          </p:tavLst>
                                        </p:anim>
                                        <p:animEffect transition="in" filter="wipe(left)">
                                          <p:cBhvr>
                                            <p:cTn id="96" dur="500"/>
                                            <p:tgtEl>
                                              <p:spTgt spid="7186"/>
                                            </p:tgtEl>
                                          </p:cBhvr>
                                        </p:animEffect>
                                      </p:childTnLst>
                                    </p:cTn>
                                  </p:par>
                                </p:childTnLst>
                              </p:cTn>
                            </p:par>
                            <p:par>
                              <p:cTn id="97" fill="hold">
                                <p:stCondLst>
                                  <p:cond delay="7000"/>
                                </p:stCondLst>
                                <p:childTnLst>
                                  <p:par>
                                    <p:cTn id="98" presetID="16" presetClass="entr" presetSubtype="21" fill="hold" grpId="0" nodeType="afterEffect">
                                      <p:stCondLst>
                                        <p:cond delay="0"/>
                                      </p:stCondLst>
                                      <p:childTnLst>
                                        <p:set>
                                          <p:cBhvr>
                                            <p:cTn id="99" dur="1" fill="hold">
                                              <p:stCondLst>
                                                <p:cond delay="0"/>
                                              </p:stCondLst>
                                            </p:cTn>
                                            <p:tgtEl>
                                              <p:spTgt spid="39"/>
                                            </p:tgtEl>
                                            <p:attrNameLst>
                                              <p:attrName>style.visibility</p:attrName>
                                            </p:attrNameLst>
                                          </p:cBhvr>
                                          <p:to>
                                            <p:strVal val="visible"/>
                                          </p:to>
                                        </p:set>
                                        <p:animEffect transition="in" filter="barn(inVertical)">
                                          <p:cBhvr>
                                            <p:cTn id="100" dur="500"/>
                                            <p:tgtEl>
                                              <p:spTgt spid="39"/>
                                            </p:tgtEl>
                                          </p:cBhvr>
                                        </p:animEffect>
                                      </p:childTnLst>
                                    </p:cTn>
                                  </p:par>
                                  <p:par>
                                    <p:cTn id="101" presetID="16" presetClass="entr" presetSubtype="21" fill="hold" grpId="0" nodeType="with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barn(inVertical)">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175" grpId="0"/>
          <p:bldP spid="7176" grpId="0"/>
          <p:bldP spid="7177" grpId="0"/>
          <p:bldP spid="7190" grpId="0"/>
          <p:bldP spid="7191" grpId="0"/>
          <p:bldP spid="7192" grpId="0"/>
          <p:bldP spid="7180" grpId="0"/>
          <p:bldP spid="7181" grpId="0"/>
          <p:bldP spid="7182" grpId="0"/>
          <p:bldP spid="7184" grpId="0"/>
          <p:bldP spid="7185" grpId="0"/>
          <p:bldP spid="7186" grpId="0"/>
          <p:bldP spid="39" grpId="0" animBg="1"/>
          <p:bldP spid="40" grpId="0" animBg="1"/>
        </p:bldLst>
      </p:timing>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TextBox 53"/>
          <p:cNvSpPr txBox="1"/>
          <p:nvPr/>
        </p:nvSpPr>
        <p:spPr>
          <a:xfrm>
            <a:off x="1174975" y="4696831"/>
            <a:ext cx="2518396" cy="954095"/>
          </a:xfrm>
          <a:prstGeom prst="rect">
            <a:avLst/>
          </a:prstGeom>
          <a:noFill/>
        </p:spPr>
        <p:txBody>
          <a:bodyPr wrap="square" lIns="121908" tIns="60954" rIns="121908" bIns="60954" rtlCol="0">
            <a:spAutoFit/>
          </a:bodyPr>
          <a:lstStyle/>
          <a:p>
            <a:r>
              <a:rPr lang="zh-CN" altLang="en-US" dirty="0">
                <a:solidFill>
                  <a:schemeClr val="tx1">
                    <a:lumMod val="65000"/>
                    <a:lumOff val="35000"/>
                  </a:schemeClr>
                </a:solidFill>
                <a:latin typeface="+mn-ea"/>
                <a:ea typeface="+mn-ea"/>
                <a:cs typeface="+mn-ea"/>
              </a:rPr>
              <a:t>添加标题</a:t>
            </a:r>
            <a:endParaRPr lang="en-US" altLang="zh-CN" dirty="0">
              <a:solidFill>
                <a:schemeClr val="tx1">
                  <a:lumMod val="65000"/>
                  <a:lumOff val="35000"/>
                </a:schemeClr>
              </a:solidFill>
              <a:latin typeface="+mn-ea"/>
              <a:ea typeface="+mn-ea"/>
              <a:cs typeface="+mn-ea"/>
            </a:endParaRPr>
          </a:p>
          <a:p>
            <a:r>
              <a:rPr lang="zh-CN" altLang="en-US" sz="1200" dirty="0">
                <a:solidFill>
                  <a:schemeClr val="tx1">
                    <a:lumMod val="65000"/>
                    <a:lumOff val="35000"/>
                  </a:schemeClr>
                </a:solidFill>
                <a:latin typeface="+mn-ea"/>
                <a:ea typeface="+mn-ea"/>
                <a:cs typeface="+mn-ea"/>
              </a:rPr>
              <a:t>此处添加详细文本描述，建议与标题相关并符合整体语言风格，语言描述尽量简洁生动。</a:t>
            </a:r>
            <a:endParaRPr lang="en-US" altLang="zh-CN" sz="1200" dirty="0">
              <a:solidFill>
                <a:schemeClr val="tx1">
                  <a:lumMod val="65000"/>
                  <a:lumOff val="35000"/>
                </a:schemeClr>
              </a:solidFill>
              <a:latin typeface="+mn-ea"/>
              <a:ea typeface="+mn-ea"/>
              <a:cs typeface="+mn-ea"/>
            </a:endParaRPr>
          </a:p>
        </p:txBody>
      </p:sp>
      <p:sp>
        <p:nvSpPr>
          <p:cNvPr id="55" name="TextBox 54"/>
          <p:cNvSpPr txBox="1"/>
          <p:nvPr/>
        </p:nvSpPr>
        <p:spPr>
          <a:xfrm>
            <a:off x="3672023" y="4101795"/>
            <a:ext cx="2518396" cy="954095"/>
          </a:xfrm>
          <a:prstGeom prst="rect">
            <a:avLst/>
          </a:prstGeom>
          <a:noFill/>
        </p:spPr>
        <p:txBody>
          <a:bodyPr wrap="square" lIns="121908" tIns="60954" rIns="121908" bIns="60954" rtlCol="0">
            <a:spAutoFit/>
          </a:bodyPr>
          <a:lstStyle/>
          <a:p>
            <a:r>
              <a:rPr lang="zh-CN" altLang="en-US" dirty="0">
                <a:solidFill>
                  <a:schemeClr val="tx1">
                    <a:lumMod val="65000"/>
                    <a:lumOff val="35000"/>
                  </a:schemeClr>
                </a:solidFill>
                <a:latin typeface="+mn-ea"/>
                <a:ea typeface="+mn-ea"/>
                <a:cs typeface="+mn-ea"/>
              </a:rPr>
              <a:t>添加标题</a:t>
            </a:r>
            <a:endParaRPr lang="en-US" altLang="zh-CN" dirty="0">
              <a:solidFill>
                <a:schemeClr val="tx1">
                  <a:lumMod val="65000"/>
                  <a:lumOff val="35000"/>
                </a:schemeClr>
              </a:solidFill>
              <a:latin typeface="+mn-ea"/>
              <a:ea typeface="+mn-ea"/>
              <a:cs typeface="+mn-ea"/>
            </a:endParaRPr>
          </a:p>
          <a:p>
            <a:r>
              <a:rPr lang="zh-CN" altLang="en-US" sz="1200" dirty="0">
                <a:solidFill>
                  <a:schemeClr val="tx1">
                    <a:lumMod val="65000"/>
                    <a:lumOff val="35000"/>
                  </a:schemeClr>
                </a:solidFill>
                <a:latin typeface="+mn-ea"/>
                <a:ea typeface="+mn-ea"/>
                <a:cs typeface="+mn-ea"/>
              </a:rPr>
              <a:t>此处添加详细文本描述，建议与标题相关并符合整体语言风格，语言描述尽量简洁生动。</a:t>
            </a:r>
            <a:endParaRPr lang="en-US" altLang="zh-CN" sz="1200" dirty="0">
              <a:solidFill>
                <a:schemeClr val="tx1">
                  <a:lumMod val="65000"/>
                  <a:lumOff val="35000"/>
                </a:schemeClr>
              </a:solidFill>
              <a:latin typeface="+mn-ea"/>
              <a:ea typeface="+mn-ea"/>
              <a:cs typeface="+mn-ea"/>
            </a:endParaRPr>
          </a:p>
        </p:txBody>
      </p:sp>
      <p:sp>
        <p:nvSpPr>
          <p:cNvPr id="56" name="TextBox 55"/>
          <p:cNvSpPr txBox="1"/>
          <p:nvPr/>
        </p:nvSpPr>
        <p:spPr>
          <a:xfrm>
            <a:off x="6169071" y="3454144"/>
            <a:ext cx="2518396" cy="954095"/>
          </a:xfrm>
          <a:prstGeom prst="rect">
            <a:avLst/>
          </a:prstGeom>
          <a:noFill/>
        </p:spPr>
        <p:txBody>
          <a:bodyPr wrap="square" lIns="121908" tIns="60954" rIns="121908" bIns="60954" rtlCol="0">
            <a:spAutoFit/>
          </a:bodyPr>
          <a:lstStyle/>
          <a:p>
            <a:r>
              <a:rPr lang="zh-CN" altLang="en-US" dirty="0">
                <a:solidFill>
                  <a:schemeClr val="tx1">
                    <a:lumMod val="65000"/>
                    <a:lumOff val="35000"/>
                  </a:schemeClr>
                </a:solidFill>
                <a:latin typeface="+mn-ea"/>
                <a:ea typeface="+mn-ea"/>
                <a:cs typeface="+mn-ea"/>
              </a:rPr>
              <a:t>添加标题</a:t>
            </a:r>
            <a:endParaRPr lang="en-US" altLang="zh-CN" dirty="0">
              <a:solidFill>
                <a:schemeClr val="tx1">
                  <a:lumMod val="65000"/>
                  <a:lumOff val="35000"/>
                </a:schemeClr>
              </a:solidFill>
              <a:latin typeface="+mn-ea"/>
              <a:ea typeface="+mn-ea"/>
              <a:cs typeface="+mn-ea"/>
            </a:endParaRPr>
          </a:p>
          <a:p>
            <a:r>
              <a:rPr lang="zh-CN" altLang="en-US" sz="1200" dirty="0">
                <a:solidFill>
                  <a:schemeClr val="tx1">
                    <a:lumMod val="65000"/>
                    <a:lumOff val="35000"/>
                  </a:schemeClr>
                </a:solidFill>
                <a:latin typeface="+mn-ea"/>
                <a:ea typeface="+mn-ea"/>
                <a:cs typeface="+mn-ea"/>
              </a:rPr>
              <a:t>此处添加详细文本描述，建议与标题相关并符合整体语言风格，语言描述尽量简洁生动。</a:t>
            </a:r>
            <a:endParaRPr lang="en-US" altLang="zh-CN" sz="1200" dirty="0">
              <a:solidFill>
                <a:schemeClr val="tx1">
                  <a:lumMod val="65000"/>
                  <a:lumOff val="35000"/>
                </a:schemeClr>
              </a:solidFill>
              <a:latin typeface="+mn-ea"/>
              <a:ea typeface="+mn-ea"/>
              <a:cs typeface="+mn-ea"/>
            </a:endParaRPr>
          </a:p>
        </p:txBody>
      </p:sp>
      <p:sp>
        <p:nvSpPr>
          <p:cNvPr id="57" name="TextBox 56"/>
          <p:cNvSpPr txBox="1"/>
          <p:nvPr/>
        </p:nvSpPr>
        <p:spPr>
          <a:xfrm>
            <a:off x="8666121" y="2733197"/>
            <a:ext cx="2518396" cy="954095"/>
          </a:xfrm>
          <a:prstGeom prst="rect">
            <a:avLst/>
          </a:prstGeom>
          <a:noFill/>
        </p:spPr>
        <p:txBody>
          <a:bodyPr wrap="square" lIns="121908" tIns="60954" rIns="121908" bIns="60954" rtlCol="0">
            <a:spAutoFit/>
          </a:bodyPr>
          <a:lstStyle/>
          <a:p>
            <a:r>
              <a:rPr lang="zh-CN" altLang="en-US" dirty="0">
                <a:solidFill>
                  <a:schemeClr val="tx1">
                    <a:lumMod val="65000"/>
                    <a:lumOff val="35000"/>
                  </a:schemeClr>
                </a:solidFill>
                <a:latin typeface="+mn-ea"/>
                <a:ea typeface="+mn-ea"/>
                <a:cs typeface="+mn-ea"/>
              </a:rPr>
              <a:t>添加标题</a:t>
            </a:r>
            <a:endParaRPr lang="en-US" altLang="zh-CN" dirty="0">
              <a:solidFill>
                <a:schemeClr val="tx1">
                  <a:lumMod val="65000"/>
                  <a:lumOff val="35000"/>
                </a:schemeClr>
              </a:solidFill>
              <a:latin typeface="+mn-ea"/>
              <a:ea typeface="+mn-ea"/>
              <a:cs typeface="+mn-ea"/>
            </a:endParaRPr>
          </a:p>
          <a:p>
            <a:r>
              <a:rPr lang="zh-CN" altLang="en-US" sz="1200" dirty="0">
                <a:solidFill>
                  <a:schemeClr val="tx1">
                    <a:lumMod val="65000"/>
                    <a:lumOff val="35000"/>
                  </a:schemeClr>
                </a:solidFill>
                <a:latin typeface="+mn-ea"/>
                <a:ea typeface="+mn-ea"/>
                <a:cs typeface="+mn-ea"/>
              </a:rPr>
              <a:t>此处添加详细文本描述，建议与标题相关并符合整体语言风格，语言描述尽量简洁生动。</a:t>
            </a:r>
            <a:endParaRPr lang="en-US" altLang="zh-CN" sz="1200" dirty="0">
              <a:solidFill>
                <a:schemeClr val="tx1">
                  <a:lumMod val="65000"/>
                  <a:lumOff val="35000"/>
                </a:schemeClr>
              </a:solidFill>
              <a:latin typeface="+mn-ea"/>
              <a:ea typeface="+mn-ea"/>
              <a:cs typeface="+mn-ea"/>
            </a:endParaRPr>
          </a:p>
        </p:txBody>
      </p:sp>
      <p:grpSp>
        <p:nvGrpSpPr>
          <p:cNvPr id="69" name="Group 68"/>
          <p:cNvGrpSpPr/>
          <p:nvPr/>
        </p:nvGrpSpPr>
        <p:grpSpPr>
          <a:xfrm>
            <a:off x="3292850" y="2170623"/>
            <a:ext cx="2827291" cy="1710527"/>
            <a:chOff x="2469637" y="1627966"/>
            <a:chExt cx="2120468" cy="1282895"/>
          </a:xfrm>
        </p:grpSpPr>
        <p:sp>
          <p:nvSpPr>
            <p:cNvPr id="41" name="Flowchart: Data 40"/>
            <p:cNvSpPr/>
            <p:nvPr/>
          </p:nvSpPr>
          <p:spPr>
            <a:xfrm rot="16200000" flipH="1" flipV="1">
              <a:off x="4163077" y="2479936"/>
              <a:ext cx="640080" cy="213975"/>
            </a:xfrm>
            <a:prstGeom prst="flowChartInputOutpu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latin typeface="+mn-ea"/>
                <a:cs typeface="+mn-ea"/>
              </a:endParaRPr>
            </a:p>
          </p:txBody>
        </p:sp>
        <p:grpSp>
          <p:nvGrpSpPr>
            <p:cNvPr id="52" name="Group 51"/>
            <p:cNvGrpSpPr/>
            <p:nvPr/>
          </p:nvGrpSpPr>
          <p:grpSpPr>
            <a:xfrm>
              <a:off x="2469637" y="1627966"/>
              <a:ext cx="2120468" cy="1282895"/>
              <a:chOff x="2460112" y="1455145"/>
              <a:chExt cx="2120468" cy="1282895"/>
            </a:xfrm>
          </p:grpSpPr>
          <p:sp>
            <p:nvSpPr>
              <p:cNvPr id="59" name="Rectangle 58"/>
              <p:cNvSpPr/>
              <p:nvPr/>
            </p:nvSpPr>
            <p:spPr>
              <a:xfrm>
                <a:off x="3626838" y="1455145"/>
                <a:ext cx="49" cy="830997"/>
              </a:xfrm>
              <a:prstGeom prst="rect">
                <a:avLst/>
              </a:prstGeom>
            </p:spPr>
            <p:txBody>
              <a:bodyPr wrap="none" lIns="0" tIns="0" rIns="0" bIns="0">
                <a:spAutoFit/>
              </a:bodyPr>
              <a:lstStyle/>
              <a:p>
                <a:pPr algn="ctr"/>
                <a:endParaRPr lang="en-US" sz="7200" dirty="0">
                  <a:solidFill>
                    <a:schemeClr val="bg2"/>
                  </a:solidFill>
                  <a:latin typeface="+mn-ea"/>
                  <a:ea typeface="+mn-ea"/>
                  <a:cs typeface="+mn-ea"/>
                </a:endParaRPr>
              </a:p>
            </p:txBody>
          </p:sp>
          <p:sp>
            <p:nvSpPr>
              <p:cNvPr id="33" name="Flowchart: Data 32"/>
              <p:cNvSpPr/>
              <p:nvPr/>
            </p:nvSpPr>
            <p:spPr>
              <a:xfrm rot="16200000" flipH="1" flipV="1">
                <a:off x="2247060" y="2307114"/>
                <a:ext cx="640080" cy="213975"/>
              </a:xfrm>
              <a:prstGeom prst="flowChartInputOutpu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latin typeface="+mn-ea"/>
                  <a:cs typeface="+mn-ea"/>
                </a:endParaRPr>
              </a:p>
            </p:txBody>
          </p:sp>
          <p:sp>
            <p:nvSpPr>
              <p:cNvPr id="35" name="Rectangle 34"/>
              <p:cNvSpPr/>
              <p:nvPr/>
            </p:nvSpPr>
            <p:spPr>
              <a:xfrm>
                <a:off x="2673145" y="2224816"/>
                <a:ext cx="1907435" cy="51322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900" b="1" dirty="0">
                    <a:solidFill>
                      <a:schemeClr val="bg1"/>
                    </a:solidFill>
                    <a:latin typeface="+mn-ea"/>
                    <a:cs typeface="+mn-ea"/>
                  </a:rPr>
                  <a:t>添加副标题</a:t>
                </a:r>
                <a:endParaRPr lang="en-US" sz="1900" b="1" dirty="0">
                  <a:solidFill>
                    <a:schemeClr val="bg1"/>
                  </a:solidFill>
                  <a:latin typeface="+mn-ea"/>
                  <a:cs typeface="+mn-ea"/>
                </a:endParaRPr>
              </a:p>
            </p:txBody>
          </p:sp>
        </p:grpSp>
      </p:grpSp>
      <p:grpSp>
        <p:nvGrpSpPr>
          <p:cNvPr id="62" name="Group 61"/>
          <p:cNvGrpSpPr/>
          <p:nvPr/>
        </p:nvGrpSpPr>
        <p:grpSpPr>
          <a:xfrm>
            <a:off x="8371582" y="1112021"/>
            <a:ext cx="2828548" cy="1408997"/>
            <a:chOff x="6269161" y="661194"/>
            <a:chExt cx="2121411" cy="1056748"/>
          </a:xfrm>
        </p:grpSpPr>
        <p:sp>
          <p:nvSpPr>
            <p:cNvPr id="61" name="Rectangle 60"/>
            <p:cNvSpPr/>
            <p:nvPr/>
          </p:nvSpPr>
          <p:spPr>
            <a:xfrm>
              <a:off x="7386319" y="661194"/>
              <a:ext cx="49" cy="553998"/>
            </a:xfrm>
            <a:prstGeom prst="rect">
              <a:avLst/>
            </a:prstGeom>
          </p:spPr>
          <p:txBody>
            <a:bodyPr wrap="none" lIns="0" tIns="0" rIns="0" bIns="0">
              <a:spAutoFit/>
            </a:bodyPr>
            <a:lstStyle/>
            <a:p>
              <a:pPr algn="ctr"/>
              <a:endParaRPr lang="en-US" sz="4800" dirty="0">
                <a:solidFill>
                  <a:schemeClr val="accent3"/>
                </a:solidFill>
                <a:latin typeface="+mn-ea"/>
                <a:ea typeface="+mn-ea"/>
                <a:cs typeface="+mn-ea"/>
              </a:endParaRPr>
            </a:p>
          </p:txBody>
        </p:sp>
        <p:sp>
          <p:nvSpPr>
            <p:cNvPr id="38" name="Flowchart: Data 37"/>
            <p:cNvSpPr/>
            <p:nvPr/>
          </p:nvSpPr>
          <p:spPr>
            <a:xfrm rot="16200000" flipH="1" flipV="1">
              <a:off x="6056109" y="1287017"/>
              <a:ext cx="640080" cy="213975"/>
            </a:xfrm>
            <a:prstGeom prst="flowChartInputOutpu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latin typeface="+mn-ea"/>
                <a:cs typeface="+mn-ea"/>
              </a:endParaRPr>
            </a:p>
          </p:txBody>
        </p:sp>
        <p:sp>
          <p:nvSpPr>
            <p:cNvPr id="40" name="Pentagon 39"/>
            <p:cNvSpPr/>
            <p:nvPr/>
          </p:nvSpPr>
          <p:spPr>
            <a:xfrm>
              <a:off x="6483137" y="1204718"/>
              <a:ext cx="1907435" cy="513224"/>
            </a:xfrm>
            <a:prstGeom prst="homePlat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900" b="1" dirty="0">
                  <a:solidFill>
                    <a:schemeClr val="bg1"/>
                  </a:solidFill>
                  <a:latin typeface="+mn-ea"/>
                  <a:cs typeface="+mn-ea"/>
                </a:rPr>
                <a:t>添加副标题</a:t>
              </a:r>
              <a:endParaRPr lang="en-US" sz="1900" b="1" dirty="0">
                <a:solidFill>
                  <a:schemeClr val="bg1"/>
                </a:solidFill>
                <a:latin typeface="+mn-ea"/>
                <a:cs typeface="+mn-ea"/>
              </a:endParaRPr>
            </a:p>
          </p:txBody>
        </p:sp>
      </p:grpSp>
      <p:grpSp>
        <p:nvGrpSpPr>
          <p:cNvPr id="70" name="Group 69"/>
          <p:cNvGrpSpPr/>
          <p:nvPr/>
        </p:nvGrpSpPr>
        <p:grpSpPr>
          <a:xfrm>
            <a:off x="5834840" y="1730592"/>
            <a:ext cx="2828548" cy="1474611"/>
            <a:chOff x="4376129" y="1297943"/>
            <a:chExt cx="2121411" cy="1105958"/>
          </a:xfrm>
        </p:grpSpPr>
        <p:sp>
          <p:nvSpPr>
            <p:cNvPr id="43" name="Flowchart: Data 42"/>
            <p:cNvSpPr/>
            <p:nvPr/>
          </p:nvSpPr>
          <p:spPr>
            <a:xfrm rot="16200000" flipH="1" flipV="1">
              <a:off x="6070512" y="1976873"/>
              <a:ext cx="640080" cy="213975"/>
            </a:xfrm>
            <a:prstGeom prst="flowChartInputOutpu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latin typeface="+mn-ea"/>
                <a:cs typeface="+mn-ea"/>
              </a:endParaRPr>
            </a:p>
          </p:txBody>
        </p:sp>
        <p:grpSp>
          <p:nvGrpSpPr>
            <p:cNvPr id="53" name="Group 52"/>
            <p:cNvGrpSpPr/>
            <p:nvPr/>
          </p:nvGrpSpPr>
          <p:grpSpPr>
            <a:xfrm>
              <a:off x="4376129" y="1297943"/>
              <a:ext cx="2121411" cy="1099694"/>
              <a:chOff x="4366604" y="1125122"/>
              <a:chExt cx="2121411" cy="1099694"/>
            </a:xfrm>
          </p:grpSpPr>
          <p:sp>
            <p:nvSpPr>
              <p:cNvPr id="60" name="Rectangle 59"/>
              <p:cNvSpPr/>
              <p:nvPr/>
            </p:nvSpPr>
            <p:spPr>
              <a:xfrm>
                <a:off x="5534273" y="1125122"/>
                <a:ext cx="49" cy="553998"/>
              </a:xfrm>
              <a:prstGeom prst="rect">
                <a:avLst/>
              </a:prstGeom>
            </p:spPr>
            <p:txBody>
              <a:bodyPr wrap="none" lIns="0" tIns="0" rIns="0" bIns="0">
                <a:spAutoFit/>
              </a:bodyPr>
              <a:lstStyle/>
              <a:p>
                <a:pPr algn="ctr"/>
                <a:endParaRPr lang="en-US" sz="4800" dirty="0">
                  <a:solidFill>
                    <a:schemeClr val="accent1"/>
                  </a:solidFill>
                  <a:latin typeface="+mn-ea"/>
                  <a:ea typeface="+mn-ea"/>
                  <a:cs typeface="+mn-ea"/>
                </a:endParaRPr>
              </a:p>
            </p:txBody>
          </p:sp>
          <p:sp>
            <p:nvSpPr>
              <p:cNvPr id="45" name="Rectangle 44"/>
              <p:cNvSpPr/>
              <p:nvPr/>
            </p:nvSpPr>
            <p:spPr>
              <a:xfrm>
                <a:off x="4580580" y="1711592"/>
                <a:ext cx="1907435" cy="5132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900" b="1" dirty="0">
                    <a:solidFill>
                      <a:schemeClr val="bg1"/>
                    </a:solidFill>
                    <a:latin typeface="+mn-ea"/>
                    <a:cs typeface="+mn-ea"/>
                  </a:rPr>
                  <a:t>添加副标题</a:t>
                </a:r>
                <a:endParaRPr lang="en-US" sz="1900" b="1" dirty="0">
                  <a:solidFill>
                    <a:schemeClr val="bg1"/>
                  </a:solidFill>
                  <a:latin typeface="+mn-ea"/>
                  <a:cs typeface="+mn-ea"/>
                </a:endParaRPr>
              </a:p>
            </p:txBody>
          </p:sp>
          <p:sp>
            <p:nvSpPr>
              <p:cNvPr id="42" name="Flowchart: Data 41"/>
              <p:cNvSpPr/>
              <p:nvPr/>
            </p:nvSpPr>
            <p:spPr>
              <a:xfrm rot="16200000" flipH="1" flipV="1">
                <a:off x="4153552" y="1797703"/>
                <a:ext cx="640080" cy="213975"/>
              </a:xfrm>
              <a:prstGeom prst="flowChartInputOutpu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latin typeface="+mn-ea"/>
                  <a:cs typeface="+mn-ea"/>
                </a:endParaRPr>
              </a:p>
            </p:txBody>
          </p:sp>
        </p:grpSp>
      </p:grpSp>
      <p:grpSp>
        <p:nvGrpSpPr>
          <p:cNvPr id="66" name="Group 65"/>
          <p:cNvGrpSpPr/>
          <p:nvPr/>
        </p:nvGrpSpPr>
        <p:grpSpPr>
          <a:xfrm>
            <a:off x="1033646" y="3096251"/>
            <a:ext cx="2544504" cy="1469196"/>
            <a:chOff x="775234" y="2322188"/>
            <a:chExt cx="1908378" cy="1101897"/>
          </a:xfrm>
        </p:grpSpPr>
        <p:sp>
          <p:nvSpPr>
            <p:cNvPr id="27" name="Flowchart: Data 26"/>
            <p:cNvSpPr/>
            <p:nvPr/>
          </p:nvSpPr>
          <p:spPr>
            <a:xfrm rot="16200000" flipH="1" flipV="1">
              <a:off x="2256585" y="2993159"/>
              <a:ext cx="640080" cy="213975"/>
            </a:xfrm>
            <a:prstGeom prst="flowChartInputOutpu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latin typeface="+mn-ea"/>
                <a:cs typeface="+mn-ea"/>
              </a:endParaRPr>
            </a:p>
          </p:txBody>
        </p:sp>
        <p:sp>
          <p:nvSpPr>
            <p:cNvPr id="58" name="Rectangle 57"/>
            <p:cNvSpPr/>
            <p:nvPr/>
          </p:nvSpPr>
          <p:spPr>
            <a:xfrm>
              <a:off x="1659668" y="2322188"/>
              <a:ext cx="138566" cy="565540"/>
            </a:xfrm>
            <a:prstGeom prst="rect">
              <a:avLst/>
            </a:prstGeom>
          </p:spPr>
          <p:txBody>
            <a:bodyPr wrap="none">
              <a:spAutoFit/>
            </a:bodyPr>
            <a:lstStyle/>
            <a:p>
              <a:pPr algn="ctr"/>
              <a:endParaRPr lang="en-US" sz="4300" dirty="0">
                <a:solidFill>
                  <a:schemeClr val="tx2">
                    <a:lumMod val="75000"/>
                  </a:schemeClr>
                </a:solidFill>
                <a:latin typeface="+mn-ea"/>
                <a:ea typeface="+mn-ea"/>
                <a:cs typeface="+mn-ea"/>
              </a:endParaRPr>
            </a:p>
          </p:txBody>
        </p:sp>
        <p:sp>
          <p:nvSpPr>
            <p:cNvPr id="30" name="Rectangle 29"/>
            <p:cNvSpPr/>
            <p:nvPr/>
          </p:nvSpPr>
          <p:spPr>
            <a:xfrm>
              <a:off x="775234" y="2910861"/>
              <a:ext cx="1907435" cy="513224"/>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zh-CN" altLang="en-US" sz="1900" b="1" dirty="0">
                  <a:solidFill>
                    <a:schemeClr val="bg1"/>
                  </a:solidFill>
                  <a:latin typeface="+mn-ea"/>
                  <a:cs typeface="+mn-ea"/>
                </a:rPr>
                <a:t>添加副标题</a:t>
              </a:r>
              <a:endParaRPr lang="en-US" sz="1900" b="1" dirty="0">
                <a:solidFill>
                  <a:schemeClr val="bg1"/>
                </a:solidFill>
                <a:latin typeface="+mn-ea"/>
                <a:cs typeface="+mn-ea"/>
              </a:endParaRPr>
            </a:p>
          </p:txBody>
        </p:sp>
      </p:grpSp>
      <p:sp>
        <p:nvSpPr>
          <p:cNvPr id="50" name="Rectangle 49"/>
          <p:cNvSpPr/>
          <p:nvPr/>
        </p:nvSpPr>
        <p:spPr>
          <a:xfrm>
            <a:off x="1664240" y="4018114"/>
            <a:ext cx="246294" cy="415486"/>
          </a:xfrm>
          <a:prstGeom prst="rect">
            <a:avLst/>
          </a:prstGeom>
        </p:spPr>
        <p:txBody>
          <a:bodyPr wrap="none" lIns="121908" tIns="60954" rIns="121908" bIns="60954">
            <a:spAutoFit/>
          </a:bodyPr>
          <a:lstStyle/>
          <a:p>
            <a:endParaRPr lang="en-US" sz="1900" dirty="0">
              <a:latin typeface="+mn-ea"/>
              <a:ea typeface="+mn-ea"/>
              <a:cs typeface="+mn-ea"/>
            </a:endParaRPr>
          </a:p>
        </p:txBody>
      </p:sp>
      <p:sp>
        <p:nvSpPr>
          <p:cNvPr id="31" name="Freeform 143"/>
          <p:cNvSpPr>
            <a:spLocks noEditPoints="1"/>
          </p:cNvSpPr>
          <p:nvPr/>
        </p:nvSpPr>
        <p:spPr bwMode="auto">
          <a:xfrm>
            <a:off x="1934068" y="3119654"/>
            <a:ext cx="615465" cy="566876"/>
          </a:xfrm>
          <a:custGeom>
            <a:avLst/>
            <a:gdLst>
              <a:gd name="T0" fmla="*/ 151 w 157"/>
              <a:gd name="T1" fmla="*/ 59 h 145"/>
              <a:gd name="T2" fmla="*/ 130 w 157"/>
              <a:gd name="T3" fmla="*/ 41 h 145"/>
              <a:gd name="T4" fmla="*/ 110 w 157"/>
              <a:gd name="T5" fmla="*/ 23 h 145"/>
              <a:gd name="T6" fmla="*/ 88 w 157"/>
              <a:gd name="T7" fmla="*/ 5 h 145"/>
              <a:gd name="T8" fmla="*/ 69 w 157"/>
              <a:gd name="T9" fmla="*/ 5 h 145"/>
              <a:gd name="T10" fmla="*/ 47 w 157"/>
              <a:gd name="T11" fmla="*/ 23 h 145"/>
              <a:gd name="T12" fmla="*/ 27 w 157"/>
              <a:gd name="T13" fmla="*/ 41 h 145"/>
              <a:gd name="T14" fmla="*/ 6 w 157"/>
              <a:gd name="T15" fmla="*/ 59 h 145"/>
              <a:gd name="T16" fmla="*/ 9 w 157"/>
              <a:gd name="T17" fmla="*/ 68 h 145"/>
              <a:gd name="T18" fmla="*/ 21 w 157"/>
              <a:gd name="T19" fmla="*/ 68 h 145"/>
              <a:gd name="T20" fmla="*/ 21 w 157"/>
              <a:gd name="T21" fmla="*/ 139 h 145"/>
              <a:gd name="T22" fmla="*/ 27 w 157"/>
              <a:gd name="T23" fmla="*/ 145 h 145"/>
              <a:gd name="T24" fmla="*/ 38 w 157"/>
              <a:gd name="T25" fmla="*/ 145 h 145"/>
              <a:gd name="T26" fmla="*/ 38 w 157"/>
              <a:gd name="T27" fmla="*/ 81 h 145"/>
              <a:gd name="T28" fmla="*/ 71 w 157"/>
              <a:gd name="T29" fmla="*/ 81 h 145"/>
              <a:gd name="T30" fmla="*/ 71 w 157"/>
              <a:gd name="T31" fmla="*/ 145 h 145"/>
              <a:gd name="T32" fmla="*/ 130 w 157"/>
              <a:gd name="T33" fmla="*/ 145 h 145"/>
              <a:gd name="T34" fmla="*/ 136 w 157"/>
              <a:gd name="T35" fmla="*/ 139 h 145"/>
              <a:gd name="T36" fmla="*/ 136 w 157"/>
              <a:gd name="T37" fmla="*/ 68 h 145"/>
              <a:gd name="T38" fmla="*/ 148 w 157"/>
              <a:gd name="T39" fmla="*/ 68 h 145"/>
              <a:gd name="T40" fmla="*/ 151 w 157"/>
              <a:gd name="T41" fmla="*/ 59 h 145"/>
              <a:gd name="T42" fmla="*/ 118 w 157"/>
              <a:gd name="T43" fmla="*/ 97 h 145"/>
              <a:gd name="T44" fmla="*/ 89 w 157"/>
              <a:gd name="T45" fmla="*/ 97 h 145"/>
              <a:gd name="T46" fmla="*/ 89 w 157"/>
              <a:gd name="T47" fmla="*/ 72 h 145"/>
              <a:gd name="T48" fmla="*/ 118 w 157"/>
              <a:gd name="T49" fmla="*/ 72 h 145"/>
              <a:gd name="T50" fmla="*/ 118 w 157"/>
              <a:gd name="T51" fmla="*/ 97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57" h="145">
                <a:moveTo>
                  <a:pt x="151" y="59"/>
                </a:moveTo>
                <a:cubicBezTo>
                  <a:pt x="130" y="41"/>
                  <a:pt x="130" y="41"/>
                  <a:pt x="130" y="41"/>
                </a:cubicBezTo>
                <a:cubicBezTo>
                  <a:pt x="124" y="36"/>
                  <a:pt x="115" y="28"/>
                  <a:pt x="110" y="23"/>
                </a:cubicBezTo>
                <a:cubicBezTo>
                  <a:pt x="88" y="5"/>
                  <a:pt x="88" y="5"/>
                  <a:pt x="88" y="5"/>
                </a:cubicBezTo>
                <a:cubicBezTo>
                  <a:pt x="83" y="0"/>
                  <a:pt x="74" y="0"/>
                  <a:pt x="69" y="5"/>
                </a:cubicBezTo>
                <a:cubicBezTo>
                  <a:pt x="47" y="23"/>
                  <a:pt x="47" y="23"/>
                  <a:pt x="47" y="23"/>
                </a:cubicBezTo>
                <a:cubicBezTo>
                  <a:pt x="42" y="28"/>
                  <a:pt x="33" y="36"/>
                  <a:pt x="27" y="41"/>
                </a:cubicBezTo>
                <a:cubicBezTo>
                  <a:pt x="6" y="59"/>
                  <a:pt x="6" y="59"/>
                  <a:pt x="6" y="59"/>
                </a:cubicBezTo>
                <a:cubicBezTo>
                  <a:pt x="0" y="64"/>
                  <a:pt x="2" y="68"/>
                  <a:pt x="9" y="68"/>
                </a:cubicBezTo>
                <a:cubicBezTo>
                  <a:pt x="21" y="68"/>
                  <a:pt x="21" y="68"/>
                  <a:pt x="21" y="68"/>
                </a:cubicBezTo>
                <a:cubicBezTo>
                  <a:pt x="21" y="139"/>
                  <a:pt x="21" y="139"/>
                  <a:pt x="21" y="139"/>
                </a:cubicBezTo>
                <a:cubicBezTo>
                  <a:pt x="21" y="142"/>
                  <a:pt x="24" y="145"/>
                  <a:pt x="27" y="145"/>
                </a:cubicBezTo>
                <a:cubicBezTo>
                  <a:pt x="38" y="145"/>
                  <a:pt x="38" y="145"/>
                  <a:pt x="38" y="145"/>
                </a:cubicBezTo>
                <a:cubicBezTo>
                  <a:pt x="38" y="81"/>
                  <a:pt x="38" y="81"/>
                  <a:pt x="38" y="81"/>
                </a:cubicBezTo>
                <a:cubicBezTo>
                  <a:pt x="71" y="81"/>
                  <a:pt x="71" y="81"/>
                  <a:pt x="71" y="81"/>
                </a:cubicBezTo>
                <a:cubicBezTo>
                  <a:pt x="71" y="145"/>
                  <a:pt x="71" y="145"/>
                  <a:pt x="71" y="145"/>
                </a:cubicBezTo>
                <a:cubicBezTo>
                  <a:pt x="130" y="145"/>
                  <a:pt x="130" y="145"/>
                  <a:pt x="130" y="145"/>
                </a:cubicBezTo>
                <a:cubicBezTo>
                  <a:pt x="134" y="145"/>
                  <a:pt x="136" y="142"/>
                  <a:pt x="136" y="139"/>
                </a:cubicBezTo>
                <a:cubicBezTo>
                  <a:pt x="136" y="68"/>
                  <a:pt x="136" y="68"/>
                  <a:pt x="136" y="68"/>
                </a:cubicBezTo>
                <a:cubicBezTo>
                  <a:pt x="148" y="68"/>
                  <a:pt x="148" y="68"/>
                  <a:pt x="148" y="68"/>
                </a:cubicBezTo>
                <a:cubicBezTo>
                  <a:pt x="155" y="68"/>
                  <a:pt x="157" y="64"/>
                  <a:pt x="151" y="59"/>
                </a:cubicBezTo>
                <a:close/>
                <a:moveTo>
                  <a:pt x="118" y="97"/>
                </a:moveTo>
                <a:cubicBezTo>
                  <a:pt x="89" y="97"/>
                  <a:pt x="89" y="97"/>
                  <a:pt x="89" y="97"/>
                </a:cubicBezTo>
                <a:cubicBezTo>
                  <a:pt x="89" y="72"/>
                  <a:pt x="89" y="72"/>
                  <a:pt x="89" y="72"/>
                </a:cubicBezTo>
                <a:cubicBezTo>
                  <a:pt x="118" y="72"/>
                  <a:pt x="118" y="72"/>
                  <a:pt x="118" y="72"/>
                </a:cubicBezTo>
                <a:lnTo>
                  <a:pt x="118" y="97"/>
                </a:lnTo>
                <a:close/>
              </a:path>
            </a:pathLst>
          </a:custGeom>
          <a:solidFill>
            <a:schemeClr val="tx2">
              <a:lumMod val="75000"/>
            </a:schemeClr>
          </a:solidFill>
          <a:ln>
            <a:noFill/>
          </a:ln>
        </p:spPr>
        <p:txBody>
          <a:bodyPr vert="horz" wrap="square" lIns="121908" tIns="60954" rIns="121908" bIns="60954" numCol="1" anchor="t" anchorCtr="0" compatLnSpc="1"/>
          <a:lstStyle/>
          <a:p>
            <a:endParaRPr lang="en-US">
              <a:latin typeface="+mn-ea"/>
              <a:ea typeface="+mn-ea"/>
              <a:cs typeface="+mn-ea"/>
            </a:endParaRPr>
          </a:p>
        </p:txBody>
      </p:sp>
      <p:sp>
        <p:nvSpPr>
          <p:cNvPr id="32" name="Freeform 92"/>
          <p:cNvSpPr>
            <a:spLocks noEditPoints="1"/>
          </p:cNvSpPr>
          <p:nvPr/>
        </p:nvSpPr>
        <p:spPr bwMode="auto">
          <a:xfrm>
            <a:off x="7053866" y="1745571"/>
            <a:ext cx="580375" cy="591172"/>
          </a:xfrm>
          <a:custGeom>
            <a:avLst/>
            <a:gdLst>
              <a:gd name="T0" fmla="*/ 143 w 148"/>
              <a:gd name="T1" fmla="*/ 130 h 151"/>
              <a:gd name="T2" fmla="*/ 100 w 148"/>
              <a:gd name="T3" fmla="*/ 86 h 151"/>
              <a:gd name="T4" fmla="*/ 110 w 148"/>
              <a:gd name="T5" fmla="*/ 55 h 151"/>
              <a:gd name="T6" fmla="*/ 55 w 148"/>
              <a:gd name="T7" fmla="*/ 0 h 151"/>
              <a:gd name="T8" fmla="*/ 0 w 148"/>
              <a:gd name="T9" fmla="*/ 55 h 151"/>
              <a:gd name="T10" fmla="*/ 55 w 148"/>
              <a:gd name="T11" fmla="*/ 109 h 151"/>
              <a:gd name="T12" fmla="*/ 81 w 148"/>
              <a:gd name="T13" fmla="*/ 103 h 151"/>
              <a:gd name="T14" fmla="*/ 126 w 148"/>
              <a:gd name="T15" fmla="*/ 147 h 151"/>
              <a:gd name="T16" fmla="*/ 143 w 148"/>
              <a:gd name="T17" fmla="*/ 147 h 151"/>
              <a:gd name="T18" fmla="*/ 143 w 148"/>
              <a:gd name="T19" fmla="*/ 130 h 151"/>
              <a:gd name="T20" fmla="*/ 19 w 148"/>
              <a:gd name="T21" fmla="*/ 55 h 151"/>
              <a:gd name="T22" fmla="*/ 55 w 148"/>
              <a:gd name="T23" fmla="*/ 18 h 151"/>
              <a:gd name="T24" fmla="*/ 92 w 148"/>
              <a:gd name="T25" fmla="*/ 55 h 151"/>
              <a:gd name="T26" fmla="*/ 55 w 148"/>
              <a:gd name="T27" fmla="*/ 91 h 151"/>
              <a:gd name="T28" fmla="*/ 19 w 148"/>
              <a:gd name="T29" fmla="*/ 55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8" h="151">
                <a:moveTo>
                  <a:pt x="143" y="130"/>
                </a:moveTo>
                <a:cubicBezTo>
                  <a:pt x="100" y="86"/>
                  <a:pt x="100" y="86"/>
                  <a:pt x="100" y="86"/>
                </a:cubicBezTo>
                <a:cubicBezTo>
                  <a:pt x="106" y="77"/>
                  <a:pt x="110" y="67"/>
                  <a:pt x="110" y="55"/>
                </a:cubicBezTo>
                <a:cubicBezTo>
                  <a:pt x="110" y="24"/>
                  <a:pt x="85" y="0"/>
                  <a:pt x="55" y="0"/>
                </a:cubicBezTo>
                <a:cubicBezTo>
                  <a:pt x="25" y="0"/>
                  <a:pt x="0" y="24"/>
                  <a:pt x="0" y="55"/>
                </a:cubicBezTo>
                <a:cubicBezTo>
                  <a:pt x="0" y="85"/>
                  <a:pt x="25" y="109"/>
                  <a:pt x="55" y="109"/>
                </a:cubicBezTo>
                <a:cubicBezTo>
                  <a:pt x="65" y="109"/>
                  <a:pt x="74" y="107"/>
                  <a:pt x="81" y="103"/>
                </a:cubicBezTo>
                <a:cubicBezTo>
                  <a:pt x="126" y="147"/>
                  <a:pt x="126" y="147"/>
                  <a:pt x="126" y="147"/>
                </a:cubicBezTo>
                <a:cubicBezTo>
                  <a:pt x="130" y="151"/>
                  <a:pt x="138" y="151"/>
                  <a:pt x="143" y="147"/>
                </a:cubicBezTo>
                <a:cubicBezTo>
                  <a:pt x="148" y="142"/>
                  <a:pt x="148" y="134"/>
                  <a:pt x="143" y="130"/>
                </a:cubicBezTo>
                <a:close/>
                <a:moveTo>
                  <a:pt x="19" y="55"/>
                </a:moveTo>
                <a:cubicBezTo>
                  <a:pt x="19" y="34"/>
                  <a:pt x="35" y="18"/>
                  <a:pt x="55" y="18"/>
                </a:cubicBezTo>
                <a:cubicBezTo>
                  <a:pt x="75" y="18"/>
                  <a:pt x="92" y="34"/>
                  <a:pt x="92" y="55"/>
                </a:cubicBezTo>
                <a:cubicBezTo>
                  <a:pt x="92" y="75"/>
                  <a:pt x="75" y="91"/>
                  <a:pt x="55" y="91"/>
                </a:cubicBezTo>
                <a:cubicBezTo>
                  <a:pt x="35" y="91"/>
                  <a:pt x="19" y="75"/>
                  <a:pt x="19" y="55"/>
                </a:cubicBezTo>
                <a:close/>
              </a:path>
            </a:pathLst>
          </a:custGeom>
          <a:solidFill>
            <a:schemeClr val="accent1"/>
          </a:solidFill>
          <a:ln>
            <a:noFill/>
          </a:ln>
        </p:spPr>
        <p:txBody>
          <a:bodyPr vert="horz" wrap="square" lIns="121908" tIns="60954" rIns="121908" bIns="60954" numCol="1" anchor="t" anchorCtr="0" compatLnSpc="1"/>
          <a:lstStyle/>
          <a:p>
            <a:endParaRPr lang="en-US">
              <a:latin typeface="+mn-ea"/>
              <a:ea typeface="+mn-ea"/>
              <a:cs typeface="+mn-ea"/>
            </a:endParaRPr>
          </a:p>
        </p:txBody>
      </p:sp>
      <p:grpSp>
        <p:nvGrpSpPr>
          <p:cNvPr id="34" name="组合 33"/>
          <p:cNvGrpSpPr/>
          <p:nvPr/>
        </p:nvGrpSpPr>
        <p:grpSpPr>
          <a:xfrm>
            <a:off x="4523775" y="2431508"/>
            <a:ext cx="545283" cy="510191"/>
            <a:chOff x="6661150" y="233363"/>
            <a:chExt cx="320675" cy="300038"/>
          </a:xfrm>
          <a:solidFill>
            <a:schemeClr val="accent4"/>
          </a:solidFill>
        </p:grpSpPr>
        <p:sp>
          <p:nvSpPr>
            <p:cNvPr id="36" name="Freeform 153"/>
            <p:cNvSpPr/>
            <p:nvPr/>
          </p:nvSpPr>
          <p:spPr bwMode="auto">
            <a:xfrm>
              <a:off x="6677025" y="315913"/>
              <a:ext cx="79375" cy="187325"/>
            </a:xfrm>
            <a:custGeom>
              <a:avLst/>
              <a:gdLst>
                <a:gd name="T0" fmla="*/ 34 w 34"/>
                <a:gd name="T1" fmla="*/ 81 h 81"/>
                <a:gd name="T2" fmla="*/ 34 w 34"/>
                <a:gd name="T3" fmla="*/ 8 h 81"/>
                <a:gd name="T4" fmla="*/ 26 w 34"/>
                <a:gd name="T5" fmla="*/ 0 h 81"/>
                <a:gd name="T6" fmla="*/ 9 w 34"/>
                <a:gd name="T7" fmla="*/ 0 h 81"/>
                <a:gd name="T8" fmla="*/ 0 w 34"/>
                <a:gd name="T9" fmla="*/ 8 h 81"/>
                <a:gd name="T10" fmla="*/ 0 w 34"/>
                <a:gd name="T11" fmla="*/ 81 h 81"/>
                <a:gd name="T12" fmla="*/ 34 w 34"/>
                <a:gd name="T13" fmla="*/ 81 h 81"/>
              </a:gdLst>
              <a:ahLst/>
              <a:cxnLst>
                <a:cxn ang="0">
                  <a:pos x="T0" y="T1"/>
                </a:cxn>
                <a:cxn ang="0">
                  <a:pos x="T2" y="T3"/>
                </a:cxn>
                <a:cxn ang="0">
                  <a:pos x="T4" y="T5"/>
                </a:cxn>
                <a:cxn ang="0">
                  <a:pos x="T6" y="T7"/>
                </a:cxn>
                <a:cxn ang="0">
                  <a:pos x="T8" y="T9"/>
                </a:cxn>
                <a:cxn ang="0">
                  <a:pos x="T10" y="T11"/>
                </a:cxn>
                <a:cxn ang="0">
                  <a:pos x="T12" y="T13"/>
                </a:cxn>
              </a:cxnLst>
              <a:rect l="0" t="0" r="r" b="b"/>
              <a:pathLst>
                <a:path w="34" h="81">
                  <a:moveTo>
                    <a:pt x="34" y="81"/>
                  </a:moveTo>
                  <a:cubicBezTo>
                    <a:pt x="34" y="8"/>
                    <a:pt x="34" y="8"/>
                    <a:pt x="34" y="8"/>
                  </a:cubicBezTo>
                  <a:cubicBezTo>
                    <a:pt x="34" y="4"/>
                    <a:pt x="30" y="0"/>
                    <a:pt x="26" y="0"/>
                  </a:cubicBezTo>
                  <a:cubicBezTo>
                    <a:pt x="9" y="0"/>
                    <a:pt x="9" y="0"/>
                    <a:pt x="9" y="0"/>
                  </a:cubicBezTo>
                  <a:cubicBezTo>
                    <a:pt x="4" y="0"/>
                    <a:pt x="0" y="4"/>
                    <a:pt x="0" y="8"/>
                  </a:cubicBezTo>
                  <a:cubicBezTo>
                    <a:pt x="0" y="81"/>
                    <a:pt x="0" y="81"/>
                    <a:pt x="0" y="81"/>
                  </a:cubicBezTo>
                  <a:lnTo>
                    <a:pt x="34" y="8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ea typeface="+mn-ea"/>
                <a:cs typeface="+mn-ea"/>
              </a:endParaRPr>
            </a:p>
          </p:txBody>
        </p:sp>
        <p:sp>
          <p:nvSpPr>
            <p:cNvPr id="37" name="Freeform 154"/>
            <p:cNvSpPr/>
            <p:nvPr/>
          </p:nvSpPr>
          <p:spPr bwMode="auto">
            <a:xfrm>
              <a:off x="6783388" y="233363"/>
              <a:ext cx="77788" cy="269875"/>
            </a:xfrm>
            <a:custGeom>
              <a:avLst/>
              <a:gdLst>
                <a:gd name="T0" fmla="*/ 34 w 34"/>
                <a:gd name="T1" fmla="*/ 117 h 117"/>
                <a:gd name="T2" fmla="*/ 34 w 34"/>
                <a:gd name="T3" fmla="*/ 8 h 117"/>
                <a:gd name="T4" fmla="*/ 25 w 34"/>
                <a:gd name="T5" fmla="*/ 0 h 117"/>
                <a:gd name="T6" fmla="*/ 8 w 34"/>
                <a:gd name="T7" fmla="*/ 0 h 117"/>
                <a:gd name="T8" fmla="*/ 0 w 34"/>
                <a:gd name="T9" fmla="*/ 8 h 117"/>
                <a:gd name="T10" fmla="*/ 0 w 34"/>
                <a:gd name="T11" fmla="*/ 117 h 117"/>
                <a:gd name="T12" fmla="*/ 34 w 34"/>
                <a:gd name="T13" fmla="*/ 117 h 117"/>
              </a:gdLst>
              <a:ahLst/>
              <a:cxnLst>
                <a:cxn ang="0">
                  <a:pos x="T0" y="T1"/>
                </a:cxn>
                <a:cxn ang="0">
                  <a:pos x="T2" y="T3"/>
                </a:cxn>
                <a:cxn ang="0">
                  <a:pos x="T4" y="T5"/>
                </a:cxn>
                <a:cxn ang="0">
                  <a:pos x="T6" y="T7"/>
                </a:cxn>
                <a:cxn ang="0">
                  <a:pos x="T8" y="T9"/>
                </a:cxn>
                <a:cxn ang="0">
                  <a:pos x="T10" y="T11"/>
                </a:cxn>
                <a:cxn ang="0">
                  <a:pos x="T12" y="T13"/>
                </a:cxn>
              </a:cxnLst>
              <a:rect l="0" t="0" r="r" b="b"/>
              <a:pathLst>
                <a:path w="34" h="117">
                  <a:moveTo>
                    <a:pt x="34" y="117"/>
                  </a:moveTo>
                  <a:cubicBezTo>
                    <a:pt x="34" y="8"/>
                    <a:pt x="34" y="8"/>
                    <a:pt x="34" y="8"/>
                  </a:cubicBezTo>
                  <a:cubicBezTo>
                    <a:pt x="34" y="4"/>
                    <a:pt x="30" y="0"/>
                    <a:pt x="25" y="0"/>
                  </a:cubicBezTo>
                  <a:cubicBezTo>
                    <a:pt x="8" y="0"/>
                    <a:pt x="8" y="0"/>
                    <a:pt x="8" y="0"/>
                  </a:cubicBezTo>
                  <a:cubicBezTo>
                    <a:pt x="3" y="0"/>
                    <a:pt x="0" y="4"/>
                    <a:pt x="0" y="8"/>
                  </a:cubicBezTo>
                  <a:cubicBezTo>
                    <a:pt x="0" y="117"/>
                    <a:pt x="0" y="117"/>
                    <a:pt x="0" y="117"/>
                  </a:cubicBezTo>
                  <a:lnTo>
                    <a:pt x="34" y="11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ea typeface="+mn-ea"/>
                <a:cs typeface="+mn-ea"/>
              </a:endParaRPr>
            </a:p>
          </p:txBody>
        </p:sp>
        <p:sp>
          <p:nvSpPr>
            <p:cNvPr id="39" name="Freeform 155"/>
            <p:cNvSpPr/>
            <p:nvPr/>
          </p:nvSpPr>
          <p:spPr bwMode="auto">
            <a:xfrm>
              <a:off x="6886575" y="358776"/>
              <a:ext cx="79375" cy="144463"/>
            </a:xfrm>
            <a:custGeom>
              <a:avLst/>
              <a:gdLst>
                <a:gd name="T0" fmla="*/ 34 w 34"/>
                <a:gd name="T1" fmla="*/ 63 h 63"/>
                <a:gd name="T2" fmla="*/ 34 w 34"/>
                <a:gd name="T3" fmla="*/ 8 h 63"/>
                <a:gd name="T4" fmla="*/ 25 w 34"/>
                <a:gd name="T5" fmla="*/ 0 h 63"/>
                <a:gd name="T6" fmla="*/ 8 w 34"/>
                <a:gd name="T7" fmla="*/ 0 h 63"/>
                <a:gd name="T8" fmla="*/ 0 w 34"/>
                <a:gd name="T9" fmla="*/ 8 h 63"/>
                <a:gd name="T10" fmla="*/ 0 w 34"/>
                <a:gd name="T11" fmla="*/ 63 h 63"/>
                <a:gd name="T12" fmla="*/ 34 w 34"/>
                <a:gd name="T13" fmla="*/ 63 h 63"/>
              </a:gdLst>
              <a:ahLst/>
              <a:cxnLst>
                <a:cxn ang="0">
                  <a:pos x="T0" y="T1"/>
                </a:cxn>
                <a:cxn ang="0">
                  <a:pos x="T2" y="T3"/>
                </a:cxn>
                <a:cxn ang="0">
                  <a:pos x="T4" y="T5"/>
                </a:cxn>
                <a:cxn ang="0">
                  <a:pos x="T6" y="T7"/>
                </a:cxn>
                <a:cxn ang="0">
                  <a:pos x="T8" y="T9"/>
                </a:cxn>
                <a:cxn ang="0">
                  <a:pos x="T10" y="T11"/>
                </a:cxn>
                <a:cxn ang="0">
                  <a:pos x="T12" y="T13"/>
                </a:cxn>
              </a:cxnLst>
              <a:rect l="0" t="0" r="r" b="b"/>
              <a:pathLst>
                <a:path w="34" h="63">
                  <a:moveTo>
                    <a:pt x="34" y="63"/>
                  </a:moveTo>
                  <a:cubicBezTo>
                    <a:pt x="34" y="8"/>
                    <a:pt x="34" y="8"/>
                    <a:pt x="34" y="8"/>
                  </a:cubicBezTo>
                  <a:cubicBezTo>
                    <a:pt x="34" y="4"/>
                    <a:pt x="30" y="0"/>
                    <a:pt x="25" y="0"/>
                  </a:cubicBezTo>
                  <a:cubicBezTo>
                    <a:pt x="8" y="0"/>
                    <a:pt x="8" y="0"/>
                    <a:pt x="8" y="0"/>
                  </a:cubicBezTo>
                  <a:cubicBezTo>
                    <a:pt x="4" y="0"/>
                    <a:pt x="0" y="4"/>
                    <a:pt x="0" y="8"/>
                  </a:cubicBezTo>
                  <a:cubicBezTo>
                    <a:pt x="0" y="63"/>
                    <a:pt x="0" y="63"/>
                    <a:pt x="0" y="63"/>
                  </a:cubicBezTo>
                  <a:lnTo>
                    <a:pt x="34" y="6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ea typeface="+mn-ea"/>
                <a:cs typeface="+mn-ea"/>
              </a:endParaRPr>
            </a:p>
          </p:txBody>
        </p:sp>
        <p:sp>
          <p:nvSpPr>
            <p:cNvPr id="44" name="Rectangle 156"/>
            <p:cNvSpPr>
              <a:spLocks noChangeArrowheads="1"/>
            </p:cNvSpPr>
            <p:nvPr/>
          </p:nvSpPr>
          <p:spPr bwMode="auto">
            <a:xfrm>
              <a:off x="6661150" y="512763"/>
              <a:ext cx="320675" cy="206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latin typeface="+mn-ea"/>
                <a:ea typeface="+mn-ea"/>
                <a:cs typeface="+mn-ea"/>
              </a:endParaRPr>
            </a:p>
          </p:txBody>
        </p:sp>
      </p:grpSp>
      <p:sp>
        <p:nvSpPr>
          <p:cNvPr id="46" name="Freeform 140"/>
          <p:cNvSpPr>
            <a:spLocks noEditPoints="1"/>
          </p:cNvSpPr>
          <p:nvPr/>
        </p:nvSpPr>
        <p:spPr bwMode="auto">
          <a:xfrm>
            <a:off x="9558620" y="959782"/>
            <a:ext cx="605162" cy="605161"/>
          </a:xfrm>
          <a:custGeom>
            <a:avLst/>
            <a:gdLst>
              <a:gd name="T0" fmla="*/ 103 w 112"/>
              <a:gd name="T1" fmla="*/ 47 h 112"/>
              <a:gd name="T2" fmla="*/ 106 w 112"/>
              <a:gd name="T3" fmla="*/ 36 h 112"/>
              <a:gd name="T4" fmla="*/ 102 w 112"/>
              <a:gd name="T5" fmla="*/ 22 h 112"/>
              <a:gd name="T6" fmla="*/ 92 w 112"/>
              <a:gd name="T7" fmla="*/ 25 h 112"/>
              <a:gd name="T8" fmla="*/ 90 w 112"/>
              <a:gd name="T9" fmla="*/ 14 h 112"/>
              <a:gd name="T10" fmla="*/ 79 w 112"/>
              <a:gd name="T11" fmla="*/ 4 h 112"/>
              <a:gd name="T12" fmla="*/ 71 w 112"/>
              <a:gd name="T13" fmla="*/ 11 h 112"/>
              <a:gd name="T14" fmla="*/ 64 w 112"/>
              <a:gd name="T15" fmla="*/ 3 h 112"/>
              <a:gd name="T16" fmla="*/ 50 w 112"/>
              <a:gd name="T17" fmla="*/ 0 h 112"/>
              <a:gd name="T18" fmla="*/ 47 w 112"/>
              <a:gd name="T19" fmla="*/ 10 h 112"/>
              <a:gd name="T20" fmla="*/ 37 w 112"/>
              <a:gd name="T21" fmla="*/ 6 h 112"/>
              <a:gd name="T22" fmla="*/ 23 w 112"/>
              <a:gd name="T23" fmla="*/ 11 h 112"/>
              <a:gd name="T24" fmla="*/ 25 w 112"/>
              <a:gd name="T25" fmla="*/ 20 h 112"/>
              <a:gd name="T26" fmla="*/ 14 w 112"/>
              <a:gd name="T27" fmla="*/ 22 h 112"/>
              <a:gd name="T28" fmla="*/ 5 w 112"/>
              <a:gd name="T29" fmla="*/ 33 h 112"/>
              <a:gd name="T30" fmla="*/ 12 w 112"/>
              <a:gd name="T31" fmla="*/ 41 h 112"/>
              <a:gd name="T32" fmla="*/ 3 w 112"/>
              <a:gd name="T33" fmla="*/ 48 h 112"/>
              <a:gd name="T34" fmla="*/ 0 w 112"/>
              <a:gd name="T35" fmla="*/ 62 h 112"/>
              <a:gd name="T36" fmla="*/ 10 w 112"/>
              <a:gd name="T37" fmla="*/ 65 h 112"/>
              <a:gd name="T38" fmla="*/ 6 w 112"/>
              <a:gd name="T39" fmla="*/ 75 h 112"/>
              <a:gd name="T40" fmla="*/ 11 w 112"/>
              <a:gd name="T41" fmla="*/ 89 h 112"/>
              <a:gd name="T42" fmla="*/ 21 w 112"/>
              <a:gd name="T43" fmla="*/ 87 h 112"/>
              <a:gd name="T44" fmla="*/ 23 w 112"/>
              <a:gd name="T45" fmla="*/ 98 h 112"/>
              <a:gd name="T46" fmla="*/ 34 w 112"/>
              <a:gd name="T47" fmla="*/ 108 h 112"/>
              <a:gd name="T48" fmla="*/ 41 w 112"/>
              <a:gd name="T49" fmla="*/ 101 h 112"/>
              <a:gd name="T50" fmla="*/ 48 w 112"/>
              <a:gd name="T51" fmla="*/ 109 h 112"/>
              <a:gd name="T52" fmla="*/ 63 w 112"/>
              <a:gd name="T53" fmla="*/ 112 h 112"/>
              <a:gd name="T54" fmla="*/ 66 w 112"/>
              <a:gd name="T55" fmla="*/ 102 h 112"/>
              <a:gd name="T56" fmla="*/ 76 w 112"/>
              <a:gd name="T57" fmla="*/ 106 h 112"/>
              <a:gd name="T58" fmla="*/ 90 w 112"/>
              <a:gd name="T59" fmla="*/ 101 h 112"/>
              <a:gd name="T60" fmla="*/ 88 w 112"/>
              <a:gd name="T61" fmla="*/ 91 h 112"/>
              <a:gd name="T62" fmla="*/ 98 w 112"/>
              <a:gd name="T63" fmla="*/ 89 h 112"/>
              <a:gd name="T64" fmla="*/ 108 w 112"/>
              <a:gd name="T65" fmla="*/ 78 h 112"/>
              <a:gd name="T66" fmla="*/ 101 w 112"/>
              <a:gd name="T67" fmla="*/ 71 h 112"/>
              <a:gd name="T68" fmla="*/ 110 w 112"/>
              <a:gd name="T69" fmla="*/ 64 h 112"/>
              <a:gd name="T70" fmla="*/ 112 w 112"/>
              <a:gd name="T71" fmla="*/ 49 h 112"/>
              <a:gd name="T72" fmla="*/ 56 w 112"/>
              <a:gd name="T73" fmla="*/ 86 h 112"/>
              <a:gd name="T74" fmla="*/ 56 w 112"/>
              <a:gd name="T75" fmla="*/ 26 h 112"/>
              <a:gd name="T76" fmla="*/ 56 w 112"/>
              <a:gd name="T77" fmla="*/ 8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12" h="112">
                <a:moveTo>
                  <a:pt x="110" y="47"/>
                </a:moveTo>
                <a:cubicBezTo>
                  <a:pt x="103" y="47"/>
                  <a:pt x="103" y="47"/>
                  <a:pt x="103" y="47"/>
                </a:cubicBezTo>
                <a:cubicBezTo>
                  <a:pt x="102" y="44"/>
                  <a:pt x="101" y="42"/>
                  <a:pt x="101" y="39"/>
                </a:cubicBezTo>
                <a:cubicBezTo>
                  <a:pt x="106" y="36"/>
                  <a:pt x="106" y="36"/>
                  <a:pt x="106" y="36"/>
                </a:cubicBezTo>
                <a:cubicBezTo>
                  <a:pt x="108" y="35"/>
                  <a:pt x="108" y="34"/>
                  <a:pt x="107" y="32"/>
                </a:cubicBezTo>
                <a:cubicBezTo>
                  <a:pt x="102" y="22"/>
                  <a:pt x="102" y="22"/>
                  <a:pt x="102" y="22"/>
                </a:cubicBezTo>
                <a:cubicBezTo>
                  <a:pt x="101" y="21"/>
                  <a:pt x="99" y="20"/>
                  <a:pt x="98" y="21"/>
                </a:cubicBezTo>
                <a:cubicBezTo>
                  <a:pt x="92" y="25"/>
                  <a:pt x="92" y="25"/>
                  <a:pt x="92" y="25"/>
                </a:cubicBezTo>
                <a:cubicBezTo>
                  <a:pt x="90" y="23"/>
                  <a:pt x="88" y="21"/>
                  <a:pt x="87" y="20"/>
                </a:cubicBezTo>
                <a:cubicBezTo>
                  <a:pt x="90" y="14"/>
                  <a:pt x="90" y="14"/>
                  <a:pt x="90" y="14"/>
                </a:cubicBezTo>
                <a:cubicBezTo>
                  <a:pt x="91" y="12"/>
                  <a:pt x="90" y="11"/>
                  <a:pt x="89" y="10"/>
                </a:cubicBezTo>
                <a:cubicBezTo>
                  <a:pt x="79" y="4"/>
                  <a:pt x="79" y="4"/>
                  <a:pt x="79" y="4"/>
                </a:cubicBezTo>
                <a:cubicBezTo>
                  <a:pt x="77" y="3"/>
                  <a:pt x="76" y="4"/>
                  <a:pt x="75" y="5"/>
                </a:cubicBezTo>
                <a:cubicBezTo>
                  <a:pt x="71" y="11"/>
                  <a:pt x="71" y="11"/>
                  <a:pt x="71" y="11"/>
                </a:cubicBezTo>
                <a:cubicBezTo>
                  <a:pt x="69" y="10"/>
                  <a:pt x="67" y="10"/>
                  <a:pt x="64" y="9"/>
                </a:cubicBezTo>
                <a:cubicBezTo>
                  <a:pt x="64" y="3"/>
                  <a:pt x="64" y="3"/>
                  <a:pt x="64" y="3"/>
                </a:cubicBezTo>
                <a:cubicBezTo>
                  <a:pt x="64" y="1"/>
                  <a:pt x="63" y="0"/>
                  <a:pt x="61" y="0"/>
                </a:cubicBezTo>
                <a:cubicBezTo>
                  <a:pt x="50" y="0"/>
                  <a:pt x="50" y="0"/>
                  <a:pt x="50" y="0"/>
                </a:cubicBezTo>
                <a:cubicBezTo>
                  <a:pt x="48" y="0"/>
                  <a:pt x="47" y="1"/>
                  <a:pt x="47" y="3"/>
                </a:cubicBezTo>
                <a:cubicBezTo>
                  <a:pt x="47" y="10"/>
                  <a:pt x="47" y="10"/>
                  <a:pt x="47" y="10"/>
                </a:cubicBezTo>
                <a:cubicBezTo>
                  <a:pt x="45" y="10"/>
                  <a:pt x="42" y="11"/>
                  <a:pt x="40" y="12"/>
                </a:cubicBezTo>
                <a:cubicBezTo>
                  <a:pt x="37" y="6"/>
                  <a:pt x="37" y="6"/>
                  <a:pt x="37" y="6"/>
                </a:cubicBezTo>
                <a:cubicBezTo>
                  <a:pt x="36" y="4"/>
                  <a:pt x="34" y="4"/>
                  <a:pt x="33" y="5"/>
                </a:cubicBezTo>
                <a:cubicBezTo>
                  <a:pt x="23" y="11"/>
                  <a:pt x="23" y="11"/>
                  <a:pt x="23" y="11"/>
                </a:cubicBezTo>
                <a:cubicBezTo>
                  <a:pt x="21" y="11"/>
                  <a:pt x="21" y="13"/>
                  <a:pt x="22" y="14"/>
                </a:cubicBezTo>
                <a:cubicBezTo>
                  <a:pt x="25" y="20"/>
                  <a:pt x="25" y="20"/>
                  <a:pt x="25" y="20"/>
                </a:cubicBezTo>
                <a:cubicBezTo>
                  <a:pt x="23" y="22"/>
                  <a:pt x="22" y="24"/>
                  <a:pt x="20" y="26"/>
                </a:cubicBezTo>
                <a:cubicBezTo>
                  <a:pt x="14" y="22"/>
                  <a:pt x="14" y="22"/>
                  <a:pt x="14" y="22"/>
                </a:cubicBezTo>
                <a:cubicBezTo>
                  <a:pt x="13" y="22"/>
                  <a:pt x="11" y="22"/>
                  <a:pt x="10" y="23"/>
                </a:cubicBezTo>
                <a:cubicBezTo>
                  <a:pt x="5" y="33"/>
                  <a:pt x="5" y="33"/>
                  <a:pt x="5" y="33"/>
                </a:cubicBezTo>
                <a:cubicBezTo>
                  <a:pt x="4" y="35"/>
                  <a:pt x="4" y="36"/>
                  <a:pt x="6" y="37"/>
                </a:cubicBezTo>
                <a:cubicBezTo>
                  <a:pt x="12" y="41"/>
                  <a:pt x="12" y="41"/>
                  <a:pt x="12" y="41"/>
                </a:cubicBezTo>
                <a:cubicBezTo>
                  <a:pt x="11" y="43"/>
                  <a:pt x="10" y="45"/>
                  <a:pt x="10" y="48"/>
                </a:cubicBezTo>
                <a:cubicBezTo>
                  <a:pt x="3" y="48"/>
                  <a:pt x="3" y="48"/>
                  <a:pt x="3" y="48"/>
                </a:cubicBezTo>
                <a:cubicBezTo>
                  <a:pt x="2" y="48"/>
                  <a:pt x="0" y="49"/>
                  <a:pt x="0" y="51"/>
                </a:cubicBezTo>
                <a:cubicBezTo>
                  <a:pt x="0" y="62"/>
                  <a:pt x="0" y="62"/>
                  <a:pt x="0" y="62"/>
                </a:cubicBezTo>
                <a:cubicBezTo>
                  <a:pt x="0" y="64"/>
                  <a:pt x="2" y="65"/>
                  <a:pt x="3" y="65"/>
                </a:cubicBezTo>
                <a:cubicBezTo>
                  <a:pt x="10" y="65"/>
                  <a:pt x="10" y="65"/>
                  <a:pt x="10" y="65"/>
                </a:cubicBezTo>
                <a:cubicBezTo>
                  <a:pt x="11" y="68"/>
                  <a:pt x="11" y="70"/>
                  <a:pt x="12" y="72"/>
                </a:cubicBezTo>
                <a:cubicBezTo>
                  <a:pt x="6" y="75"/>
                  <a:pt x="6" y="75"/>
                  <a:pt x="6" y="75"/>
                </a:cubicBezTo>
                <a:cubicBezTo>
                  <a:pt x="5" y="76"/>
                  <a:pt x="5" y="78"/>
                  <a:pt x="5" y="79"/>
                </a:cubicBezTo>
                <a:cubicBezTo>
                  <a:pt x="11" y="89"/>
                  <a:pt x="11" y="89"/>
                  <a:pt x="11" y="89"/>
                </a:cubicBezTo>
                <a:cubicBezTo>
                  <a:pt x="12" y="91"/>
                  <a:pt x="14" y="91"/>
                  <a:pt x="15" y="90"/>
                </a:cubicBezTo>
                <a:cubicBezTo>
                  <a:pt x="21" y="87"/>
                  <a:pt x="21" y="87"/>
                  <a:pt x="21" y="87"/>
                </a:cubicBezTo>
                <a:cubicBezTo>
                  <a:pt x="23" y="89"/>
                  <a:pt x="24" y="91"/>
                  <a:pt x="26" y="92"/>
                </a:cubicBezTo>
                <a:cubicBezTo>
                  <a:pt x="23" y="98"/>
                  <a:pt x="23" y="98"/>
                  <a:pt x="23" y="98"/>
                </a:cubicBezTo>
                <a:cubicBezTo>
                  <a:pt x="22" y="99"/>
                  <a:pt x="23" y="101"/>
                  <a:pt x="24" y="102"/>
                </a:cubicBezTo>
                <a:cubicBezTo>
                  <a:pt x="34" y="108"/>
                  <a:pt x="34" y="108"/>
                  <a:pt x="34" y="108"/>
                </a:cubicBezTo>
                <a:cubicBezTo>
                  <a:pt x="35" y="108"/>
                  <a:pt x="37" y="108"/>
                  <a:pt x="38" y="106"/>
                </a:cubicBezTo>
                <a:cubicBezTo>
                  <a:pt x="41" y="101"/>
                  <a:pt x="41" y="101"/>
                  <a:pt x="41" y="101"/>
                </a:cubicBezTo>
                <a:cubicBezTo>
                  <a:pt x="44" y="101"/>
                  <a:pt x="46" y="102"/>
                  <a:pt x="48" y="102"/>
                </a:cubicBezTo>
                <a:cubicBezTo>
                  <a:pt x="48" y="109"/>
                  <a:pt x="48" y="109"/>
                  <a:pt x="48" y="109"/>
                </a:cubicBezTo>
                <a:cubicBezTo>
                  <a:pt x="48" y="111"/>
                  <a:pt x="50" y="112"/>
                  <a:pt x="51" y="112"/>
                </a:cubicBezTo>
                <a:cubicBezTo>
                  <a:pt x="63" y="112"/>
                  <a:pt x="63" y="112"/>
                  <a:pt x="63" y="112"/>
                </a:cubicBezTo>
                <a:cubicBezTo>
                  <a:pt x="64" y="112"/>
                  <a:pt x="66" y="111"/>
                  <a:pt x="66" y="109"/>
                </a:cubicBezTo>
                <a:cubicBezTo>
                  <a:pt x="66" y="102"/>
                  <a:pt x="66" y="102"/>
                  <a:pt x="66" y="102"/>
                </a:cubicBezTo>
                <a:cubicBezTo>
                  <a:pt x="68" y="102"/>
                  <a:pt x="70" y="101"/>
                  <a:pt x="73" y="100"/>
                </a:cubicBezTo>
                <a:cubicBezTo>
                  <a:pt x="76" y="106"/>
                  <a:pt x="76" y="106"/>
                  <a:pt x="76" y="106"/>
                </a:cubicBezTo>
                <a:cubicBezTo>
                  <a:pt x="77" y="107"/>
                  <a:pt x="79" y="108"/>
                  <a:pt x="80" y="107"/>
                </a:cubicBezTo>
                <a:cubicBezTo>
                  <a:pt x="90" y="101"/>
                  <a:pt x="90" y="101"/>
                  <a:pt x="90" y="101"/>
                </a:cubicBezTo>
                <a:cubicBezTo>
                  <a:pt x="91" y="100"/>
                  <a:pt x="92" y="99"/>
                  <a:pt x="91" y="97"/>
                </a:cubicBezTo>
                <a:cubicBezTo>
                  <a:pt x="88" y="91"/>
                  <a:pt x="88" y="91"/>
                  <a:pt x="88" y="91"/>
                </a:cubicBezTo>
                <a:cubicBezTo>
                  <a:pt x="89" y="90"/>
                  <a:pt x="91" y="88"/>
                  <a:pt x="93" y="86"/>
                </a:cubicBezTo>
                <a:cubicBezTo>
                  <a:pt x="98" y="89"/>
                  <a:pt x="98" y="89"/>
                  <a:pt x="98" y="89"/>
                </a:cubicBezTo>
                <a:cubicBezTo>
                  <a:pt x="100" y="90"/>
                  <a:pt x="102" y="90"/>
                  <a:pt x="102" y="88"/>
                </a:cubicBezTo>
                <a:cubicBezTo>
                  <a:pt x="108" y="78"/>
                  <a:pt x="108" y="78"/>
                  <a:pt x="108" y="78"/>
                </a:cubicBezTo>
                <a:cubicBezTo>
                  <a:pt x="109" y="77"/>
                  <a:pt x="108" y="75"/>
                  <a:pt x="107" y="74"/>
                </a:cubicBezTo>
                <a:cubicBezTo>
                  <a:pt x="101" y="71"/>
                  <a:pt x="101" y="71"/>
                  <a:pt x="101" y="71"/>
                </a:cubicBezTo>
                <a:cubicBezTo>
                  <a:pt x="102" y="69"/>
                  <a:pt x="102" y="66"/>
                  <a:pt x="103" y="64"/>
                </a:cubicBezTo>
                <a:cubicBezTo>
                  <a:pt x="110" y="64"/>
                  <a:pt x="110" y="64"/>
                  <a:pt x="110" y="64"/>
                </a:cubicBezTo>
                <a:cubicBezTo>
                  <a:pt x="111" y="64"/>
                  <a:pt x="112" y="63"/>
                  <a:pt x="112" y="61"/>
                </a:cubicBezTo>
                <a:cubicBezTo>
                  <a:pt x="112" y="49"/>
                  <a:pt x="112" y="49"/>
                  <a:pt x="112" y="49"/>
                </a:cubicBezTo>
                <a:cubicBezTo>
                  <a:pt x="112" y="48"/>
                  <a:pt x="111" y="47"/>
                  <a:pt x="110" y="47"/>
                </a:cubicBezTo>
                <a:close/>
                <a:moveTo>
                  <a:pt x="56" y="86"/>
                </a:moveTo>
                <a:cubicBezTo>
                  <a:pt x="40" y="86"/>
                  <a:pt x="26" y="72"/>
                  <a:pt x="26" y="56"/>
                </a:cubicBezTo>
                <a:cubicBezTo>
                  <a:pt x="26" y="39"/>
                  <a:pt x="40" y="26"/>
                  <a:pt x="56" y="26"/>
                </a:cubicBezTo>
                <a:cubicBezTo>
                  <a:pt x="73" y="26"/>
                  <a:pt x="86" y="39"/>
                  <a:pt x="86" y="56"/>
                </a:cubicBezTo>
                <a:cubicBezTo>
                  <a:pt x="86" y="72"/>
                  <a:pt x="73" y="86"/>
                  <a:pt x="56" y="86"/>
                </a:cubicBezTo>
                <a:close/>
              </a:path>
            </a:pathLst>
          </a:custGeom>
          <a:solidFill>
            <a:schemeClr val="accent3"/>
          </a:solidFill>
          <a:ln>
            <a:noFill/>
          </a:ln>
        </p:spPr>
        <p:txBody>
          <a:bodyPr vert="horz" wrap="square" lIns="121908" tIns="60954" rIns="121908" bIns="60954" numCol="1" anchor="t" anchorCtr="0" compatLnSpc="1"/>
          <a:lstStyle/>
          <a:p>
            <a:endParaRPr lang="en-US">
              <a:latin typeface="+mn-ea"/>
              <a:ea typeface="+mn-ea"/>
              <a:cs typeface="+mn-ea"/>
            </a:endParaRPr>
          </a:p>
        </p:txBody>
      </p:sp>
      <p:sp>
        <p:nvSpPr>
          <p:cNvPr id="2" name="标题 1"/>
          <p:cNvSpPr>
            <a:spLocks noGrp="1"/>
          </p:cNvSpPr>
          <p:nvPr>
            <p:ph type="title"/>
          </p:nvPr>
        </p:nvSpPr>
        <p:spPr/>
        <p:txBody>
          <a:bodyPr/>
          <a:lstStyle/>
          <a:p>
            <a:r>
              <a:rPr lang="zh-CN" altLang="en-US" dirty="0">
                <a:ea typeface="+mn-ea"/>
                <a:cs typeface="+mn-ea"/>
              </a:rPr>
              <a:t>单击此处添加标题</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ppt_x"/>
                                          </p:val>
                                        </p:tav>
                                        <p:tav tm="100000">
                                          <p:val>
                                            <p:strVal val="#ppt_x"/>
                                          </p:val>
                                        </p:tav>
                                      </p:tavLst>
                                    </p:anim>
                                    <p:anim calcmode="lin" valueType="num">
                                      <p:cBhvr additive="base">
                                        <p:cTn id="8" dur="500" fill="hold"/>
                                        <p:tgtEl>
                                          <p:spTgt spid="31"/>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nodeType="afterEffect">
                                  <p:stCondLst>
                                    <p:cond delay="0"/>
                                  </p:stCondLst>
                                  <p:childTnLst>
                                    <p:set>
                                      <p:cBhvr>
                                        <p:cTn id="11" dur="1" fill="hold">
                                          <p:stCondLst>
                                            <p:cond delay="0"/>
                                          </p:stCondLst>
                                        </p:cTn>
                                        <p:tgtEl>
                                          <p:spTgt spid="66"/>
                                        </p:tgtEl>
                                        <p:attrNameLst>
                                          <p:attrName>style.visibility</p:attrName>
                                        </p:attrNameLst>
                                      </p:cBhvr>
                                      <p:to>
                                        <p:strVal val="visible"/>
                                      </p:to>
                                    </p:set>
                                    <p:anim calcmode="lin" valueType="num">
                                      <p:cBhvr additive="base">
                                        <p:cTn id="12" dur="500" fill="hold"/>
                                        <p:tgtEl>
                                          <p:spTgt spid="66"/>
                                        </p:tgtEl>
                                        <p:attrNameLst>
                                          <p:attrName>ppt_x</p:attrName>
                                        </p:attrNameLst>
                                      </p:cBhvr>
                                      <p:tavLst>
                                        <p:tav tm="0">
                                          <p:val>
                                            <p:strVal val="#ppt_x"/>
                                          </p:val>
                                        </p:tav>
                                        <p:tav tm="100000">
                                          <p:val>
                                            <p:strVal val="#ppt_x"/>
                                          </p:val>
                                        </p:tav>
                                      </p:tavLst>
                                    </p:anim>
                                    <p:anim calcmode="lin" valueType="num">
                                      <p:cBhvr additive="base">
                                        <p:cTn id="13" dur="500" fill="hold"/>
                                        <p:tgtEl>
                                          <p:spTgt spid="66"/>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2" presetClass="entr" presetSubtype="4" fill="hold" grpId="0" nodeType="afterEffect">
                                  <p:stCondLst>
                                    <p:cond delay="0"/>
                                  </p:stCondLst>
                                  <p:childTnLst>
                                    <p:set>
                                      <p:cBhvr>
                                        <p:cTn id="16" dur="1" fill="hold">
                                          <p:stCondLst>
                                            <p:cond delay="0"/>
                                          </p:stCondLst>
                                        </p:cTn>
                                        <p:tgtEl>
                                          <p:spTgt spid="54"/>
                                        </p:tgtEl>
                                        <p:attrNameLst>
                                          <p:attrName>style.visibility</p:attrName>
                                        </p:attrNameLst>
                                      </p:cBhvr>
                                      <p:to>
                                        <p:strVal val="visible"/>
                                      </p:to>
                                    </p:set>
                                    <p:animEffect transition="in" filter="slide(fromBottom)">
                                      <p:cBhvr>
                                        <p:cTn id="17" dur="500"/>
                                        <p:tgtEl>
                                          <p:spTgt spid="54"/>
                                        </p:tgtEl>
                                      </p:cBhvr>
                                    </p:animEffect>
                                  </p:childTnLst>
                                </p:cTn>
                              </p:par>
                            </p:childTnLst>
                          </p:cTn>
                        </p:par>
                        <p:par>
                          <p:cTn id="18" fill="hold">
                            <p:stCondLst>
                              <p:cond delay="1500"/>
                            </p:stCondLst>
                            <p:childTnLst>
                              <p:par>
                                <p:cTn id="19" presetID="2" presetClass="entr" presetSubtype="4" accel="50000" decel="50000" fill="hold" nodeType="afterEffect">
                                  <p:stCondLst>
                                    <p:cond delay="0"/>
                                  </p:stCondLst>
                                  <p:childTnLst>
                                    <p:set>
                                      <p:cBhvr>
                                        <p:cTn id="20" dur="1" fill="hold">
                                          <p:stCondLst>
                                            <p:cond delay="0"/>
                                          </p:stCondLst>
                                        </p:cTn>
                                        <p:tgtEl>
                                          <p:spTgt spid="34"/>
                                        </p:tgtEl>
                                        <p:attrNameLst>
                                          <p:attrName>style.visibility</p:attrName>
                                        </p:attrNameLst>
                                      </p:cBhvr>
                                      <p:to>
                                        <p:strVal val="visible"/>
                                      </p:to>
                                    </p:set>
                                    <p:anim calcmode="lin" valueType="num">
                                      <p:cBhvr additive="base">
                                        <p:cTn id="21" dur="500" fill="hold"/>
                                        <p:tgtEl>
                                          <p:spTgt spid="34"/>
                                        </p:tgtEl>
                                        <p:attrNameLst>
                                          <p:attrName>ppt_x</p:attrName>
                                        </p:attrNameLst>
                                      </p:cBhvr>
                                      <p:tavLst>
                                        <p:tav tm="0">
                                          <p:val>
                                            <p:strVal val="#ppt_x"/>
                                          </p:val>
                                        </p:tav>
                                        <p:tav tm="100000">
                                          <p:val>
                                            <p:strVal val="#ppt_x"/>
                                          </p:val>
                                        </p:tav>
                                      </p:tavLst>
                                    </p:anim>
                                    <p:anim calcmode="lin" valueType="num">
                                      <p:cBhvr additive="base">
                                        <p:cTn id="22" dur="500" fill="hold"/>
                                        <p:tgtEl>
                                          <p:spTgt spid="34"/>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1"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ppt_x"/>
                                          </p:val>
                                        </p:tav>
                                        <p:tav tm="100000">
                                          <p:val>
                                            <p:strVal val="#ppt_x"/>
                                          </p:val>
                                        </p:tav>
                                      </p:tavLst>
                                    </p:anim>
                                    <p:anim calcmode="lin" valueType="num">
                                      <p:cBhvr additive="base">
                                        <p:cTn id="27" dur="500" fill="hold"/>
                                        <p:tgtEl>
                                          <p:spTgt spid="69"/>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12" presetClass="entr" presetSubtype="4" fill="hold" grpId="0" nodeType="after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slide(fromBottom)">
                                      <p:cBhvr>
                                        <p:cTn id="31" dur="500"/>
                                        <p:tgtEl>
                                          <p:spTgt spid="55"/>
                                        </p:tgtEl>
                                      </p:cBhvr>
                                    </p:animEffect>
                                  </p:childTnLst>
                                </p:cTn>
                              </p:par>
                            </p:childTnLst>
                          </p:cTn>
                        </p:par>
                        <p:par>
                          <p:cTn id="32" fill="hold">
                            <p:stCondLst>
                              <p:cond delay="3000"/>
                            </p:stCondLst>
                            <p:childTnLst>
                              <p:par>
                                <p:cTn id="33" presetID="2" presetClass="entr" presetSubtype="4" accel="50000" decel="50000" fill="hold" grpId="0" nodeType="afterEffect">
                                  <p:stCondLst>
                                    <p:cond delay="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500" fill="hold"/>
                                        <p:tgtEl>
                                          <p:spTgt spid="32"/>
                                        </p:tgtEl>
                                        <p:attrNameLst>
                                          <p:attrName>ppt_x</p:attrName>
                                        </p:attrNameLst>
                                      </p:cBhvr>
                                      <p:tavLst>
                                        <p:tav tm="0">
                                          <p:val>
                                            <p:strVal val="#ppt_x"/>
                                          </p:val>
                                        </p:tav>
                                        <p:tav tm="100000">
                                          <p:val>
                                            <p:strVal val="#ppt_x"/>
                                          </p:val>
                                        </p:tav>
                                      </p:tavLst>
                                    </p:anim>
                                    <p:anim calcmode="lin" valueType="num">
                                      <p:cBhvr additive="base">
                                        <p:cTn id="36" dur="500" fill="hold"/>
                                        <p:tgtEl>
                                          <p:spTgt spid="32"/>
                                        </p:tgtEl>
                                        <p:attrNameLst>
                                          <p:attrName>ppt_y</p:attrName>
                                        </p:attrNameLst>
                                      </p:cBhvr>
                                      <p:tavLst>
                                        <p:tav tm="0">
                                          <p:val>
                                            <p:strVal val="1+#ppt_h/2"/>
                                          </p:val>
                                        </p:tav>
                                        <p:tav tm="100000">
                                          <p:val>
                                            <p:strVal val="#ppt_y"/>
                                          </p:val>
                                        </p:tav>
                                      </p:tavLst>
                                    </p:anim>
                                  </p:childTnLst>
                                </p:cTn>
                              </p:par>
                            </p:childTnLst>
                          </p:cTn>
                        </p:par>
                        <p:par>
                          <p:cTn id="37" fill="hold">
                            <p:stCondLst>
                              <p:cond delay="3500"/>
                            </p:stCondLst>
                            <p:childTnLst>
                              <p:par>
                                <p:cTn id="38" presetID="2" presetClass="entr" presetSubtype="2" accel="50000" decel="50000" fill="hold" nodeType="afterEffect">
                                  <p:stCondLst>
                                    <p:cond delay="0"/>
                                  </p:stCondLst>
                                  <p:childTnLst>
                                    <p:set>
                                      <p:cBhvr>
                                        <p:cTn id="39" dur="1" fill="hold">
                                          <p:stCondLst>
                                            <p:cond delay="0"/>
                                          </p:stCondLst>
                                        </p:cTn>
                                        <p:tgtEl>
                                          <p:spTgt spid="70"/>
                                        </p:tgtEl>
                                        <p:attrNameLst>
                                          <p:attrName>style.visibility</p:attrName>
                                        </p:attrNameLst>
                                      </p:cBhvr>
                                      <p:to>
                                        <p:strVal val="visible"/>
                                      </p:to>
                                    </p:set>
                                    <p:anim calcmode="lin" valueType="num">
                                      <p:cBhvr additive="base">
                                        <p:cTn id="40" dur="500" fill="hold"/>
                                        <p:tgtEl>
                                          <p:spTgt spid="70"/>
                                        </p:tgtEl>
                                        <p:attrNameLst>
                                          <p:attrName>ppt_x</p:attrName>
                                        </p:attrNameLst>
                                      </p:cBhvr>
                                      <p:tavLst>
                                        <p:tav tm="0">
                                          <p:val>
                                            <p:strVal val="1+#ppt_w/2"/>
                                          </p:val>
                                        </p:tav>
                                        <p:tav tm="100000">
                                          <p:val>
                                            <p:strVal val="#ppt_x"/>
                                          </p:val>
                                        </p:tav>
                                      </p:tavLst>
                                    </p:anim>
                                    <p:anim calcmode="lin" valueType="num">
                                      <p:cBhvr additive="base">
                                        <p:cTn id="41" dur="500" fill="hold"/>
                                        <p:tgtEl>
                                          <p:spTgt spid="70"/>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12" presetClass="entr" presetSubtype="4" fill="hold" grpId="0" nodeType="afterEffect">
                                  <p:stCondLst>
                                    <p:cond delay="0"/>
                                  </p:stCondLst>
                                  <p:childTnLst>
                                    <p:set>
                                      <p:cBhvr>
                                        <p:cTn id="44" dur="1" fill="hold">
                                          <p:stCondLst>
                                            <p:cond delay="0"/>
                                          </p:stCondLst>
                                        </p:cTn>
                                        <p:tgtEl>
                                          <p:spTgt spid="56"/>
                                        </p:tgtEl>
                                        <p:attrNameLst>
                                          <p:attrName>style.visibility</p:attrName>
                                        </p:attrNameLst>
                                      </p:cBhvr>
                                      <p:to>
                                        <p:strVal val="visible"/>
                                      </p:to>
                                    </p:set>
                                    <p:animEffect transition="in" filter="slide(fromBottom)">
                                      <p:cBhvr>
                                        <p:cTn id="45" dur="500"/>
                                        <p:tgtEl>
                                          <p:spTgt spid="56"/>
                                        </p:tgtEl>
                                      </p:cBhvr>
                                    </p:animEffect>
                                  </p:childTnLst>
                                </p:cTn>
                              </p:par>
                            </p:childTnLst>
                          </p:cTn>
                        </p:par>
                        <p:par>
                          <p:cTn id="46" fill="hold">
                            <p:stCondLst>
                              <p:cond delay="4500"/>
                            </p:stCondLst>
                            <p:childTnLst>
                              <p:par>
                                <p:cTn id="47" presetID="2" presetClass="entr" presetSubtype="4" accel="50000" decel="5000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additive="base">
                                        <p:cTn id="49" dur="500" fill="hold"/>
                                        <p:tgtEl>
                                          <p:spTgt spid="46"/>
                                        </p:tgtEl>
                                        <p:attrNameLst>
                                          <p:attrName>ppt_x</p:attrName>
                                        </p:attrNameLst>
                                      </p:cBhvr>
                                      <p:tavLst>
                                        <p:tav tm="0">
                                          <p:val>
                                            <p:strVal val="#ppt_x"/>
                                          </p:val>
                                        </p:tav>
                                        <p:tav tm="100000">
                                          <p:val>
                                            <p:strVal val="#ppt_x"/>
                                          </p:val>
                                        </p:tav>
                                      </p:tavLst>
                                    </p:anim>
                                    <p:anim calcmode="lin" valueType="num">
                                      <p:cBhvr additive="base">
                                        <p:cTn id="50" dur="500" fill="hold"/>
                                        <p:tgtEl>
                                          <p:spTgt spid="46"/>
                                        </p:tgtEl>
                                        <p:attrNameLst>
                                          <p:attrName>ppt_y</p:attrName>
                                        </p:attrNameLst>
                                      </p:cBhvr>
                                      <p:tavLst>
                                        <p:tav tm="0">
                                          <p:val>
                                            <p:strVal val="1+#ppt_h/2"/>
                                          </p:val>
                                        </p:tav>
                                        <p:tav tm="100000">
                                          <p:val>
                                            <p:strVal val="#ppt_y"/>
                                          </p:val>
                                        </p:tav>
                                      </p:tavLst>
                                    </p:anim>
                                  </p:childTnLst>
                                </p:cTn>
                              </p:par>
                            </p:childTnLst>
                          </p:cTn>
                        </p:par>
                        <p:par>
                          <p:cTn id="51" fill="hold">
                            <p:stCondLst>
                              <p:cond delay="5000"/>
                            </p:stCondLst>
                            <p:childTnLst>
                              <p:par>
                                <p:cTn id="52" presetID="2" presetClass="entr" presetSubtype="8" accel="50000" decel="50000" fill="hold" nodeType="afterEffect">
                                  <p:stCondLst>
                                    <p:cond delay="0"/>
                                  </p:stCondLst>
                                  <p:childTnLst>
                                    <p:set>
                                      <p:cBhvr>
                                        <p:cTn id="53" dur="1" fill="hold">
                                          <p:stCondLst>
                                            <p:cond delay="0"/>
                                          </p:stCondLst>
                                        </p:cTn>
                                        <p:tgtEl>
                                          <p:spTgt spid="62"/>
                                        </p:tgtEl>
                                        <p:attrNameLst>
                                          <p:attrName>style.visibility</p:attrName>
                                        </p:attrNameLst>
                                      </p:cBhvr>
                                      <p:to>
                                        <p:strVal val="visible"/>
                                      </p:to>
                                    </p:set>
                                    <p:anim calcmode="lin" valueType="num">
                                      <p:cBhvr additive="base">
                                        <p:cTn id="54" dur="500" fill="hold"/>
                                        <p:tgtEl>
                                          <p:spTgt spid="62"/>
                                        </p:tgtEl>
                                        <p:attrNameLst>
                                          <p:attrName>ppt_x</p:attrName>
                                        </p:attrNameLst>
                                      </p:cBhvr>
                                      <p:tavLst>
                                        <p:tav tm="0">
                                          <p:val>
                                            <p:strVal val="0-#ppt_w/2"/>
                                          </p:val>
                                        </p:tav>
                                        <p:tav tm="100000">
                                          <p:val>
                                            <p:strVal val="#ppt_x"/>
                                          </p:val>
                                        </p:tav>
                                      </p:tavLst>
                                    </p:anim>
                                    <p:anim calcmode="lin" valueType="num">
                                      <p:cBhvr additive="base">
                                        <p:cTn id="55" dur="500" fill="hold"/>
                                        <p:tgtEl>
                                          <p:spTgt spid="62"/>
                                        </p:tgtEl>
                                        <p:attrNameLst>
                                          <p:attrName>ppt_y</p:attrName>
                                        </p:attrNameLst>
                                      </p:cBhvr>
                                      <p:tavLst>
                                        <p:tav tm="0">
                                          <p:val>
                                            <p:strVal val="#ppt_y"/>
                                          </p:val>
                                        </p:tav>
                                        <p:tav tm="100000">
                                          <p:val>
                                            <p:strVal val="#ppt_y"/>
                                          </p:val>
                                        </p:tav>
                                      </p:tavLst>
                                    </p:anim>
                                  </p:childTnLst>
                                </p:cTn>
                              </p:par>
                            </p:childTnLst>
                          </p:cTn>
                        </p:par>
                        <p:par>
                          <p:cTn id="56" fill="hold">
                            <p:stCondLst>
                              <p:cond delay="5500"/>
                            </p:stCondLst>
                            <p:childTnLst>
                              <p:par>
                                <p:cTn id="57" presetID="12" presetClass="entr" presetSubtype="4" fill="hold" grpId="0" nodeType="afterEffect">
                                  <p:stCondLst>
                                    <p:cond delay="0"/>
                                  </p:stCondLst>
                                  <p:childTnLst>
                                    <p:set>
                                      <p:cBhvr>
                                        <p:cTn id="58" dur="1" fill="hold">
                                          <p:stCondLst>
                                            <p:cond delay="0"/>
                                          </p:stCondLst>
                                        </p:cTn>
                                        <p:tgtEl>
                                          <p:spTgt spid="57"/>
                                        </p:tgtEl>
                                        <p:attrNameLst>
                                          <p:attrName>style.visibility</p:attrName>
                                        </p:attrNameLst>
                                      </p:cBhvr>
                                      <p:to>
                                        <p:strVal val="visible"/>
                                      </p:to>
                                    </p:set>
                                    <p:animEffect transition="in" filter="slide(fromBottom)">
                                      <p:cBhvr>
                                        <p:cTn id="59"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55" grpId="0"/>
      <p:bldP spid="56" grpId="0"/>
      <p:bldP spid="57" grpId="0"/>
      <p:bldP spid="31" grpId="0" animBg="1"/>
      <p:bldP spid="32" grpId="0" animBg="1"/>
      <p:bldP spid="4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内容占位符 2"/>
          <p:cNvSpPr txBox="1"/>
          <p:nvPr/>
        </p:nvSpPr>
        <p:spPr>
          <a:xfrm>
            <a:off x="522972" y="2115541"/>
            <a:ext cx="2723309" cy="1173461"/>
          </a:xfrm>
          <a:prstGeom prst="rect">
            <a:avLst/>
          </a:prstGeom>
        </p:spPr>
        <p:txBody>
          <a:bodyPr vert="horz" lIns="121908" tIns="60954" rIns="121908" bIns="60954" rtlCol="0" anchor="t">
            <a:normAutofit/>
          </a:bodyPr>
          <a:lstStyle>
            <a:lvl1pPr marL="177800" indent="-177800" algn="l" defTabSz="685800" rtl="0" eaLnBrk="1" latinLnBrk="0" hangingPunct="1">
              <a:lnSpc>
                <a:spcPct val="90000"/>
              </a:lnSpc>
              <a:spcBef>
                <a:spcPts val="750"/>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1pPr>
            <a:lvl2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2pPr>
            <a:lvl3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3pPr>
            <a:lvl4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4pPr>
            <a:lvl5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a:lnSpc>
                <a:spcPct val="130000"/>
              </a:lnSpc>
              <a:spcBef>
                <a:spcPts val="0"/>
              </a:spcBef>
              <a:spcAft>
                <a:spcPts val="800"/>
              </a:spcAft>
              <a:buNone/>
            </a:pPr>
            <a:r>
              <a:rPr lang="zh-CN" altLang="en-US" sz="1300" dirty="0">
                <a:ea typeface="+mn-ea"/>
                <a:cs typeface="+mn-ea"/>
              </a:rPr>
              <a:t>在此输入您的文字标题</a:t>
            </a:r>
            <a:endParaRPr lang="en-US" altLang="zh-CN" sz="1300" dirty="0">
              <a:ea typeface="+mn-ea"/>
              <a:cs typeface="+mn-ea"/>
            </a:endParaRPr>
          </a:p>
          <a:p>
            <a:pPr marL="0" indent="0" algn="r">
              <a:lnSpc>
                <a:spcPct val="130000"/>
              </a:lnSpc>
              <a:spcBef>
                <a:spcPts val="0"/>
              </a:spcBef>
              <a:spcAft>
                <a:spcPts val="800"/>
              </a:spcAft>
              <a:buNone/>
            </a:pPr>
            <a:r>
              <a:rPr lang="zh-CN" altLang="en-US" sz="1100" dirty="0">
                <a:ea typeface="+mn-ea"/>
                <a:cs typeface="+mn-ea"/>
              </a:rPr>
              <a:t>在此输入您的图表说明文字，在此输入您的图表说明文字，在此输入您的图表说明文字，在此输入您的图表说明文字</a:t>
            </a:r>
          </a:p>
        </p:txBody>
      </p:sp>
      <p:sp>
        <p:nvSpPr>
          <p:cNvPr id="43" name="内容占位符 2"/>
          <p:cNvSpPr txBox="1"/>
          <p:nvPr/>
        </p:nvSpPr>
        <p:spPr>
          <a:xfrm>
            <a:off x="522972" y="4103479"/>
            <a:ext cx="2723309" cy="1173461"/>
          </a:xfrm>
          <a:prstGeom prst="rect">
            <a:avLst/>
          </a:prstGeom>
        </p:spPr>
        <p:txBody>
          <a:bodyPr vert="horz" lIns="121908" tIns="60954" rIns="121908" bIns="60954" rtlCol="0" anchor="t">
            <a:normAutofit/>
          </a:bodyPr>
          <a:lstStyle>
            <a:lvl1pPr marL="177800" indent="-177800" algn="l" defTabSz="685800" rtl="0" eaLnBrk="1" latinLnBrk="0" hangingPunct="1">
              <a:lnSpc>
                <a:spcPct val="90000"/>
              </a:lnSpc>
              <a:spcBef>
                <a:spcPts val="750"/>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1pPr>
            <a:lvl2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2pPr>
            <a:lvl3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3pPr>
            <a:lvl4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4pPr>
            <a:lvl5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a:lnSpc>
                <a:spcPct val="130000"/>
              </a:lnSpc>
              <a:spcBef>
                <a:spcPts val="0"/>
              </a:spcBef>
              <a:spcAft>
                <a:spcPts val="800"/>
              </a:spcAft>
              <a:buNone/>
            </a:pPr>
            <a:r>
              <a:rPr lang="zh-CN" altLang="en-US" sz="1300" dirty="0">
                <a:ea typeface="+mn-ea"/>
                <a:cs typeface="+mn-ea"/>
              </a:rPr>
              <a:t>在此输入您的文字标题</a:t>
            </a:r>
            <a:endParaRPr lang="en-US" altLang="zh-CN" sz="1300" dirty="0">
              <a:ea typeface="+mn-ea"/>
              <a:cs typeface="+mn-ea"/>
            </a:endParaRPr>
          </a:p>
          <a:p>
            <a:pPr marL="0" indent="0" algn="r">
              <a:lnSpc>
                <a:spcPct val="130000"/>
              </a:lnSpc>
              <a:spcBef>
                <a:spcPts val="0"/>
              </a:spcBef>
              <a:spcAft>
                <a:spcPts val="800"/>
              </a:spcAft>
              <a:buNone/>
            </a:pPr>
            <a:r>
              <a:rPr lang="zh-CN" altLang="en-US" sz="1100" dirty="0">
                <a:ea typeface="+mn-ea"/>
                <a:cs typeface="+mn-ea"/>
              </a:rPr>
              <a:t>在此输入您的图表说明文字，在此输入您的图表说明文字，在此输入您的图表说明文字，在此输入您的图表说明文字</a:t>
            </a:r>
          </a:p>
        </p:txBody>
      </p:sp>
      <p:sp>
        <p:nvSpPr>
          <p:cNvPr id="44" name="内容占位符 2"/>
          <p:cNvSpPr txBox="1"/>
          <p:nvPr/>
        </p:nvSpPr>
        <p:spPr>
          <a:xfrm>
            <a:off x="8869251" y="2115541"/>
            <a:ext cx="2723309" cy="1173461"/>
          </a:xfrm>
          <a:prstGeom prst="rect">
            <a:avLst/>
          </a:prstGeom>
        </p:spPr>
        <p:txBody>
          <a:bodyPr vert="horz" lIns="121908" tIns="60954" rIns="121908" bIns="60954" rtlCol="0" anchor="t">
            <a:normAutofit/>
          </a:bodyPr>
          <a:lstStyle>
            <a:lvl1pPr marL="177800" indent="-177800" algn="l" defTabSz="685800" rtl="0" eaLnBrk="1" latinLnBrk="0" hangingPunct="1">
              <a:lnSpc>
                <a:spcPct val="90000"/>
              </a:lnSpc>
              <a:spcBef>
                <a:spcPts val="750"/>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1pPr>
            <a:lvl2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2pPr>
            <a:lvl3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3pPr>
            <a:lvl4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4pPr>
            <a:lvl5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30000"/>
              </a:lnSpc>
              <a:spcBef>
                <a:spcPts val="0"/>
              </a:spcBef>
              <a:spcAft>
                <a:spcPts val="800"/>
              </a:spcAft>
              <a:buNone/>
            </a:pPr>
            <a:r>
              <a:rPr lang="zh-CN" altLang="en-US" sz="1300" dirty="0">
                <a:ea typeface="+mn-ea"/>
                <a:cs typeface="+mn-ea"/>
              </a:rPr>
              <a:t>在此输入您的文字标题</a:t>
            </a:r>
            <a:endParaRPr lang="en-US" altLang="zh-CN" sz="1300" dirty="0">
              <a:ea typeface="+mn-ea"/>
              <a:cs typeface="+mn-ea"/>
            </a:endParaRPr>
          </a:p>
          <a:p>
            <a:pPr marL="0" indent="0">
              <a:lnSpc>
                <a:spcPct val="130000"/>
              </a:lnSpc>
              <a:spcBef>
                <a:spcPts val="0"/>
              </a:spcBef>
              <a:spcAft>
                <a:spcPts val="800"/>
              </a:spcAft>
              <a:buNone/>
            </a:pPr>
            <a:r>
              <a:rPr lang="zh-CN" altLang="en-US" sz="1100" dirty="0">
                <a:ea typeface="+mn-ea"/>
                <a:cs typeface="+mn-ea"/>
              </a:rPr>
              <a:t>在此输入您的图表说明文字，在此输入您的图表说明文字，在此输入您的图表说明文字，在此输入您的图表说明文字</a:t>
            </a:r>
          </a:p>
        </p:txBody>
      </p:sp>
      <p:sp>
        <p:nvSpPr>
          <p:cNvPr id="45" name="内容占位符 2"/>
          <p:cNvSpPr txBox="1"/>
          <p:nvPr/>
        </p:nvSpPr>
        <p:spPr>
          <a:xfrm>
            <a:off x="8869251" y="4103479"/>
            <a:ext cx="2723309" cy="1173461"/>
          </a:xfrm>
          <a:prstGeom prst="rect">
            <a:avLst/>
          </a:prstGeom>
        </p:spPr>
        <p:txBody>
          <a:bodyPr vert="horz" lIns="121908" tIns="60954" rIns="121908" bIns="60954" rtlCol="0" anchor="t">
            <a:normAutofit/>
          </a:bodyPr>
          <a:lstStyle>
            <a:lvl1pPr marL="177800" indent="-177800" algn="l" defTabSz="685800" rtl="0" eaLnBrk="1" latinLnBrk="0" hangingPunct="1">
              <a:lnSpc>
                <a:spcPct val="90000"/>
              </a:lnSpc>
              <a:spcBef>
                <a:spcPts val="750"/>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1pPr>
            <a:lvl2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2pPr>
            <a:lvl3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3pPr>
            <a:lvl4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4pPr>
            <a:lvl5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30000"/>
              </a:lnSpc>
              <a:spcBef>
                <a:spcPts val="0"/>
              </a:spcBef>
              <a:spcAft>
                <a:spcPts val="800"/>
              </a:spcAft>
              <a:buNone/>
            </a:pPr>
            <a:r>
              <a:rPr lang="zh-CN" altLang="en-US" sz="1300" dirty="0">
                <a:ea typeface="+mn-ea"/>
                <a:cs typeface="+mn-ea"/>
              </a:rPr>
              <a:t>在此输入您的文字标题</a:t>
            </a:r>
            <a:endParaRPr lang="en-US" altLang="zh-CN" sz="1300" dirty="0">
              <a:ea typeface="+mn-ea"/>
              <a:cs typeface="+mn-ea"/>
            </a:endParaRPr>
          </a:p>
          <a:p>
            <a:pPr marL="0" indent="0">
              <a:lnSpc>
                <a:spcPct val="130000"/>
              </a:lnSpc>
              <a:spcBef>
                <a:spcPts val="0"/>
              </a:spcBef>
              <a:spcAft>
                <a:spcPts val="800"/>
              </a:spcAft>
              <a:buNone/>
            </a:pPr>
            <a:r>
              <a:rPr lang="zh-CN" altLang="en-US" sz="1100" dirty="0">
                <a:ea typeface="+mn-ea"/>
                <a:cs typeface="+mn-ea"/>
              </a:rPr>
              <a:t>在此输入您的图表说明文字，在此输入您的图表说明文字，在此输入您的图表说明文字，在此输入您的图表说明文字</a:t>
            </a:r>
          </a:p>
        </p:txBody>
      </p:sp>
      <p:grpSp>
        <p:nvGrpSpPr>
          <p:cNvPr id="46" name="组合 45"/>
          <p:cNvGrpSpPr/>
          <p:nvPr/>
        </p:nvGrpSpPr>
        <p:grpSpPr>
          <a:xfrm>
            <a:off x="6223102" y="3049366"/>
            <a:ext cx="1698553" cy="1698553"/>
            <a:chOff x="4667326" y="2215540"/>
            <a:chExt cx="1273915" cy="1273915"/>
          </a:xfrm>
        </p:grpSpPr>
        <p:sp>
          <p:nvSpPr>
            <p:cNvPr id="47" name="Freeform 6"/>
            <p:cNvSpPr/>
            <p:nvPr/>
          </p:nvSpPr>
          <p:spPr bwMode="auto">
            <a:xfrm rot="8100000">
              <a:off x="4667326" y="2215540"/>
              <a:ext cx="1273915" cy="1273915"/>
            </a:xfrm>
            <a:custGeom>
              <a:avLst/>
              <a:gdLst>
                <a:gd name="T0" fmla="*/ 2320 w 2584"/>
                <a:gd name="T1" fmla="*/ 1424 h 2584"/>
                <a:gd name="T2" fmla="*/ 2184 w 2584"/>
                <a:gd name="T3" fmla="*/ 1476 h 2584"/>
                <a:gd name="T4" fmla="*/ 2106 w 2584"/>
                <a:gd name="T5" fmla="*/ 1468 h 2584"/>
                <a:gd name="T6" fmla="*/ 2036 w 2584"/>
                <a:gd name="T7" fmla="*/ 1414 h 2584"/>
                <a:gd name="T8" fmla="*/ 2008 w 2584"/>
                <a:gd name="T9" fmla="*/ 1316 h 2584"/>
                <a:gd name="T10" fmla="*/ 1234 w 2584"/>
                <a:gd name="T11" fmla="*/ 568 h 2584"/>
                <a:gd name="T12" fmla="*/ 1158 w 2584"/>
                <a:gd name="T13" fmla="*/ 516 h 2584"/>
                <a:gd name="T14" fmla="*/ 1128 w 2584"/>
                <a:gd name="T15" fmla="*/ 436 h 2584"/>
                <a:gd name="T16" fmla="*/ 1150 w 2584"/>
                <a:gd name="T17" fmla="*/ 332 h 2584"/>
                <a:gd name="T18" fmla="*/ 1198 w 2584"/>
                <a:gd name="T19" fmla="*/ 206 h 2584"/>
                <a:gd name="T20" fmla="*/ 1184 w 2584"/>
                <a:gd name="T21" fmla="*/ 114 h 2584"/>
                <a:gd name="T22" fmla="*/ 1118 w 2584"/>
                <a:gd name="T23" fmla="*/ 32 h 2584"/>
                <a:gd name="T24" fmla="*/ 1014 w 2584"/>
                <a:gd name="T25" fmla="*/ 0 h 2584"/>
                <a:gd name="T26" fmla="*/ 926 w 2584"/>
                <a:gd name="T27" fmla="*/ 22 h 2584"/>
                <a:gd name="T28" fmla="*/ 852 w 2584"/>
                <a:gd name="T29" fmla="*/ 98 h 2584"/>
                <a:gd name="T30" fmla="*/ 830 w 2584"/>
                <a:gd name="T31" fmla="*/ 186 h 2584"/>
                <a:gd name="T32" fmla="*/ 862 w 2584"/>
                <a:gd name="T33" fmla="*/ 292 h 2584"/>
                <a:gd name="T34" fmla="*/ 902 w 2584"/>
                <a:gd name="T35" fmla="*/ 422 h 2584"/>
                <a:gd name="T36" fmla="*/ 878 w 2584"/>
                <a:gd name="T37" fmla="*/ 504 h 2584"/>
                <a:gd name="T38" fmla="*/ 810 w 2584"/>
                <a:gd name="T39" fmla="*/ 562 h 2584"/>
                <a:gd name="T40" fmla="*/ 0 w 2584"/>
                <a:gd name="T41" fmla="*/ 1314 h 2584"/>
                <a:gd name="T42" fmla="*/ 26 w 2584"/>
                <a:gd name="T43" fmla="*/ 1368 h 2584"/>
                <a:gd name="T44" fmla="*/ 70 w 2584"/>
                <a:gd name="T45" fmla="*/ 1370 h 2584"/>
                <a:gd name="T46" fmla="*/ 192 w 2584"/>
                <a:gd name="T47" fmla="*/ 1318 h 2584"/>
                <a:gd name="T48" fmla="*/ 346 w 2584"/>
                <a:gd name="T49" fmla="*/ 1308 h 2584"/>
                <a:gd name="T50" fmla="*/ 490 w 2584"/>
                <a:gd name="T51" fmla="*/ 1386 h 2584"/>
                <a:gd name="T52" fmla="*/ 570 w 2584"/>
                <a:gd name="T53" fmla="*/ 1532 h 2584"/>
                <a:gd name="T54" fmla="*/ 562 w 2584"/>
                <a:gd name="T55" fmla="*/ 1676 h 2584"/>
                <a:gd name="T56" fmla="*/ 470 w 2584"/>
                <a:gd name="T57" fmla="*/ 1812 h 2584"/>
                <a:gd name="T58" fmla="*/ 316 w 2584"/>
                <a:gd name="T59" fmla="*/ 1878 h 2584"/>
                <a:gd name="T60" fmla="*/ 162 w 2584"/>
                <a:gd name="T61" fmla="*/ 1850 h 2584"/>
                <a:gd name="T62" fmla="*/ 60 w 2584"/>
                <a:gd name="T63" fmla="*/ 1808 h 2584"/>
                <a:gd name="T64" fmla="*/ 18 w 2584"/>
                <a:gd name="T65" fmla="*/ 1816 h 2584"/>
                <a:gd name="T66" fmla="*/ 738 w 2584"/>
                <a:gd name="T67" fmla="*/ 2584 h 2584"/>
                <a:gd name="T68" fmla="*/ 792 w 2584"/>
                <a:gd name="T69" fmla="*/ 2558 h 2584"/>
                <a:gd name="T70" fmla="*/ 794 w 2584"/>
                <a:gd name="T71" fmla="*/ 2514 h 2584"/>
                <a:gd name="T72" fmla="*/ 742 w 2584"/>
                <a:gd name="T73" fmla="*/ 2392 h 2584"/>
                <a:gd name="T74" fmla="*/ 732 w 2584"/>
                <a:gd name="T75" fmla="*/ 2238 h 2584"/>
                <a:gd name="T76" fmla="*/ 810 w 2584"/>
                <a:gd name="T77" fmla="*/ 2094 h 2584"/>
                <a:gd name="T78" fmla="*/ 956 w 2584"/>
                <a:gd name="T79" fmla="*/ 2014 h 2584"/>
                <a:gd name="T80" fmla="*/ 1100 w 2584"/>
                <a:gd name="T81" fmla="*/ 2022 h 2584"/>
                <a:gd name="T82" fmla="*/ 1236 w 2584"/>
                <a:gd name="T83" fmla="*/ 2114 h 2584"/>
                <a:gd name="T84" fmla="*/ 1300 w 2584"/>
                <a:gd name="T85" fmla="*/ 2268 h 2584"/>
                <a:gd name="T86" fmla="*/ 1274 w 2584"/>
                <a:gd name="T87" fmla="*/ 2422 h 2584"/>
                <a:gd name="T88" fmla="*/ 1232 w 2584"/>
                <a:gd name="T89" fmla="*/ 2524 h 2584"/>
                <a:gd name="T90" fmla="*/ 1240 w 2584"/>
                <a:gd name="T91" fmla="*/ 2566 h 2584"/>
                <a:gd name="T92" fmla="*/ 2008 w 2584"/>
                <a:gd name="T93" fmla="*/ 1866 h 2584"/>
                <a:gd name="T94" fmla="*/ 2028 w 2584"/>
                <a:gd name="T95" fmla="*/ 1780 h 2584"/>
                <a:gd name="T96" fmla="*/ 2092 w 2584"/>
                <a:gd name="T97" fmla="*/ 1720 h 2584"/>
                <a:gd name="T98" fmla="*/ 2162 w 2584"/>
                <a:gd name="T99" fmla="*/ 1704 h 2584"/>
                <a:gd name="T100" fmla="*/ 2320 w 2584"/>
                <a:gd name="T101" fmla="*/ 1758 h 2584"/>
                <a:gd name="T102" fmla="*/ 2398 w 2584"/>
                <a:gd name="T103" fmla="*/ 1776 h 2584"/>
                <a:gd name="T104" fmla="*/ 2502 w 2584"/>
                <a:gd name="T105" fmla="*/ 1744 h 2584"/>
                <a:gd name="T106" fmla="*/ 2570 w 2584"/>
                <a:gd name="T107" fmla="*/ 1662 h 2584"/>
                <a:gd name="T108" fmla="*/ 2582 w 2584"/>
                <a:gd name="T109" fmla="*/ 1572 h 2584"/>
                <a:gd name="T110" fmla="*/ 2542 w 2584"/>
                <a:gd name="T111" fmla="*/ 1472 h 2584"/>
                <a:gd name="T112" fmla="*/ 2454 w 2584"/>
                <a:gd name="T113" fmla="*/ 1414 h 2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584" h="2584">
                  <a:moveTo>
                    <a:pt x="2398" y="1406"/>
                  </a:moveTo>
                  <a:lnTo>
                    <a:pt x="2398" y="1406"/>
                  </a:lnTo>
                  <a:lnTo>
                    <a:pt x="2378" y="1406"/>
                  </a:lnTo>
                  <a:lnTo>
                    <a:pt x="2358" y="1410"/>
                  </a:lnTo>
                  <a:lnTo>
                    <a:pt x="2340" y="1416"/>
                  </a:lnTo>
                  <a:lnTo>
                    <a:pt x="2320" y="1424"/>
                  </a:lnTo>
                  <a:lnTo>
                    <a:pt x="2320" y="1424"/>
                  </a:lnTo>
                  <a:lnTo>
                    <a:pt x="2292" y="1438"/>
                  </a:lnTo>
                  <a:lnTo>
                    <a:pt x="2252" y="1456"/>
                  </a:lnTo>
                  <a:lnTo>
                    <a:pt x="2228" y="1464"/>
                  </a:lnTo>
                  <a:lnTo>
                    <a:pt x="2206" y="1470"/>
                  </a:lnTo>
                  <a:lnTo>
                    <a:pt x="2184" y="1476"/>
                  </a:lnTo>
                  <a:lnTo>
                    <a:pt x="2162" y="1478"/>
                  </a:lnTo>
                  <a:lnTo>
                    <a:pt x="2162" y="1478"/>
                  </a:lnTo>
                  <a:lnTo>
                    <a:pt x="2148" y="1476"/>
                  </a:lnTo>
                  <a:lnTo>
                    <a:pt x="2134" y="1474"/>
                  </a:lnTo>
                  <a:lnTo>
                    <a:pt x="2120" y="1472"/>
                  </a:lnTo>
                  <a:lnTo>
                    <a:pt x="2106" y="1468"/>
                  </a:lnTo>
                  <a:lnTo>
                    <a:pt x="2092" y="1462"/>
                  </a:lnTo>
                  <a:lnTo>
                    <a:pt x="2080" y="1454"/>
                  </a:lnTo>
                  <a:lnTo>
                    <a:pt x="2068" y="1446"/>
                  </a:lnTo>
                  <a:lnTo>
                    <a:pt x="2056" y="1436"/>
                  </a:lnTo>
                  <a:lnTo>
                    <a:pt x="2046" y="1426"/>
                  </a:lnTo>
                  <a:lnTo>
                    <a:pt x="2036" y="1414"/>
                  </a:lnTo>
                  <a:lnTo>
                    <a:pt x="2028" y="1400"/>
                  </a:lnTo>
                  <a:lnTo>
                    <a:pt x="2022" y="1386"/>
                  </a:lnTo>
                  <a:lnTo>
                    <a:pt x="2016" y="1370"/>
                  </a:lnTo>
                  <a:lnTo>
                    <a:pt x="2012" y="1352"/>
                  </a:lnTo>
                  <a:lnTo>
                    <a:pt x="2010" y="1334"/>
                  </a:lnTo>
                  <a:lnTo>
                    <a:pt x="2008" y="1316"/>
                  </a:lnTo>
                  <a:lnTo>
                    <a:pt x="2008" y="576"/>
                  </a:lnTo>
                  <a:lnTo>
                    <a:pt x="1290" y="576"/>
                  </a:lnTo>
                  <a:lnTo>
                    <a:pt x="1290" y="576"/>
                  </a:lnTo>
                  <a:lnTo>
                    <a:pt x="1270" y="576"/>
                  </a:lnTo>
                  <a:lnTo>
                    <a:pt x="1252" y="572"/>
                  </a:lnTo>
                  <a:lnTo>
                    <a:pt x="1234" y="568"/>
                  </a:lnTo>
                  <a:lnTo>
                    <a:pt x="1220" y="562"/>
                  </a:lnTo>
                  <a:lnTo>
                    <a:pt x="1204" y="556"/>
                  </a:lnTo>
                  <a:lnTo>
                    <a:pt x="1192" y="548"/>
                  </a:lnTo>
                  <a:lnTo>
                    <a:pt x="1180" y="538"/>
                  </a:lnTo>
                  <a:lnTo>
                    <a:pt x="1168" y="528"/>
                  </a:lnTo>
                  <a:lnTo>
                    <a:pt x="1158" y="516"/>
                  </a:lnTo>
                  <a:lnTo>
                    <a:pt x="1150" y="504"/>
                  </a:lnTo>
                  <a:lnTo>
                    <a:pt x="1144" y="492"/>
                  </a:lnTo>
                  <a:lnTo>
                    <a:pt x="1138" y="478"/>
                  </a:lnTo>
                  <a:lnTo>
                    <a:pt x="1132" y="464"/>
                  </a:lnTo>
                  <a:lnTo>
                    <a:pt x="1130" y="450"/>
                  </a:lnTo>
                  <a:lnTo>
                    <a:pt x="1128" y="436"/>
                  </a:lnTo>
                  <a:lnTo>
                    <a:pt x="1128" y="422"/>
                  </a:lnTo>
                  <a:lnTo>
                    <a:pt x="1128" y="422"/>
                  </a:lnTo>
                  <a:lnTo>
                    <a:pt x="1128" y="402"/>
                  </a:lnTo>
                  <a:lnTo>
                    <a:pt x="1134" y="378"/>
                  </a:lnTo>
                  <a:lnTo>
                    <a:pt x="1140" y="356"/>
                  </a:lnTo>
                  <a:lnTo>
                    <a:pt x="1150" y="332"/>
                  </a:lnTo>
                  <a:lnTo>
                    <a:pt x="1168" y="292"/>
                  </a:lnTo>
                  <a:lnTo>
                    <a:pt x="1182" y="264"/>
                  </a:lnTo>
                  <a:lnTo>
                    <a:pt x="1182" y="264"/>
                  </a:lnTo>
                  <a:lnTo>
                    <a:pt x="1190" y="246"/>
                  </a:lnTo>
                  <a:lnTo>
                    <a:pt x="1194" y="226"/>
                  </a:lnTo>
                  <a:lnTo>
                    <a:pt x="1198" y="206"/>
                  </a:lnTo>
                  <a:lnTo>
                    <a:pt x="1200" y="186"/>
                  </a:lnTo>
                  <a:lnTo>
                    <a:pt x="1200" y="186"/>
                  </a:lnTo>
                  <a:lnTo>
                    <a:pt x="1198" y="166"/>
                  </a:lnTo>
                  <a:lnTo>
                    <a:pt x="1196" y="148"/>
                  </a:lnTo>
                  <a:lnTo>
                    <a:pt x="1190" y="130"/>
                  </a:lnTo>
                  <a:lnTo>
                    <a:pt x="1184" y="114"/>
                  </a:lnTo>
                  <a:lnTo>
                    <a:pt x="1176" y="98"/>
                  </a:lnTo>
                  <a:lnTo>
                    <a:pt x="1168" y="82"/>
                  </a:lnTo>
                  <a:lnTo>
                    <a:pt x="1156" y="68"/>
                  </a:lnTo>
                  <a:lnTo>
                    <a:pt x="1144" y="54"/>
                  </a:lnTo>
                  <a:lnTo>
                    <a:pt x="1132" y="42"/>
                  </a:lnTo>
                  <a:lnTo>
                    <a:pt x="1118" y="32"/>
                  </a:lnTo>
                  <a:lnTo>
                    <a:pt x="1102" y="22"/>
                  </a:lnTo>
                  <a:lnTo>
                    <a:pt x="1086" y="16"/>
                  </a:lnTo>
                  <a:lnTo>
                    <a:pt x="1070" y="8"/>
                  </a:lnTo>
                  <a:lnTo>
                    <a:pt x="1052" y="4"/>
                  </a:lnTo>
                  <a:lnTo>
                    <a:pt x="1032" y="2"/>
                  </a:lnTo>
                  <a:lnTo>
                    <a:pt x="1014" y="0"/>
                  </a:lnTo>
                  <a:lnTo>
                    <a:pt x="1014" y="0"/>
                  </a:lnTo>
                  <a:lnTo>
                    <a:pt x="996" y="2"/>
                  </a:lnTo>
                  <a:lnTo>
                    <a:pt x="976" y="4"/>
                  </a:lnTo>
                  <a:lnTo>
                    <a:pt x="960" y="8"/>
                  </a:lnTo>
                  <a:lnTo>
                    <a:pt x="942" y="16"/>
                  </a:lnTo>
                  <a:lnTo>
                    <a:pt x="926" y="22"/>
                  </a:lnTo>
                  <a:lnTo>
                    <a:pt x="910" y="32"/>
                  </a:lnTo>
                  <a:lnTo>
                    <a:pt x="896" y="42"/>
                  </a:lnTo>
                  <a:lnTo>
                    <a:pt x="884" y="54"/>
                  </a:lnTo>
                  <a:lnTo>
                    <a:pt x="872" y="68"/>
                  </a:lnTo>
                  <a:lnTo>
                    <a:pt x="860" y="82"/>
                  </a:lnTo>
                  <a:lnTo>
                    <a:pt x="852" y="98"/>
                  </a:lnTo>
                  <a:lnTo>
                    <a:pt x="844" y="114"/>
                  </a:lnTo>
                  <a:lnTo>
                    <a:pt x="838" y="130"/>
                  </a:lnTo>
                  <a:lnTo>
                    <a:pt x="832" y="148"/>
                  </a:lnTo>
                  <a:lnTo>
                    <a:pt x="830" y="166"/>
                  </a:lnTo>
                  <a:lnTo>
                    <a:pt x="830" y="186"/>
                  </a:lnTo>
                  <a:lnTo>
                    <a:pt x="830" y="186"/>
                  </a:lnTo>
                  <a:lnTo>
                    <a:pt x="830" y="206"/>
                  </a:lnTo>
                  <a:lnTo>
                    <a:pt x="834" y="226"/>
                  </a:lnTo>
                  <a:lnTo>
                    <a:pt x="840" y="246"/>
                  </a:lnTo>
                  <a:lnTo>
                    <a:pt x="846" y="264"/>
                  </a:lnTo>
                  <a:lnTo>
                    <a:pt x="846" y="264"/>
                  </a:lnTo>
                  <a:lnTo>
                    <a:pt x="862" y="292"/>
                  </a:lnTo>
                  <a:lnTo>
                    <a:pt x="880" y="332"/>
                  </a:lnTo>
                  <a:lnTo>
                    <a:pt x="888" y="356"/>
                  </a:lnTo>
                  <a:lnTo>
                    <a:pt x="894" y="378"/>
                  </a:lnTo>
                  <a:lnTo>
                    <a:pt x="900" y="402"/>
                  </a:lnTo>
                  <a:lnTo>
                    <a:pt x="902" y="422"/>
                  </a:lnTo>
                  <a:lnTo>
                    <a:pt x="902" y="422"/>
                  </a:lnTo>
                  <a:lnTo>
                    <a:pt x="900" y="436"/>
                  </a:lnTo>
                  <a:lnTo>
                    <a:pt x="898" y="450"/>
                  </a:lnTo>
                  <a:lnTo>
                    <a:pt x="896" y="464"/>
                  </a:lnTo>
                  <a:lnTo>
                    <a:pt x="890" y="478"/>
                  </a:lnTo>
                  <a:lnTo>
                    <a:pt x="884" y="492"/>
                  </a:lnTo>
                  <a:lnTo>
                    <a:pt x="878" y="504"/>
                  </a:lnTo>
                  <a:lnTo>
                    <a:pt x="870" y="516"/>
                  </a:lnTo>
                  <a:lnTo>
                    <a:pt x="860" y="528"/>
                  </a:lnTo>
                  <a:lnTo>
                    <a:pt x="850" y="538"/>
                  </a:lnTo>
                  <a:lnTo>
                    <a:pt x="836" y="548"/>
                  </a:lnTo>
                  <a:lnTo>
                    <a:pt x="824" y="556"/>
                  </a:lnTo>
                  <a:lnTo>
                    <a:pt x="810" y="562"/>
                  </a:lnTo>
                  <a:lnTo>
                    <a:pt x="794" y="568"/>
                  </a:lnTo>
                  <a:lnTo>
                    <a:pt x="776" y="572"/>
                  </a:lnTo>
                  <a:lnTo>
                    <a:pt x="758" y="576"/>
                  </a:lnTo>
                  <a:lnTo>
                    <a:pt x="738" y="576"/>
                  </a:lnTo>
                  <a:lnTo>
                    <a:pt x="0" y="576"/>
                  </a:lnTo>
                  <a:lnTo>
                    <a:pt x="0" y="1314"/>
                  </a:lnTo>
                  <a:lnTo>
                    <a:pt x="0" y="1314"/>
                  </a:lnTo>
                  <a:lnTo>
                    <a:pt x="2" y="1332"/>
                  </a:lnTo>
                  <a:lnTo>
                    <a:pt x="6" y="1346"/>
                  </a:lnTo>
                  <a:lnTo>
                    <a:pt x="10" y="1356"/>
                  </a:lnTo>
                  <a:lnTo>
                    <a:pt x="18" y="1364"/>
                  </a:lnTo>
                  <a:lnTo>
                    <a:pt x="26" y="1368"/>
                  </a:lnTo>
                  <a:lnTo>
                    <a:pt x="34" y="1372"/>
                  </a:lnTo>
                  <a:lnTo>
                    <a:pt x="42" y="1374"/>
                  </a:lnTo>
                  <a:lnTo>
                    <a:pt x="50" y="1374"/>
                  </a:lnTo>
                  <a:lnTo>
                    <a:pt x="50" y="1374"/>
                  </a:lnTo>
                  <a:lnTo>
                    <a:pt x="60" y="1374"/>
                  </a:lnTo>
                  <a:lnTo>
                    <a:pt x="70" y="1370"/>
                  </a:lnTo>
                  <a:lnTo>
                    <a:pt x="98" y="1360"/>
                  </a:lnTo>
                  <a:lnTo>
                    <a:pt x="130" y="1346"/>
                  </a:lnTo>
                  <a:lnTo>
                    <a:pt x="160" y="1332"/>
                  </a:lnTo>
                  <a:lnTo>
                    <a:pt x="162" y="1330"/>
                  </a:lnTo>
                  <a:lnTo>
                    <a:pt x="162" y="1330"/>
                  </a:lnTo>
                  <a:lnTo>
                    <a:pt x="192" y="1318"/>
                  </a:lnTo>
                  <a:lnTo>
                    <a:pt x="224" y="1310"/>
                  </a:lnTo>
                  <a:lnTo>
                    <a:pt x="256" y="1304"/>
                  </a:lnTo>
                  <a:lnTo>
                    <a:pt x="288" y="1302"/>
                  </a:lnTo>
                  <a:lnTo>
                    <a:pt x="288" y="1302"/>
                  </a:lnTo>
                  <a:lnTo>
                    <a:pt x="316" y="1304"/>
                  </a:lnTo>
                  <a:lnTo>
                    <a:pt x="346" y="1308"/>
                  </a:lnTo>
                  <a:lnTo>
                    <a:pt x="372" y="1314"/>
                  </a:lnTo>
                  <a:lnTo>
                    <a:pt x="400" y="1324"/>
                  </a:lnTo>
                  <a:lnTo>
                    <a:pt x="424" y="1336"/>
                  </a:lnTo>
                  <a:lnTo>
                    <a:pt x="448" y="1352"/>
                  </a:lnTo>
                  <a:lnTo>
                    <a:pt x="470" y="1368"/>
                  </a:lnTo>
                  <a:lnTo>
                    <a:pt x="490" y="1386"/>
                  </a:lnTo>
                  <a:lnTo>
                    <a:pt x="510" y="1406"/>
                  </a:lnTo>
                  <a:lnTo>
                    <a:pt x="526" y="1430"/>
                  </a:lnTo>
                  <a:lnTo>
                    <a:pt x="540" y="1452"/>
                  </a:lnTo>
                  <a:lnTo>
                    <a:pt x="552" y="1478"/>
                  </a:lnTo>
                  <a:lnTo>
                    <a:pt x="562" y="1504"/>
                  </a:lnTo>
                  <a:lnTo>
                    <a:pt x="570" y="1532"/>
                  </a:lnTo>
                  <a:lnTo>
                    <a:pt x="574" y="1560"/>
                  </a:lnTo>
                  <a:lnTo>
                    <a:pt x="576" y="1590"/>
                  </a:lnTo>
                  <a:lnTo>
                    <a:pt x="576" y="1590"/>
                  </a:lnTo>
                  <a:lnTo>
                    <a:pt x="574" y="1620"/>
                  </a:lnTo>
                  <a:lnTo>
                    <a:pt x="570" y="1648"/>
                  </a:lnTo>
                  <a:lnTo>
                    <a:pt x="562" y="1676"/>
                  </a:lnTo>
                  <a:lnTo>
                    <a:pt x="552" y="1702"/>
                  </a:lnTo>
                  <a:lnTo>
                    <a:pt x="540" y="1728"/>
                  </a:lnTo>
                  <a:lnTo>
                    <a:pt x="526" y="1752"/>
                  </a:lnTo>
                  <a:lnTo>
                    <a:pt x="510" y="1774"/>
                  </a:lnTo>
                  <a:lnTo>
                    <a:pt x="490" y="1794"/>
                  </a:lnTo>
                  <a:lnTo>
                    <a:pt x="470" y="1812"/>
                  </a:lnTo>
                  <a:lnTo>
                    <a:pt x="448" y="1830"/>
                  </a:lnTo>
                  <a:lnTo>
                    <a:pt x="424" y="1844"/>
                  </a:lnTo>
                  <a:lnTo>
                    <a:pt x="400" y="1856"/>
                  </a:lnTo>
                  <a:lnTo>
                    <a:pt x="372" y="1866"/>
                  </a:lnTo>
                  <a:lnTo>
                    <a:pt x="346" y="1872"/>
                  </a:lnTo>
                  <a:lnTo>
                    <a:pt x="316" y="1878"/>
                  </a:lnTo>
                  <a:lnTo>
                    <a:pt x="288" y="1878"/>
                  </a:lnTo>
                  <a:lnTo>
                    <a:pt x="288" y="1878"/>
                  </a:lnTo>
                  <a:lnTo>
                    <a:pt x="256" y="1876"/>
                  </a:lnTo>
                  <a:lnTo>
                    <a:pt x="224" y="1872"/>
                  </a:lnTo>
                  <a:lnTo>
                    <a:pt x="192" y="1862"/>
                  </a:lnTo>
                  <a:lnTo>
                    <a:pt x="162" y="1850"/>
                  </a:lnTo>
                  <a:lnTo>
                    <a:pt x="160" y="1848"/>
                  </a:lnTo>
                  <a:lnTo>
                    <a:pt x="160" y="1848"/>
                  </a:lnTo>
                  <a:lnTo>
                    <a:pt x="130" y="1834"/>
                  </a:lnTo>
                  <a:lnTo>
                    <a:pt x="98" y="1820"/>
                  </a:lnTo>
                  <a:lnTo>
                    <a:pt x="70" y="1810"/>
                  </a:lnTo>
                  <a:lnTo>
                    <a:pt x="60" y="1808"/>
                  </a:lnTo>
                  <a:lnTo>
                    <a:pt x="50" y="1806"/>
                  </a:lnTo>
                  <a:lnTo>
                    <a:pt x="50" y="1806"/>
                  </a:lnTo>
                  <a:lnTo>
                    <a:pt x="42" y="1806"/>
                  </a:lnTo>
                  <a:lnTo>
                    <a:pt x="34" y="1808"/>
                  </a:lnTo>
                  <a:lnTo>
                    <a:pt x="26" y="1812"/>
                  </a:lnTo>
                  <a:lnTo>
                    <a:pt x="18" y="1816"/>
                  </a:lnTo>
                  <a:lnTo>
                    <a:pt x="10" y="1824"/>
                  </a:lnTo>
                  <a:lnTo>
                    <a:pt x="6" y="1834"/>
                  </a:lnTo>
                  <a:lnTo>
                    <a:pt x="2" y="1848"/>
                  </a:lnTo>
                  <a:lnTo>
                    <a:pt x="0" y="1866"/>
                  </a:lnTo>
                  <a:lnTo>
                    <a:pt x="0" y="2584"/>
                  </a:lnTo>
                  <a:lnTo>
                    <a:pt x="738" y="2584"/>
                  </a:lnTo>
                  <a:lnTo>
                    <a:pt x="738" y="2584"/>
                  </a:lnTo>
                  <a:lnTo>
                    <a:pt x="756" y="2582"/>
                  </a:lnTo>
                  <a:lnTo>
                    <a:pt x="770" y="2578"/>
                  </a:lnTo>
                  <a:lnTo>
                    <a:pt x="780" y="2574"/>
                  </a:lnTo>
                  <a:lnTo>
                    <a:pt x="788" y="2566"/>
                  </a:lnTo>
                  <a:lnTo>
                    <a:pt x="792" y="2558"/>
                  </a:lnTo>
                  <a:lnTo>
                    <a:pt x="796" y="2550"/>
                  </a:lnTo>
                  <a:lnTo>
                    <a:pt x="798" y="2542"/>
                  </a:lnTo>
                  <a:lnTo>
                    <a:pt x="798" y="2534"/>
                  </a:lnTo>
                  <a:lnTo>
                    <a:pt x="798" y="2534"/>
                  </a:lnTo>
                  <a:lnTo>
                    <a:pt x="796" y="2524"/>
                  </a:lnTo>
                  <a:lnTo>
                    <a:pt x="794" y="2514"/>
                  </a:lnTo>
                  <a:lnTo>
                    <a:pt x="784" y="2486"/>
                  </a:lnTo>
                  <a:lnTo>
                    <a:pt x="770" y="2454"/>
                  </a:lnTo>
                  <a:lnTo>
                    <a:pt x="756" y="2424"/>
                  </a:lnTo>
                  <a:lnTo>
                    <a:pt x="754" y="2422"/>
                  </a:lnTo>
                  <a:lnTo>
                    <a:pt x="754" y="2422"/>
                  </a:lnTo>
                  <a:lnTo>
                    <a:pt x="742" y="2392"/>
                  </a:lnTo>
                  <a:lnTo>
                    <a:pt x="732" y="2360"/>
                  </a:lnTo>
                  <a:lnTo>
                    <a:pt x="728" y="2328"/>
                  </a:lnTo>
                  <a:lnTo>
                    <a:pt x="726" y="2296"/>
                  </a:lnTo>
                  <a:lnTo>
                    <a:pt x="726" y="2296"/>
                  </a:lnTo>
                  <a:lnTo>
                    <a:pt x="728" y="2268"/>
                  </a:lnTo>
                  <a:lnTo>
                    <a:pt x="732" y="2238"/>
                  </a:lnTo>
                  <a:lnTo>
                    <a:pt x="738" y="2212"/>
                  </a:lnTo>
                  <a:lnTo>
                    <a:pt x="748" y="2184"/>
                  </a:lnTo>
                  <a:lnTo>
                    <a:pt x="760" y="2160"/>
                  </a:lnTo>
                  <a:lnTo>
                    <a:pt x="776" y="2136"/>
                  </a:lnTo>
                  <a:lnTo>
                    <a:pt x="792" y="2114"/>
                  </a:lnTo>
                  <a:lnTo>
                    <a:pt x="810" y="2094"/>
                  </a:lnTo>
                  <a:lnTo>
                    <a:pt x="830" y="2074"/>
                  </a:lnTo>
                  <a:lnTo>
                    <a:pt x="854" y="2058"/>
                  </a:lnTo>
                  <a:lnTo>
                    <a:pt x="876" y="2044"/>
                  </a:lnTo>
                  <a:lnTo>
                    <a:pt x="902" y="2032"/>
                  </a:lnTo>
                  <a:lnTo>
                    <a:pt x="928" y="2022"/>
                  </a:lnTo>
                  <a:lnTo>
                    <a:pt x="956" y="2014"/>
                  </a:lnTo>
                  <a:lnTo>
                    <a:pt x="984" y="2010"/>
                  </a:lnTo>
                  <a:lnTo>
                    <a:pt x="1014" y="2008"/>
                  </a:lnTo>
                  <a:lnTo>
                    <a:pt x="1014" y="2008"/>
                  </a:lnTo>
                  <a:lnTo>
                    <a:pt x="1044" y="2010"/>
                  </a:lnTo>
                  <a:lnTo>
                    <a:pt x="1072" y="2014"/>
                  </a:lnTo>
                  <a:lnTo>
                    <a:pt x="1100" y="2022"/>
                  </a:lnTo>
                  <a:lnTo>
                    <a:pt x="1126" y="2032"/>
                  </a:lnTo>
                  <a:lnTo>
                    <a:pt x="1152" y="2044"/>
                  </a:lnTo>
                  <a:lnTo>
                    <a:pt x="1176" y="2058"/>
                  </a:lnTo>
                  <a:lnTo>
                    <a:pt x="1198" y="2074"/>
                  </a:lnTo>
                  <a:lnTo>
                    <a:pt x="1218" y="2094"/>
                  </a:lnTo>
                  <a:lnTo>
                    <a:pt x="1236" y="2114"/>
                  </a:lnTo>
                  <a:lnTo>
                    <a:pt x="1254" y="2136"/>
                  </a:lnTo>
                  <a:lnTo>
                    <a:pt x="1268" y="2160"/>
                  </a:lnTo>
                  <a:lnTo>
                    <a:pt x="1280" y="2184"/>
                  </a:lnTo>
                  <a:lnTo>
                    <a:pt x="1290" y="2212"/>
                  </a:lnTo>
                  <a:lnTo>
                    <a:pt x="1296" y="2238"/>
                  </a:lnTo>
                  <a:lnTo>
                    <a:pt x="1300" y="2268"/>
                  </a:lnTo>
                  <a:lnTo>
                    <a:pt x="1302" y="2296"/>
                  </a:lnTo>
                  <a:lnTo>
                    <a:pt x="1302" y="2296"/>
                  </a:lnTo>
                  <a:lnTo>
                    <a:pt x="1300" y="2328"/>
                  </a:lnTo>
                  <a:lnTo>
                    <a:pt x="1296" y="2360"/>
                  </a:lnTo>
                  <a:lnTo>
                    <a:pt x="1286" y="2392"/>
                  </a:lnTo>
                  <a:lnTo>
                    <a:pt x="1274" y="2422"/>
                  </a:lnTo>
                  <a:lnTo>
                    <a:pt x="1272" y="2424"/>
                  </a:lnTo>
                  <a:lnTo>
                    <a:pt x="1272" y="2424"/>
                  </a:lnTo>
                  <a:lnTo>
                    <a:pt x="1258" y="2454"/>
                  </a:lnTo>
                  <a:lnTo>
                    <a:pt x="1244" y="2486"/>
                  </a:lnTo>
                  <a:lnTo>
                    <a:pt x="1234" y="2514"/>
                  </a:lnTo>
                  <a:lnTo>
                    <a:pt x="1232" y="2524"/>
                  </a:lnTo>
                  <a:lnTo>
                    <a:pt x="1230" y="2534"/>
                  </a:lnTo>
                  <a:lnTo>
                    <a:pt x="1230" y="2534"/>
                  </a:lnTo>
                  <a:lnTo>
                    <a:pt x="1230" y="2542"/>
                  </a:lnTo>
                  <a:lnTo>
                    <a:pt x="1232" y="2550"/>
                  </a:lnTo>
                  <a:lnTo>
                    <a:pt x="1236" y="2558"/>
                  </a:lnTo>
                  <a:lnTo>
                    <a:pt x="1240" y="2566"/>
                  </a:lnTo>
                  <a:lnTo>
                    <a:pt x="1248" y="2574"/>
                  </a:lnTo>
                  <a:lnTo>
                    <a:pt x="1258" y="2578"/>
                  </a:lnTo>
                  <a:lnTo>
                    <a:pt x="1272" y="2582"/>
                  </a:lnTo>
                  <a:lnTo>
                    <a:pt x="1290" y="2584"/>
                  </a:lnTo>
                  <a:lnTo>
                    <a:pt x="2008" y="2584"/>
                  </a:lnTo>
                  <a:lnTo>
                    <a:pt x="2008" y="1866"/>
                  </a:lnTo>
                  <a:lnTo>
                    <a:pt x="2008" y="1866"/>
                  </a:lnTo>
                  <a:lnTo>
                    <a:pt x="2010" y="1846"/>
                  </a:lnTo>
                  <a:lnTo>
                    <a:pt x="2012" y="1828"/>
                  </a:lnTo>
                  <a:lnTo>
                    <a:pt x="2016" y="1812"/>
                  </a:lnTo>
                  <a:lnTo>
                    <a:pt x="2022" y="1796"/>
                  </a:lnTo>
                  <a:lnTo>
                    <a:pt x="2028" y="1780"/>
                  </a:lnTo>
                  <a:lnTo>
                    <a:pt x="2036" y="1768"/>
                  </a:lnTo>
                  <a:lnTo>
                    <a:pt x="2046" y="1756"/>
                  </a:lnTo>
                  <a:lnTo>
                    <a:pt x="2056" y="1744"/>
                  </a:lnTo>
                  <a:lnTo>
                    <a:pt x="2068" y="1736"/>
                  </a:lnTo>
                  <a:lnTo>
                    <a:pt x="2080" y="1726"/>
                  </a:lnTo>
                  <a:lnTo>
                    <a:pt x="2092" y="1720"/>
                  </a:lnTo>
                  <a:lnTo>
                    <a:pt x="2106" y="1714"/>
                  </a:lnTo>
                  <a:lnTo>
                    <a:pt x="2120" y="1710"/>
                  </a:lnTo>
                  <a:lnTo>
                    <a:pt x="2134" y="1706"/>
                  </a:lnTo>
                  <a:lnTo>
                    <a:pt x="2148" y="1704"/>
                  </a:lnTo>
                  <a:lnTo>
                    <a:pt x="2162" y="1704"/>
                  </a:lnTo>
                  <a:lnTo>
                    <a:pt x="2162" y="1704"/>
                  </a:lnTo>
                  <a:lnTo>
                    <a:pt x="2184" y="1706"/>
                  </a:lnTo>
                  <a:lnTo>
                    <a:pt x="2206" y="1710"/>
                  </a:lnTo>
                  <a:lnTo>
                    <a:pt x="2228" y="1718"/>
                  </a:lnTo>
                  <a:lnTo>
                    <a:pt x="2252" y="1726"/>
                  </a:lnTo>
                  <a:lnTo>
                    <a:pt x="2292" y="1744"/>
                  </a:lnTo>
                  <a:lnTo>
                    <a:pt x="2320" y="1758"/>
                  </a:lnTo>
                  <a:lnTo>
                    <a:pt x="2320" y="1758"/>
                  </a:lnTo>
                  <a:lnTo>
                    <a:pt x="2340" y="1766"/>
                  </a:lnTo>
                  <a:lnTo>
                    <a:pt x="2358" y="1772"/>
                  </a:lnTo>
                  <a:lnTo>
                    <a:pt x="2378" y="1774"/>
                  </a:lnTo>
                  <a:lnTo>
                    <a:pt x="2398" y="1776"/>
                  </a:lnTo>
                  <a:lnTo>
                    <a:pt x="2398" y="1776"/>
                  </a:lnTo>
                  <a:lnTo>
                    <a:pt x="2418" y="1774"/>
                  </a:lnTo>
                  <a:lnTo>
                    <a:pt x="2436" y="1772"/>
                  </a:lnTo>
                  <a:lnTo>
                    <a:pt x="2454" y="1768"/>
                  </a:lnTo>
                  <a:lnTo>
                    <a:pt x="2470" y="1760"/>
                  </a:lnTo>
                  <a:lnTo>
                    <a:pt x="2486" y="1754"/>
                  </a:lnTo>
                  <a:lnTo>
                    <a:pt x="2502" y="1744"/>
                  </a:lnTo>
                  <a:lnTo>
                    <a:pt x="2516" y="1734"/>
                  </a:lnTo>
                  <a:lnTo>
                    <a:pt x="2530" y="1722"/>
                  </a:lnTo>
                  <a:lnTo>
                    <a:pt x="2542" y="1708"/>
                  </a:lnTo>
                  <a:lnTo>
                    <a:pt x="2552" y="1694"/>
                  </a:lnTo>
                  <a:lnTo>
                    <a:pt x="2562" y="1678"/>
                  </a:lnTo>
                  <a:lnTo>
                    <a:pt x="2570" y="1662"/>
                  </a:lnTo>
                  <a:lnTo>
                    <a:pt x="2576" y="1646"/>
                  </a:lnTo>
                  <a:lnTo>
                    <a:pt x="2580" y="1628"/>
                  </a:lnTo>
                  <a:lnTo>
                    <a:pt x="2582" y="1610"/>
                  </a:lnTo>
                  <a:lnTo>
                    <a:pt x="2584" y="1590"/>
                  </a:lnTo>
                  <a:lnTo>
                    <a:pt x="2584" y="1590"/>
                  </a:lnTo>
                  <a:lnTo>
                    <a:pt x="2582" y="1572"/>
                  </a:lnTo>
                  <a:lnTo>
                    <a:pt x="2580" y="1554"/>
                  </a:lnTo>
                  <a:lnTo>
                    <a:pt x="2576" y="1536"/>
                  </a:lnTo>
                  <a:lnTo>
                    <a:pt x="2570" y="1518"/>
                  </a:lnTo>
                  <a:lnTo>
                    <a:pt x="2562" y="1502"/>
                  </a:lnTo>
                  <a:lnTo>
                    <a:pt x="2552" y="1488"/>
                  </a:lnTo>
                  <a:lnTo>
                    <a:pt x="2542" y="1472"/>
                  </a:lnTo>
                  <a:lnTo>
                    <a:pt x="2530" y="1460"/>
                  </a:lnTo>
                  <a:lnTo>
                    <a:pt x="2516" y="1448"/>
                  </a:lnTo>
                  <a:lnTo>
                    <a:pt x="2502" y="1438"/>
                  </a:lnTo>
                  <a:lnTo>
                    <a:pt x="2486" y="1428"/>
                  </a:lnTo>
                  <a:lnTo>
                    <a:pt x="2470" y="1420"/>
                  </a:lnTo>
                  <a:lnTo>
                    <a:pt x="2454" y="1414"/>
                  </a:lnTo>
                  <a:lnTo>
                    <a:pt x="2436" y="1410"/>
                  </a:lnTo>
                  <a:lnTo>
                    <a:pt x="2418" y="1406"/>
                  </a:lnTo>
                  <a:lnTo>
                    <a:pt x="2398" y="1406"/>
                  </a:lnTo>
                  <a:lnTo>
                    <a:pt x="2398" y="1406"/>
                  </a:lnTo>
                  <a:close/>
                </a:path>
              </a:pathLst>
            </a:custGeom>
            <a:solidFill>
              <a:schemeClr val="accent3"/>
            </a:solidFill>
            <a:ln w="19050">
              <a:solidFill>
                <a:schemeClr val="accent3">
                  <a:lumMod val="20000"/>
                  <a:lumOff val="80000"/>
                </a:schemeClr>
              </a:solidFill>
            </a:ln>
          </p:spPr>
          <p:txBody>
            <a:bodyPr vert="horz" wrap="square" lIns="91440" tIns="45720" rIns="91440" bIns="45720" numCol="1" anchor="t" anchorCtr="0" compatLnSpc="1"/>
            <a:lstStyle/>
            <a:p>
              <a:endParaRPr lang="zh-CN" altLang="en-US">
                <a:ea typeface="+mn-ea"/>
                <a:cs typeface="+mn-ea"/>
              </a:endParaRPr>
            </a:p>
          </p:txBody>
        </p:sp>
        <p:grpSp>
          <p:nvGrpSpPr>
            <p:cNvPr id="48" name="组合 47"/>
            <p:cNvGrpSpPr/>
            <p:nvPr/>
          </p:nvGrpSpPr>
          <p:grpSpPr>
            <a:xfrm>
              <a:off x="5164400" y="2669303"/>
              <a:ext cx="279766" cy="293454"/>
              <a:chOff x="2847975" y="6135688"/>
              <a:chExt cx="811213" cy="850900"/>
            </a:xfrm>
            <a:noFill/>
          </p:grpSpPr>
          <p:sp>
            <p:nvSpPr>
              <p:cNvPr id="49" name="Freeform 8"/>
              <p:cNvSpPr/>
              <p:nvPr/>
            </p:nvSpPr>
            <p:spPr bwMode="auto">
              <a:xfrm>
                <a:off x="2847975" y="6135688"/>
                <a:ext cx="811213" cy="463550"/>
              </a:xfrm>
              <a:custGeom>
                <a:avLst/>
                <a:gdLst>
                  <a:gd name="T0" fmla="*/ 245 w 511"/>
                  <a:gd name="T1" fmla="*/ 2 h 292"/>
                  <a:gd name="T2" fmla="*/ 10 w 511"/>
                  <a:gd name="T3" fmla="*/ 129 h 292"/>
                  <a:gd name="T4" fmla="*/ 10 w 511"/>
                  <a:gd name="T5" fmla="*/ 129 h 292"/>
                  <a:gd name="T6" fmla="*/ 6 w 511"/>
                  <a:gd name="T7" fmla="*/ 132 h 292"/>
                  <a:gd name="T8" fmla="*/ 2 w 511"/>
                  <a:gd name="T9" fmla="*/ 136 h 292"/>
                  <a:gd name="T10" fmla="*/ 0 w 511"/>
                  <a:gd name="T11" fmla="*/ 141 h 292"/>
                  <a:gd name="T12" fmla="*/ 0 w 511"/>
                  <a:gd name="T13" fmla="*/ 146 h 292"/>
                  <a:gd name="T14" fmla="*/ 0 w 511"/>
                  <a:gd name="T15" fmla="*/ 151 h 292"/>
                  <a:gd name="T16" fmla="*/ 2 w 511"/>
                  <a:gd name="T17" fmla="*/ 155 h 292"/>
                  <a:gd name="T18" fmla="*/ 6 w 511"/>
                  <a:gd name="T19" fmla="*/ 159 h 292"/>
                  <a:gd name="T20" fmla="*/ 10 w 511"/>
                  <a:gd name="T21" fmla="*/ 163 h 292"/>
                  <a:gd name="T22" fmla="*/ 245 w 511"/>
                  <a:gd name="T23" fmla="*/ 289 h 292"/>
                  <a:gd name="T24" fmla="*/ 245 w 511"/>
                  <a:gd name="T25" fmla="*/ 289 h 292"/>
                  <a:gd name="T26" fmla="*/ 250 w 511"/>
                  <a:gd name="T27" fmla="*/ 291 h 292"/>
                  <a:gd name="T28" fmla="*/ 256 w 511"/>
                  <a:gd name="T29" fmla="*/ 292 h 292"/>
                  <a:gd name="T30" fmla="*/ 261 w 511"/>
                  <a:gd name="T31" fmla="*/ 291 h 292"/>
                  <a:gd name="T32" fmla="*/ 267 w 511"/>
                  <a:gd name="T33" fmla="*/ 289 h 292"/>
                  <a:gd name="T34" fmla="*/ 500 w 511"/>
                  <a:gd name="T35" fmla="*/ 163 h 292"/>
                  <a:gd name="T36" fmla="*/ 500 w 511"/>
                  <a:gd name="T37" fmla="*/ 163 h 292"/>
                  <a:gd name="T38" fmla="*/ 505 w 511"/>
                  <a:gd name="T39" fmla="*/ 159 h 292"/>
                  <a:gd name="T40" fmla="*/ 508 w 511"/>
                  <a:gd name="T41" fmla="*/ 155 h 292"/>
                  <a:gd name="T42" fmla="*/ 510 w 511"/>
                  <a:gd name="T43" fmla="*/ 151 h 292"/>
                  <a:gd name="T44" fmla="*/ 511 w 511"/>
                  <a:gd name="T45" fmla="*/ 146 h 292"/>
                  <a:gd name="T46" fmla="*/ 510 w 511"/>
                  <a:gd name="T47" fmla="*/ 141 h 292"/>
                  <a:gd name="T48" fmla="*/ 508 w 511"/>
                  <a:gd name="T49" fmla="*/ 136 h 292"/>
                  <a:gd name="T50" fmla="*/ 505 w 511"/>
                  <a:gd name="T51" fmla="*/ 132 h 292"/>
                  <a:gd name="T52" fmla="*/ 500 w 511"/>
                  <a:gd name="T53" fmla="*/ 129 h 292"/>
                  <a:gd name="T54" fmla="*/ 267 w 511"/>
                  <a:gd name="T55" fmla="*/ 2 h 292"/>
                  <a:gd name="T56" fmla="*/ 267 w 511"/>
                  <a:gd name="T57" fmla="*/ 2 h 292"/>
                  <a:gd name="T58" fmla="*/ 261 w 511"/>
                  <a:gd name="T59" fmla="*/ 0 h 292"/>
                  <a:gd name="T60" fmla="*/ 256 w 511"/>
                  <a:gd name="T61" fmla="*/ 0 h 292"/>
                  <a:gd name="T62" fmla="*/ 250 w 511"/>
                  <a:gd name="T63" fmla="*/ 0 h 292"/>
                  <a:gd name="T64" fmla="*/ 245 w 511"/>
                  <a:gd name="T65" fmla="*/ 2 h 292"/>
                  <a:gd name="T66" fmla="*/ 245 w 511"/>
                  <a:gd name="T67" fmla="*/ 2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11" h="292">
                    <a:moveTo>
                      <a:pt x="245" y="2"/>
                    </a:moveTo>
                    <a:lnTo>
                      <a:pt x="10" y="129"/>
                    </a:lnTo>
                    <a:lnTo>
                      <a:pt x="10" y="129"/>
                    </a:lnTo>
                    <a:lnTo>
                      <a:pt x="6" y="132"/>
                    </a:lnTo>
                    <a:lnTo>
                      <a:pt x="2" y="136"/>
                    </a:lnTo>
                    <a:lnTo>
                      <a:pt x="0" y="141"/>
                    </a:lnTo>
                    <a:lnTo>
                      <a:pt x="0" y="146"/>
                    </a:lnTo>
                    <a:lnTo>
                      <a:pt x="0" y="151"/>
                    </a:lnTo>
                    <a:lnTo>
                      <a:pt x="2" y="155"/>
                    </a:lnTo>
                    <a:lnTo>
                      <a:pt x="6" y="159"/>
                    </a:lnTo>
                    <a:lnTo>
                      <a:pt x="10" y="163"/>
                    </a:lnTo>
                    <a:lnTo>
                      <a:pt x="245" y="289"/>
                    </a:lnTo>
                    <a:lnTo>
                      <a:pt x="245" y="289"/>
                    </a:lnTo>
                    <a:lnTo>
                      <a:pt x="250" y="291"/>
                    </a:lnTo>
                    <a:lnTo>
                      <a:pt x="256" y="292"/>
                    </a:lnTo>
                    <a:lnTo>
                      <a:pt x="261" y="291"/>
                    </a:lnTo>
                    <a:lnTo>
                      <a:pt x="267" y="289"/>
                    </a:lnTo>
                    <a:lnTo>
                      <a:pt x="500" y="163"/>
                    </a:lnTo>
                    <a:lnTo>
                      <a:pt x="500" y="163"/>
                    </a:lnTo>
                    <a:lnTo>
                      <a:pt x="505" y="159"/>
                    </a:lnTo>
                    <a:lnTo>
                      <a:pt x="508" y="155"/>
                    </a:lnTo>
                    <a:lnTo>
                      <a:pt x="510" y="151"/>
                    </a:lnTo>
                    <a:lnTo>
                      <a:pt x="511" y="146"/>
                    </a:lnTo>
                    <a:lnTo>
                      <a:pt x="510" y="141"/>
                    </a:lnTo>
                    <a:lnTo>
                      <a:pt x="508" y="136"/>
                    </a:lnTo>
                    <a:lnTo>
                      <a:pt x="505" y="132"/>
                    </a:lnTo>
                    <a:lnTo>
                      <a:pt x="500" y="129"/>
                    </a:lnTo>
                    <a:lnTo>
                      <a:pt x="267" y="2"/>
                    </a:lnTo>
                    <a:lnTo>
                      <a:pt x="267" y="2"/>
                    </a:lnTo>
                    <a:lnTo>
                      <a:pt x="261" y="0"/>
                    </a:lnTo>
                    <a:lnTo>
                      <a:pt x="256" y="0"/>
                    </a:lnTo>
                    <a:lnTo>
                      <a:pt x="250" y="0"/>
                    </a:lnTo>
                    <a:lnTo>
                      <a:pt x="245" y="2"/>
                    </a:lnTo>
                    <a:lnTo>
                      <a:pt x="245" y="2"/>
                    </a:lnTo>
                    <a:close/>
                  </a:path>
                </a:pathLst>
              </a:custGeom>
              <a:grpFill/>
              <a:ln w="6350">
                <a:solidFill>
                  <a:schemeClr val="bg1"/>
                </a:solidFill>
                <a:prstDash val="solid"/>
                <a:round/>
              </a:ln>
            </p:spPr>
            <p:txBody>
              <a:bodyPr vert="horz" wrap="square" lIns="91440" tIns="45720" rIns="91440" bIns="45720" numCol="1" anchor="t" anchorCtr="0" compatLnSpc="1"/>
              <a:lstStyle/>
              <a:p>
                <a:endParaRPr lang="zh-CN" altLang="en-US">
                  <a:ea typeface="+mn-ea"/>
                  <a:cs typeface="+mn-ea"/>
                </a:endParaRPr>
              </a:p>
            </p:txBody>
          </p:sp>
          <p:sp>
            <p:nvSpPr>
              <p:cNvPr id="50" name="Freeform 9"/>
              <p:cNvSpPr/>
              <p:nvPr/>
            </p:nvSpPr>
            <p:spPr bwMode="auto">
              <a:xfrm>
                <a:off x="2847975" y="6505575"/>
                <a:ext cx="811213" cy="295275"/>
              </a:xfrm>
              <a:custGeom>
                <a:avLst/>
                <a:gdLst>
                  <a:gd name="T0" fmla="*/ 51 w 511"/>
                  <a:gd name="T1" fmla="*/ 0 h 186"/>
                  <a:gd name="T2" fmla="*/ 10 w 511"/>
                  <a:gd name="T3" fmla="*/ 22 h 186"/>
                  <a:gd name="T4" fmla="*/ 10 w 511"/>
                  <a:gd name="T5" fmla="*/ 22 h 186"/>
                  <a:gd name="T6" fmla="*/ 6 w 511"/>
                  <a:gd name="T7" fmla="*/ 25 h 186"/>
                  <a:gd name="T8" fmla="*/ 2 w 511"/>
                  <a:gd name="T9" fmla="*/ 30 h 186"/>
                  <a:gd name="T10" fmla="*/ 0 w 511"/>
                  <a:gd name="T11" fmla="*/ 34 h 186"/>
                  <a:gd name="T12" fmla="*/ 0 w 511"/>
                  <a:gd name="T13" fmla="*/ 39 h 186"/>
                  <a:gd name="T14" fmla="*/ 0 w 511"/>
                  <a:gd name="T15" fmla="*/ 44 h 186"/>
                  <a:gd name="T16" fmla="*/ 2 w 511"/>
                  <a:gd name="T17" fmla="*/ 49 h 186"/>
                  <a:gd name="T18" fmla="*/ 6 w 511"/>
                  <a:gd name="T19" fmla="*/ 53 h 186"/>
                  <a:gd name="T20" fmla="*/ 10 w 511"/>
                  <a:gd name="T21" fmla="*/ 56 h 186"/>
                  <a:gd name="T22" fmla="*/ 245 w 511"/>
                  <a:gd name="T23" fmla="*/ 183 h 186"/>
                  <a:gd name="T24" fmla="*/ 245 w 511"/>
                  <a:gd name="T25" fmla="*/ 183 h 186"/>
                  <a:gd name="T26" fmla="*/ 250 w 511"/>
                  <a:gd name="T27" fmla="*/ 185 h 186"/>
                  <a:gd name="T28" fmla="*/ 256 w 511"/>
                  <a:gd name="T29" fmla="*/ 186 h 186"/>
                  <a:gd name="T30" fmla="*/ 261 w 511"/>
                  <a:gd name="T31" fmla="*/ 185 h 186"/>
                  <a:gd name="T32" fmla="*/ 267 w 511"/>
                  <a:gd name="T33" fmla="*/ 183 h 186"/>
                  <a:gd name="T34" fmla="*/ 500 w 511"/>
                  <a:gd name="T35" fmla="*/ 56 h 186"/>
                  <a:gd name="T36" fmla="*/ 500 w 511"/>
                  <a:gd name="T37" fmla="*/ 56 h 186"/>
                  <a:gd name="T38" fmla="*/ 505 w 511"/>
                  <a:gd name="T39" fmla="*/ 53 h 186"/>
                  <a:gd name="T40" fmla="*/ 508 w 511"/>
                  <a:gd name="T41" fmla="*/ 49 h 186"/>
                  <a:gd name="T42" fmla="*/ 510 w 511"/>
                  <a:gd name="T43" fmla="*/ 44 h 186"/>
                  <a:gd name="T44" fmla="*/ 511 w 511"/>
                  <a:gd name="T45" fmla="*/ 39 h 186"/>
                  <a:gd name="T46" fmla="*/ 510 w 511"/>
                  <a:gd name="T47" fmla="*/ 34 h 186"/>
                  <a:gd name="T48" fmla="*/ 508 w 511"/>
                  <a:gd name="T49" fmla="*/ 30 h 186"/>
                  <a:gd name="T50" fmla="*/ 505 w 511"/>
                  <a:gd name="T51" fmla="*/ 25 h 186"/>
                  <a:gd name="T52" fmla="*/ 500 w 511"/>
                  <a:gd name="T53" fmla="*/ 22 h 186"/>
                  <a:gd name="T54" fmla="*/ 459 w 511"/>
                  <a:gd name="T55"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11" h="186">
                    <a:moveTo>
                      <a:pt x="51" y="0"/>
                    </a:moveTo>
                    <a:lnTo>
                      <a:pt x="10" y="22"/>
                    </a:lnTo>
                    <a:lnTo>
                      <a:pt x="10" y="22"/>
                    </a:lnTo>
                    <a:lnTo>
                      <a:pt x="6" y="25"/>
                    </a:lnTo>
                    <a:lnTo>
                      <a:pt x="2" y="30"/>
                    </a:lnTo>
                    <a:lnTo>
                      <a:pt x="0" y="34"/>
                    </a:lnTo>
                    <a:lnTo>
                      <a:pt x="0" y="39"/>
                    </a:lnTo>
                    <a:lnTo>
                      <a:pt x="0" y="44"/>
                    </a:lnTo>
                    <a:lnTo>
                      <a:pt x="2" y="49"/>
                    </a:lnTo>
                    <a:lnTo>
                      <a:pt x="6" y="53"/>
                    </a:lnTo>
                    <a:lnTo>
                      <a:pt x="10" y="56"/>
                    </a:lnTo>
                    <a:lnTo>
                      <a:pt x="245" y="183"/>
                    </a:lnTo>
                    <a:lnTo>
                      <a:pt x="245" y="183"/>
                    </a:lnTo>
                    <a:lnTo>
                      <a:pt x="250" y="185"/>
                    </a:lnTo>
                    <a:lnTo>
                      <a:pt x="256" y="186"/>
                    </a:lnTo>
                    <a:lnTo>
                      <a:pt x="261" y="185"/>
                    </a:lnTo>
                    <a:lnTo>
                      <a:pt x="267" y="183"/>
                    </a:lnTo>
                    <a:lnTo>
                      <a:pt x="500" y="56"/>
                    </a:lnTo>
                    <a:lnTo>
                      <a:pt x="500" y="56"/>
                    </a:lnTo>
                    <a:lnTo>
                      <a:pt x="505" y="53"/>
                    </a:lnTo>
                    <a:lnTo>
                      <a:pt x="508" y="49"/>
                    </a:lnTo>
                    <a:lnTo>
                      <a:pt x="510" y="44"/>
                    </a:lnTo>
                    <a:lnTo>
                      <a:pt x="511" y="39"/>
                    </a:lnTo>
                    <a:lnTo>
                      <a:pt x="510" y="34"/>
                    </a:lnTo>
                    <a:lnTo>
                      <a:pt x="508" y="30"/>
                    </a:lnTo>
                    <a:lnTo>
                      <a:pt x="505" y="25"/>
                    </a:lnTo>
                    <a:lnTo>
                      <a:pt x="500" y="22"/>
                    </a:lnTo>
                    <a:lnTo>
                      <a:pt x="459" y="0"/>
                    </a:lnTo>
                  </a:path>
                </a:pathLst>
              </a:custGeom>
              <a:grpFill/>
              <a:ln w="6350">
                <a:solidFill>
                  <a:schemeClr val="bg1"/>
                </a:solidFill>
                <a:prstDash val="solid"/>
                <a:round/>
              </a:ln>
            </p:spPr>
            <p:txBody>
              <a:bodyPr vert="horz" wrap="square" lIns="91440" tIns="45720" rIns="91440" bIns="45720" numCol="1" anchor="t" anchorCtr="0" compatLnSpc="1"/>
              <a:lstStyle/>
              <a:p>
                <a:endParaRPr lang="zh-CN" altLang="en-US">
                  <a:ea typeface="+mn-ea"/>
                  <a:cs typeface="+mn-ea"/>
                </a:endParaRPr>
              </a:p>
            </p:txBody>
          </p:sp>
          <p:sp>
            <p:nvSpPr>
              <p:cNvPr id="51" name="Freeform 10"/>
              <p:cNvSpPr/>
              <p:nvPr/>
            </p:nvSpPr>
            <p:spPr bwMode="auto">
              <a:xfrm>
                <a:off x="2847975" y="6692900"/>
                <a:ext cx="811213" cy="293688"/>
              </a:xfrm>
              <a:custGeom>
                <a:avLst/>
                <a:gdLst>
                  <a:gd name="T0" fmla="*/ 51 w 511"/>
                  <a:gd name="T1" fmla="*/ 0 h 185"/>
                  <a:gd name="T2" fmla="*/ 10 w 511"/>
                  <a:gd name="T3" fmla="*/ 22 h 185"/>
                  <a:gd name="T4" fmla="*/ 10 w 511"/>
                  <a:gd name="T5" fmla="*/ 22 h 185"/>
                  <a:gd name="T6" fmla="*/ 6 w 511"/>
                  <a:gd name="T7" fmla="*/ 25 h 185"/>
                  <a:gd name="T8" fmla="*/ 2 w 511"/>
                  <a:gd name="T9" fmla="*/ 29 h 185"/>
                  <a:gd name="T10" fmla="*/ 0 w 511"/>
                  <a:gd name="T11" fmla="*/ 34 h 185"/>
                  <a:gd name="T12" fmla="*/ 0 w 511"/>
                  <a:gd name="T13" fmla="*/ 39 h 185"/>
                  <a:gd name="T14" fmla="*/ 0 w 511"/>
                  <a:gd name="T15" fmla="*/ 44 h 185"/>
                  <a:gd name="T16" fmla="*/ 2 w 511"/>
                  <a:gd name="T17" fmla="*/ 48 h 185"/>
                  <a:gd name="T18" fmla="*/ 6 w 511"/>
                  <a:gd name="T19" fmla="*/ 52 h 185"/>
                  <a:gd name="T20" fmla="*/ 10 w 511"/>
                  <a:gd name="T21" fmla="*/ 56 h 185"/>
                  <a:gd name="T22" fmla="*/ 245 w 511"/>
                  <a:gd name="T23" fmla="*/ 182 h 185"/>
                  <a:gd name="T24" fmla="*/ 245 w 511"/>
                  <a:gd name="T25" fmla="*/ 182 h 185"/>
                  <a:gd name="T26" fmla="*/ 250 w 511"/>
                  <a:gd name="T27" fmla="*/ 184 h 185"/>
                  <a:gd name="T28" fmla="*/ 256 w 511"/>
                  <a:gd name="T29" fmla="*/ 185 h 185"/>
                  <a:gd name="T30" fmla="*/ 261 w 511"/>
                  <a:gd name="T31" fmla="*/ 184 h 185"/>
                  <a:gd name="T32" fmla="*/ 267 w 511"/>
                  <a:gd name="T33" fmla="*/ 182 h 185"/>
                  <a:gd name="T34" fmla="*/ 500 w 511"/>
                  <a:gd name="T35" fmla="*/ 56 h 185"/>
                  <a:gd name="T36" fmla="*/ 500 w 511"/>
                  <a:gd name="T37" fmla="*/ 56 h 185"/>
                  <a:gd name="T38" fmla="*/ 505 w 511"/>
                  <a:gd name="T39" fmla="*/ 52 h 185"/>
                  <a:gd name="T40" fmla="*/ 508 w 511"/>
                  <a:gd name="T41" fmla="*/ 48 h 185"/>
                  <a:gd name="T42" fmla="*/ 510 w 511"/>
                  <a:gd name="T43" fmla="*/ 44 h 185"/>
                  <a:gd name="T44" fmla="*/ 511 w 511"/>
                  <a:gd name="T45" fmla="*/ 39 h 185"/>
                  <a:gd name="T46" fmla="*/ 510 w 511"/>
                  <a:gd name="T47" fmla="*/ 34 h 185"/>
                  <a:gd name="T48" fmla="*/ 508 w 511"/>
                  <a:gd name="T49" fmla="*/ 29 h 185"/>
                  <a:gd name="T50" fmla="*/ 505 w 511"/>
                  <a:gd name="T51" fmla="*/ 25 h 185"/>
                  <a:gd name="T52" fmla="*/ 500 w 511"/>
                  <a:gd name="T53" fmla="*/ 22 h 185"/>
                  <a:gd name="T54" fmla="*/ 459 w 511"/>
                  <a:gd name="T55" fmla="*/ 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11" h="185">
                    <a:moveTo>
                      <a:pt x="51" y="0"/>
                    </a:moveTo>
                    <a:lnTo>
                      <a:pt x="10" y="22"/>
                    </a:lnTo>
                    <a:lnTo>
                      <a:pt x="10" y="22"/>
                    </a:lnTo>
                    <a:lnTo>
                      <a:pt x="6" y="25"/>
                    </a:lnTo>
                    <a:lnTo>
                      <a:pt x="2" y="29"/>
                    </a:lnTo>
                    <a:lnTo>
                      <a:pt x="0" y="34"/>
                    </a:lnTo>
                    <a:lnTo>
                      <a:pt x="0" y="39"/>
                    </a:lnTo>
                    <a:lnTo>
                      <a:pt x="0" y="44"/>
                    </a:lnTo>
                    <a:lnTo>
                      <a:pt x="2" y="48"/>
                    </a:lnTo>
                    <a:lnTo>
                      <a:pt x="6" y="52"/>
                    </a:lnTo>
                    <a:lnTo>
                      <a:pt x="10" y="56"/>
                    </a:lnTo>
                    <a:lnTo>
                      <a:pt x="245" y="182"/>
                    </a:lnTo>
                    <a:lnTo>
                      <a:pt x="245" y="182"/>
                    </a:lnTo>
                    <a:lnTo>
                      <a:pt x="250" y="184"/>
                    </a:lnTo>
                    <a:lnTo>
                      <a:pt x="256" y="185"/>
                    </a:lnTo>
                    <a:lnTo>
                      <a:pt x="261" y="184"/>
                    </a:lnTo>
                    <a:lnTo>
                      <a:pt x="267" y="182"/>
                    </a:lnTo>
                    <a:lnTo>
                      <a:pt x="500" y="56"/>
                    </a:lnTo>
                    <a:lnTo>
                      <a:pt x="500" y="56"/>
                    </a:lnTo>
                    <a:lnTo>
                      <a:pt x="505" y="52"/>
                    </a:lnTo>
                    <a:lnTo>
                      <a:pt x="508" y="48"/>
                    </a:lnTo>
                    <a:lnTo>
                      <a:pt x="510" y="44"/>
                    </a:lnTo>
                    <a:lnTo>
                      <a:pt x="511" y="39"/>
                    </a:lnTo>
                    <a:lnTo>
                      <a:pt x="510" y="34"/>
                    </a:lnTo>
                    <a:lnTo>
                      <a:pt x="508" y="29"/>
                    </a:lnTo>
                    <a:lnTo>
                      <a:pt x="505" y="25"/>
                    </a:lnTo>
                    <a:lnTo>
                      <a:pt x="500" y="22"/>
                    </a:lnTo>
                    <a:lnTo>
                      <a:pt x="459" y="0"/>
                    </a:lnTo>
                  </a:path>
                </a:pathLst>
              </a:custGeom>
              <a:grpFill/>
              <a:ln w="6350">
                <a:solidFill>
                  <a:schemeClr val="bg1"/>
                </a:solidFill>
                <a:prstDash val="solid"/>
                <a:round/>
              </a:ln>
            </p:spPr>
            <p:txBody>
              <a:bodyPr vert="horz" wrap="square" lIns="91440" tIns="45720" rIns="91440" bIns="45720" numCol="1" anchor="t" anchorCtr="0" compatLnSpc="1"/>
              <a:lstStyle/>
              <a:p>
                <a:endParaRPr lang="zh-CN" altLang="en-US">
                  <a:ea typeface="+mn-ea"/>
                  <a:cs typeface="+mn-ea"/>
                </a:endParaRPr>
              </a:p>
            </p:txBody>
          </p:sp>
        </p:grpSp>
      </p:grpSp>
      <p:grpSp>
        <p:nvGrpSpPr>
          <p:cNvPr id="52" name="组合 51"/>
          <p:cNvGrpSpPr/>
          <p:nvPr/>
        </p:nvGrpSpPr>
        <p:grpSpPr>
          <a:xfrm>
            <a:off x="5246726" y="4023038"/>
            <a:ext cx="1698553" cy="1698553"/>
            <a:chOff x="3935044" y="2945794"/>
            <a:chExt cx="1273915" cy="1273915"/>
          </a:xfrm>
        </p:grpSpPr>
        <p:sp>
          <p:nvSpPr>
            <p:cNvPr id="53" name="Freeform 6"/>
            <p:cNvSpPr/>
            <p:nvPr/>
          </p:nvSpPr>
          <p:spPr bwMode="auto">
            <a:xfrm rot="8100000">
              <a:off x="3935044" y="2945794"/>
              <a:ext cx="1273915" cy="1273915"/>
            </a:xfrm>
            <a:custGeom>
              <a:avLst/>
              <a:gdLst>
                <a:gd name="T0" fmla="*/ 2320 w 2584"/>
                <a:gd name="T1" fmla="*/ 1424 h 2584"/>
                <a:gd name="T2" fmla="*/ 2184 w 2584"/>
                <a:gd name="T3" fmla="*/ 1476 h 2584"/>
                <a:gd name="T4" fmla="*/ 2106 w 2584"/>
                <a:gd name="T5" fmla="*/ 1468 h 2584"/>
                <a:gd name="T6" fmla="*/ 2036 w 2584"/>
                <a:gd name="T7" fmla="*/ 1414 h 2584"/>
                <a:gd name="T8" fmla="*/ 2008 w 2584"/>
                <a:gd name="T9" fmla="*/ 1316 h 2584"/>
                <a:gd name="T10" fmla="*/ 1234 w 2584"/>
                <a:gd name="T11" fmla="*/ 568 h 2584"/>
                <a:gd name="T12" fmla="*/ 1158 w 2584"/>
                <a:gd name="T13" fmla="*/ 516 h 2584"/>
                <a:gd name="T14" fmla="*/ 1128 w 2584"/>
                <a:gd name="T15" fmla="*/ 436 h 2584"/>
                <a:gd name="T16" fmla="*/ 1150 w 2584"/>
                <a:gd name="T17" fmla="*/ 332 h 2584"/>
                <a:gd name="T18" fmla="*/ 1198 w 2584"/>
                <a:gd name="T19" fmla="*/ 206 h 2584"/>
                <a:gd name="T20" fmla="*/ 1184 w 2584"/>
                <a:gd name="T21" fmla="*/ 114 h 2584"/>
                <a:gd name="T22" fmla="*/ 1118 w 2584"/>
                <a:gd name="T23" fmla="*/ 32 h 2584"/>
                <a:gd name="T24" fmla="*/ 1014 w 2584"/>
                <a:gd name="T25" fmla="*/ 0 h 2584"/>
                <a:gd name="T26" fmla="*/ 926 w 2584"/>
                <a:gd name="T27" fmla="*/ 22 h 2584"/>
                <a:gd name="T28" fmla="*/ 852 w 2584"/>
                <a:gd name="T29" fmla="*/ 98 h 2584"/>
                <a:gd name="T30" fmla="*/ 830 w 2584"/>
                <a:gd name="T31" fmla="*/ 186 h 2584"/>
                <a:gd name="T32" fmla="*/ 862 w 2584"/>
                <a:gd name="T33" fmla="*/ 292 h 2584"/>
                <a:gd name="T34" fmla="*/ 902 w 2584"/>
                <a:gd name="T35" fmla="*/ 422 h 2584"/>
                <a:gd name="T36" fmla="*/ 878 w 2584"/>
                <a:gd name="T37" fmla="*/ 504 h 2584"/>
                <a:gd name="T38" fmla="*/ 810 w 2584"/>
                <a:gd name="T39" fmla="*/ 562 h 2584"/>
                <a:gd name="T40" fmla="*/ 0 w 2584"/>
                <a:gd name="T41" fmla="*/ 1314 h 2584"/>
                <a:gd name="T42" fmla="*/ 26 w 2584"/>
                <a:gd name="T43" fmla="*/ 1368 h 2584"/>
                <a:gd name="T44" fmla="*/ 70 w 2584"/>
                <a:gd name="T45" fmla="*/ 1370 h 2584"/>
                <a:gd name="T46" fmla="*/ 192 w 2584"/>
                <a:gd name="T47" fmla="*/ 1318 h 2584"/>
                <a:gd name="T48" fmla="*/ 346 w 2584"/>
                <a:gd name="T49" fmla="*/ 1308 h 2584"/>
                <a:gd name="T50" fmla="*/ 490 w 2584"/>
                <a:gd name="T51" fmla="*/ 1386 h 2584"/>
                <a:gd name="T52" fmla="*/ 570 w 2584"/>
                <a:gd name="T53" fmla="*/ 1532 h 2584"/>
                <a:gd name="T54" fmla="*/ 562 w 2584"/>
                <a:gd name="T55" fmla="*/ 1676 h 2584"/>
                <a:gd name="T56" fmla="*/ 470 w 2584"/>
                <a:gd name="T57" fmla="*/ 1812 h 2584"/>
                <a:gd name="T58" fmla="*/ 316 w 2584"/>
                <a:gd name="T59" fmla="*/ 1878 h 2584"/>
                <a:gd name="T60" fmla="*/ 162 w 2584"/>
                <a:gd name="T61" fmla="*/ 1850 h 2584"/>
                <a:gd name="T62" fmla="*/ 60 w 2584"/>
                <a:gd name="T63" fmla="*/ 1808 h 2584"/>
                <a:gd name="T64" fmla="*/ 18 w 2584"/>
                <a:gd name="T65" fmla="*/ 1816 h 2584"/>
                <a:gd name="T66" fmla="*/ 738 w 2584"/>
                <a:gd name="T67" fmla="*/ 2584 h 2584"/>
                <a:gd name="T68" fmla="*/ 792 w 2584"/>
                <a:gd name="T69" fmla="*/ 2558 h 2584"/>
                <a:gd name="T70" fmla="*/ 794 w 2584"/>
                <a:gd name="T71" fmla="*/ 2514 h 2584"/>
                <a:gd name="T72" fmla="*/ 742 w 2584"/>
                <a:gd name="T73" fmla="*/ 2392 h 2584"/>
                <a:gd name="T74" fmla="*/ 732 w 2584"/>
                <a:gd name="T75" fmla="*/ 2238 h 2584"/>
                <a:gd name="T76" fmla="*/ 810 w 2584"/>
                <a:gd name="T77" fmla="*/ 2094 h 2584"/>
                <a:gd name="T78" fmla="*/ 956 w 2584"/>
                <a:gd name="T79" fmla="*/ 2014 h 2584"/>
                <a:gd name="T80" fmla="*/ 1100 w 2584"/>
                <a:gd name="T81" fmla="*/ 2022 h 2584"/>
                <a:gd name="T82" fmla="*/ 1236 w 2584"/>
                <a:gd name="T83" fmla="*/ 2114 h 2584"/>
                <a:gd name="T84" fmla="*/ 1300 w 2584"/>
                <a:gd name="T85" fmla="*/ 2268 h 2584"/>
                <a:gd name="T86" fmla="*/ 1274 w 2584"/>
                <a:gd name="T87" fmla="*/ 2422 h 2584"/>
                <a:gd name="T88" fmla="*/ 1232 w 2584"/>
                <a:gd name="T89" fmla="*/ 2524 h 2584"/>
                <a:gd name="T90" fmla="*/ 1240 w 2584"/>
                <a:gd name="T91" fmla="*/ 2566 h 2584"/>
                <a:gd name="T92" fmla="*/ 2008 w 2584"/>
                <a:gd name="T93" fmla="*/ 1866 h 2584"/>
                <a:gd name="T94" fmla="*/ 2028 w 2584"/>
                <a:gd name="T95" fmla="*/ 1780 h 2584"/>
                <a:gd name="T96" fmla="*/ 2092 w 2584"/>
                <a:gd name="T97" fmla="*/ 1720 h 2584"/>
                <a:gd name="T98" fmla="*/ 2162 w 2584"/>
                <a:gd name="T99" fmla="*/ 1704 h 2584"/>
                <a:gd name="T100" fmla="*/ 2320 w 2584"/>
                <a:gd name="T101" fmla="*/ 1758 h 2584"/>
                <a:gd name="T102" fmla="*/ 2398 w 2584"/>
                <a:gd name="T103" fmla="*/ 1776 h 2584"/>
                <a:gd name="T104" fmla="*/ 2502 w 2584"/>
                <a:gd name="T105" fmla="*/ 1744 h 2584"/>
                <a:gd name="T106" fmla="*/ 2570 w 2584"/>
                <a:gd name="T107" fmla="*/ 1662 h 2584"/>
                <a:gd name="T108" fmla="*/ 2582 w 2584"/>
                <a:gd name="T109" fmla="*/ 1572 h 2584"/>
                <a:gd name="T110" fmla="*/ 2542 w 2584"/>
                <a:gd name="T111" fmla="*/ 1472 h 2584"/>
                <a:gd name="T112" fmla="*/ 2454 w 2584"/>
                <a:gd name="T113" fmla="*/ 1414 h 2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584" h="2584">
                  <a:moveTo>
                    <a:pt x="2398" y="1406"/>
                  </a:moveTo>
                  <a:lnTo>
                    <a:pt x="2398" y="1406"/>
                  </a:lnTo>
                  <a:lnTo>
                    <a:pt x="2378" y="1406"/>
                  </a:lnTo>
                  <a:lnTo>
                    <a:pt x="2358" y="1410"/>
                  </a:lnTo>
                  <a:lnTo>
                    <a:pt x="2340" y="1416"/>
                  </a:lnTo>
                  <a:lnTo>
                    <a:pt x="2320" y="1424"/>
                  </a:lnTo>
                  <a:lnTo>
                    <a:pt x="2320" y="1424"/>
                  </a:lnTo>
                  <a:lnTo>
                    <a:pt x="2292" y="1438"/>
                  </a:lnTo>
                  <a:lnTo>
                    <a:pt x="2252" y="1456"/>
                  </a:lnTo>
                  <a:lnTo>
                    <a:pt x="2228" y="1464"/>
                  </a:lnTo>
                  <a:lnTo>
                    <a:pt x="2206" y="1470"/>
                  </a:lnTo>
                  <a:lnTo>
                    <a:pt x="2184" y="1476"/>
                  </a:lnTo>
                  <a:lnTo>
                    <a:pt x="2162" y="1478"/>
                  </a:lnTo>
                  <a:lnTo>
                    <a:pt x="2162" y="1478"/>
                  </a:lnTo>
                  <a:lnTo>
                    <a:pt x="2148" y="1476"/>
                  </a:lnTo>
                  <a:lnTo>
                    <a:pt x="2134" y="1474"/>
                  </a:lnTo>
                  <a:lnTo>
                    <a:pt x="2120" y="1472"/>
                  </a:lnTo>
                  <a:lnTo>
                    <a:pt x="2106" y="1468"/>
                  </a:lnTo>
                  <a:lnTo>
                    <a:pt x="2092" y="1462"/>
                  </a:lnTo>
                  <a:lnTo>
                    <a:pt x="2080" y="1454"/>
                  </a:lnTo>
                  <a:lnTo>
                    <a:pt x="2068" y="1446"/>
                  </a:lnTo>
                  <a:lnTo>
                    <a:pt x="2056" y="1436"/>
                  </a:lnTo>
                  <a:lnTo>
                    <a:pt x="2046" y="1426"/>
                  </a:lnTo>
                  <a:lnTo>
                    <a:pt x="2036" y="1414"/>
                  </a:lnTo>
                  <a:lnTo>
                    <a:pt x="2028" y="1400"/>
                  </a:lnTo>
                  <a:lnTo>
                    <a:pt x="2022" y="1386"/>
                  </a:lnTo>
                  <a:lnTo>
                    <a:pt x="2016" y="1370"/>
                  </a:lnTo>
                  <a:lnTo>
                    <a:pt x="2012" y="1352"/>
                  </a:lnTo>
                  <a:lnTo>
                    <a:pt x="2010" y="1334"/>
                  </a:lnTo>
                  <a:lnTo>
                    <a:pt x="2008" y="1316"/>
                  </a:lnTo>
                  <a:lnTo>
                    <a:pt x="2008" y="576"/>
                  </a:lnTo>
                  <a:lnTo>
                    <a:pt x="1290" y="576"/>
                  </a:lnTo>
                  <a:lnTo>
                    <a:pt x="1290" y="576"/>
                  </a:lnTo>
                  <a:lnTo>
                    <a:pt x="1270" y="576"/>
                  </a:lnTo>
                  <a:lnTo>
                    <a:pt x="1252" y="572"/>
                  </a:lnTo>
                  <a:lnTo>
                    <a:pt x="1234" y="568"/>
                  </a:lnTo>
                  <a:lnTo>
                    <a:pt x="1220" y="562"/>
                  </a:lnTo>
                  <a:lnTo>
                    <a:pt x="1204" y="556"/>
                  </a:lnTo>
                  <a:lnTo>
                    <a:pt x="1192" y="548"/>
                  </a:lnTo>
                  <a:lnTo>
                    <a:pt x="1180" y="538"/>
                  </a:lnTo>
                  <a:lnTo>
                    <a:pt x="1168" y="528"/>
                  </a:lnTo>
                  <a:lnTo>
                    <a:pt x="1158" y="516"/>
                  </a:lnTo>
                  <a:lnTo>
                    <a:pt x="1150" y="504"/>
                  </a:lnTo>
                  <a:lnTo>
                    <a:pt x="1144" y="492"/>
                  </a:lnTo>
                  <a:lnTo>
                    <a:pt x="1138" y="478"/>
                  </a:lnTo>
                  <a:lnTo>
                    <a:pt x="1132" y="464"/>
                  </a:lnTo>
                  <a:lnTo>
                    <a:pt x="1130" y="450"/>
                  </a:lnTo>
                  <a:lnTo>
                    <a:pt x="1128" y="436"/>
                  </a:lnTo>
                  <a:lnTo>
                    <a:pt x="1128" y="422"/>
                  </a:lnTo>
                  <a:lnTo>
                    <a:pt x="1128" y="422"/>
                  </a:lnTo>
                  <a:lnTo>
                    <a:pt x="1128" y="402"/>
                  </a:lnTo>
                  <a:lnTo>
                    <a:pt x="1134" y="378"/>
                  </a:lnTo>
                  <a:lnTo>
                    <a:pt x="1140" y="356"/>
                  </a:lnTo>
                  <a:lnTo>
                    <a:pt x="1150" y="332"/>
                  </a:lnTo>
                  <a:lnTo>
                    <a:pt x="1168" y="292"/>
                  </a:lnTo>
                  <a:lnTo>
                    <a:pt x="1182" y="264"/>
                  </a:lnTo>
                  <a:lnTo>
                    <a:pt x="1182" y="264"/>
                  </a:lnTo>
                  <a:lnTo>
                    <a:pt x="1190" y="246"/>
                  </a:lnTo>
                  <a:lnTo>
                    <a:pt x="1194" y="226"/>
                  </a:lnTo>
                  <a:lnTo>
                    <a:pt x="1198" y="206"/>
                  </a:lnTo>
                  <a:lnTo>
                    <a:pt x="1200" y="186"/>
                  </a:lnTo>
                  <a:lnTo>
                    <a:pt x="1200" y="186"/>
                  </a:lnTo>
                  <a:lnTo>
                    <a:pt x="1198" y="166"/>
                  </a:lnTo>
                  <a:lnTo>
                    <a:pt x="1196" y="148"/>
                  </a:lnTo>
                  <a:lnTo>
                    <a:pt x="1190" y="130"/>
                  </a:lnTo>
                  <a:lnTo>
                    <a:pt x="1184" y="114"/>
                  </a:lnTo>
                  <a:lnTo>
                    <a:pt x="1176" y="98"/>
                  </a:lnTo>
                  <a:lnTo>
                    <a:pt x="1168" y="82"/>
                  </a:lnTo>
                  <a:lnTo>
                    <a:pt x="1156" y="68"/>
                  </a:lnTo>
                  <a:lnTo>
                    <a:pt x="1144" y="54"/>
                  </a:lnTo>
                  <a:lnTo>
                    <a:pt x="1132" y="42"/>
                  </a:lnTo>
                  <a:lnTo>
                    <a:pt x="1118" y="32"/>
                  </a:lnTo>
                  <a:lnTo>
                    <a:pt x="1102" y="22"/>
                  </a:lnTo>
                  <a:lnTo>
                    <a:pt x="1086" y="16"/>
                  </a:lnTo>
                  <a:lnTo>
                    <a:pt x="1070" y="8"/>
                  </a:lnTo>
                  <a:lnTo>
                    <a:pt x="1052" y="4"/>
                  </a:lnTo>
                  <a:lnTo>
                    <a:pt x="1032" y="2"/>
                  </a:lnTo>
                  <a:lnTo>
                    <a:pt x="1014" y="0"/>
                  </a:lnTo>
                  <a:lnTo>
                    <a:pt x="1014" y="0"/>
                  </a:lnTo>
                  <a:lnTo>
                    <a:pt x="996" y="2"/>
                  </a:lnTo>
                  <a:lnTo>
                    <a:pt x="976" y="4"/>
                  </a:lnTo>
                  <a:lnTo>
                    <a:pt x="960" y="8"/>
                  </a:lnTo>
                  <a:lnTo>
                    <a:pt x="942" y="16"/>
                  </a:lnTo>
                  <a:lnTo>
                    <a:pt x="926" y="22"/>
                  </a:lnTo>
                  <a:lnTo>
                    <a:pt x="910" y="32"/>
                  </a:lnTo>
                  <a:lnTo>
                    <a:pt x="896" y="42"/>
                  </a:lnTo>
                  <a:lnTo>
                    <a:pt x="884" y="54"/>
                  </a:lnTo>
                  <a:lnTo>
                    <a:pt x="872" y="68"/>
                  </a:lnTo>
                  <a:lnTo>
                    <a:pt x="860" y="82"/>
                  </a:lnTo>
                  <a:lnTo>
                    <a:pt x="852" y="98"/>
                  </a:lnTo>
                  <a:lnTo>
                    <a:pt x="844" y="114"/>
                  </a:lnTo>
                  <a:lnTo>
                    <a:pt x="838" y="130"/>
                  </a:lnTo>
                  <a:lnTo>
                    <a:pt x="832" y="148"/>
                  </a:lnTo>
                  <a:lnTo>
                    <a:pt x="830" y="166"/>
                  </a:lnTo>
                  <a:lnTo>
                    <a:pt x="830" y="186"/>
                  </a:lnTo>
                  <a:lnTo>
                    <a:pt x="830" y="186"/>
                  </a:lnTo>
                  <a:lnTo>
                    <a:pt x="830" y="206"/>
                  </a:lnTo>
                  <a:lnTo>
                    <a:pt x="834" y="226"/>
                  </a:lnTo>
                  <a:lnTo>
                    <a:pt x="840" y="246"/>
                  </a:lnTo>
                  <a:lnTo>
                    <a:pt x="846" y="264"/>
                  </a:lnTo>
                  <a:lnTo>
                    <a:pt x="846" y="264"/>
                  </a:lnTo>
                  <a:lnTo>
                    <a:pt x="862" y="292"/>
                  </a:lnTo>
                  <a:lnTo>
                    <a:pt x="880" y="332"/>
                  </a:lnTo>
                  <a:lnTo>
                    <a:pt x="888" y="356"/>
                  </a:lnTo>
                  <a:lnTo>
                    <a:pt x="894" y="378"/>
                  </a:lnTo>
                  <a:lnTo>
                    <a:pt x="900" y="402"/>
                  </a:lnTo>
                  <a:lnTo>
                    <a:pt x="902" y="422"/>
                  </a:lnTo>
                  <a:lnTo>
                    <a:pt x="902" y="422"/>
                  </a:lnTo>
                  <a:lnTo>
                    <a:pt x="900" y="436"/>
                  </a:lnTo>
                  <a:lnTo>
                    <a:pt x="898" y="450"/>
                  </a:lnTo>
                  <a:lnTo>
                    <a:pt x="896" y="464"/>
                  </a:lnTo>
                  <a:lnTo>
                    <a:pt x="890" y="478"/>
                  </a:lnTo>
                  <a:lnTo>
                    <a:pt x="884" y="492"/>
                  </a:lnTo>
                  <a:lnTo>
                    <a:pt x="878" y="504"/>
                  </a:lnTo>
                  <a:lnTo>
                    <a:pt x="870" y="516"/>
                  </a:lnTo>
                  <a:lnTo>
                    <a:pt x="860" y="528"/>
                  </a:lnTo>
                  <a:lnTo>
                    <a:pt x="850" y="538"/>
                  </a:lnTo>
                  <a:lnTo>
                    <a:pt x="836" y="548"/>
                  </a:lnTo>
                  <a:lnTo>
                    <a:pt x="824" y="556"/>
                  </a:lnTo>
                  <a:lnTo>
                    <a:pt x="810" y="562"/>
                  </a:lnTo>
                  <a:lnTo>
                    <a:pt x="794" y="568"/>
                  </a:lnTo>
                  <a:lnTo>
                    <a:pt x="776" y="572"/>
                  </a:lnTo>
                  <a:lnTo>
                    <a:pt x="758" y="576"/>
                  </a:lnTo>
                  <a:lnTo>
                    <a:pt x="738" y="576"/>
                  </a:lnTo>
                  <a:lnTo>
                    <a:pt x="0" y="576"/>
                  </a:lnTo>
                  <a:lnTo>
                    <a:pt x="0" y="1314"/>
                  </a:lnTo>
                  <a:lnTo>
                    <a:pt x="0" y="1314"/>
                  </a:lnTo>
                  <a:lnTo>
                    <a:pt x="2" y="1332"/>
                  </a:lnTo>
                  <a:lnTo>
                    <a:pt x="6" y="1346"/>
                  </a:lnTo>
                  <a:lnTo>
                    <a:pt x="10" y="1356"/>
                  </a:lnTo>
                  <a:lnTo>
                    <a:pt x="18" y="1364"/>
                  </a:lnTo>
                  <a:lnTo>
                    <a:pt x="26" y="1368"/>
                  </a:lnTo>
                  <a:lnTo>
                    <a:pt x="34" y="1372"/>
                  </a:lnTo>
                  <a:lnTo>
                    <a:pt x="42" y="1374"/>
                  </a:lnTo>
                  <a:lnTo>
                    <a:pt x="50" y="1374"/>
                  </a:lnTo>
                  <a:lnTo>
                    <a:pt x="50" y="1374"/>
                  </a:lnTo>
                  <a:lnTo>
                    <a:pt x="60" y="1374"/>
                  </a:lnTo>
                  <a:lnTo>
                    <a:pt x="70" y="1370"/>
                  </a:lnTo>
                  <a:lnTo>
                    <a:pt x="98" y="1360"/>
                  </a:lnTo>
                  <a:lnTo>
                    <a:pt x="130" y="1346"/>
                  </a:lnTo>
                  <a:lnTo>
                    <a:pt x="160" y="1332"/>
                  </a:lnTo>
                  <a:lnTo>
                    <a:pt x="162" y="1330"/>
                  </a:lnTo>
                  <a:lnTo>
                    <a:pt x="162" y="1330"/>
                  </a:lnTo>
                  <a:lnTo>
                    <a:pt x="192" y="1318"/>
                  </a:lnTo>
                  <a:lnTo>
                    <a:pt x="224" y="1310"/>
                  </a:lnTo>
                  <a:lnTo>
                    <a:pt x="256" y="1304"/>
                  </a:lnTo>
                  <a:lnTo>
                    <a:pt x="288" y="1302"/>
                  </a:lnTo>
                  <a:lnTo>
                    <a:pt x="288" y="1302"/>
                  </a:lnTo>
                  <a:lnTo>
                    <a:pt x="316" y="1304"/>
                  </a:lnTo>
                  <a:lnTo>
                    <a:pt x="346" y="1308"/>
                  </a:lnTo>
                  <a:lnTo>
                    <a:pt x="372" y="1314"/>
                  </a:lnTo>
                  <a:lnTo>
                    <a:pt x="400" y="1324"/>
                  </a:lnTo>
                  <a:lnTo>
                    <a:pt x="424" y="1336"/>
                  </a:lnTo>
                  <a:lnTo>
                    <a:pt x="448" y="1352"/>
                  </a:lnTo>
                  <a:lnTo>
                    <a:pt x="470" y="1368"/>
                  </a:lnTo>
                  <a:lnTo>
                    <a:pt x="490" y="1386"/>
                  </a:lnTo>
                  <a:lnTo>
                    <a:pt x="510" y="1406"/>
                  </a:lnTo>
                  <a:lnTo>
                    <a:pt x="526" y="1430"/>
                  </a:lnTo>
                  <a:lnTo>
                    <a:pt x="540" y="1452"/>
                  </a:lnTo>
                  <a:lnTo>
                    <a:pt x="552" y="1478"/>
                  </a:lnTo>
                  <a:lnTo>
                    <a:pt x="562" y="1504"/>
                  </a:lnTo>
                  <a:lnTo>
                    <a:pt x="570" y="1532"/>
                  </a:lnTo>
                  <a:lnTo>
                    <a:pt x="574" y="1560"/>
                  </a:lnTo>
                  <a:lnTo>
                    <a:pt x="576" y="1590"/>
                  </a:lnTo>
                  <a:lnTo>
                    <a:pt x="576" y="1590"/>
                  </a:lnTo>
                  <a:lnTo>
                    <a:pt x="574" y="1620"/>
                  </a:lnTo>
                  <a:lnTo>
                    <a:pt x="570" y="1648"/>
                  </a:lnTo>
                  <a:lnTo>
                    <a:pt x="562" y="1676"/>
                  </a:lnTo>
                  <a:lnTo>
                    <a:pt x="552" y="1702"/>
                  </a:lnTo>
                  <a:lnTo>
                    <a:pt x="540" y="1728"/>
                  </a:lnTo>
                  <a:lnTo>
                    <a:pt x="526" y="1752"/>
                  </a:lnTo>
                  <a:lnTo>
                    <a:pt x="510" y="1774"/>
                  </a:lnTo>
                  <a:lnTo>
                    <a:pt x="490" y="1794"/>
                  </a:lnTo>
                  <a:lnTo>
                    <a:pt x="470" y="1812"/>
                  </a:lnTo>
                  <a:lnTo>
                    <a:pt x="448" y="1830"/>
                  </a:lnTo>
                  <a:lnTo>
                    <a:pt x="424" y="1844"/>
                  </a:lnTo>
                  <a:lnTo>
                    <a:pt x="400" y="1856"/>
                  </a:lnTo>
                  <a:lnTo>
                    <a:pt x="372" y="1866"/>
                  </a:lnTo>
                  <a:lnTo>
                    <a:pt x="346" y="1872"/>
                  </a:lnTo>
                  <a:lnTo>
                    <a:pt x="316" y="1878"/>
                  </a:lnTo>
                  <a:lnTo>
                    <a:pt x="288" y="1878"/>
                  </a:lnTo>
                  <a:lnTo>
                    <a:pt x="288" y="1878"/>
                  </a:lnTo>
                  <a:lnTo>
                    <a:pt x="256" y="1876"/>
                  </a:lnTo>
                  <a:lnTo>
                    <a:pt x="224" y="1872"/>
                  </a:lnTo>
                  <a:lnTo>
                    <a:pt x="192" y="1862"/>
                  </a:lnTo>
                  <a:lnTo>
                    <a:pt x="162" y="1850"/>
                  </a:lnTo>
                  <a:lnTo>
                    <a:pt x="160" y="1848"/>
                  </a:lnTo>
                  <a:lnTo>
                    <a:pt x="160" y="1848"/>
                  </a:lnTo>
                  <a:lnTo>
                    <a:pt x="130" y="1834"/>
                  </a:lnTo>
                  <a:lnTo>
                    <a:pt x="98" y="1820"/>
                  </a:lnTo>
                  <a:lnTo>
                    <a:pt x="70" y="1810"/>
                  </a:lnTo>
                  <a:lnTo>
                    <a:pt x="60" y="1808"/>
                  </a:lnTo>
                  <a:lnTo>
                    <a:pt x="50" y="1806"/>
                  </a:lnTo>
                  <a:lnTo>
                    <a:pt x="50" y="1806"/>
                  </a:lnTo>
                  <a:lnTo>
                    <a:pt x="42" y="1806"/>
                  </a:lnTo>
                  <a:lnTo>
                    <a:pt x="34" y="1808"/>
                  </a:lnTo>
                  <a:lnTo>
                    <a:pt x="26" y="1812"/>
                  </a:lnTo>
                  <a:lnTo>
                    <a:pt x="18" y="1816"/>
                  </a:lnTo>
                  <a:lnTo>
                    <a:pt x="10" y="1824"/>
                  </a:lnTo>
                  <a:lnTo>
                    <a:pt x="6" y="1834"/>
                  </a:lnTo>
                  <a:lnTo>
                    <a:pt x="2" y="1848"/>
                  </a:lnTo>
                  <a:lnTo>
                    <a:pt x="0" y="1866"/>
                  </a:lnTo>
                  <a:lnTo>
                    <a:pt x="0" y="2584"/>
                  </a:lnTo>
                  <a:lnTo>
                    <a:pt x="738" y="2584"/>
                  </a:lnTo>
                  <a:lnTo>
                    <a:pt x="738" y="2584"/>
                  </a:lnTo>
                  <a:lnTo>
                    <a:pt x="756" y="2582"/>
                  </a:lnTo>
                  <a:lnTo>
                    <a:pt x="770" y="2578"/>
                  </a:lnTo>
                  <a:lnTo>
                    <a:pt x="780" y="2574"/>
                  </a:lnTo>
                  <a:lnTo>
                    <a:pt x="788" y="2566"/>
                  </a:lnTo>
                  <a:lnTo>
                    <a:pt x="792" y="2558"/>
                  </a:lnTo>
                  <a:lnTo>
                    <a:pt x="796" y="2550"/>
                  </a:lnTo>
                  <a:lnTo>
                    <a:pt x="798" y="2542"/>
                  </a:lnTo>
                  <a:lnTo>
                    <a:pt x="798" y="2534"/>
                  </a:lnTo>
                  <a:lnTo>
                    <a:pt x="798" y="2534"/>
                  </a:lnTo>
                  <a:lnTo>
                    <a:pt x="796" y="2524"/>
                  </a:lnTo>
                  <a:lnTo>
                    <a:pt x="794" y="2514"/>
                  </a:lnTo>
                  <a:lnTo>
                    <a:pt x="784" y="2486"/>
                  </a:lnTo>
                  <a:lnTo>
                    <a:pt x="770" y="2454"/>
                  </a:lnTo>
                  <a:lnTo>
                    <a:pt x="756" y="2424"/>
                  </a:lnTo>
                  <a:lnTo>
                    <a:pt x="754" y="2422"/>
                  </a:lnTo>
                  <a:lnTo>
                    <a:pt x="754" y="2422"/>
                  </a:lnTo>
                  <a:lnTo>
                    <a:pt x="742" y="2392"/>
                  </a:lnTo>
                  <a:lnTo>
                    <a:pt x="732" y="2360"/>
                  </a:lnTo>
                  <a:lnTo>
                    <a:pt x="728" y="2328"/>
                  </a:lnTo>
                  <a:lnTo>
                    <a:pt x="726" y="2296"/>
                  </a:lnTo>
                  <a:lnTo>
                    <a:pt x="726" y="2296"/>
                  </a:lnTo>
                  <a:lnTo>
                    <a:pt x="728" y="2268"/>
                  </a:lnTo>
                  <a:lnTo>
                    <a:pt x="732" y="2238"/>
                  </a:lnTo>
                  <a:lnTo>
                    <a:pt x="738" y="2212"/>
                  </a:lnTo>
                  <a:lnTo>
                    <a:pt x="748" y="2184"/>
                  </a:lnTo>
                  <a:lnTo>
                    <a:pt x="760" y="2160"/>
                  </a:lnTo>
                  <a:lnTo>
                    <a:pt x="776" y="2136"/>
                  </a:lnTo>
                  <a:lnTo>
                    <a:pt x="792" y="2114"/>
                  </a:lnTo>
                  <a:lnTo>
                    <a:pt x="810" y="2094"/>
                  </a:lnTo>
                  <a:lnTo>
                    <a:pt x="830" y="2074"/>
                  </a:lnTo>
                  <a:lnTo>
                    <a:pt x="854" y="2058"/>
                  </a:lnTo>
                  <a:lnTo>
                    <a:pt x="876" y="2044"/>
                  </a:lnTo>
                  <a:lnTo>
                    <a:pt x="902" y="2032"/>
                  </a:lnTo>
                  <a:lnTo>
                    <a:pt x="928" y="2022"/>
                  </a:lnTo>
                  <a:lnTo>
                    <a:pt x="956" y="2014"/>
                  </a:lnTo>
                  <a:lnTo>
                    <a:pt x="984" y="2010"/>
                  </a:lnTo>
                  <a:lnTo>
                    <a:pt x="1014" y="2008"/>
                  </a:lnTo>
                  <a:lnTo>
                    <a:pt x="1014" y="2008"/>
                  </a:lnTo>
                  <a:lnTo>
                    <a:pt x="1044" y="2010"/>
                  </a:lnTo>
                  <a:lnTo>
                    <a:pt x="1072" y="2014"/>
                  </a:lnTo>
                  <a:lnTo>
                    <a:pt x="1100" y="2022"/>
                  </a:lnTo>
                  <a:lnTo>
                    <a:pt x="1126" y="2032"/>
                  </a:lnTo>
                  <a:lnTo>
                    <a:pt x="1152" y="2044"/>
                  </a:lnTo>
                  <a:lnTo>
                    <a:pt x="1176" y="2058"/>
                  </a:lnTo>
                  <a:lnTo>
                    <a:pt x="1198" y="2074"/>
                  </a:lnTo>
                  <a:lnTo>
                    <a:pt x="1218" y="2094"/>
                  </a:lnTo>
                  <a:lnTo>
                    <a:pt x="1236" y="2114"/>
                  </a:lnTo>
                  <a:lnTo>
                    <a:pt x="1254" y="2136"/>
                  </a:lnTo>
                  <a:lnTo>
                    <a:pt x="1268" y="2160"/>
                  </a:lnTo>
                  <a:lnTo>
                    <a:pt x="1280" y="2184"/>
                  </a:lnTo>
                  <a:lnTo>
                    <a:pt x="1290" y="2212"/>
                  </a:lnTo>
                  <a:lnTo>
                    <a:pt x="1296" y="2238"/>
                  </a:lnTo>
                  <a:lnTo>
                    <a:pt x="1300" y="2268"/>
                  </a:lnTo>
                  <a:lnTo>
                    <a:pt x="1302" y="2296"/>
                  </a:lnTo>
                  <a:lnTo>
                    <a:pt x="1302" y="2296"/>
                  </a:lnTo>
                  <a:lnTo>
                    <a:pt x="1300" y="2328"/>
                  </a:lnTo>
                  <a:lnTo>
                    <a:pt x="1296" y="2360"/>
                  </a:lnTo>
                  <a:lnTo>
                    <a:pt x="1286" y="2392"/>
                  </a:lnTo>
                  <a:lnTo>
                    <a:pt x="1274" y="2422"/>
                  </a:lnTo>
                  <a:lnTo>
                    <a:pt x="1272" y="2424"/>
                  </a:lnTo>
                  <a:lnTo>
                    <a:pt x="1272" y="2424"/>
                  </a:lnTo>
                  <a:lnTo>
                    <a:pt x="1258" y="2454"/>
                  </a:lnTo>
                  <a:lnTo>
                    <a:pt x="1244" y="2486"/>
                  </a:lnTo>
                  <a:lnTo>
                    <a:pt x="1234" y="2514"/>
                  </a:lnTo>
                  <a:lnTo>
                    <a:pt x="1232" y="2524"/>
                  </a:lnTo>
                  <a:lnTo>
                    <a:pt x="1230" y="2534"/>
                  </a:lnTo>
                  <a:lnTo>
                    <a:pt x="1230" y="2534"/>
                  </a:lnTo>
                  <a:lnTo>
                    <a:pt x="1230" y="2542"/>
                  </a:lnTo>
                  <a:lnTo>
                    <a:pt x="1232" y="2550"/>
                  </a:lnTo>
                  <a:lnTo>
                    <a:pt x="1236" y="2558"/>
                  </a:lnTo>
                  <a:lnTo>
                    <a:pt x="1240" y="2566"/>
                  </a:lnTo>
                  <a:lnTo>
                    <a:pt x="1248" y="2574"/>
                  </a:lnTo>
                  <a:lnTo>
                    <a:pt x="1258" y="2578"/>
                  </a:lnTo>
                  <a:lnTo>
                    <a:pt x="1272" y="2582"/>
                  </a:lnTo>
                  <a:lnTo>
                    <a:pt x="1290" y="2584"/>
                  </a:lnTo>
                  <a:lnTo>
                    <a:pt x="2008" y="2584"/>
                  </a:lnTo>
                  <a:lnTo>
                    <a:pt x="2008" y="1866"/>
                  </a:lnTo>
                  <a:lnTo>
                    <a:pt x="2008" y="1866"/>
                  </a:lnTo>
                  <a:lnTo>
                    <a:pt x="2010" y="1846"/>
                  </a:lnTo>
                  <a:lnTo>
                    <a:pt x="2012" y="1828"/>
                  </a:lnTo>
                  <a:lnTo>
                    <a:pt x="2016" y="1812"/>
                  </a:lnTo>
                  <a:lnTo>
                    <a:pt x="2022" y="1796"/>
                  </a:lnTo>
                  <a:lnTo>
                    <a:pt x="2028" y="1780"/>
                  </a:lnTo>
                  <a:lnTo>
                    <a:pt x="2036" y="1768"/>
                  </a:lnTo>
                  <a:lnTo>
                    <a:pt x="2046" y="1756"/>
                  </a:lnTo>
                  <a:lnTo>
                    <a:pt x="2056" y="1744"/>
                  </a:lnTo>
                  <a:lnTo>
                    <a:pt x="2068" y="1736"/>
                  </a:lnTo>
                  <a:lnTo>
                    <a:pt x="2080" y="1726"/>
                  </a:lnTo>
                  <a:lnTo>
                    <a:pt x="2092" y="1720"/>
                  </a:lnTo>
                  <a:lnTo>
                    <a:pt x="2106" y="1714"/>
                  </a:lnTo>
                  <a:lnTo>
                    <a:pt x="2120" y="1710"/>
                  </a:lnTo>
                  <a:lnTo>
                    <a:pt x="2134" y="1706"/>
                  </a:lnTo>
                  <a:lnTo>
                    <a:pt x="2148" y="1704"/>
                  </a:lnTo>
                  <a:lnTo>
                    <a:pt x="2162" y="1704"/>
                  </a:lnTo>
                  <a:lnTo>
                    <a:pt x="2162" y="1704"/>
                  </a:lnTo>
                  <a:lnTo>
                    <a:pt x="2184" y="1706"/>
                  </a:lnTo>
                  <a:lnTo>
                    <a:pt x="2206" y="1710"/>
                  </a:lnTo>
                  <a:lnTo>
                    <a:pt x="2228" y="1718"/>
                  </a:lnTo>
                  <a:lnTo>
                    <a:pt x="2252" y="1726"/>
                  </a:lnTo>
                  <a:lnTo>
                    <a:pt x="2292" y="1744"/>
                  </a:lnTo>
                  <a:lnTo>
                    <a:pt x="2320" y="1758"/>
                  </a:lnTo>
                  <a:lnTo>
                    <a:pt x="2320" y="1758"/>
                  </a:lnTo>
                  <a:lnTo>
                    <a:pt x="2340" y="1766"/>
                  </a:lnTo>
                  <a:lnTo>
                    <a:pt x="2358" y="1772"/>
                  </a:lnTo>
                  <a:lnTo>
                    <a:pt x="2378" y="1774"/>
                  </a:lnTo>
                  <a:lnTo>
                    <a:pt x="2398" y="1776"/>
                  </a:lnTo>
                  <a:lnTo>
                    <a:pt x="2398" y="1776"/>
                  </a:lnTo>
                  <a:lnTo>
                    <a:pt x="2418" y="1774"/>
                  </a:lnTo>
                  <a:lnTo>
                    <a:pt x="2436" y="1772"/>
                  </a:lnTo>
                  <a:lnTo>
                    <a:pt x="2454" y="1768"/>
                  </a:lnTo>
                  <a:lnTo>
                    <a:pt x="2470" y="1760"/>
                  </a:lnTo>
                  <a:lnTo>
                    <a:pt x="2486" y="1754"/>
                  </a:lnTo>
                  <a:lnTo>
                    <a:pt x="2502" y="1744"/>
                  </a:lnTo>
                  <a:lnTo>
                    <a:pt x="2516" y="1734"/>
                  </a:lnTo>
                  <a:lnTo>
                    <a:pt x="2530" y="1722"/>
                  </a:lnTo>
                  <a:lnTo>
                    <a:pt x="2542" y="1708"/>
                  </a:lnTo>
                  <a:lnTo>
                    <a:pt x="2552" y="1694"/>
                  </a:lnTo>
                  <a:lnTo>
                    <a:pt x="2562" y="1678"/>
                  </a:lnTo>
                  <a:lnTo>
                    <a:pt x="2570" y="1662"/>
                  </a:lnTo>
                  <a:lnTo>
                    <a:pt x="2576" y="1646"/>
                  </a:lnTo>
                  <a:lnTo>
                    <a:pt x="2580" y="1628"/>
                  </a:lnTo>
                  <a:lnTo>
                    <a:pt x="2582" y="1610"/>
                  </a:lnTo>
                  <a:lnTo>
                    <a:pt x="2584" y="1590"/>
                  </a:lnTo>
                  <a:lnTo>
                    <a:pt x="2584" y="1590"/>
                  </a:lnTo>
                  <a:lnTo>
                    <a:pt x="2582" y="1572"/>
                  </a:lnTo>
                  <a:lnTo>
                    <a:pt x="2580" y="1554"/>
                  </a:lnTo>
                  <a:lnTo>
                    <a:pt x="2576" y="1536"/>
                  </a:lnTo>
                  <a:lnTo>
                    <a:pt x="2570" y="1518"/>
                  </a:lnTo>
                  <a:lnTo>
                    <a:pt x="2562" y="1502"/>
                  </a:lnTo>
                  <a:lnTo>
                    <a:pt x="2552" y="1488"/>
                  </a:lnTo>
                  <a:lnTo>
                    <a:pt x="2542" y="1472"/>
                  </a:lnTo>
                  <a:lnTo>
                    <a:pt x="2530" y="1460"/>
                  </a:lnTo>
                  <a:lnTo>
                    <a:pt x="2516" y="1448"/>
                  </a:lnTo>
                  <a:lnTo>
                    <a:pt x="2502" y="1438"/>
                  </a:lnTo>
                  <a:lnTo>
                    <a:pt x="2486" y="1428"/>
                  </a:lnTo>
                  <a:lnTo>
                    <a:pt x="2470" y="1420"/>
                  </a:lnTo>
                  <a:lnTo>
                    <a:pt x="2454" y="1414"/>
                  </a:lnTo>
                  <a:lnTo>
                    <a:pt x="2436" y="1410"/>
                  </a:lnTo>
                  <a:lnTo>
                    <a:pt x="2418" y="1406"/>
                  </a:lnTo>
                  <a:lnTo>
                    <a:pt x="2398" y="1406"/>
                  </a:lnTo>
                  <a:lnTo>
                    <a:pt x="2398" y="1406"/>
                  </a:lnTo>
                  <a:close/>
                </a:path>
              </a:pathLst>
            </a:custGeom>
            <a:solidFill>
              <a:schemeClr val="accent2"/>
            </a:solidFill>
            <a:ln w="19050">
              <a:solidFill>
                <a:schemeClr val="accent2">
                  <a:lumMod val="20000"/>
                  <a:lumOff val="80000"/>
                </a:schemeClr>
              </a:solidFill>
            </a:ln>
          </p:spPr>
          <p:txBody>
            <a:bodyPr vert="horz" wrap="square" lIns="91440" tIns="45720" rIns="91440" bIns="45720" numCol="1" anchor="t" anchorCtr="0" compatLnSpc="1"/>
            <a:lstStyle/>
            <a:p>
              <a:endParaRPr lang="zh-CN" altLang="en-US">
                <a:ea typeface="+mn-ea"/>
                <a:cs typeface="+mn-ea"/>
              </a:endParaRPr>
            </a:p>
          </p:txBody>
        </p:sp>
        <p:grpSp>
          <p:nvGrpSpPr>
            <p:cNvPr id="54" name="组合 53"/>
            <p:cNvGrpSpPr/>
            <p:nvPr/>
          </p:nvGrpSpPr>
          <p:grpSpPr>
            <a:xfrm>
              <a:off x="4470441" y="3399268"/>
              <a:ext cx="203120" cy="293454"/>
              <a:chOff x="6689725" y="4826000"/>
              <a:chExt cx="588963" cy="850901"/>
            </a:xfrm>
            <a:noFill/>
          </p:grpSpPr>
          <p:sp>
            <p:nvSpPr>
              <p:cNvPr id="55" name="Freeform 5"/>
              <p:cNvSpPr/>
              <p:nvPr/>
            </p:nvSpPr>
            <p:spPr bwMode="auto">
              <a:xfrm>
                <a:off x="6689725" y="4826000"/>
                <a:ext cx="588963" cy="706438"/>
              </a:xfrm>
              <a:custGeom>
                <a:avLst/>
                <a:gdLst>
                  <a:gd name="T0" fmla="*/ 101 w 371"/>
                  <a:gd name="T1" fmla="*/ 410 h 445"/>
                  <a:gd name="T2" fmla="*/ 101 w 371"/>
                  <a:gd name="T3" fmla="*/ 351 h 445"/>
                  <a:gd name="T4" fmla="*/ 80 w 371"/>
                  <a:gd name="T5" fmla="*/ 338 h 445"/>
                  <a:gd name="T6" fmla="*/ 60 w 371"/>
                  <a:gd name="T7" fmla="*/ 322 h 445"/>
                  <a:gd name="T8" fmla="*/ 43 w 371"/>
                  <a:gd name="T9" fmla="*/ 304 h 445"/>
                  <a:gd name="T10" fmla="*/ 28 w 371"/>
                  <a:gd name="T11" fmla="*/ 284 h 445"/>
                  <a:gd name="T12" fmla="*/ 16 w 371"/>
                  <a:gd name="T13" fmla="*/ 262 h 445"/>
                  <a:gd name="T14" fmla="*/ 7 w 371"/>
                  <a:gd name="T15" fmla="*/ 238 h 445"/>
                  <a:gd name="T16" fmla="*/ 2 w 371"/>
                  <a:gd name="T17" fmla="*/ 212 h 445"/>
                  <a:gd name="T18" fmla="*/ 0 w 371"/>
                  <a:gd name="T19" fmla="*/ 185 h 445"/>
                  <a:gd name="T20" fmla="*/ 1 w 371"/>
                  <a:gd name="T21" fmla="*/ 166 h 445"/>
                  <a:gd name="T22" fmla="*/ 8 w 371"/>
                  <a:gd name="T23" fmla="*/ 130 h 445"/>
                  <a:gd name="T24" fmla="*/ 22 w 371"/>
                  <a:gd name="T25" fmla="*/ 97 h 445"/>
                  <a:gd name="T26" fmla="*/ 42 w 371"/>
                  <a:gd name="T27" fmla="*/ 67 h 445"/>
                  <a:gd name="T28" fmla="*/ 67 w 371"/>
                  <a:gd name="T29" fmla="*/ 42 h 445"/>
                  <a:gd name="T30" fmla="*/ 97 w 371"/>
                  <a:gd name="T31" fmla="*/ 22 h 445"/>
                  <a:gd name="T32" fmla="*/ 130 w 371"/>
                  <a:gd name="T33" fmla="*/ 8 h 445"/>
                  <a:gd name="T34" fmla="*/ 166 w 371"/>
                  <a:gd name="T35" fmla="*/ 1 h 445"/>
                  <a:gd name="T36" fmla="*/ 186 w 371"/>
                  <a:gd name="T37" fmla="*/ 0 h 445"/>
                  <a:gd name="T38" fmla="*/ 224 w 371"/>
                  <a:gd name="T39" fmla="*/ 4 h 445"/>
                  <a:gd name="T40" fmla="*/ 258 w 371"/>
                  <a:gd name="T41" fmla="*/ 14 h 445"/>
                  <a:gd name="T42" fmla="*/ 290 w 371"/>
                  <a:gd name="T43" fmla="*/ 32 h 445"/>
                  <a:gd name="T44" fmla="*/ 317 w 371"/>
                  <a:gd name="T45" fmla="*/ 54 h 445"/>
                  <a:gd name="T46" fmla="*/ 340 w 371"/>
                  <a:gd name="T47" fmla="*/ 82 h 445"/>
                  <a:gd name="T48" fmla="*/ 357 w 371"/>
                  <a:gd name="T49" fmla="*/ 113 h 445"/>
                  <a:gd name="T50" fmla="*/ 368 w 371"/>
                  <a:gd name="T51" fmla="*/ 148 h 445"/>
                  <a:gd name="T52" fmla="*/ 371 w 371"/>
                  <a:gd name="T53" fmla="*/ 185 h 445"/>
                  <a:gd name="T54" fmla="*/ 371 w 371"/>
                  <a:gd name="T55" fmla="*/ 199 h 445"/>
                  <a:gd name="T56" fmla="*/ 367 w 371"/>
                  <a:gd name="T57" fmla="*/ 225 h 445"/>
                  <a:gd name="T58" fmla="*/ 360 w 371"/>
                  <a:gd name="T59" fmla="*/ 250 h 445"/>
                  <a:gd name="T60" fmla="*/ 349 w 371"/>
                  <a:gd name="T61" fmla="*/ 274 h 445"/>
                  <a:gd name="T62" fmla="*/ 336 w 371"/>
                  <a:gd name="T63" fmla="*/ 295 h 445"/>
                  <a:gd name="T64" fmla="*/ 320 w 371"/>
                  <a:gd name="T65" fmla="*/ 314 h 445"/>
                  <a:gd name="T66" fmla="*/ 301 w 371"/>
                  <a:gd name="T67" fmla="*/ 331 h 445"/>
                  <a:gd name="T68" fmla="*/ 280 w 371"/>
                  <a:gd name="T69" fmla="*/ 346 h 445"/>
                  <a:gd name="T70" fmla="*/ 269 w 371"/>
                  <a:gd name="T71" fmla="*/ 394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71" h="445">
                    <a:moveTo>
                      <a:pt x="260" y="445"/>
                    </a:moveTo>
                    <a:lnTo>
                      <a:pt x="101" y="410"/>
                    </a:lnTo>
                    <a:lnTo>
                      <a:pt x="101" y="351"/>
                    </a:lnTo>
                    <a:lnTo>
                      <a:pt x="101" y="351"/>
                    </a:lnTo>
                    <a:lnTo>
                      <a:pt x="90" y="345"/>
                    </a:lnTo>
                    <a:lnTo>
                      <a:pt x="80" y="338"/>
                    </a:lnTo>
                    <a:lnTo>
                      <a:pt x="70" y="331"/>
                    </a:lnTo>
                    <a:lnTo>
                      <a:pt x="60" y="322"/>
                    </a:lnTo>
                    <a:lnTo>
                      <a:pt x="51" y="314"/>
                    </a:lnTo>
                    <a:lnTo>
                      <a:pt x="43" y="304"/>
                    </a:lnTo>
                    <a:lnTo>
                      <a:pt x="35" y="294"/>
                    </a:lnTo>
                    <a:lnTo>
                      <a:pt x="28" y="284"/>
                    </a:lnTo>
                    <a:lnTo>
                      <a:pt x="22" y="273"/>
                    </a:lnTo>
                    <a:lnTo>
                      <a:pt x="16" y="262"/>
                    </a:lnTo>
                    <a:lnTo>
                      <a:pt x="11" y="250"/>
                    </a:lnTo>
                    <a:lnTo>
                      <a:pt x="7" y="238"/>
                    </a:lnTo>
                    <a:lnTo>
                      <a:pt x="4" y="224"/>
                    </a:lnTo>
                    <a:lnTo>
                      <a:pt x="2" y="212"/>
                    </a:lnTo>
                    <a:lnTo>
                      <a:pt x="1" y="198"/>
                    </a:lnTo>
                    <a:lnTo>
                      <a:pt x="0" y="185"/>
                    </a:lnTo>
                    <a:lnTo>
                      <a:pt x="0" y="185"/>
                    </a:lnTo>
                    <a:lnTo>
                      <a:pt x="1" y="166"/>
                    </a:lnTo>
                    <a:lnTo>
                      <a:pt x="4" y="148"/>
                    </a:lnTo>
                    <a:lnTo>
                      <a:pt x="8" y="130"/>
                    </a:lnTo>
                    <a:lnTo>
                      <a:pt x="15" y="113"/>
                    </a:lnTo>
                    <a:lnTo>
                      <a:pt x="22" y="97"/>
                    </a:lnTo>
                    <a:lnTo>
                      <a:pt x="32" y="82"/>
                    </a:lnTo>
                    <a:lnTo>
                      <a:pt x="42" y="67"/>
                    </a:lnTo>
                    <a:lnTo>
                      <a:pt x="54" y="54"/>
                    </a:lnTo>
                    <a:lnTo>
                      <a:pt x="67" y="42"/>
                    </a:lnTo>
                    <a:lnTo>
                      <a:pt x="82" y="32"/>
                    </a:lnTo>
                    <a:lnTo>
                      <a:pt x="97" y="22"/>
                    </a:lnTo>
                    <a:lnTo>
                      <a:pt x="113" y="14"/>
                    </a:lnTo>
                    <a:lnTo>
                      <a:pt x="130" y="8"/>
                    </a:lnTo>
                    <a:lnTo>
                      <a:pt x="148" y="4"/>
                    </a:lnTo>
                    <a:lnTo>
                      <a:pt x="166" y="1"/>
                    </a:lnTo>
                    <a:lnTo>
                      <a:pt x="186" y="0"/>
                    </a:lnTo>
                    <a:lnTo>
                      <a:pt x="186" y="0"/>
                    </a:lnTo>
                    <a:lnTo>
                      <a:pt x="205" y="1"/>
                    </a:lnTo>
                    <a:lnTo>
                      <a:pt x="224" y="4"/>
                    </a:lnTo>
                    <a:lnTo>
                      <a:pt x="241" y="8"/>
                    </a:lnTo>
                    <a:lnTo>
                      <a:pt x="258" y="14"/>
                    </a:lnTo>
                    <a:lnTo>
                      <a:pt x="274" y="22"/>
                    </a:lnTo>
                    <a:lnTo>
                      <a:pt x="290" y="32"/>
                    </a:lnTo>
                    <a:lnTo>
                      <a:pt x="304" y="42"/>
                    </a:lnTo>
                    <a:lnTo>
                      <a:pt x="317" y="54"/>
                    </a:lnTo>
                    <a:lnTo>
                      <a:pt x="329" y="67"/>
                    </a:lnTo>
                    <a:lnTo>
                      <a:pt x="340" y="82"/>
                    </a:lnTo>
                    <a:lnTo>
                      <a:pt x="349" y="97"/>
                    </a:lnTo>
                    <a:lnTo>
                      <a:pt x="357" y="113"/>
                    </a:lnTo>
                    <a:lnTo>
                      <a:pt x="363" y="130"/>
                    </a:lnTo>
                    <a:lnTo>
                      <a:pt x="368" y="148"/>
                    </a:lnTo>
                    <a:lnTo>
                      <a:pt x="370" y="166"/>
                    </a:lnTo>
                    <a:lnTo>
                      <a:pt x="371" y="185"/>
                    </a:lnTo>
                    <a:lnTo>
                      <a:pt x="371" y="185"/>
                    </a:lnTo>
                    <a:lnTo>
                      <a:pt x="371" y="199"/>
                    </a:lnTo>
                    <a:lnTo>
                      <a:pt x="369" y="212"/>
                    </a:lnTo>
                    <a:lnTo>
                      <a:pt x="367" y="225"/>
                    </a:lnTo>
                    <a:lnTo>
                      <a:pt x="364" y="238"/>
                    </a:lnTo>
                    <a:lnTo>
                      <a:pt x="360" y="250"/>
                    </a:lnTo>
                    <a:lnTo>
                      <a:pt x="355" y="262"/>
                    </a:lnTo>
                    <a:lnTo>
                      <a:pt x="349" y="274"/>
                    </a:lnTo>
                    <a:lnTo>
                      <a:pt x="343" y="285"/>
                    </a:lnTo>
                    <a:lnTo>
                      <a:pt x="336" y="295"/>
                    </a:lnTo>
                    <a:lnTo>
                      <a:pt x="328" y="305"/>
                    </a:lnTo>
                    <a:lnTo>
                      <a:pt x="320" y="314"/>
                    </a:lnTo>
                    <a:lnTo>
                      <a:pt x="311" y="323"/>
                    </a:lnTo>
                    <a:lnTo>
                      <a:pt x="301" y="331"/>
                    </a:lnTo>
                    <a:lnTo>
                      <a:pt x="291" y="339"/>
                    </a:lnTo>
                    <a:lnTo>
                      <a:pt x="280" y="346"/>
                    </a:lnTo>
                    <a:lnTo>
                      <a:pt x="269" y="352"/>
                    </a:lnTo>
                    <a:lnTo>
                      <a:pt x="269" y="394"/>
                    </a:lnTo>
                    <a:lnTo>
                      <a:pt x="176" y="371"/>
                    </a:lnTo>
                  </a:path>
                </a:pathLst>
              </a:custGeom>
              <a:grpFill/>
              <a:ln w="6350">
                <a:solidFill>
                  <a:schemeClr val="bg1"/>
                </a:solidFill>
                <a:prstDash val="solid"/>
                <a:round/>
              </a:ln>
            </p:spPr>
            <p:txBody>
              <a:bodyPr vert="horz" wrap="square" lIns="91440" tIns="45720" rIns="91440" bIns="45720" numCol="1" anchor="t" anchorCtr="0" compatLnSpc="1"/>
              <a:lstStyle/>
              <a:p>
                <a:endParaRPr lang="zh-CN" altLang="en-US">
                  <a:ea typeface="+mn-ea"/>
                  <a:cs typeface="+mn-ea"/>
                </a:endParaRPr>
              </a:p>
            </p:txBody>
          </p:sp>
          <p:sp>
            <p:nvSpPr>
              <p:cNvPr id="56" name="Line 6"/>
              <p:cNvSpPr>
                <a:spLocks noChangeShapeType="1"/>
              </p:cNvSpPr>
              <p:nvPr/>
            </p:nvSpPr>
            <p:spPr bwMode="auto">
              <a:xfrm flipH="1" flipV="1">
                <a:off x="6850063" y="5551488"/>
                <a:ext cx="252413" cy="55563"/>
              </a:xfrm>
              <a:prstGeom prst="line">
                <a:avLst/>
              </a:prstGeom>
              <a:grpFill/>
              <a:ln w="6350">
                <a:solidFill>
                  <a:schemeClr val="bg1"/>
                </a:solidFill>
                <a:prstDash val="solid"/>
                <a:round/>
              </a:ln>
            </p:spPr>
            <p:txBody>
              <a:bodyPr vert="horz" wrap="square" lIns="91440" tIns="45720" rIns="91440" bIns="45720" numCol="1" anchor="t" anchorCtr="0" compatLnSpc="1"/>
              <a:lstStyle/>
              <a:p>
                <a:endParaRPr lang="zh-CN" altLang="en-US">
                  <a:ea typeface="+mn-ea"/>
                  <a:cs typeface="+mn-ea"/>
                </a:endParaRPr>
              </a:p>
            </p:txBody>
          </p:sp>
          <p:sp>
            <p:nvSpPr>
              <p:cNvPr id="57" name="Line 7"/>
              <p:cNvSpPr>
                <a:spLocks noChangeShapeType="1"/>
              </p:cNvSpPr>
              <p:nvPr/>
            </p:nvSpPr>
            <p:spPr bwMode="auto">
              <a:xfrm flipH="1" flipV="1">
                <a:off x="6870700" y="5630863"/>
                <a:ext cx="211138" cy="46038"/>
              </a:xfrm>
              <a:prstGeom prst="line">
                <a:avLst/>
              </a:prstGeom>
              <a:grpFill/>
              <a:ln w="6350">
                <a:solidFill>
                  <a:schemeClr val="bg1"/>
                </a:solidFill>
                <a:prstDash val="solid"/>
                <a:round/>
              </a:ln>
            </p:spPr>
            <p:txBody>
              <a:bodyPr vert="horz" wrap="square" lIns="91440" tIns="45720" rIns="91440" bIns="45720" numCol="1" anchor="t" anchorCtr="0" compatLnSpc="1"/>
              <a:lstStyle/>
              <a:p>
                <a:endParaRPr lang="zh-CN" altLang="en-US">
                  <a:ea typeface="+mn-ea"/>
                  <a:cs typeface="+mn-ea"/>
                </a:endParaRPr>
              </a:p>
            </p:txBody>
          </p:sp>
        </p:grpSp>
      </p:grpSp>
      <p:grpSp>
        <p:nvGrpSpPr>
          <p:cNvPr id="58" name="组合 57"/>
          <p:cNvGrpSpPr/>
          <p:nvPr/>
        </p:nvGrpSpPr>
        <p:grpSpPr>
          <a:xfrm>
            <a:off x="8336404" y="4250725"/>
            <a:ext cx="577427" cy="577427"/>
            <a:chOff x="5533156" y="2710411"/>
            <a:chExt cx="303402" cy="303402"/>
          </a:xfrm>
        </p:grpSpPr>
        <p:sp>
          <p:nvSpPr>
            <p:cNvPr id="59" name="椭圆 58"/>
            <p:cNvSpPr/>
            <p:nvPr/>
          </p:nvSpPr>
          <p:spPr>
            <a:xfrm>
              <a:off x="5533156" y="2710411"/>
              <a:ext cx="303402" cy="303402"/>
            </a:xfrm>
            <a:prstGeom prst="ellipse">
              <a:avLst/>
            </a:prstGeom>
            <a:solidFill>
              <a:schemeClr val="accent2"/>
            </a:solidFill>
            <a:ln w="12700">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endParaRPr>
            </a:p>
          </p:txBody>
        </p:sp>
        <p:grpSp>
          <p:nvGrpSpPr>
            <p:cNvPr id="60" name="组合 59"/>
            <p:cNvGrpSpPr/>
            <p:nvPr/>
          </p:nvGrpSpPr>
          <p:grpSpPr>
            <a:xfrm>
              <a:off x="5632494" y="2786461"/>
              <a:ext cx="104727" cy="151304"/>
              <a:chOff x="6689725" y="4826000"/>
              <a:chExt cx="588963" cy="850901"/>
            </a:xfrm>
            <a:noFill/>
          </p:grpSpPr>
          <p:sp>
            <p:nvSpPr>
              <p:cNvPr id="61" name="Freeform 5"/>
              <p:cNvSpPr/>
              <p:nvPr/>
            </p:nvSpPr>
            <p:spPr bwMode="auto">
              <a:xfrm>
                <a:off x="6689725" y="4826000"/>
                <a:ext cx="588963" cy="706438"/>
              </a:xfrm>
              <a:custGeom>
                <a:avLst/>
                <a:gdLst>
                  <a:gd name="T0" fmla="*/ 101 w 371"/>
                  <a:gd name="T1" fmla="*/ 410 h 445"/>
                  <a:gd name="T2" fmla="*/ 101 w 371"/>
                  <a:gd name="T3" fmla="*/ 351 h 445"/>
                  <a:gd name="T4" fmla="*/ 80 w 371"/>
                  <a:gd name="T5" fmla="*/ 338 h 445"/>
                  <a:gd name="T6" fmla="*/ 60 w 371"/>
                  <a:gd name="T7" fmla="*/ 322 h 445"/>
                  <a:gd name="T8" fmla="*/ 43 w 371"/>
                  <a:gd name="T9" fmla="*/ 304 h 445"/>
                  <a:gd name="T10" fmla="*/ 28 w 371"/>
                  <a:gd name="T11" fmla="*/ 284 h 445"/>
                  <a:gd name="T12" fmla="*/ 16 w 371"/>
                  <a:gd name="T13" fmla="*/ 262 h 445"/>
                  <a:gd name="T14" fmla="*/ 7 w 371"/>
                  <a:gd name="T15" fmla="*/ 238 h 445"/>
                  <a:gd name="T16" fmla="*/ 2 w 371"/>
                  <a:gd name="T17" fmla="*/ 212 h 445"/>
                  <a:gd name="T18" fmla="*/ 0 w 371"/>
                  <a:gd name="T19" fmla="*/ 185 h 445"/>
                  <a:gd name="T20" fmla="*/ 1 w 371"/>
                  <a:gd name="T21" fmla="*/ 166 h 445"/>
                  <a:gd name="T22" fmla="*/ 8 w 371"/>
                  <a:gd name="T23" fmla="*/ 130 h 445"/>
                  <a:gd name="T24" fmla="*/ 22 w 371"/>
                  <a:gd name="T25" fmla="*/ 97 h 445"/>
                  <a:gd name="T26" fmla="*/ 42 w 371"/>
                  <a:gd name="T27" fmla="*/ 67 h 445"/>
                  <a:gd name="T28" fmla="*/ 67 w 371"/>
                  <a:gd name="T29" fmla="*/ 42 h 445"/>
                  <a:gd name="T30" fmla="*/ 97 w 371"/>
                  <a:gd name="T31" fmla="*/ 22 h 445"/>
                  <a:gd name="T32" fmla="*/ 130 w 371"/>
                  <a:gd name="T33" fmla="*/ 8 h 445"/>
                  <a:gd name="T34" fmla="*/ 166 w 371"/>
                  <a:gd name="T35" fmla="*/ 1 h 445"/>
                  <a:gd name="T36" fmla="*/ 186 w 371"/>
                  <a:gd name="T37" fmla="*/ 0 h 445"/>
                  <a:gd name="T38" fmla="*/ 224 w 371"/>
                  <a:gd name="T39" fmla="*/ 4 h 445"/>
                  <a:gd name="T40" fmla="*/ 258 w 371"/>
                  <a:gd name="T41" fmla="*/ 14 h 445"/>
                  <a:gd name="T42" fmla="*/ 290 w 371"/>
                  <a:gd name="T43" fmla="*/ 32 h 445"/>
                  <a:gd name="T44" fmla="*/ 317 w 371"/>
                  <a:gd name="T45" fmla="*/ 54 h 445"/>
                  <a:gd name="T46" fmla="*/ 340 w 371"/>
                  <a:gd name="T47" fmla="*/ 82 h 445"/>
                  <a:gd name="T48" fmla="*/ 357 w 371"/>
                  <a:gd name="T49" fmla="*/ 113 h 445"/>
                  <a:gd name="T50" fmla="*/ 368 w 371"/>
                  <a:gd name="T51" fmla="*/ 148 h 445"/>
                  <a:gd name="T52" fmla="*/ 371 w 371"/>
                  <a:gd name="T53" fmla="*/ 185 h 445"/>
                  <a:gd name="T54" fmla="*/ 371 w 371"/>
                  <a:gd name="T55" fmla="*/ 199 h 445"/>
                  <a:gd name="T56" fmla="*/ 367 w 371"/>
                  <a:gd name="T57" fmla="*/ 225 h 445"/>
                  <a:gd name="T58" fmla="*/ 360 w 371"/>
                  <a:gd name="T59" fmla="*/ 250 h 445"/>
                  <a:gd name="T60" fmla="*/ 349 w 371"/>
                  <a:gd name="T61" fmla="*/ 274 h 445"/>
                  <a:gd name="T62" fmla="*/ 336 w 371"/>
                  <a:gd name="T63" fmla="*/ 295 h 445"/>
                  <a:gd name="T64" fmla="*/ 320 w 371"/>
                  <a:gd name="T65" fmla="*/ 314 h 445"/>
                  <a:gd name="T66" fmla="*/ 301 w 371"/>
                  <a:gd name="T67" fmla="*/ 331 h 445"/>
                  <a:gd name="T68" fmla="*/ 280 w 371"/>
                  <a:gd name="T69" fmla="*/ 346 h 445"/>
                  <a:gd name="T70" fmla="*/ 269 w 371"/>
                  <a:gd name="T71" fmla="*/ 394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71" h="445">
                    <a:moveTo>
                      <a:pt x="260" y="445"/>
                    </a:moveTo>
                    <a:lnTo>
                      <a:pt x="101" y="410"/>
                    </a:lnTo>
                    <a:lnTo>
                      <a:pt x="101" y="351"/>
                    </a:lnTo>
                    <a:lnTo>
                      <a:pt x="101" y="351"/>
                    </a:lnTo>
                    <a:lnTo>
                      <a:pt x="90" y="345"/>
                    </a:lnTo>
                    <a:lnTo>
                      <a:pt x="80" y="338"/>
                    </a:lnTo>
                    <a:lnTo>
                      <a:pt x="70" y="331"/>
                    </a:lnTo>
                    <a:lnTo>
                      <a:pt x="60" y="322"/>
                    </a:lnTo>
                    <a:lnTo>
                      <a:pt x="51" y="314"/>
                    </a:lnTo>
                    <a:lnTo>
                      <a:pt x="43" y="304"/>
                    </a:lnTo>
                    <a:lnTo>
                      <a:pt x="35" y="294"/>
                    </a:lnTo>
                    <a:lnTo>
                      <a:pt x="28" y="284"/>
                    </a:lnTo>
                    <a:lnTo>
                      <a:pt x="22" y="273"/>
                    </a:lnTo>
                    <a:lnTo>
                      <a:pt x="16" y="262"/>
                    </a:lnTo>
                    <a:lnTo>
                      <a:pt x="11" y="250"/>
                    </a:lnTo>
                    <a:lnTo>
                      <a:pt x="7" y="238"/>
                    </a:lnTo>
                    <a:lnTo>
                      <a:pt x="4" y="224"/>
                    </a:lnTo>
                    <a:lnTo>
                      <a:pt x="2" y="212"/>
                    </a:lnTo>
                    <a:lnTo>
                      <a:pt x="1" y="198"/>
                    </a:lnTo>
                    <a:lnTo>
                      <a:pt x="0" y="185"/>
                    </a:lnTo>
                    <a:lnTo>
                      <a:pt x="0" y="185"/>
                    </a:lnTo>
                    <a:lnTo>
                      <a:pt x="1" y="166"/>
                    </a:lnTo>
                    <a:lnTo>
                      <a:pt x="4" y="148"/>
                    </a:lnTo>
                    <a:lnTo>
                      <a:pt x="8" y="130"/>
                    </a:lnTo>
                    <a:lnTo>
                      <a:pt x="15" y="113"/>
                    </a:lnTo>
                    <a:lnTo>
                      <a:pt x="22" y="97"/>
                    </a:lnTo>
                    <a:lnTo>
                      <a:pt x="32" y="82"/>
                    </a:lnTo>
                    <a:lnTo>
                      <a:pt x="42" y="67"/>
                    </a:lnTo>
                    <a:lnTo>
                      <a:pt x="54" y="54"/>
                    </a:lnTo>
                    <a:lnTo>
                      <a:pt x="67" y="42"/>
                    </a:lnTo>
                    <a:lnTo>
                      <a:pt x="82" y="32"/>
                    </a:lnTo>
                    <a:lnTo>
                      <a:pt x="97" y="22"/>
                    </a:lnTo>
                    <a:lnTo>
                      <a:pt x="113" y="14"/>
                    </a:lnTo>
                    <a:lnTo>
                      <a:pt x="130" y="8"/>
                    </a:lnTo>
                    <a:lnTo>
                      <a:pt x="148" y="4"/>
                    </a:lnTo>
                    <a:lnTo>
                      <a:pt x="166" y="1"/>
                    </a:lnTo>
                    <a:lnTo>
                      <a:pt x="186" y="0"/>
                    </a:lnTo>
                    <a:lnTo>
                      <a:pt x="186" y="0"/>
                    </a:lnTo>
                    <a:lnTo>
                      <a:pt x="205" y="1"/>
                    </a:lnTo>
                    <a:lnTo>
                      <a:pt x="224" y="4"/>
                    </a:lnTo>
                    <a:lnTo>
                      <a:pt x="241" y="8"/>
                    </a:lnTo>
                    <a:lnTo>
                      <a:pt x="258" y="14"/>
                    </a:lnTo>
                    <a:lnTo>
                      <a:pt x="274" y="22"/>
                    </a:lnTo>
                    <a:lnTo>
                      <a:pt x="290" y="32"/>
                    </a:lnTo>
                    <a:lnTo>
                      <a:pt x="304" y="42"/>
                    </a:lnTo>
                    <a:lnTo>
                      <a:pt x="317" y="54"/>
                    </a:lnTo>
                    <a:lnTo>
                      <a:pt x="329" y="67"/>
                    </a:lnTo>
                    <a:lnTo>
                      <a:pt x="340" y="82"/>
                    </a:lnTo>
                    <a:lnTo>
                      <a:pt x="349" y="97"/>
                    </a:lnTo>
                    <a:lnTo>
                      <a:pt x="357" y="113"/>
                    </a:lnTo>
                    <a:lnTo>
                      <a:pt x="363" y="130"/>
                    </a:lnTo>
                    <a:lnTo>
                      <a:pt x="368" y="148"/>
                    </a:lnTo>
                    <a:lnTo>
                      <a:pt x="370" y="166"/>
                    </a:lnTo>
                    <a:lnTo>
                      <a:pt x="371" y="185"/>
                    </a:lnTo>
                    <a:lnTo>
                      <a:pt x="371" y="185"/>
                    </a:lnTo>
                    <a:lnTo>
                      <a:pt x="371" y="199"/>
                    </a:lnTo>
                    <a:lnTo>
                      <a:pt x="369" y="212"/>
                    </a:lnTo>
                    <a:lnTo>
                      <a:pt x="367" y="225"/>
                    </a:lnTo>
                    <a:lnTo>
                      <a:pt x="364" y="238"/>
                    </a:lnTo>
                    <a:lnTo>
                      <a:pt x="360" y="250"/>
                    </a:lnTo>
                    <a:lnTo>
                      <a:pt x="355" y="262"/>
                    </a:lnTo>
                    <a:lnTo>
                      <a:pt x="349" y="274"/>
                    </a:lnTo>
                    <a:lnTo>
                      <a:pt x="343" y="285"/>
                    </a:lnTo>
                    <a:lnTo>
                      <a:pt x="336" y="295"/>
                    </a:lnTo>
                    <a:lnTo>
                      <a:pt x="328" y="305"/>
                    </a:lnTo>
                    <a:lnTo>
                      <a:pt x="320" y="314"/>
                    </a:lnTo>
                    <a:lnTo>
                      <a:pt x="311" y="323"/>
                    </a:lnTo>
                    <a:lnTo>
                      <a:pt x="301" y="331"/>
                    </a:lnTo>
                    <a:lnTo>
                      <a:pt x="291" y="339"/>
                    </a:lnTo>
                    <a:lnTo>
                      <a:pt x="280" y="346"/>
                    </a:lnTo>
                    <a:lnTo>
                      <a:pt x="269" y="352"/>
                    </a:lnTo>
                    <a:lnTo>
                      <a:pt x="269" y="394"/>
                    </a:lnTo>
                    <a:lnTo>
                      <a:pt x="176" y="371"/>
                    </a:lnTo>
                  </a:path>
                </a:pathLst>
              </a:custGeom>
              <a:grpFill/>
              <a:ln w="6350">
                <a:solidFill>
                  <a:schemeClr val="bg1"/>
                </a:solidFill>
                <a:prstDash val="solid"/>
                <a:round/>
              </a:ln>
            </p:spPr>
            <p:txBody>
              <a:bodyPr vert="horz" wrap="square" lIns="91440" tIns="45720" rIns="91440" bIns="45720" numCol="1" anchor="t" anchorCtr="0" compatLnSpc="1"/>
              <a:lstStyle/>
              <a:p>
                <a:endParaRPr lang="zh-CN" altLang="en-US">
                  <a:ea typeface="+mn-ea"/>
                  <a:cs typeface="+mn-ea"/>
                </a:endParaRPr>
              </a:p>
            </p:txBody>
          </p:sp>
          <p:sp>
            <p:nvSpPr>
              <p:cNvPr id="62" name="Line 6"/>
              <p:cNvSpPr>
                <a:spLocks noChangeShapeType="1"/>
              </p:cNvSpPr>
              <p:nvPr/>
            </p:nvSpPr>
            <p:spPr bwMode="auto">
              <a:xfrm flipH="1" flipV="1">
                <a:off x="6850063" y="5551488"/>
                <a:ext cx="252413" cy="55563"/>
              </a:xfrm>
              <a:prstGeom prst="line">
                <a:avLst/>
              </a:prstGeom>
              <a:grpFill/>
              <a:ln w="6350">
                <a:solidFill>
                  <a:schemeClr val="bg1"/>
                </a:solidFill>
                <a:prstDash val="solid"/>
                <a:round/>
              </a:ln>
            </p:spPr>
            <p:txBody>
              <a:bodyPr vert="horz" wrap="square" lIns="91440" tIns="45720" rIns="91440" bIns="45720" numCol="1" anchor="t" anchorCtr="0" compatLnSpc="1"/>
              <a:lstStyle/>
              <a:p>
                <a:endParaRPr lang="zh-CN" altLang="en-US">
                  <a:ea typeface="+mn-ea"/>
                  <a:cs typeface="+mn-ea"/>
                </a:endParaRPr>
              </a:p>
            </p:txBody>
          </p:sp>
          <p:sp>
            <p:nvSpPr>
              <p:cNvPr id="63" name="Line 7"/>
              <p:cNvSpPr>
                <a:spLocks noChangeShapeType="1"/>
              </p:cNvSpPr>
              <p:nvPr/>
            </p:nvSpPr>
            <p:spPr bwMode="auto">
              <a:xfrm flipH="1" flipV="1">
                <a:off x="6870700" y="5630863"/>
                <a:ext cx="211138" cy="46038"/>
              </a:xfrm>
              <a:prstGeom prst="line">
                <a:avLst/>
              </a:prstGeom>
              <a:grpFill/>
              <a:ln w="6350">
                <a:solidFill>
                  <a:schemeClr val="bg1"/>
                </a:solidFill>
                <a:prstDash val="solid"/>
                <a:round/>
              </a:ln>
            </p:spPr>
            <p:txBody>
              <a:bodyPr vert="horz" wrap="square" lIns="91440" tIns="45720" rIns="91440" bIns="45720" numCol="1" anchor="t" anchorCtr="0" compatLnSpc="1"/>
              <a:lstStyle/>
              <a:p>
                <a:endParaRPr lang="zh-CN" altLang="en-US">
                  <a:ea typeface="+mn-ea"/>
                  <a:cs typeface="+mn-ea"/>
                </a:endParaRPr>
              </a:p>
            </p:txBody>
          </p:sp>
        </p:grpSp>
      </p:grpSp>
      <p:grpSp>
        <p:nvGrpSpPr>
          <p:cNvPr id="64" name="组合 63"/>
          <p:cNvGrpSpPr/>
          <p:nvPr/>
        </p:nvGrpSpPr>
        <p:grpSpPr>
          <a:xfrm>
            <a:off x="3198706" y="2249705"/>
            <a:ext cx="577427" cy="577427"/>
            <a:chOff x="2616863" y="1351983"/>
            <a:chExt cx="303402" cy="303402"/>
          </a:xfrm>
        </p:grpSpPr>
        <p:sp>
          <p:nvSpPr>
            <p:cNvPr id="65" name="椭圆 64"/>
            <p:cNvSpPr/>
            <p:nvPr/>
          </p:nvSpPr>
          <p:spPr>
            <a:xfrm>
              <a:off x="2616863" y="1351983"/>
              <a:ext cx="303402" cy="303402"/>
            </a:xfrm>
            <a:prstGeom prst="ellipse">
              <a:avLst/>
            </a:prstGeom>
            <a:solidFill>
              <a:schemeClr val="accent1"/>
            </a:solidFill>
            <a:ln w="1270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endParaRPr>
            </a:p>
          </p:txBody>
        </p:sp>
        <p:grpSp>
          <p:nvGrpSpPr>
            <p:cNvPr id="66" name="组合 65"/>
            <p:cNvGrpSpPr/>
            <p:nvPr/>
          </p:nvGrpSpPr>
          <p:grpSpPr>
            <a:xfrm>
              <a:off x="2692771" y="1428033"/>
              <a:ext cx="151586" cy="151304"/>
              <a:chOff x="4064000" y="6135688"/>
              <a:chExt cx="852488" cy="850900"/>
            </a:xfrm>
            <a:noFill/>
          </p:grpSpPr>
          <p:sp>
            <p:nvSpPr>
              <p:cNvPr id="67" name="Freeform 11"/>
              <p:cNvSpPr/>
              <p:nvPr/>
            </p:nvSpPr>
            <p:spPr bwMode="auto">
              <a:xfrm>
                <a:off x="4064000" y="6135688"/>
                <a:ext cx="852488" cy="850900"/>
              </a:xfrm>
              <a:custGeom>
                <a:avLst/>
                <a:gdLst>
                  <a:gd name="T0" fmla="*/ 529 w 537"/>
                  <a:gd name="T1" fmla="*/ 80 h 536"/>
                  <a:gd name="T2" fmla="*/ 456 w 537"/>
                  <a:gd name="T3" fmla="*/ 7 h 536"/>
                  <a:gd name="T4" fmla="*/ 456 w 537"/>
                  <a:gd name="T5" fmla="*/ 7 h 536"/>
                  <a:gd name="T6" fmla="*/ 452 w 537"/>
                  <a:gd name="T7" fmla="*/ 3 h 536"/>
                  <a:gd name="T8" fmla="*/ 447 w 537"/>
                  <a:gd name="T9" fmla="*/ 1 h 536"/>
                  <a:gd name="T10" fmla="*/ 442 w 537"/>
                  <a:gd name="T11" fmla="*/ 0 h 536"/>
                  <a:gd name="T12" fmla="*/ 437 w 537"/>
                  <a:gd name="T13" fmla="*/ 0 h 536"/>
                  <a:gd name="T14" fmla="*/ 432 w 537"/>
                  <a:gd name="T15" fmla="*/ 0 h 536"/>
                  <a:gd name="T16" fmla="*/ 427 w 537"/>
                  <a:gd name="T17" fmla="*/ 2 h 536"/>
                  <a:gd name="T18" fmla="*/ 422 w 537"/>
                  <a:gd name="T19" fmla="*/ 5 h 536"/>
                  <a:gd name="T20" fmla="*/ 417 w 537"/>
                  <a:gd name="T21" fmla="*/ 8 h 536"/>
                  <a:gd name="T22" fmla="*/ 367 w 537"/>
                  <a:gd name="T23" fmla="*/ 59 h 536"/>
                  <a:gd name="T24" fmla="*/ 43 w 537"/>
                  <a:gd name="T25" fmla="*/ 383 h 536"/>
                  <a:gd name="T26" fmla="*/ 0 w 537"/>
                  <a:gd name="T27" fmla="*/ 536 h 536"/>
                  <a:gd name="T28" fmla="*/ 153 w 537"/>
                  <a:gd name="T29" fmla="*/ 494 h 536"/>
                  <a:gd name="T30" fmla="*/ 478 w 537"/>
                  <a:gd name="T31" fmla="*/ 169 h 536"/>
                  <a:gd name="T32" fmla="*/ 528 w 537"/>
                  <a:gd name="T33" fmla="*/ 119 h 536"/>
                  <a:gd name="T34" fmla="*/ 528 w 537"/>
                  <a:gd name="T35" fmla="*/ 119 h 536"/>
                  <a:gd name="T36" fmla="*/ 531 w 537"/>
                  <a:gd name="T37" fmla="*/ 115 h 536"/>
                  <a:gd name="T38" fmla="*/ 534 w 537"/>
                  <a:gd name="T39" fmla="*/ 110 h 536"/>
                  <a:gd name="T40" fmla="*/ 536 w 537"/>
                  <a:gd name="T41" fmla="*/ 105 h 536"/>
                  <a:gd name="T42" fmla="*/ 537 w 537"/>
                  <a:gd name="T43" fmla="*/ 99 h 536"/>
                  <a:gd name="T44" fmla="*/ 536 w 537"/>
                  <a:gd name="T45" fmla="*/ 94 h 536"/>
                  <a:gd name="T46" fmla="*/ 535 w 537"/>
                  <a:gd name="T47" fmla="*/ 89 h 536"/>
                  <a:gd name="T48" fmla="*/ 533 w 537"/>
                  <a:gd name="T49" fmla="*/ 85 h 536"/>
                  <a:gd name="T50" fmla="*/ 529 w 537"/>
                  <a:gd name="T51" fmla="*/ 80 h 536"/>
                  <a:gd name="T52" fmla="*/ 529 w 537"/>
                  <a:gd name="T53" fmla="*/ 80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37" h="536">
                    <a:moveTo>
                      <a:pt x="529" y="80"/>
                    </a:moveTo>
                    <a:lnTo>
                      <a:pt x="456" y="7"/>
                    </a:lnTo>
                    <a:lnTo>
                      <a:pt x="456" y="7"/>
                    </a:lnTo>
                    <a:lnTo>
                      <a:pt x="452" y="3"/>
                    </a:lnTo>
                    <a:lnTo>
                      <a:pt x="447" y="1"/>
                    </a:lnTo>
                    <a:lnTo>
                      <a:pt x="442" y="0"/>
                    </a:lnTo>
                    <a:lnTo>
                      <a:pt x="437" y="0"/>
                    </a:lnTo>
                    <a:lnTo>
                      <a:pt x="432" y="0"/>
                    </a:lnTo>
                    <a:lnTo>
                      <a:pt x="427" y="2"/>
                    </a:lnTo>
                    <a:lnTo>
                      <a:pt x="422" y="5"/>
                    </a:lnTo>
                    <a:lnTo>
                      <a:pt x="417" y="8"/>
                    </a:lnTo>
                    <a:lnTo>
                      <a:pt x="367" y="59"/>
                    </a:lnTo>
                    <a:lnTo>
                      <a:pt x="43" y="383"/>
                    </a:lnTo>
                    <a:lnTo>
                      <a:pt x="0" y="536"/>
                    </a:lnTo>
                    <a:lnTo>
                      <a:pt x="153" y="494"/>
                    </a:lnTo>
                    <a:lnTo>
                      <a:pt x="478" y="169"/>
                    </a:lnTo>
                    <a:lnTo>
                      <a:pt x="528" y="119"/>
                    </a:lnTo>
                    <a:lnTo>
                      <a:pt x="528" y="119"/>
                    </a:lnTo>
                    <a:lnTo>
                      <a:pt x="531" y="115"/>
                    </a:lnTo>
                    <a:lnTo>
                      <a:pt x="534" y="110"/>
                    </a:lnTo>
                    <a:lnTo>
                      <a:pt x="536" y="105"/>
                    </a:lnTo>
                    <a:lnTo>
                      <a:pt x="537" y="99"/>
                    </a:lnTo>
                    <a:lnTo>
                      <a:pt x="536" y="94"/>
                    </a:lnTo>
                    <a:lnTo>
                      <a:pt x="535" y="89"/>
                    </a:lnTo>
                    <a:lnTo>
                      <a:pt x="533" y="85"/>
                    </a:lnTo>
                    <a:lnTo>
                      <a:pt x="529" y="80"/>
                    </a:lnTo>
                    <a:lnTo>
                      <a:pt x="529" y="80"/>
                    </a:lnTo>
                    <a:close/>
                  </a:path>
                </a:pathLst>
              </a:custGeom>
              <a:grpFill/>
              <a:ln w="6350">
                <a:solidFill>
                  <a:schemeClr val="bg1"/>
                </a:solidFill>
                <a:prstDash val="solid"/>
                <a:round/>
              </a:ln>
            </p:spPr>
            <p:txBody>
              <a:bodyPr vert="horz" wrap="square" lIns="91440" tIns="45720" rIns="91440" bIns="45720" numCol="1" anchor="t" anchorCtr="0" compatLnSpc="1"/>
              <a:lstStyle/>
              <a:p>
                <a:endParaRPr lang="zh-CN" altLang="en-US">
                  <a:ea typeface="+mn-ea"/>
                  <a:cs typeface="+mn-ea"/>
                </a:endParaRPr>
              </a:p>
            </p:txBody>
          </p:sp>
          <p:sp>
            <p:nvSpPr>
              <p:cNvPr id="68" name="Line 12"/>
              <p:cNvSpPr>
                <a:spLocks noChangeShapeType="1"/>
              </p:cNvSpPr>
              <p:nvPr/>
            </p:nvSpPr>
            <p:spPr bwMode="auto">
              <a:xfrm>
                <a:off x="4646613" y="6229350"/>
                <a:ext cx="176213" cy="174625"/>
              </a:xfrm>
              <a:prstGeom prst="line">
                <a:avLst/>
              </a:prstGeom>
              <a:grpFill/>
              <a:ln w="6350">
                <a:solidFill>
                  <a:schemeClr val="bg1"/>
                </a:solidFill>
                <a:prstDash val="solid"/>
                <a:round/>
              </a:ln>
            </p:spPr>
            <p:txBody>
              <a:bodyPr vert="horz" wrap="square" lIns="91440" tIns="45720" rIns="91440" bIns="45720" numCol="1" anchor="t" anchorCtr="0" compatLnSpc="1"/>
              <a:lstStyle/>
              <a:p>
                <a:endParaRPr lang="zh-CN" altLang="en-US">
                  <a:ea typeface="+mn-ea"/>
                  <a:cs typeface="+mn-ea"/>
                </a:endParaRPr>
              </a:p>
            </p:txBody>
          </p:sp>
          <p:sp>
            <p:nvSpPr>
              <p:cNvPr id="69" name="Line 13"/>
              <p:cNvSpPr>
                <a:spLocks noChangeShapeType="1"/>
              </p:cNvSpPr>
              <p:nvPr/>
            </p:nvSpPr>
            <p:spPr bwMode="auto">
              <a:xfrm flipH="1">
                <a:off x="4210050" y="6272213"/>
                <a:ext cx="479425" cy="481013"/>
              </a:xfrm>
              <a:prstGeom prst="line">
                <a:avLst/>
              </a:prstGeom>
              <a:grpFill/>
              <a:ln w="6350">
                <a:solidFill>
                  <a:schemeClr val="bg1"/>
                </a:solidFill>
                <a:prstDash val="solid"/>
                <a:round/>
              </a:ln>
            </p:spPr>
            <p:txBody>
              <a:bodyPr vert="horz" wrap="square" lIns="91440" tIns="45720" rIns="91440" bIns="45720" numCol="1" anchor="t" anchorCtr="0" compatLnSpc="1"/>
              <a:lstStyle/>
              <a:p>
                <a:endParaRPr lang="zh-CN" altLang="en-US">
                  <a:ea typeface="+mn-ea"/>
                  <a:cs typeface="+mn-ea"/>
                </a:endParaRPr>
              </a:p>
            </p:txBody>
          </p:sp>
          <p:sp>
            <p:nvSpPr>
              <p:cNvPr id="70" name="Line 14"/>
              <p:cNvSpPr>
                <a:spLocks noChangeShapeType="1"/>
              </p:cNvSpPr>
              <p:nvPr/>
            </p:nvSpPr>
            <p:spPr bwMode="auto">
              <a:xfrm flipH="1">
                <a:off x="4297363" y="6361113"/>
                <a:ext cx="481013" cy="479425"/>
              </a:xfrm>
              <a:prstGeom prst="line">
                <a:avLst/>
              </a:prstGeom>
              <a:grpFill/>
              <a:ln w="6350">
                <a:solidFill>
                  <a:schemeClr val="bg1"/>
                </a:solidFill>
                <a:prstDash val="solid"/>
                <a:round/>
              </a:ln>
            </p:spPr>
            <p:txBody>
              <a:bodyPr vert="horz" wrap="square" lIns="91440" tIns="45720" rIns="91440" bIns="45720" numCol="1" anchor="t" anchorCtr="0" compatLnSpc="1"/>
              <a:lstStyle/>
              <a:p>
                <a:endParaRPr lang="zh-CN" altLang="en-US">
                  <a:ea typeface="+mn-ea"/>
                  <a:cs typeface="+mn-ea"/>
                </a:endParaRPr>
              </a:p>
            </p:txBody>
          </p:sp>
          <p:sp>
            <p:nvSpPr>
              <p:cNvPr id="71" name="Freeform 15"/>
              <p:cNvSpPr/>
              <p:nvPr/>
            </p:nvSpPr>
            <p:spPr bwMode="auto">
              <a:xfrm>
                <a:off x="4132263" y="6743700"/>
                <a:ext cx="174625" cy="176213"/>
              </a:xfrm>
              <a:custGeom>
                <a:avLst/>
                <a:gdLst>
                  <a:gd name="T0" fmla="*/ 0 w 110"/>
                  <a:gd name="T1" fmla="*/ 0 h 111"/>
                  <a:gd name="T2" fmla="*/ 49 w 110"/>
                  <a:gd name="T3" fmla="*/ 6 h 111"/>
                  <a:gd name="T4" fmla="*/ 55 w 110"/>
                  <a:gd name="T5" fmla="*/ 55 h 111"/>
                  <a:gd name="T6" fmla="*/ 104 w 110"/>
                  <a:gd name="T7" fmla="*/ 61 h 111"/>
                  <a:gd name="T8" fmla="*/ 110 w 110"/>
                  <a:gd name="T9" fmla="*/ 111 h 111"/>
                </a:gdLst>
                <a:ahLst/>
                <a:cxnLst>
                  <a:cxn ang="0">
                    <a:pos x="T0" y="T1"/>
                  </a:cxn>
                  <a:cxn ang="0">
                    <a:pos x="T2" y="T3"/>
                  </a:cxn>
                  <a:cxn ang="0">
                    <a:pos x="T4" y="T5"/>
                  </a:cxn>
                  <a:cxn ang="0">
                    <a:pos x="T6" y="T7"/>
                  </a:cxn>
                  <a:cxn ang="0">
                    <a:pos x="T8" y="T9"/>
                  </a:cxn>
                </a:cxnLst>
                <a:rect l="0" t="0" r="r" b="b"/>
                <a:pathLst>
                  <a:path w="110" h="111">
                    <a:moveTo>
                      <a:pt x="0" y="0"/>
                    </a:moveTo>
                    <a:lnTo>
                      <a:pt x="49" y="6"/>
                    </a:lnTo>
                    <a:lnTo>
                      <a:pt x="55" y="55"/>
                    </a:lnTo>
                    <a:lnTo>
                      <a:pt x="104" y="61"/>
                    </a:lnTo>
                    <a:lnTo>
                      <a:pt x="110" y="111"/>
                    </a:lnTo>
                  </a:path>
                </a:pathLst>
              </a:custGeom>
              <a:grpFill/>
              <a:ln w="6350">
                <a:solidFill>
                  <a:schemeClr val="bg1"/>
                </a:solidFill>
                <a:prstDash val="solid"/>
                <a:round/>
              </a:ln>
            </p:spPr>
            <p:txBody>
              <a:bodyPr vert="horz" wrap="square" lIns="91440" tIns="45720" rIns="91440" bIns="45720" numCol="1" anchor="t" anchorCtr="0" compatLnSpc="1"/>
              <a:lstStyle/>
              <a:p>
                <a:endParaRPr lang="zh-CN" altLang="en-US">
                  <a:ea typeface="+mn-ea"/>
                  <a:cs typeface="+mn-ea"/>
                </a:endParaRPr>
              </a:p>
            </p:txBody>
          </p:sp>
          <p:sp>
            <p:nvSpPr>
              <p:cNvPr id="72" name="Line 16"/>
              <p:cNvSpPr>
                <a:spLocks noChangeShapeType="1"/>
              </p:cNvSpPr>
              <p:nvPr/>
            </p:nvSpPr>
            <p:spPr bwMode="auto">
              <a:xfrm flipV="1">
                <a:off x="4149725" y="6269038"/>
                <a:ext cx="117475" cy="119063"/>
              </a:xfrm>
              <a:prstGeom prst="line">
                <a:avLst/>
              </a:prstGeom>
              <a:grpFill/>
              <a:ln w="6350">
                <a:solidFill>
                  <a:schemeClr val="bg1"/>
                </a:solidFill>
                <a:prstDash val="solid"/>
                <a:round/>
              </a:ln>
            </p:spPr>
            <p:txBody>
              <a:bodyPr vert="horz" wrap="square" lIns="91440" tIns="45720" rIns="91440" bIns="45720" numCol="1" anchor="t" anchorCtr="0" compatLnSpc="1"/>
              <a:lstStyle/>
              <a:p>
                <a:endParaRPr lang="zh-CN" altLang="en-US">
                  <a:ea typeface="+mn-ea"/>
                  <a:cs typeface="+mn-ea"/>
                </a:endParaRPr>
              </a:p>
            </p:txBody>
          </p:sp>
          <p:sp>
            <p:nvSpPr>
              <p:cNvPr id="73" name="Line 17"/>
              <p:cNvSpPr>
                <a:spLocks noChangeShapeType="1"/>
              </p:cNvSpPr>
              <p:nvPr/>
            </p:nvSpPr>
            <p:spPr bwMode="auto">
              <a:xfrm flipV="1">
                <a:off x="4214813" y="6370638"/>
                <a:ext cx="82550" cy="82550"/>
              </a:xfrm>
              <a:prstGeom prst="line">
                <a:avLst/>
              </a:prstGeom>
              <a:grpFill/>
              <a:ln w="6350">
                <a:solidFill>
                  <a:schemeClr val="bg1"/>
                </a:solidFill>
                <a:prstDash val="solid"/>
                <a:round/>
              </a:ln>
            </p:spPr>
            <p:txBody>
              <a:bodyPr vert="horz" wrap="square" lIns="91440" tIns="45720" rIns="91440" bIns="45720" numCol="1" anchor="t" anchorCtr="0" compatLnSpc="1"/>
              <a:lstStyle/>
              <a:p>
                <a:endParaRPr lang="zh-CN" altLang="en-US">
                  <a:ea typeface="+mn-ea"/>
                  <a:cs typeface="+mn-ea"/>
                </a:endParaRPr>
              </a:p>
            </p:txBody>
          </p:sp>
          <p:sp>
            <p:nvSpPr>
              <p:cNvPr id="74" name="Line 18"/>
              <p:cNvSpPr>
                <a:spLocks noChangeShapeType="1"/>
              </p:cNvSpPr>
              <p:nvPr/>
            </p:nvSpPr>
            <p:spPr bwMode="auto">
              <a:xfrm flipV="1">
                <a:off x="4662488" y="6783388"/>
                <a:ext cx="119063" cy="119063"/>
              </a:xfrm>
              <a:prstGeom prst="line">
                <a:avLst/>
              </a:prstGeom>
              <a:grpFill/>
              <a:ln w="6350">
                <a:solidFill>
                  <a:schemeClr val="bg1"/>
                </a:solidFill>
                <a:prstDash val="solid"/>
                <a:round/>
              </a:ln>
            </p:spPr>
            <p:txBody>
              <a:bodyPr vert="horz" wrap="square" lIns="91440" tIns="45720" rIns="91440" bIns="45720" numCol="1" anchor="t" anchorCtr="0" compatLnSpc="1"/>
              <a:lstStyle/>
              <a:p>
                <a:endParaRPr lang="zh-CN" altLang="en-US">
                  <a:ea typeface="+mn-ea"/>
                  <a:cs typeface="+mn-ea"/>
                </a:endParaRPr>
              </a:p>
            </p:txBody>
          </p:sp>
          <p:sp>
            <p:nvSpPr>
              <p:cNvPr id="75" name="Line 19"/>
              <p:cNvSpPr>
                <a:spLocks noChangeShapeType="1"/>
              </p:cNvSpPr>
              <p:nvPr/>
            </p:nvSpPr>
            <p:spPr bwMode="auto">
              <a:xfrm flipV="1">
                <a:off x="4597400" y="6753225"/>
                <a:ext cx="82550" cy="82550"/>
              </a:xfrm>
              <a:prstGeom prst="line">
                <a:avLst/>
              </a:prstGeom>
              <a:grpFill/>
              <a:ln w="6350">
                <a:solidFill>
                  <a:schemeClr val="bg1"/>
                </a:solidFill>
                <a:prstDash val="solid"/>
                <a:round/>
              </a:ln>
            </p:spPr>
            <p:txBody>
              <a:bodyPr vert="horz" wrap="square" lIns="91440" tIns="45720" rIns="91440" bIns="45720" numCol="1" anchor="t" anchorCtr="0" compatLnSpc="1"/>
              <a:lstStyle/>
              <a:p>
                <a:endParaRPr lang="zh-CN" altLang="en-US">
                  <a:ea typeface="+mn-ea"/>
                  <a:cs typeface="+mn-ea"/>
                </a:endParaRPr>
              </a:p>
            </p:txBody>
          </p:sp>
          <p:sp>
            <p:nvSpPr>
              <p:cNvPr id="76" name="Freeform 20"/>
              <p:cNvSpPr/>
              <p:nvPr/>
            </p:nvSpPr>
            <p:spPr bwMode="auto">
              <a:xfrm>
                <a:off x="4084638" y="6157913"/>
                <a:ext cx="369888" cy="368300"/>
              </a:xfrm>
              <a:custGeom>
                <a:avLst/>
                <a:gdLst>
                  <a:gd name="T0" fmla="*/ 233 w 233"/>
                  <a:gd name="T1" fmla="*/ 128 h 232"/>
                  <a:gd name="T2" fmla="*/ 111 w 233"/>
                  <a:gd name="T3" fmla="*/ 7 h 232"/>
                  <a:gd name="T4" fmla="*/ 111 w 233"/>
                  <a:gd name="T5" fmla="*/ 7 h 232"/>
                  <a:gd name="T6" fmla="*/ 107 w 233"/>
                  <a:gd name="T7" fmla="*/ 4 h 232"/>
                  <a:gd name="T8" fmla="*/ 103 w 233"/>
                  <a:gd name="T9" fmla="*/ 2 h 232"/>
                  <a:gd name="T10" fmla="*/ 98 w 233"/>
                  <a:gd name="T11" fmla="*/ 0 h 232"/>
                  <a:gd name="T12" fmla="*/ 94 w 233"/>
                  <a:gd name="T13" fmla="*/ 0 h 232"/>
                  <a:gd name="T14" fmla="*/ 89 w 233"/>
                  <a:gd name="T15" fmla="*/ 0 h 232"/>
                  <a:gd name="T16" fmla="*/ 84 w 233"/>
                  <a:gd name="T17" fmla="*/ 2 h 232"/>
                  <a:gd name="T18" fmla="*/ 80 w 233"/>
                  <a:gd name="T19" fmla="*/ 4 h 232"/>
                  <a:gd name="T20" fmla="*/ 76 w 233"/>
                  <a:gd name="T21" fmla="*/ 7 h 232"/>
                  <a:gd name="T22" fmla="*/ 7 w 233"/>
                  <a:gd name="T23" fmla="*/ 77 h 232"/>
                  <a:gd name="T24" fmla="*/ 7 w 233"/>
                  <a:gd name="T25" fmla="*/ 77 h 232"/>
                  <a:gd name="T26" fmla="*/ 4 w 233"/>
                  <a:gd name="T27" fmla="*/ 80 h 232"/>
                  <a:gd name="T28" fmla="*/ 2 w 233"/>
                  <a:gd name="T29" fmla="*/ 85 h 232"/>
                  <a:gd name="T30" fmla="*/ 0 w 233"/>
                  <a:gd name="T31" fmla="*/ 89 h 232"/>
                  <a:gd name="T32" fmla="*/ 0 w 233"/>
                  <a:gd name="T33" fmla="*/ 94 h 232"/>
                  <a:gd name="T34" fmla="*/ 0 w 233"/>
                  <a:gd name="T35" fmla="*/ 99 h 232"/>
                  <a:gd name="T36" fmla="*/ 2 w 233"/>
                  <a:gd name="T37" fmla="*/ 103 h 232"/>
                  <a:gd name="T38" fmla="*/ 4 w 233"/>
                  <a:gd name="T39" fmla="*/ 107 h 232"/>
                  <a:gd name="T40" fmla="*/ 7 w 233"/>
                  <a:gd name="T41" fmla="*/ 111 h 232"/>
                  <a:gd name="T42" fmla="*/ 128 w 233"/>
                  <a:gd name="T43" fmla="*/ 232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33" h="232">
                    <a:moveTo>
                      <a:pt x="233" y="128"/>
                    </a:moveTo>
                    <a:lnTo>
                      <a:pt x="111" y="7"/>
                    </a:lnTo>
                    <a:lnTo>
                      <a:pt x="111" y="7"/>
                    </a:lnTo>
                    <a:lnTo>
                      <a:pt x="107" y="4"/>
                    </a:lnTo>
                    <a:lnTo>
                      <a:pt x="103" y="2"/>
                    </a:lnTo>
                    <a:lnTo>
                      <a:pt x="98" y="0"/>
                    </a:lnTo>
                    <a:lnTo>
                      <a:pt x="94" y="0"/>
                    </a:lnTo>
                    <a:lnTo>
                      <a:pt x="89" y="0"/>
                    </a:lnTo>
                    <a:lnTo>
                      <a:pt x="84" y="2"/>
                    </a:lnTo>
                    <a:lnTo>
                      <a:pt x="80" y="4"/>
                    </a:lnTo>
                    <a:lnTo>
                      <a:pt x="76" y="7"/>
                    </a:lnTo>
                    <a:lnTo>
                      <a:pt x="7" y="77"/>
                    </a:lnTo>
                    <a:lnTo>
                      <a:pt x="7" y="77"/>
                    </a:lnTo>
                    <a:lnTo>
                      <a:pt x="4" y="80"/>
                    </a:lnTo>
                    <a:lnTo>
                      <a:pt x="2" y="85"/>
                    </a:lnTo>
                    <a:lnTo>
                      <a:pt x="0" y="89"/>
                    </a:lnTo>
                    <a:lnTo>
                      <a:pt x="0" y="94"/>
                    </a:lnTo>
                    <a:lnTo>
                      <a:pt x="0" y="99"/>
                    </a:lnTo>
                    <a:lnTo>
                      <a:pt x="2" y="103"/>
                    </a:lnTo>
                    <a:lnTo>
                      <a:pt x="4" y="107"/>
                    </a:lnTo>
                    <a:lnTo>
                      <a:pt x="7" y="111"/>
                    </a:lnTo>
                    <a:lnTo>
                      <a:pt x="128" y="232"/>
                    </a:lnTo>
                  </a:path>
                </a:pathLst>
              </a:custGeom>
              <a:grpFill/>
              <a:ln w="6350">
                <a:solidFill>
                  <a:schemeClr val="bg1"/>
                </a:solidFill>
                <a:prstDash val="solid"/>
                <a:round/>
              </a:ln>
            </p:spPr>
            <p:txBody>
              <a:bodyPr vert="horz" wrap="square" lIns="91440" tIns="45720" rIns="91440" bIns="45720" numCol="1" anchor="t" anchorCtr="0" compatLnSpc="1"/>
              <a:lstStyle/>
              <a:p>
                <a:endParaRPr lang="zh-CN" altLang="en-US">
                  <a:ea typeface="+mn-ea"/>
                  <a:cs typeface="+mn-ea"/>
                </a:endParaRPr>
              </a:p>
            </p:txBody>
          </p:sp>
          <p:sp>
            <p:nvSpPr>
              <p:cNvPr id="77" name="Freeform 21"/>
              <p:cNvSpPr/>
              <p:nvPr/>
            </p:nvSpPr>
            <p:spPr bwMode="auto">
              <a:xfrm>
                <a:off x="4524375" y="6596063"/>
                <a:ext cx="368300" cy="369888"/>
              </a:xfrm>
              <a:custGeom>
                <a:avLst/>
                <a:gdLst>
                  <a:gd name="T0" fmla="*/ 0 w 232"/>
                  <a:gd name="T1" fmla="*/ 106 h 233"/>
                  <a:gd name="T2" fmla="*/ 121 w 232"/>
                  <a:gd name="T3" fmla="*/ 226 h 233"/>
                  <a:gd name="T4" fmla="*/ 121 w 232"/>
                  <a:gd name="T5" fmla="*/ 226 h 233"/>
                  <a:gd name="T6" fmla="*/ 125 w 232"/>
                  <a:gd name="T7" fmla="*/ 229 h 233"/>
                  <a:gd name="T8" fmla="*/ 129 w 232"/>
                  <a:gd name="T9" fmla="*/ 232 h 233"/>
                  <a:gd name="T10" fmla="*/ 134 w 232"/>
                  <a:gd name="T11" fmla="*/ 233 h 233"/>
                  <a:gd name="T12" fmla="*/ 138 w 232"/>
                  <a:gd name="T13" fmla="*/ 233 h 233"/>
                  <a:gd name="T14" fmla="*/ 143 w 232"/>
                  <a:gd name="T15" fmla="*/ 233 h 233"/>
                  <a:gd name="T16" fmla="*/ 148 w 232"/>
                  <a:gd name="T17" fmla="*/ 232 h 233"/>
                  <a:gd name="T18" fmla="*/ 152 w 232"/>
                  <a:gd name="T19" fmla="*/ 229 h 233"/>
                  <a:gd name="T20" fmla="*/ 156 w 232"/>
                  <a:gd name="T21" fmla="*/ 226 h 233"/>
                  <a:gd name="T22" fmla="*/ 225 w 232"/>
                  <a:gd name="T23" fmla="*/ 157 h 233"/>
                  <a:gd name="T24" fmla="*/ 225 w 232"/>
                  <a:gd name="T25" fmla="*/ 157 h 233"/>
                  <a:gd name="T26" fmla="*/ 228 w 232"/>
                  <a:gd name="T27" fmla="*/ 153 h 233"/>
                  <a:gd name="T28" fmla="*/ 230 w 232"/>
                  <a:gd name="T29" fmla="*/ 149 h 233"/>
                  <a:gd name="T30" fmla="*/ 232 w 232"/>
                  <a:gd name="T31" fmla="*/ 144 h 233"/>
                  <a:gd name="T32" fmla="*/ 232 w 232"/>
                  <a:gd name="T33" fmla="*/ 140 h 233"/>
                  <a:gd name="T34" fmla="*/ 232 w 232"/>
                  <a:gd name="T35" fmla="*/ 135 h 233"/>
                  <a:gd name="T36" fmla="*/ 230 w 232"/>
                  <a:gd name="T37" fmla="*/ 130 h 233"/>
                  <a:gd name="T38" fmla="*/ 228 w 232"/>
                  <a:gd name="T39" fmla="*/ 126 h 233"/>
                  <a:gd name="T40" fmla="*/ 225 w 232"/>
                  <a:gd name="T41" fmla="*/ 122 h 233"/>
                  <a:gd name="T42" fmla="*/ 104 w 232"/>
                  <a:gd name="T43" fmla="*/ 0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32" h="233">
                    <a:moveTo>
                      <a:pt x="0" y="106"/>
                    </a:moveTo>
                    <a:lnTo>
                      <a:pt x="121" y="226"/>
                    </a:lnTo>
                    <a:lnTo>
                      <a:pt x="121" y="226"/>
                    </a:lnTo>
                    <a:lnTo>
                      <a:pt x="125" y="229"/>
                    </a:lnTo>
                    <a:lnTo>
                      <a:pt x="129" y="232"/>
                    </a:lnTo>
                    <a:lnTo>
                      <a:pt x="134" y="233"/>
                    </a:lnTo>
                    <a:lnTo>
                      <a:pt x="138" y="233"/>
                    </a:lnTo>
                    <a:lnTo>
                      <a:pt x="143" y="233"/>
                    </a:lnTo>
                    <a:lnTo>
                      <a:pt x="148" y="232"/>
                    </a:lnTo>
                    <a:lnTo>
                      <a:pt x="152" y="229"/>
                    </a:lnTo>
                    <a:lnTo>
                      <a:pt x="156" y="226"/>
                    </a:lnTo>
                    <a:lnTo>
                      <a:pt x="225" y="157"/>
                    </a:lnTo>
                    <a:lnTo>
                      <a:pt x="225" y="157"/>
                    </a:lnTo>
                    <a:lnTo>
                      <a:pt x="228" y="153"/>
                    </a:lnTo>
                    <a:lnTo>
                      <a:pt x="230" y="149"/>
                    </a:lnTo>
                    <a:lnTo>
                      <a:pt x="232" y="144"/>
                    </a:lnTo>
                    <a:lnTo>
                      <a:pt x="232" y="140"/>
                    </a:lnTo>
                    <a:lnTo>
                      <a:pt x="232" y="135"/>
                    </a:lnTo>
                    <a:lnTo>
                      <a:pt x="230" y="130"/>
                    </a:lnTo>
                    <a:lnTo>
                      <a:pt x="228" y="126"/>
                    </a:lnTo>
                    <a:lnTo>
                      <a:pt x="225" y="122"/>
                    </a:lnTo>
                    <a:lnTo>
                      <a:pt x="104" y="0"/>
                    </a:lnTo>
                  </a:path>
                </a:pathLst>
              </a:custGeom>
              <a:grpFill/>
              <a:ln w="6350">
                <a:solidFill>
                  <a:schemeClr val="bg1"/>
                </a:solidFill>
                <a:prstDash val="solid"/>
                <a:round/>
              </a:ln>
            </p:spPr>
            <p:txBody>
              <a:bodyPr vert="horz" wrap="square" lIns="91440" tIns="45720" rIns="91440" bIns="45720" numCol="1" anchor="t" anchorCtr="0" compatLnSpc="1"/>
              <a:lstStyle/>
              <a:p>
                <a:endParaRPr lang="zh-CN" altLang="en-US">
                  <a:ea typeface="+mn-ea"/>
                  <a:cs typeface="+mn-ea"/>
                </a:endParaRPr>
              </a:p>
            </p:txBody>
          </p:sp>
        </p:grpSp>
      </p:grpSp>
      <p:grpSp>
        <p:nvGrpSpPr>
          <p:cNvPr id="78" name="组合 77"/>
          <p:cNvGrpSpPr/>
          <p:nvPr/>
        </p:nvGrpSpPr>
        <p:grpSpPr>
          <a:xfrm>
            <a:off x="3198706" y="4250725"/>
            <a:ext cx="577427" cy="577427"/>
            <a:chOff x="6231683" y="1351983"/>
            <a:chExt cx="303402" cy="303402"/>
          </a:xfrm>
        </p:grpSpPr>
        <p:sp>
          <p:nvSpPr>
            <p:cNvPr id="79" name="椭圆 78"/>
            <p:cNvSpPr/>
            <p:nvPr/>
          </p:nvSpPr>
          <p:spPr>
            <a:xfrm>
              <a:off x="6231683" y="1351983"/>
              <a:ext cx="303402" cy="303402"/>
            </a:xfrm>
            <a:prstGeom prst="ellipse">
              <a:avLst/>
            </a:prstGeom>
            <a:solidFill>
              <a:schemeClr val="accent5"/>
            </a:solidFill>
            <a:ln w="12700">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endParaRPr>
            </a:p>
          </p:txBody>
        </p:sp>
        <p:grpSp>
          <p:nvGrpSpPr>
            <p:cNvPr id="80" name="组合 79"/>
            <p:cNvGrpSpPr/>
            <p:nvPr/>
          </p:nvGrpSpPr>
          <p:grpSpPr>
            <a:xfrm>
              <a:off x="6306462" y="1428033"/>
              <a:ext cx="153845" cy="151304"/>
              <a:chOff x="5294313" y="6135688"/>
              <a:chExt cx="865188" cy="850900"/>
            </a:xfrm>
            <a:noFill/>
          </p:grpSpPr>
          <p:sp>
            <p:nvSpPr>
              <p:cNvPr id="81" name="Freeform 28"/>
              <p:cNvSpPr/>
              <p:nvPr/>
            </p:nvSpPr>
            <p:spPr bwMode="auto">
              <a:xfrm>
                <a:off x="5495925" y="6199188"/>
                <a:ext cx="463550" cy="544513"/>
              </a:xfrm>
              <a:custGeom>
                <a:avLst/>
                <a:gdLst>
                  <a:gd name="T0" fmla="*/ 292 w 292"/>
                  <a:gd name="T1" fmla="*/ 0 h 343"/>
                  <a:gd name="T2" fmla="*/ 292 w 292"/>
                  <a:gd name="T3" fmla="*/ 0 h 343"/>
                  <a:gd name="T4" fmla="*/ 292 w 292"/>
                  <a:gd name="T5" fmla="*/ 170 h 343"/>
                  <a:gd name="T6" fmla="*/ 292 w 292"/>
                  <a:gd name="T7" fmla="*/ 170 h 343"/>
                  <a:gd name="T8" fmla="*/ 291 w 292"/>
                  <a:gd name="T9" fmla="*/ 177 h 343"/>
                  <a:gd name="T10" fmla="*/ 290 w 292"/>
                  <a:gd name="T11" fmla="*/ 186 h 343"/>
                  <a:gd name="T12" fmla="*/ 287 w 292"/>
                  <a:gd name="T13" fmla="*/ 195 h 343"/>
                  <a:gd name="T14" fmla="*/ 283 w 292"/>
                  <a:gd name="T15" fmla="*/ 206 h 343"/>
                  <a:gd name="T16" fmla="*/ 278 w 292"/>
                  <a:gd name="T17" fmla="*/ 217 h 343"/>
                  <a:gd name="T18" fmla="*/ 272 w 292"/>
                  <a:gd name="T19" fmla="*/ 229 h 343"/>
                  <a:gd name="T20" fmla="*/ 264 w 292"/>
                  <a:gd name="T21" fmla="*/ 242 h 343"/>
                  <a:gd name="T22" fmla="*/ 256 w 292"/>
                  <a:gd name="T23" fmla="*/ 255 h 343"/>
                  <a:gd name="T24" fmla="*/ 246 w 292"/>
                  <a:gd name="T25" fmla="*/ 267 h 343"/>
                  <a:gd name="T26" fmla="*/ 235 w 292"/>
                  <a:gd name="T27" fmla="*/ 281 h 343"/>
                  <a:gd name="T28" fmla="*/ 223 w 292"/>
                  <a:gd name="T29" fmla="*/ 293 h 343"/>
                  <a:gd name="T30" fmla="*/ 210 w 292"/>
                  <a:gd name="T31" fmla="*/ 305 h 343"/>
                  <a:gd name="T32" fmla="*/ 196 w 292"/>
                  <a:gd name="T33" fmla="*/ 316 h 343"/>
                  <a:gd name="T34" fmla="*/ 180 w 292"/>
                  <a:gd name="T35" fmla="*/ 326 h 343"/>
                  <a:gd name="T36" fmla="*/ 164 w 292"/>
                  <a:gd name="T37" fmla="*/ 335 h 343"/>
                  <a:gd name="T38" fmla="*/ 146 w 292"/>
                  <a:gd name="T39" fmla="*/ 343 h 343"/>
                  <a:gd name="T40" fmla="*/ 146 w 292"/>
                  <a:gd name="T41" fmla="*/ 343 h 343"/>
                  <a:gd name="T42" fmla="*/ 129 w 292"/>
                  <a:gd name="T43" fmla="*/ 335 h 343"/>
                  <a:gd name="T44" fmla="*/ 111 w 292"/>
                  <a:gd name="T45" fmla="*/ 326 h 343"/>
                  <a:gd name="T46" fmla="*/ 96 w 292"/>
                  <a:gd name="T47" fmla="*/ 316 h 343"/>
                  <a:gd name="T48" fmla="*/ 82 w 292"/>
                  <a:gd name="T49" fmla="*/ 305 h 343"/>
                  <a:gd name="T50" fmla="*/ 69 w 292"/>
                  <a:gd name="T51" fmla="*/ 293 h 343"/>
                  <a:gd name="T52" fmla="*/ 57 w 292"/>
                  <a:gd name="T53" fmla="*/ 281 h 343"/>
                  <a:gd name="T54" fmla="*/ 46 w 292"/>
                  <a:gd name="T55" fmla="*/ 267 h 343"/>
                  <a:gd name="T56" fmla="*/ 36 w 292"/>
                  <a:gd name="T57" fmla="*/ 255 h 343"/>
                  <a:gd name="T58" fmla="*/ 28 w 292"/>
                  <a:gd name="T59" fmla="*/ 242 h 343"/>
                  <a:gd name="T60" fmla="*/ 20 w 292"/>
                  <a:gd name="T61" fmla="*/ 229 h 343"/>
                  <a:gd name="T62" fmla="*/ 14 w 292"/>
                  <a:gd name="T63" fmla="*/ 217 h 343"/>
                  <a:gd name="T64" fmla="*/ 9 w 292"/>
                  <a:gd name="T65" fmla="*/ 206 h 343"/>
                  <a:gd name="T66" fmla="*/ 5 w 292"/>
                  <a:gd name="T67" fmla="*/ 195 h 343"/>
                  <a:gd name="T68" fmla="*/ 2 w 292"/>
                  <a:gd name="T69" fmla="*/ 186 h 343"/>
                  <a:gd name="T70" fmla="*/ 0 w 292"/>
                  <a:gd name="T71" fmla="*/ 177 h 343"/>
                  <a:gd name="T72" fmla="*/ 0 w 292"/>
                  <a:gd name="T73" fmla="*/ 170 h 343"/>
                  <a:gd name="T74" fmla="*/ 0 w 292"/>
                  <a:gd name="T75" fmla="*/ 170 h 343"/>
                  <a:gd name="T76" fmla="*/ 0 w 292"/>
                  <a:gd name="T77" fmla="*/ 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2" h="343">
                    <a:moveTo>
                      <a:pt x="292" y="0"/>
                    </a:moveTo>
                    <a:lnTo>
                      <a:pt x="292" y="0"/>
                    </a:lnTo>
                    <a:lnTo>
                      <a:pt x="292" y="170"/>
                    </a:lnTo>
                    <a:lnTo>
                      <a:pt x="292" y="170"/>
                    </a:lnTo>
                    <a:lnTo>
                      <a:pt x="291" y="177"/>
                    </a:lnTo>
                    <a:lnTo>
                      <a:pt x="290" y="186"/>
                    </a:lnTo>
                    <a:lnTo>
                      <a:pt x="287" y="195"/>
                    </a:lnTo>
                    <a:lnTo>
                      <a:pt x="283" y="206"/>
                    </a:lnTo>
                    <a:lnTo>
                      <a:pt x="278" y="217"/>
                    </a:lnTo>
                    <a:lnTo>
                      <a:pt x="272" y="229"/>
                    </a:lnTo>
                    <a:lnTo>
                      <a:pt x="264" y="242"/>
                    </a:lnTo>
                    <a:lnTo>
                      <a:pt x="256" y="255"/>
                    </a:lnTo>
                    <a:lnTo>
                      <a:pt x="246" y="267"/>
                    </a:lnTo>
                    <a:lnTo>
                      <a:pt x="235" y="281"/>
                    </a:lnTo>
                    <a:lnTo>
                      <a:pt x="223" y="293"/>
                    </a:lnTo>
                    <a:lnTo>
                      <a:pt x="210" y="305"/>
                    </a:lnTo>
                    <a:lnTo>
                      <a:pt x="196" y="316"/>
                    </a:lnTo>
                    <a:lnTo>
                      <a:pt x="180" y="326"/>
                    </a:lnTo>
                    <a:lnTo>
                      <a:pt x="164" y="335"/>
                    </a:lnTo>
                    <a:lnTo>
                      <a:pt x="146" y="343"/>
                    </a:lnTo>
                    <a:lnTo>
                      <a:pt x="146" y="343"/>
                    </a:lnTo>
                    <a:lnTo>
                      <a:pt x="129" y="335"/>
                    </a:lnTo>
                    <a:lnTo>
                      <a:pt x="111" y="326"/>
                    </a:lnTo>
                    <a:lnTo>
                      <a:pt x="96" y="316"/>
                    </a:lnTo>
                    <a:lnTo>
                      <a:pt x="82" y="305"/>
                    </a:lnTo>
                    <a:lnTo>
                      <a:pt x="69" y="293"/>
                    </a:lnTo>
                    <a:lnTo>
                      <a:pt x="57" y="281"/>
                    </a:lnTo>
                    <a:lnTo>
                      <a:pt x="46" y="267"/>
                    </a:lnTo>
                    <a:lnTo>
                      <a:pt x="36" y="255"/>
                    </a:lnTo>
                    <a:lnTo>
                      <a:pt x="28" y="242"/>
                    </a:lnTo>
                    <a:lnTo>
                      <a:pt x="20" y="229"/>
                    </a:lnTo>
                    <a:lnTo>
                      <a:pt x="14" y="217"/>
                    </a:lnTo>
                    <a:lnTo>
                      <a:pt x="9" y="206"/>
                    </a:lnTo>
                    <a:lnTo>
                      <a:pt x="5" y="195"/>
                    </a:lnTo>
                    <a:lnTo>
                      <a:pt x="2" y="186"/>
                    </a:lnTo>
                    <a:lnTo>
                      <a:pt x="0" y="177"/>
                    </a:lnTo>
                    <a:lnTo>
                      <a:pt x="0" y="170"/>
                    </a:lnTo>
                    <a:lnTo>
                      <a:pt x="0" y="170"/>
                    </a:lnTo>
                    <a:lnTo>
                      <a:pt x="0" y="0"/>
                    </a:lnTo>
                  </a:path>
                </a:pathLst>
              </a:custGeom>
              <a:grpFill/>
              <a:ln w="6350">
                <a:solidFill>
                  <a:schemeClr val="bg1"/>
                </a:solidFill>
                <a:prstDash val="solid"/>
                <a:round/>
              </a:ln>
            </p:spPr>
            <p:txBody>
              <a:bodyPr vert="horz" wrap="square" lIns="91440" tIns="45720" rIns="91440" bIns="45720" numCol="1" anchor="t" anchorCtr="0" compatLnSpc="1"/>
              <a:lstStyle/>
              <a:p>
                <a:endParaRPr lang="zh-CN" altLang="en-US">
                  <a:ea typeface="+mn-ea"/>
                  <a:cs typeface="+mn-ea"/>
                </a:endParaRPr>
              </a:p>
            </p:txBody>
          </p:sp>
          <p:sp>
            <p:nvSpPr>
              <p:cNvPr id="82" name="Freeform 29"/>
              <p:cNvSpPr/>
              <p:nvPr/>
            </p:nvSpPr>
            <p:spPr bwMode="auto">
              <a:xfrm>
                <a:off x="5294313" y="6199188"/>
                <a:ext cx="865188" cy="334963"/>
              </a:xfrm>
              <a:custGeom>
                <a:avLst/>
                <a:gdLst>
                  <a:gd name="T0" fmla="*/ 447 w 545"/>
                  <a:gd name="T1" fmla="*/ 211 h 211"/>
                  <a:gd name="T2" fmla="*/ 447 w 545"/>
                  <a:gd name="T3" fmla="*/ 211 h 211"/>
                  <a:gd name="T4" fmla="*/ 462 w 545"/>
                  <a:gd name="T5" fmla="*/ 200 h 211"/>
                  <a:gd name="T6" fmla="*/ 478 w 545"/>
                  <a:gd name="T7" fmla="*/ 187 h 211"/>
                  <a:gd name="T8" fmla="*/ 496 w 545"/>
                  <a:gd name="T9" fmla="*/ 170 h 211"/>
                  <a:gd name="T10" fmla="*/ 505 w 545"/>
                  <a:gd name="T11" fmla="*/ 160 h 211"/>
                  <a:gd name="T12" fmla="*/ 514 w 545"/>
                  <a:gd name="T13" fmla="*/ 150 h 211"/>
                  <a:gd name="T14" fmla="*/ 523 w 545"/>
                  <a:gd name="T15" fmla="*/ 138 h 211"/>
                  <a:gd name="T16" fmla="*/ 530 w 545"/>
                  <a:gd name="T17" fmla="*/ 126 h 211"/>
                  <a:gd name="T18" fmla="*/ 536 w 545"/>
                  <a:gd name="T19" fmla="*/ 114 h 211"/>
                  <a:gd name="T20" fmla="*/ 541 w 545"/>
                  <a:gd name="T21" fmla="*/ 101 h 211"/>
                  <a:gd name="T22" fmla="*/ 544 w 545"/>
                  <a:gd name="T23" fmla="*/ 87 h 211"/>
                  <a:gd name="T24" fmla="*/ 545 w 545"/>
                  <a:gd name="T25" fmla="*/ 74 h 211"/>
                  <a:gd name="T26" fmla="*/ 545 w 545"/>
                  <a:gd name="T27" fmla="*/ 74 h 211"/>
                  <a:gd name="T28" fmla="*/ 544 w 545"/>
                  <a:gd name="T29" fmla="*/ 60 h 211"/>
                  <a:gd name="T30" fmla="*/ 541 w 545"/>
                  <a:gd name="T31" fmla="*/ 49 h 211"/>
                  <a:gd name="T32" fmla="*/ 536 w 545"/>
                  <a:gd name="T33" fmla="*/ 39 h 211"/>
                  <a:gd name="T34" fmla="*/ 530 w 545"/>
                  <a:gd name="T35" fmla="*/ 30 h 211"/>
                  <a:gd name="T36" fmla="*/ 522 w 545"/>
                  <a:gd name="T37" fmla="*/ 23 h 211"/>
                  <a:gd name="T38" fmla="*/ 512 w 545"/>
                  <a:gd name="T39" fmla="*/ 17 h 211"/>
                  <a:gd name="T40" fmla="*/ 502 w 545"/>
                  <a:gd name="T41" fmla="*/ 12 h 211"/>
                  <a:gd name="T42" fmla="*/ 491 w 545"/>
                  <a:gd name="T43" fmla="*/ 9 h 211"/>
                  <a:gd name="T44" fmla="*/ 479 w 545"/>
                  <a:gd name="T45" fmla="*/ 6 h 211"/>
                  <a:gd name="T46" fmla="*/ 467 w 545"/>
                  <a:gd name="T47" fmla="*/ 3 h 211"/>
                  <a:gd name="T48" fmla="*/ 442 w 545"/>
                  <a:gd name="T49" fmla="*/ 1 h 211"/>
                  <a:gd name="T50" fmla="*/ 418 w 545"/>
                  <a:gd name="T51" fmla="*/ 0 h 211"/>
                  <a:gd name="T52" fmla="*/ 395 w 545"/>
                  <a:gd name="T53" fmla="*/ 0 h 211"/>
                  <a:gd name="T54" fmla="*/ 395 w 545"/>
                  <a:gd name="T55" fmla="*/ 0 h 211"/>
                  <a:gd name="T56" fmla="*/ 273 w 545"/>
                  <a:gd name="T57" fmla="*/ 0 h 211"/>
                  <a:gd name="T58" fmla="*/ 273 w 545"/>
                  <a:gd name="T59" fmla="*/ 0 h 211"/>
                  <a:gd name="T60" fmla="*/ 150 w 545"/>
                  <a:gd name="T61" fmla="*/ 0 h 211"/>
                  <a:gd name="T62" fmla="*/ 150 w 545"/>
                  <a:gd name="T63" fmla="*/ 0 h 211"/>
                  <a:gd name="T64" fmla="*/ 128 w 545"/>
                  <a:gd name="T65" fmla="*/ 0 h 211"/>
                  <a:gd name="T66" fmla="*/ 104 w 545"/>
                  <a:gd name="T67" fmla="*/ 1 h 211"/>
                  <a:gd name="T68" fmla="*/ 79 w 545"/>
                  <a:gd name="T69" fmla="*/ 3 h 211"/>
                  <a:gd name="T70" fmla="*/ 67 w 545"/>
                  <a:gd name="T71" fmla="*/ 6 h 211"/>
                  <a:gd name="T72" fmla="*/ 55 w 545"/>
                  <a:gd name="T73" fmla="*/ 9 h 211"/>
                  <a:gd name="T74" fmla="*/ 44 w 545"/>
                  <a:gd name="T75" fmla="*/ 12 h 211"/>
                  <a:gd name="T76" fmla="*/ 33 w 545"/>
                  <a:gd name="T77" fmla="*/ 17 h 211"/>
                  <a:gd name="T78" fmla="*/ 24 w 545"/>
                  <a:gd name="T79" fmla="*/ 23 h 211"/>
                  <a:gd name="T80" fmla="*/ 16 w 545"/>
                  <a:gd name="T81" fmla="*/ 30 h 211"/>
                  <a:gd name="T82" fmla="*/ 9 w 545"/>
                  <a:gd name="T83" fmla="*/ 39 h 211"/>
                  <a:gd name="T84" fmla="*/ 4 w 545"/>
                  <a:gd name="T85" fmla="*/ 49 h 211"/>
                  <a:gd name="T86" fmla="*/ 1 w 545"/>
                  <a:gd name="T87" fmla="*/ 60 h 211"/>
                  <a:gd name="T88" fmla="*/ 0 w 545"/>
                  <a:gd name="T89" fmla="*/ 74 h 211"/>
                  <a:gd name="T90" fmla="*/ 0 w 545"/>
                  <a:gd name="T91" fmla="*/ 74 h 211"/>
                  <a:gd name="T92" fmla="*/ 1 w 545"/>
                  <a:gd name="T93" fmla="*/ 87 h 211"/>
                  <a:gd name="T94" fmla="*/ 5 w 545"/>
                  <a:gd name="T95" fmla="*/ 101 h 211"/>
                  <a:gd name="T96" fmla="*/ 9 w 545"/>
                  <a:gd name="T97" fmla="*/ 114 h 211"/>
                  <a:gd name="T98" fmla="*/ 16 w 545"/>
                  <a:gd name="T99" fmla="*/ 126 h 211"/>
                  <a:gd name="T100" fmla="*/ 23 w 545"/>
                  <a:gd name="T101" fmla="*/ 138 h 211"/>
                  <a:gd name="T102" fmla="*/ 32 w 545"/>
                  <a:gd name="T103" fmla="*/ 150 h 211"/>
                  <a:gd name="T104" fmla="*/ 40 w 545"/>
                  <a:gd name="T105" fmla="*/ 160 h 211"/>
                  <a:gd name="T106" fmla="*/ 50 w 545"/>
                  <a:gd name="T107" fmla="*/ 170 h 211"/>
                  <a:gd name="T108" fmla="*/ 68 w 545"/>
                  <a:gd name="T109" fmla="*/ 187 h 211"/>
                  <a:gd name="T110" fmla="*/ 84 w 545"/>
                  <a:gd name="T111" fmla="*/ 200 h 211"/>
                  <a:gd name="T112" fmla="*/ 99 w 545"/>
                  <a:gd name="T113" fmla="*/ 211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45" h="211">
                    <a:moveTo>
                      <a:pt x="447" y="211"/>
                    </a:moveTo>
                    <a:lnTo>
                      <a:pt x="447" y="211"/>
                    </a:lnTo>
                    <a:lnTo>
                      <a:pt x="462" y="200"/>
                    </a:lnTo>
                    <a:lnTo>
                      <a:pt x="478" y="187"/>
                    </a:lnTo>
                    <a:lnTo>
                      <a:pt x="496" y="170"/>
                    </a:lnTo>
                    <a:lnTo>
                      <a:pt x="505" y="160"/>
                    </a:lnTo>
                    <a:lnTo>
                      <a:pt x="514" y="150"/>
                    </a:lnTo>
                    <a:lnTo>
                      <a:pt x="523" y="138"/>
                    </a:lnTo>
                    <a:lnTo>
                      <a:pt x="530" y="126"/>
                    </a:lnTo>
                    <a:lnTo>
                      <a:pt x="536" y="114"/>
                    </a:lnTo>
                    <a:lnTo>
                      <a:pt x="541" y="101"/>
                    </a:lnTo>
                    <a:lnTo>
                      <a:pt x="544" y="87"/>
                    </a:lnTo>
                    <a:lnTo>
                      <a:pt x="545" y="74"/>
                    </a:lnTo>
                    <a:lnTo>
                      <a:pt x="545" y="74"/>
                    </a:lnTo>
                    <a:lnTo>
                      <a:pt x="544" y="60"/>
                    </a:lnTo>
                    <a:lnTo>
                      <a:pt x="541" y="49"/>
                    </a:lnTo>
                    <a:lnTo>
                      <a:pt x="536" y="39"/>
                    </a:lnTo>
                    <a:lnTo>
                      <a:pt x="530" y="30"/>
                    </a:lnTo>
                    <a:lnTo>
                      <a:pt x="522" y="23"/>
                    </a:lnTo>
                    <a:lnTo>
                      <a:pt x="512" y="17"/>
                    </a:lnTo>
                    <a:lnTo>
                      <a:pt x="502" y="12"/>
                    </a:lnTo>
                    <a:lnTo>
                      <a:pt x="491" y="9"/>
                    </a:lnTo>
                    <a:lnTo>
                      <a:pt x="479" y="6"/>
                    </a:lnTo>
                    <a:lnTo>
                      <a:pt x="467" y="3"/>
                    </a:lnTo>
                    <a:lnTo>
                      <a:pt x="442" y="1"/>
                    </a:lnTo>
                    <a:lnTo>
                      <a:pt x="418" y="0"/>
                    </a:lnTo>
                    <a:lnTo>
                      <a:pt x="395" y="0"/>
                    </a:lnTo>
                    <a:lnTo>
                      <a:pt x="395" y="0"/>
                    </a:lnTo>
                    <a:lnTo>
                      <a:pt x="273" y="0"/>
                    </a:lnTo>
                    <a:lnTo>
                      <a:pt x="273" y="0"/>
                    </a:lnTo>
                    <a:lnTo>
                      <a:pt x="150" y="0"/>
                    </a:lnTo>
                    <a:lnTo>
                      <a:pt x="150" y="0"/>
                    </a:lnTo>
                    <a:lnTo>
                      <a:pt x="128" y="0"/>
                    </a:lnTo>
                    <a:lnTo>
                      <a:pt x="104" y="1"/>
                    </a:lnTo>
                    <a:lnTo>
                      <a:pt x="79" y="3"/>
                    </a:lnTo>
                    <a:lnTo>
                      <a:pt x="67" y="6"/>
                    </a:lnTo>
                    <a:lnTo>
                      <a:pt x="55" y="9"/>
                    </a:lnTo>
                    <a:lnTo>
                      <a:pt x="44" y="12"/>
                    </a:lnTo>
                    <a:lnTo>
                      <a:pt x="33" y="17"/>
                    </a:lnTo>
                    <a:lnTo>
                      <a:pt x="24" y="23"/>
                    </a:lnTo>
                    <a:lnTo>
                      <a:pt x="16" y="30"/>
                    </a:lnTo>
                    <a:lnTo>
                      <a:pt x="9" y="39"/>
                    </a:lnTo>
                    <a:lnTo>
                      <a:pt x="4" y="49"/>
                    </a:lnTo>
                    <a:lnTo>
                      <a:pt x="1" y="60"/>
                    </a:lnTo>
                    <a:lnTo>
                      <a:pt x="0" y="74"/>
                    </a:lnTo>
                    <a:lnTo>
                      <a:pt x="0" y="74"/>
                    </a:lnTo>
                    <a:lnTo>
                      <a:pt x="1" y="87"/>
                    </a:lnTo>
                    <a:lnTo>
                      <a:pt x="5" y="101"/>
                    </a:lnTo>
                    <a:lnTo>
                      <a:pt x="9" y="114"/>
                    </a:lnTo>
                    <a:lnTo>
                      <a:pt x="16" y="126"/>
                    </a:lnTo>
                    <a:lnTo>
                      <a:pt x="23" y="138"/>
                    </a:lnTo>
                    <a:lnTo>
                      <a:pt x="32" y="150"/>
                    </a:lnTo>
                    <a:lnTo>
                      <a:pt x="40" y="160"/>
                    </a:lnTo>
                    <a:lnTo>
                      <a:pt x="50" y="170"/>
                    </a:lnTo>
                    <a:lnTo>
                      <a:pt x="68" y="187"/>
                    </a:lnTo>
                    <a:lnTo>
                      <a:pt x="84" y="200"/>
                    </a:lnTo>
                    <a:lnTo>
                      <a:pt x="99" y="211"/>
                    </a:lnTo>
                  </a:path>
                </a:pathLst>
              </a:custGeom>
              <a:grpFill/>
              <a:ln w="6350">
                <a:solidFill>
                  <a:schemeClr val="bg1"/>
                </a:solidFill>
                <a:prstDash val="solid"/>
                <a:round/>
              </a:ln>
            </p:spPr>
            <p:txBody>
              <a:bodyPr vert="horz" wrap="square" lIns="91440" tIns="45720" rIns="91440" bIns="45720" numCol="1" anchor="t" anchorCtr="0" compatLnSpc="1"/>
              <a:lstStyle/>
              <a:p>
                <a:endParaRPr lang="zh-CN" altLang="en-US">
                  <a:ea typeface="+mn-ea"/>
                  <a:cs typeface="+mn-ea"/>
                </a:endParaRPr>
              </a:p>
            </p:txBody>
          </p:sp>
          <p:sp>
            <p:nvSpPr>
              <p:cNvPr id="99" name="Line 30"/>
              <p:cNvSpPr>
                <a:spLocks noChangeShapeType="1"/>
              </p:cNvSpPr>
              <p:nvPr/>
            </p:nvSpPr>
            <p:spPr bwMode="auto">
              <a:xfrm>
                <a:off x="5495925" y="6135688"/>
                <a:ext cx="463550" cy="0"/>
              </a:xfrm>
              <a:prstGeom prst="line">
                <a:avLst/>
              </a:prstGeom>
              <a:grpFill/>
              <a:ln w="6350">
                <a:solidFill>
                  <a:schemeClr val="bg1"/>
                </a:solidFill>
                <a:prstDash val="solid"/>
                <a:round/>
              </a:ln>
            </p:spPr>
            <p:txBody>
              <a:bodyPr vert="horz" wrap="square" lIns="91440" tIns="45720" rIns="91440" bIns="45720" numCol="1" anchor="t" anchorCtr="0" compatLnSpc="1"/>
              <a:lstStyle/>
              <a:p>
                <a:endParaRPr lang="zh-CN" altLang="en-US">
                  <a:ea typeface="+mn-ea"/>
                  <a:cs typeface="+mn-ea"/>
                </a:endParaRPr>
              </a:p>
            </p:txBody>
          </p:sp>
          <p:sp>
            <p:nvSpPr>
              <p:cNvPr id="100" name="Line 31"/>
              <p:cNvSpPr>
                <a:spLocks noChangeShapeType="1"/>
              </p:cNvSpPr>
              <p:nvPr/>
            </p:nvSpPr>
            <p:spPr bwMode="auto">
              <a:xfrm>
                <a:off x="5727700" y="6743700"/>
                <a:ext cx="0" cy="92075"/>
              </a:xfrm>
              <a:prstGeom prst="line">
                <a:avLst/>
              </a:prstGeom>
              <a:grpFill/>
              <a:ln w="6350">
                <a:solidFill>
                  <a:schemeClr val="bg1"/>
                </a:solidFill>
                <a:prstDash val="solid"/>
                <a:round/>
              </a:ln>
            </p:spPr>
            <p:txBody>
              <a:bodyPr vert="horz" wrap="square" lIns="91440" tIns="45720" rIns="91440" bIns="45720" numCol="1" anchor="t" anchorCtr="0" compatLnSpc="1"/>
              <a:lstStyle/>
              <a:p>
                <a:endParaRPr lang="zh-CN" altLang="en-US">
                  <a:ea typeface="+mn-ea"/>
                  <a:cs typeface="+mn-ea"/>
                </a:endParaRPr>
              </a:p>
            </p:txBody>
          </p:sp>
          <p:sp>
            <p:nvSpPr>
              <p:cNvPr id="101" name="Freeform 32"/>
              <p:cNvSpPr/>
              <p:nvPr/>
            </p:nvSpPr>
            <p:spPr bwMode="auto">
              <a:xfrm>
                <a:off x="5549900" y="6878638"/>
                <a:ext cx="355600" cy="107950"/>
              </a:xfrm>
              <a:custGeom>
                <a:avLst/>
                <a:gdLst>
                  <a:gd name="T0" fmla="*/ 0 w 224"/>
                  <a:gd name="T1" fmla="*/ 68 h 68"/>
                  <a:gd name="T2" fmla="*/ 0 w 224"/>
                  <a:gd name="T3" fmla="*/ 32 h 68"/>
                  <a:gd name="T4" fmla="*/ 0 w 224"/>
                  <a:gd name="T5" fmla="*/ 32 h 68"/>
                  <a:gd name="T6" fmla="*/ 0 w 224"/>
                  <a:gd name="T7" fmla="*/ 25 h 68"/>
                  <a:gd name="T8" fmla="*/ 2 w 224"/>
                  <a:gd name="T9" fmla="*/ 19 h 68"/>
                  <a:gd name="T10" fmla="*/ 5 w 224"/>
                  <a:gd name="T11" fmla="*/ 14 h 68"/>
                  <a:gd name="T12" fmla="*/ 9 w 224"/>
                  <a:gd name="T13" fmla="*/ 10 h 68"/>
                  <a:gd name="T14" fmla="*/ 13 w 224"/>
                  <a:gd name="T15" fmla="*/ 6 h 68"/>
                  <a:gd name="T16" fmla="*/ 19 w 224"/>
                  <a:gd name="T17" fmla="*/ 3 h 68"/>
                  <a:gd name="T18" fmla="*/ 24 w 224"/>
                  <a:gd name="T19" fmla="*/ 1 h 68"/>
                  <a:gd name="T20" fmla="*/ 31 w 224"/>
                  <a:gd name="T21" fmla="*/ 0 h 68"/>
                  <a:gd name="T22" fmla="*/ 193 w 224"/>
                  <a:gd name="T23" fmla="*/ 0 h 68"/>
                  <a:gd name="T24" fmla="*/ 193 w 224"/>
                  <a:gd name="T25" fmla="*/ 0 h 68"/>
                  <a:gd name="T26" fmla="*/ 199 w 224"/>
                  <a:gd name="T27" fmla="*/ 1 h 68"/>
                  <a:gd name="T28" fmla="*/ 205 w 224"/>
                  <a:gd name="T29" fmla="*/ 3 h 68"/>
                  <a:gd name="T30" fmla="*/ 210 w 224"/>
                  <a:gd name="T31" fmla="*/ 6 h 68"/>
                  <a:gd name="T32" fmla="*/ 215 w 224"/>
                  <a:gd name="T33" fmla="*/ 10 h 68"/>
                  <a:gd name="T34" fmla="*/ 219 w 224"/>
                  <a:gd name="T35" fmla="*/ 14 h 68"/>
                  <a:gd name="T36" fmla="*/ 222 w 224"/>
                  <a:gd name="T37" fmla="*/ 19 h 68"/>
                  <a:gd name="T38" fmla="*/ 224 w 224"/>
                  <a:gd name="T39" fmla="*/ 25 h 68"/>
                  <a:gd name="T40" fmla="*/ 224 w 224"/>
                  <a:gd name="T41" fmla="*/ 32 h 68"/>
                  <a:gd name="T42" fmla="*/ 224 w 224"/>
                  <a:gd name="T43" fmla="*/ 68 h 68"/>
                  <a:gd name="T44" fmla="*/ 0 w 224"/>
                  <a:gd name="T45"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24" h="68">
                    <a:moveTo>
                      <a:pt x="0" y="68"/>
                    </a:moveTo>
                    <a:lnTo>
                      <a:pt x="0" y="32"/>
                    </a:lnTo>
                    <a:lnTo>
                      <a:pt x="0" y="32"/>
                    </a:lnTo>
                    <a:lnTo>
                      <a:pt x="0" y="25"/>
                    </a:lnTo>
                    <a:lnTo>
                      <a:pt x="2" y="19"/>
                    </a:lnTo>
                    <a:lnTo>
                      <a:pt x="5" y="14"/>
                    </a:lnTo>
                    <a:lnTo>
                      <a:pt x="9" y="10"/>
                    </a:lnTo>
                    <a:lnTo>
                      <a:pt x="13" y="6"/>
                    </a:lnTo>
                    <a:lnTo>
                      <a:pt x="19" y="3"/>
                    </a:lnTo>
                    <a:lnTo>
                      <a:pt x="24" y="1"/>
                    </a:lnTo>
                    <a:lnTo>
                      <a:pt x="31" y="0"/>
                    </a:lnTo>
                    <a:lnTo>
                      <a:pt x="193" y="0"/>
                    </a:lnTo>
                    <a:lnTo>
                      <a:pt x="193" y="0"/>
                    </a:lnTo>
                    <a:lnTo>
                      <a:pt x="199" y="1"/>
                    </a:lnTo>
                    <a:lnTo>
                      <a:pt x="205" y="3"/>
                    </a:lnTo>
                    <a:lnTo>
                      <a:pt x="210" y="6"/>
                    </a:lnTo>
                    <a:lnTo>
                      <a:pt x="215" y="10"/>
                    </a:lnTo>
                    <a:lnTo>
                      <a:pt x="219" y="14"/>
                    </a:lnTo>
                    <a:lnTo>
                      <a:pt x="222" y="19"/>
                    </a:lnTo>
                    <a:lnTo>
                      <a:pt x="224" y="25"/>
                    </a:lnTo>
                    <a:lnTo>
                      <a:pt x="224" y="32"/>
                    </a:lnTo>
                    <a:lnTo>
                      <a:pt x="224" y="68"/>
                    </a:lnTo>
                    <a:lnTo>
                      <a:pt x="0" y="68"/>
                    </a:lnTo>
                    <a:close/>
                  </a:path>
                </a:pathLst>
              </a:custGeom>
              <a:grpFill/>
              <a:ln w="6350">
                <a:solidFill>
                  <a:schemeClr val="bg1"/>
                </a:solidFill>
                <a:prstDash val="solid"/>
                <a:round/>
              </a:ln>
            </p:spPr>
            <p:txBody>
              <a:bodyPr vert="horz" wrap="square" lIns="91440" tIns="45720" rIns="91440" bIns="45720" numCol="1" anchor="t" anchorCtr="0" compatLnSpc="1"/>
              <a:lstStyle/>
              <a:p>
                <a:endParaRPr lang="zh-CN" altLang="en-US">
                  <a:ea typeface="+mn-ea"/>
                  <a:cs typeface="+mn-ea"/>
                </a:endParaRPr>
              </a:p>
            </p:txBody>
          </p:sp>
        </p:grpSp>
      </p:grpSp>
      <p:grpSp>
        <p:nvGrpSpPr>
          <p:cNvPr id="102" name="组合 101"/>
          <p:cNvGrpSpPr/>
          <p:nvPr/>
        </p:nvGrpSpPr>
        <p:grpSpPr>
          <a:xfrm>
            <a:off x="8336404" y="2249705"/>
            <a:ext cx="577427" cy="577427"/>
            <a:chOff x="3302457" y="2710411"/>
            <a:chExt cx="303402" cy="303402"/>
          </a:xfrm>
        </p:grpSpPr>
        <p:sp>
          <p:nvSpPr>
            <p:cNvPr id="103" name="椭圆 102"/>
            <p:cNvSpPr/>
            <p:nvPr/>
          </p:nvSpPr>
          <p:spPr>
            <a:xfrm>
              <a:off x="3302457" y="2710411"/>
              <a:ext cx="303402" cy="303402"/>
            </a:xfrm>
            <a:prstGeom prst="ellipse">
              <a:avLst/>
            </a:prstGeom>
            <a:solidFill>
              <a:schemeClr val="accent3"/>
            </a:solidFill>
            <a:ln w="12700">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endParaRPr>
            </a:p>
          </p:txBody>
        </p:sp>
        <p:grpSp>
          <p:nvGrpSpPr>
            <p:cNvPr id="104" name="组合 103"/>
            <p:cNvGrpSpPr/>
            <p:nvPr/>
          </p:nvGrpSpPr>
          <p:grpSpPr>
            <a:xfrm>
              <a:off x="3382034" y="2786461"/>
              <a:ext cx="144246" cy="151304"/>
              <a:chOff x="2847975" y="6135688"/>
              <a:chExt cx="811213" cy="850900"/>
            </a:xfrm>
            <a:noFill/>
          </p:grpSpPr>
          <p:sp>
            <p:nvSpPr>
              <p:cNvPr id="105" name="Freeform 8"/>
              <p:cNvSpPr/>
              <p:nvPr/>
            </p:nvSpPr>
            <p:spPr bwMode="auto">
              <a:xfrm>
                <a:off x="2847975" y="6135688"/>
                <a:ext cx="811213" cy="463550"/>
              </a:xfrm>
              <a:custGeom>
                <a:avLst/>
                <a:gdLst>
                  <a:gd name="T0" fmla="*/ 245 w 511"/>
                  <a:gd name="T1" fmla="*/ 2 h 292"/>
                  <a:gd name="T2" fmla="*/ 10 w 511"/>
                  <a:gd name="T3" fmla="*/ 129 h 292"/>
                  <a:gd name="T4" fmla="*/ 10 w 511"/>
                  <a:gd name="T5" fmla="*/ 129 h 292"/>
                  <a:gd name="T6" fmla="*/ 6 w 511"/>
                  <a:gd name="T7" fmla="*/ 132 h 292"/>
                  <a:gd name="T8" fmla="*/ 2 w 511"/>
                  <a:gd name="T9" fmla="*/ 136 h 292"/>
                  <a:gd name="T10" fmla="*/ 0 w 511"/>
                  <a:gd name="T11" fmla="*/ 141 h 292"/>
                  <a:gd name="T12" fmla="*/ 0 w 511"/>
                  <a:gd name="T13" fmla="*/ 146 h 292"/>
                  <a:gd name="T14" fmla="*/ 0 w 511"/>
                  <a:gd name="T15" fmla="*/ 151 h 292"/>
                  <a:gd name="T16" fmla="*/ 2 w 511"/>
                  <a:gd name="T17" fmla="*/ 155 h 292"/>
                  <a:gd name="T18" fmla="*/ 6 w 511"/>
                  <a:gd name="T19" fmla="*/ 159 h 292"/>
                  <a:gd name="T20" fmla="*/ 10 w 511"/>
                  <a:gd name="T21" fmla="*/ 163 h 292"/>
                  <a:gd name="T22" fmla="*/ 245 w 511"/>
                  <a:gd name="T23" fmla="*/ 289 h 292"/>
                  <a:gd name="T24" fmla="*/ 245 w 511"/>
                  <a:gd name="T25" fmla="*/ 289 h 292"/>
                  <a:gd name="T26" fmla="*/ 250 w 511"/>
                  <a:gd name="T27" fmla="*/ 291 h 292"/>
                  <a:gd name="T28" fmla="*/ 256 w 511"/>
                  <a:gd name="T29" fmla="*/ 292 h 292"/>
                  <a:gd name="T30" fmla="*/ 261 w 511"/>
                  <a:gd name="T31" fmla="*/ 291 h 292"/>
                  <a:gd name="T32" fmla="*/ 267 w 511"/>
                  <a:gd name="T33" fmla="*/ 289 h 292"/>
                  <a:gd name="T34" fmla="*/ 500 w 511"/>
                  <a:gd name="T35" fmla="*/ 163 h 292"/>
                  <a:gd name="T36" fmla="*/ 500 w 511"/>
                  <a:gd name="T37" fmla="*/ 163 h 292"/>
                  <a:gd name="T38" fmla="*/ 505 w 511"/>
                  <a:gd name="T39" fmla="*/ 159 h 292"/>
                  <a:gd name="T40" fmla="*/ 508 w 511"/>
                  <a:gd name="T41" fmla="*/ 155 h 292"/>
                  <a:gd name="T42" fmla="*/ 510 w 511"/>
                  <a:gd name="T43" fmla="*/ 151 h 292"/>
                  <a:gd name="T44" fmla="*/ 511 w 511"/>
                  <a:gd name="T45" fmla="*/ 146 h 292"/>
                  <a:gd name="T46" fmla="*/ 510 w 511"/>
                  <a:gd name="T47" fmla="*/ 141 h 292"/>
                  <a:gd name="T48" fmla="*/ 508 w 511"/>
                  <a:gd name="T49" fmla="*/ 136 h 292"/>
                  <a:gd name="T50" fmla="*/ 505 w 511"/>
                  <a:gd name="T51" fmla="*/ 132 h 292"/>
                  <a:gd name="T52" fmla="*/ 500 w 511"/>
                  <a:gd name="T53" fmla="*/ 129 h 292"/>
                  <a:gd name="T54" fmla="*/ 267 w 511"/>
                  <a:gd name="T55" fmla="*/ 2 h 292"/>
                  <a:gd name="T56" fmla="*/ 267 w 511"/>
                  <a:gd name="T57" fmla="*/ 2 h 292"/>
                  <a:gd name="T58" fmla="*/ 261 w 511"/>
                  <a:gd name="T59" fmla="*/ 0 h 292"/>
                  <a:gd name="T60" fmla="*/ 256 w 511"/>
                  <a:gd name="T61" fmla="*/ 0 h 292"/>
                  <a:gd name="T62" fmla="*/ 250 w 511"/>
                  <a:gd name="T63" fmla="*/ 0 h 292"/>
                  <a:gd name="T64" fmla="*/ 245 w 511"/>
                  <a:gd name="T65" fmla="*/ 2 h 292"/>
                  <a:gd name="T66" fmla="*/ 245 w 511"/>
                  <a:gd name="T67" fmla="*/ 2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11" h="292">
                    <a:moveTo>
                      <a:pt x="245" y="2"/>
                    </a:moveTo>
                    <a:lnTo>
                      <a:pt x="10" y="129"/>
                    </a:lnTo>
                    <a:lnTo>
                      <a:pt x="10" y="129"/>
                    </a:lnTo>
                    <a:lnTo>
                      <a:pt x="6" y="132"/>
                    </a:lnTo>
                    <a:lnTo>
                      <a:pt x="2" y="136"/>
                    </a:lnTo>
                    <a:lnTo>
                      <a:pt x="0" y="141"/>
                    </a:lnTo>
                    <a:lnTo>
                      <a:pt x="0" y="146"/>
                    </a:lnTo>
                    <a:lnTo>
                      <a:pt x="0" y="151"/>
                    </a:lnTo>
                    <a:lnTo>
                      <a:pt x="2" y="155"/>
                    </a:lnTo>
                    <a:lnTo>
                      <a:pt x="6" y="159"/>
                    </a:lnTo>
                    <a:lnTo>
                      <a:pt x="10" y="163"/>
                    </a:lnTo>
                    <a:lnTo>
                      <a:pt x="245" y="289"/>
                    </a:lnTo>
                    <a:lnTo>
                      <a:pt x="245" y="289"/>
                    </a:lnTo>
                    <a:lnTo>
                      <a:pt x="250" y="291"/>
                    </a:lnTo>
                    <a:lnTo>
                      <a:pt x="256" y="292"/>
                    </a:lnTo>
                    <a:lnTo>
                      <a:pt x="261" y="291"/>
                    </a:lnTo>
                    <a:lnTo>
                      <a:pt x="267" y="289"/>
                    </a:lnTo>
                    <a:lnTo>
                      <a:pt x="500" y="163"/>
                    </a:lnTo>
                    <a:lnTo>
                      <a:pt x="500" y="163"/>
                    </a:lnTo>
                    <a:lnTo>
                      <a:pt x="505" y="159"/>
                    </a:lnTo>
                    <a:lnTo>
                      <a:pt x="508" y="155"/>
                    </a:lnTo>
                    <a:lnTo>
                      <a:pt x="510" y="151"/>
                    </a:lnTo>
                    <a:lnTo>
                      <a:pt x="511" y="146"/>
                    </a:lnTo>
                    <a:lnTo>
                      <a:pt x="510" y="141"/>
                    </a:lnTo>
                    <a:lnTo>
                      <a:pt x="508" y="136"/>
                    </a:lnTo>
                    <a:lnTo>
                      <a:pt x="505" y="132"/>
                    </a:lnTo>
                    <a:lnTo>
                      <a:pt x="500" y="129"/>
                    </a:lnTo>
                    <a:lnTo>
                      <a:pt x="267" y="2"/>
                    </a:lnTo>
                    <a:lnTo>
                      <a:pt x="267" y="2"/>
                    </a:lnTo>
                    <a:lnTo>
                      <a:pt x="261" y="0"/>
                    </a:lnTo>
                    <a:lnTo>
                      <a:pt x="256" y="0"/>
                    </a:lnTo>
                    <a:lnTo>
                      <a:pt x="250" y="0"/>
                    </a:lnTo>
                    <a:lnTo>
                      <a:pt x="245" y="2"/>
                    </a:lnTo>
                    <a:lnTo>
                      <a:pt x="245" y="2"/>
                    </a:lnTo>
                    <a:close/>
                  </a:path>
                </a:pathLst>
              </a:custGeom>
              <a:grpFill/>
              <a:ln w="6350">
                <a:solidFill>
                  <a:schemeClr val="bg1"/>
                </a:solidFill>
                <a:prstDash val="solid"/>
                <a:round/>
              </a:ln>
            </p:spPr>
            <p:txBody>
              <a:bodyPr vert="horz" wrap="square" lIns="91440" tIns="45720" rIns="91440" bIns="45720" numCol="1" anchor="t" anchorCtr="0" compatLnSpc="1"/>
              <a:lstStyle/>
              <a:p>
                <a:endParaRPr lang="zh-CN" altLang="en-US">
                  <a:ea typeface="+mn-ea"/>
                  <a:cs typeface="+mn-ea"/>
                </a:endParaRPr>
              </a:p>
            </p:txBody>
          </p:sp>
          <p:sp>
            <p:nvSpPr>
              <p:cNvPr id="106" name="Freeform 9"/>
              <p:cNvSpPr/>
              <p:nvPr/>
            </p:nvSpPr>
            <p:spPr bwMode="auto">
              <a:xfrm>
                <a:off x="2847975" y="6505575"/>
                <a:ext cx="811213" cy="295275"/>
              </a:xfrm>
              <a:custGeom>
                <a:avLst/>
                <a:gdLst>
                  <a:gd name="T0" fmla="*/ 51 w 511"/>
                  <a:gd name="T1" fmla="*/ 0 h 186"/>
                  <a:gd name="T2" fmla="*/ 10 w 511"/>
                  <a:gd name="T3" fmla="*/ 22 h 186"/>
                  <a:gd name="T4" fmla="*/ 10 w 511"/>
                  <a:gd name="T5" fmla="*/ 22 h 186"/>
                  <a:gd name="T6" fmla="*/ 6 w 511"/>
                  <a:gd name="T7" fmla="*/ 25 h 186"/>
                  <a:gd name="T8" fmla="*/ 2 w 511"/>
                  <a:gd name="T9" fmla="*/ 30 h 186"/>
                  <a:gd name="T10" fmla="*/ 0 w 511"/>
                  <a:gd name="T11" fmla="*/ 34 h 186"/>
                  <a:gd name="T12" fmla="*/ 0 w 511"/>
                  <a:gd name="T13" fmla="*/ 39 h 186"/>
                  <a:gd name="T14" fmla="*/ 0 w 511"/>
                  <a:gd name="T15" fmla="*/ 44 h 186"/>
                  <a:gd name="T16" fmla="*/ 2 w 511"/>
                  <a:gd name="T17" fmla="*/ 49 h 186"/>
                  <a:gd name="T18" fmla="*/ 6 w 511"/>
                  <a:gd name="T19" fmla="*/ 53 h 186"/>
                  <a:gd name="T20" fmla="*/ 10 w 511"/>
                  <a:gd name="T21" fmla="*/ 56 h 186"/>
                  <a:gd name="T22" fmla="*/ 245 w 511"/>
                  <a:gd name="T23" fmla="*/ 183 h 186"/>
                  <a:gd name="T24" fmla="*/ 245 w 511"/>
                  <a:gd name="T25" fmla="*/ 183 h 186"/>
                  <a:gd name="T26" fmla="*/ 250 w 511"/>
                  <a:gd name="T27" fmla="*/ 185 h 186"/>
                  <a:gd name="T28" fmla="*/ 256 w 511"/>
                  <a:gd name="T29" fmla="*/ 186 h 186"/>
                  <a:gd name="T30" fmla="*/ 261 w 511"/>
                  <a:gd name="T31" fmla="*/ 185 h 186"/>
                  <a:gd name="T32" fmla="*/ 267 w 511"/>
                  <a:gd name="T33" fmla="*/ 183 h 186"/>
                  <a:gd name="T34" fmla="*/ 500 w 511"/>
                  <a:gd name="T35" fmla="*/ 56 h 186"/>
                  <a:gd name="T36" fmla="*/ 500 w 511"/>
                  <a:gd name="T37" fmla="*/ 56 h 186"/>
                  <a:gd name="T38" fmla="*/ 505 w 511"/>
                  <a:gd name="T39" fmla="*/ 53 h 186"/>
                  <a:gd name="T40" fmla="*/ 508 w 511"/>
                  <a:gd name="T41" fmla="*/ 49 h 186"/>
                  <a:gd name="T42" fmla="*/ 510 w 511"/>
                  <a:gd name="T43" fmla="*/ 44 h 186"/>
                  <a:gd name="T44" fmla="*/ 511 w 511"/>
                  <a:gd name="T45" fmla="*/ 39 h 186"/>
                  <a:gd name="T46" fmla="*/ 510 w 511"/>
                  <a:gd name="T47" fmla="*/ 34 h 186"/>
                  <a:gd name="T48" fmla="*/ 508 w 511"/>
                  <a:gd name="T49" fmla="*/ 30 h 186"/>
                  <a:gd name="T50" fmla="*/ 505 w 511"/>
                  <a:gd name="T51" fmla="*/ 25 h 186"/>
                  <a:gd name="T52" fmla="*/ 500 w 511"/>
                  <a:gd name="T53" fmla="*/ 22 h 186"/>
                  <a:gd name="T54" fmla="*/ 459 w 511"/>
                  <a:gd name="T55"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11" h="186">
                    <a:moveTo>
                      <a:pt x="51" y="0"/>
                    </a:moveTo>
                    <a:lnTo>
                      <a:pt x="10" y="22"/>
                    </a:lnTo>
                    <a:lnTo>
                      <a:pt x="10" y="22"/>
                    </a:lnTo>
                    <a:lnTo>
                      <a:pt x="6" y="25"/>
                    </a:lnTo>
                    <a:lnTo>
                      <a:pt x="2" y="30"/>
                    </a:lnTo>
                    <a:lnTo>
                      <a:pt x="0" y="34"/>
                    </a:lnTo>
                    <a:lnTo>
                      <a:pt x="0" y="39"/>
                    </a:lnTo>
                    <a:lnTo>
                      <a:pt x="0" y="44"/>
                    </a:lnTo>
                    <a:lnTo>
                      <a:pt x="2" y="49"/>
                    </a:lnTo>
                    <a:lnTo>
                      <a:pt x="6" y="53"/>
                    </a:lnTo>
                    <a:lnTo>
                      <a:pt x="10" y="56"/>
                    </a:lnTo>
                    <a:lnTo>
                      <a:pt x="245" y="183"/>
                    </a:lnTo>
                    <a:lnTo>
                      <a:pt x="245" y="183"/>
                    </a:lnTo>
                    <a:lnTo>
                      <a:pt x="250" y="185"/>
                    </a:lnTo>
                    <a:lnTo>
                      <a:pt x="256" y="186"/>
                    </a:lnTo>
                    <a:lnTo>
                      <a:pt x="261" y="185"/>
                    </a:lnTo>
                    <a:lnTo>
                      <a:pt x="267" y="183"/>
                    </a:lnTo>
                    <a:lnTo>
                      <a:pt x="500" y="56"/>
                    </a:lnTo>
                    <a:lnTo>
                      <a:pt x="500" y="56"/>
                    </a:lnTo>
                    <a:lnTo>
                      <a:pt x="505" y="53"/>
                    </a:lnTo>
                    <a:lnTo>
                      <a:pt x="508" y="49"/>
                    </a:lnTo>
                    <a:lnTo>
                      <a:pt x="510" y="44"/>
                    </a:lnTo>
                    <a:lnTo>
                      <a:pt x="511" y="39"/>
                    </a:lnTo>
                    <a:lnTo>
                      <a:pt x="510" y="34"/>
                    </a:lnTo>
                    <a:lnTo>
                      <a:pt x="508" y="30"/>
                    </a:lnTo>
                    <a:lnTo>
                      <a:pt x="505" y="25"/>
                    </a:lnTo>
                    <a:lnTo>
                      <a:pt x="500" y="22"/>
                    </a:lnTo>
                    <a:lnTo>
                      <a:pt x="459" y="0"/>
                    </a:lnTo>
                  </a:path>
                </a:pathLst>
              </a:custGeom>
              <a:grpFill/>
              <a:ln w="6350">
                <a:solidFill>
                  <a:schemeClr val="bg1"/>
                </a:solidFill>
                <a:prstDash val="solid"/>
                <a:round/>
              </a:ln>
            </p:spPr>
            <p:txBody>
              <a:bodyPr vert="horz" wrap="square" lIns="91440" tIns="45720" rIns="91440" bIns="45720" numCol="1" anchor="t" anchorCtr="0" compatLnSpc="1"/>
              <a:lstStyle/>
              <a:p>
                <a:endParaRPr lang="zh-CN" altLang="en-US">
                  <a:ea typeface="+mn-ea"/>
                  <a:cs typeface="+mn-ea"/>
                </a:endParaRPr>
              </a:p>
            </p:txBody>
          </p:sp>
          <p:sp>
            <p:nvSpPr>
              <p:cNvPr id="107" name="Freeform 10"/>
              <p:cNvSpPr/>
              <p:nvPr/>
            </p:nvSpPr>
            <p:spPr bwMode="auto">
              <a:xfrm>
                <a:off x="2847975" y="6692900"/>
                <a:ext cx="811213" cy="293688"/>
              </a:xfrm>
              <a:custGeom>
                <a:avLst/>
                <a:gdLst>
                  <a:gd name="T0" fmla="*/ 51 w 511"/>
                  <a:gd name="T1" fmla="*/ 0 h 185"/>
                  <a:gd name="T2" fmla="*/ 10 w 511"/>
                  <a:gd name="T3" fmla="*/ 22 h 185"/>
                  <a:gd name="T4" fmla="*/ 10 w 511"/>
                  <a:gd name="T5" fmla="*/ 22 h 185"/>
                  <a:gd name="T6" fmla="*/ 6 w 511"/>
                  <a:gd name="T7" fmla="*/ 25 h 185"/>
                  <a:gd name="T8" fmla="*/ 2 w 511"/>
                  <a:gd name="T9" fmla="*/ 29 h 185"/>
                  <a:gd name="T10" fmla="*/ 0 w 511"/>
                  <a:gd name="T11" fmla="*/ 34 h 185"/>
                  <a:gd name="T12" fmla="*/ 0 w 511"/>
                  <a:gd name="T13" fmla="*/ 39 h 185"/>
                  <a:gd name="T14" fmla="*/ 0 w 511"/>
                  <a:gd name="T15" fmla="*/ 44 h 185"/>
                  <a:gd name="T16" fmla="*/ 2 w 511"/>
                  <a:gd name="T17" fmla="*/ 48 h 185"/>
                  <a:gd name="T18" fmla="*/ 6 w 511"/>
                  <a:gd name="T19" fmla="*/ 52 h 185"/>
                  <a:gd name="T20" fmla="*/ 10 w 511"/>
                  <a:gd name="T21" fmla="*/ 56 h 185"/>
                  <a:gd name="T22" fmla="*/ 245 w 511"/>
                  <a:gd name="T23" fmla="*/ 182 h 185"/>
                  <a:gd name="T24" fmla="*/ 245 w 511"/>
                  <a:gd name="T25" fmla="*/ 182 h 185"/>
                  <a:gd name="T26" fmla="*/ 250 w 511"/>
                  <a:gd name="T27" fmla="*/ 184 h 185"/>
                  <a:gd name="T28" fmla="*/ 256 w 511"/>
                  <a:gd name="T29" fmla="*/ 185 h 185"/>
                  <a:gd name="T30" fmla="*/ 261 w 511"/>
                  <a:gd name="T31" fmla="*/ 184 h 185"/>
                  <a:gd name="T32" fmla="*/ 267 w 511"/>
                  <a:gd name="T33" fmla="*/ 182 h 185"/>
                  <a:gd name="T34" fmla="*/ 500 w 511"/>
                  <a:gd name="T35" fmla="*/ 56 h 185"/>
                  <a:gd name="T36" fmla="*/ 500 w 511"/>
                  <a:gd name="T37" fmla="*/ 56 h 185"/>
                  <a:gd name="T38" fmla="*/ 505 w 511"/>
                  <a:gd name="T39" fmla="*/ 52 h 185"/>
                  <a:gd name="T40" fmla="*/ 508 w 511"/>
                  <a:gd name="T41" fmla="*/ 48 h 185"/>
                  <a:gd name="T42" fmla="*/ 510 w 511"/>
                  <a:gd name="T43" fmla="*/ 44 h 185"/>
                  <a:gd name="T44" fmla="*/ 511 w 511"/>
                  <a:gd name="T45" fmla="*/ 39 h 185"/>
                  <a:gd name="T46" fmla="*/ 510 w 511"/>
                  <a:gd name="T47" fmla="*/ 34 h 185"/>
                  <a:gd name="T48" fmla="*/ 508 w 511"/>
                  <a:gd name="T49" fmla="*/ 29 h 185"/>
                  <a:gd name="T50" fmla="*/ 505 w 511"/>
                  <a:gd name="T51" fmla="*/ 25 h 185"/>
                  <a:gd name="T52" fmla="*/ 500 w 511"/>
                  <a:gd name="T53" fmla="*/ 22 h 185"/>
                  <a:gd name="T54" fmla="*/ 459 w 511"/>
                  <a:gd name="T55" fmla="*/ 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11" h="185">
                    <a:moveTo>
                      <a:pt x="51" y="0"/>
                    </a:moveTo>
                    <a:lnTo>
                      <a:pt x="10" y="22"/>
                    </a:lnTo>
                    <a:lnTo>
                      <a:pt x="10" y="22"/>
                    </a:lnTo>
                    <a:lnTo>
                      <a:pt x="6" y="25"/>
                    </a:lnTo>
                    <a:lnTo>
                      <a:pt x="2" y="29"/>
                    </a:lnTo>
                    <a:lnTo>
                      <a:pt x="0" y="34"/>
                    </a:lnTo>
                    <a:lnTo>
                      <a:pt x="0" y="39"/>
                    </a:lnTo>
                    <a:lnTo>
                      <a:pt x="0" y="44"/>
                    </a:lnTo>
                    <a:lnTo>
                      <a:pt x="2" y="48"/>
                    </a:lnTo>
                    <a:lnTo>
                      <a:pt x="6" y="52"/>
                    </a:lnTo>
                    <a:lnTo>
                      <a:pt x="10" y="56"/>
                    </a:lnTo>
                    <a:lnTo>
                      <a:pt x="245" y="182"/>
                    </a:lnTo>
                    <a:lnTo>
                      <a:pt x="245" y="182"/>
                    </a:lnTo>
                    <a:lnTo>
                      <a:pt x="250" y="184"/>
                    </a:lnTo>
                    <a:lnTo>
                      <a:pt x="256" y="185"/>
                    </a:lnTo>
                    <a:lnTo>
                      <a:pt x="261" y="184"/>
                    </a:lnTo>
                    <a:lnTo>
                      <a:pt x="267" y="182"/>
                    </a:lnTo>
                    <a:lnTo>
                      <a:pt x="500" y="56"/>
                    </a:lnTo>
                    <a:lnTo>
                      <a:pt x="500" y="56"/>
                    </a:lnTo>
                    <a:lnTo>
                      <a:pt x="505" y="52"/>
                    </a:lnTo>
                    <a:lnTo>
                      <a:pt x="508" y="48"/>
                    </a:lnTo>
                    <a:lnTo>
                      <a:pt x="510" y="44"/>
                    </a:lnTo>
                    <a:lnTo>
                      <a:pt x="511" y="39"/>
                    </a:lnTo>
                    <a:lnTo>
                      <a:pt x="510" y="34"/>
                    </a:lnTo>
                    <a:lnTo>
                      <a:pt x="508" y="29"/>
                    </a:lnTo>
                    <a:lnTo>
                      <a:pt x="505" y="25"/>
                    </a:lnTo>
                    <a:lnTo>
                      <a:pt x="500" y="22"/>
                    </a:lnTo>
                    <a:lnTo>
                      <a:pt x="459" y="0"/>
                    </a:lnTo>
                  </a:path>
                </a:pathLst>
              </a:custGeom>
              <a:grpFill/>
              <a:ln w="6350">
                <a:solidFill>
                  <a:schemeClr val="bg1"/>
                </a:solidFill>
                <a:prstDash val="solid"/>
                <a:round/>
              </a:ln>
            </p:spPr>
            <p:txBody>
              <a:bodyPr vert="horz" wrap="square" lIns="91440" tIns="45720" rIns="91440" bIns="45720" numCol="1" anchor="t" anchorCtr="0" compatLnSpc="1"/>
              <a:lstStyle/>
              <a:p>
                <a:endParaRPr lang="zh-CN" altLang="en-US">
                  <a:ea typeface="+mn-ea"/>
                  <a:cs typeface="+mn-ea"/>
                </a:endParaRPr>
              </a:p>
            </p:txBody>
          </p:sp>
        </p:grpSp>
      </p:grpSp>
      <p:grpSp>
        <p:nvGrpSpPr>
          <p:cNvPr id="108" name="组合 107"/>
          <p:cNvGrpSpPr/>
          <p:nvPr/>
        </p:nvGrpSpPr>
        <p:grpSpPr>
          <a:xfrm>
            <a:off x="5246726" y="2070285"/>
            <a:ext cx="1698553" cy="1698553"/>
            <a:chOff x="3935044" y="1481229"/>
            <a:chExt cx="1273915" cy="1273915"/>
          </a:xfrm>
        </p:grpSpPr>
        <p:sp>
          <p:nvSpPr>
            <p:cNvPr id="109" name="Freeform 6"/>
            <p:cNvSpPr/>
            <p:nvPr/>
          </p:nvSpPr>
          <p:spPr bwMode="auto">
            <a:xfrm rot="8100000">
              <a:off x="3935044" y="1481229"/>
              <a:ext cx="1273915" cy="1273915"/>
            </a:xfrm>
            <a:custGeom>
              <a:avLst/>
              <a:gdLst>
                <a:gd name="T0" fmla="*/ 2320 w 2584"/>
                <a:gd name="T1" fmla="*/ 1424 h 2584"/>
                <a:gd name="T2" fmla="*/ 2184 w 2584"/>
                <a:gd name="T3" fmla="*/ 1476 h 2584"/>
                <a:gd name="T4" fmla="*/ 2106 w 2584"/>
                <a:gd name="T5" fmla="*/ 1468 h 2584"/>
                <a:gd name="T6" fmla="*/ 2036 w 2584"/>
                <a:gd name="T7" fmla="*/ 1414 h 2584"/>
                <a:gd name="T8" fmla="*/ 2008 w 2584"/>
                <a:gd name="T9" fmla="*/ 1316 h 2584"/>
                <a:gd name="T10" fmla="*/ 1234 w 2584"/>
                <a:gd name="T11" fmla="*/ 568 h 2584"/>
                <a:gd name="T12" fmla="*/ 1158 w 2584"/>
                <a:gd name="T13" fmla="*/ 516 h 2584"/>
                <a:gd name="T14" fmla="*/ 1128 w 2584"/>
                <a:gd name="T15" fmla="*/ 436 h 2584"/>
                <a:gd name="T16" fmla="*/ 1150 w 2584"/>
                <a:gd name="T17" fmla="*/ 332 h 2584"/>
                <a:gd name="T18" fmla="*/ 1198 w 2584"/>
                <a:gd name="T19" fmla="*/ 206 h 2584"/>
                <a:gd name="T20" fmla="*/ 1184 w 2584"/>
                <a:gd name="T21" fmla="*/ 114 h 2584"/>
                <a:gd name="T22" fmla="*/ 1118 w 2584"/>
                <a:gd name="T23" fmla="*/ 32 h 2584"/>
                <a:gd name="T24" fmla="*/ 1014 w 2584"/>
                <a:gd name="T25" fmla="*/ 0 h 2584"/>
                <a:gd name="T26" fmla="*/ 926 w 2584"/>
                <a:gd name="T27" fmla="*/ 22 h 2584"/>
                <a:gd name="T28" fmla="*/ 852 w 2584"/>
                <a:gd name="T29" fmla="*/ 98 h 2584"/>
                <a:gd name="T30" fmla="*/ 830 w 2584"/>
                <a:gd name="T31" fmla="*/ 186 h 2584"/>
                <a:gd name="T32" fmla="*/ 862 w 2584"/>
                <a:gd name="T33" fmla="*/ 292 h 2584"/>
                <a:gd name="T34" fmla="*/ 902 w 2584"/>
                <a:gd name="T35" fmla="*/ 422 h 2584"/>
                <a:gd name="T36" fmla="*/ 878 w 2584"/>
                <a:gd name="T37" fmla="*/ 504 h 2584"/>
                <a:gd name="T38" fmla="*/ 810 w 2584"/>
                <a:gd name="T39" fmla="*/ 562 h 2584"/>
                <a:gd name="T40" fmla="*/ 0 w 2584"/>
                <a:gd name="T41" fmla="*/ 1314 h 2584"/>
                <a:gd name="T42" fmla="*/ 26 w 2584"/>
                <a:gd name="T43" fmla="*/ 1368 h 2584"/>
                <a:gd name="T44" fmla="*/ 70 w 2584"/>
                <a:gd name="T45" fmla="*/ 1370 h 2584"/>
                <a:gd name="T46" fmla="*/ 192 w 2584"/>
                <a:gd name="T47" fmla="*/ 1318 h 2584"/>
                <a:gd name="T48" fmla="*/ 346 w 2584"/>
                <a:gd name="T49" fmla="*/ 1308 h 2584"/>
                <a:gd name="T50" fmla="*/ 490 w 2584"/>
                <a:gd name="T51" fmla="*/ 1386 h 2584"/>
                <a:gd name="T52" fmla="*/ 570 w 2584"/>
                <a:gd name="T53" fmla="*/ 1532 h 2584"/>
                <a:gd name="T54" fmla="*/ 562 w 2584"/>
                <a:gd name="T55" fmla="*/ 1676 h 2584"/>
                <a:gd name="T56" fmla="*/ 470 w 2584"/>
                <a:gd name="T57" fmla="*/ 1812 h 2584"/>
                <a:gd name="T58" fmla="*/ 316 w 2584"/>
                <a:gd name="T59" fmla="*/ 1878 h 2584"/>
                <a:gd name="T60" fmla="*/ 162 w 2584"/>
                <a:gd name="T61" fmla="*/ 1850 h 2584"/>
                <a:gd name="T62" fmla="*/ 60 w 2584"/>
                <a:gd name="T63" fmla="*/ 1808 h 2584"/>
                <a:gd name="T64" fmla="*/ 18 w 2584"/>
                <a:gd name="T65" fmla="*/ 1816 h 2584"/>
                <a:gd name="T66" fmla="*/ 738 w 2584"/>
                <a:gd name="T67" fmla="*/ 2584 h 2584"/>
                <a:gd name="T68" fmla="*/ 792 w 2584"/>
                <a:gd name="T69" fmla="*/ 2558 h 2584"/>
                <a:gd name="T70" fmla="*/ 794 w 2584"/>
                <a:gd name="T71" fmla="*/ 2514 h 2584"/>
                <a:gd name="T72" fmla="*/ 742 w 2584"/>
                <a:gd name="T73" fmla="*/ 2392 h 2584"/>
                <a:gd name="T74" fmla="*/ 732 w 2584"/>
                <a:gd name="T75" fmla="*/ 2238 h 2584"/>
                <a:gd name="T76" fmla="*/ 810 w 2584"/>
                <a:gd name="T77" fmla="*/ 2094 h 2584"/>
                <a:gd name="T78" fmla="*/ 956 w 2584"/>
                <a:gd name="T79" fmla="*/ 2014 h 2584"/>
                <a:gd name="T80" fmla="*/ 1100 w 2584"/>
                <a:gd name="T81" fmla="*/ 2022 h 2584"/>
                <a:gd name="T82" fmla="*/ 1236 w 2584"/>
                <a:gd name="T83" fmla="*/ 2114 h 2584"/>
                <a:gd name="T84" fmla="*/ 1300 w 2584"/>
                <a:gd name="T85" fmla="*/ 2268 h 2584"/>
                <a:gd name="T86" fmla="*/ 1274 w 2584"/>
                <a:gd name="T87" fmla="*/ 2422 h 2584"/>
                <a:gd name="T88" fmla="*/ 1232 w 2584"/>
                <a:gd name="T89" fmla="*/ 2524 h 2584"/>
                <a:gd name="T90" fmla="*/ 1240 w 2584"/>
                <a:gd name="T91" fmla="*/ 2566 h 2584"/>
                <a:gd name="T92" fmla="*/ 2008 w 2584"/>
                <a:gd name="T93" fmla="*/ 1866 h 2584"/>
                <a:gd name="T94" fmla="*/ 2028 w 2584"/>
                <a:gd name="T95" fmla="*/ 1780 h 2584"/>
                <a:gd name="T96" fmla="*/ 2092 w 2584"/>
                <a:gd name="T97" fmla="*/ 1720 h 2584"/>
                <a:gd name="T98" fmla="*/ 2162 w 2584"/>
                <a:gd name="T99" fmla="*/ 1704 h 2584"/>
                <a:gd name="T100" fmla="*/ 2320 w 2584"/>
                <a:gd name="T101" fmla="*/ 1758 h 2584"/>
                <a:gd name="T102" fmla="*/ 2398 w 2584"/>
                <a:gd name="T103" fmla="*/ 1776 h 2584"/>
                <a:gd name="T104" fmla="*/ 2502 w 2584"/>
                <a:gd name="T105" fmla="*/ 1744 h 2584"/>
                <a:gd name="T106" fmla="*/ 2570 w 2584"/>
                <a:gd name="T107" fmla="*/ 1662 h 2584"/>
                <a:gd name="T108" fmla="*/ 2582 w 2584"/>
                <a:gd name="T109" fmla="*/ 1572 h 2584"/>
                <a:gd name="T110" fmla="*/ 2542 w 2584"/>
                <a:gd name="T111" fmla="*/ 1472 h 2584"/>
                <a:gd name="T112" fmla="*/ 2454 w 2584"/>
                <a:gd name="T113" fmla="*/ 1414 h 2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584" h="2584">
                  <a:moveTo>
                    <a:pt x="2398" y="1406"/>
                  </a:moveTo>
                  <a:lnTo>
                    <a:pt x="2398" y="1406"/>
                  </a:lnTo>
                  <a:lnTo>
                    <a:pt x="2378" y="1406"/>
                  </a:lnTo>
                  <a:lnTo>
                    <a:pt x="2358" y="1410"/>
                  </a:lnTo>
                  <a:lnTo>
                    <a:pt x="2340" y="1416"/>
                  </a:lnTo>
                  <a:lnTo>
                    <a:pt x="2320" y="1424"/>
                  </a:lnTo>
                  <a:lnTo>
                    <a:pt x="2320" y="1424"/>
                  </a:lnTo>
                  <a:lnTo>
                    <a:pt x="2292" y="1438"/>
                  </a:lnTo>
                  <a:lnTo>
                    <a:pt x="2252" y="1456"/>
                  </a:lnTo>
                  <a:lnTo>
                    <a:pt x="2228" y="1464"/>
                  </a:lnTo>
                  <a:lnTo>
                    <a:pt x="2206" y="1470"/>
                  </a:lnTo>
                  <a:lnTo>
                    <a:pt x="2184" y="1476"/>
                  </a:lnTo>
                  <a:lnTo>
                    <a:pt x="2162" y="1478"/>
                  </a:lnTo>
                  <a:lnTo>
                    <a:pt x="2162" y="1478"/>
                  </a:lnTo>
                  <a:lnTo>
                    <a:pt x="2148" y="1476"/>
                  </a:lnTo>
                  <a:lnTo>
                    <a:pt x="2134" y="1474"/>
                  </a:lnTo>
                  <a:lnTo>
                    <a:pt x="2120" y="1472"/>
                  </a:lnTo>
                  <a:lnTo>
                    <a:pt x="2106" y="1468"/>
                  </a:lnTo>
                  <a:lnTo>
                    <a:pt x="2092" y="1462"/>
                  </a:lnTo>
                  <a:lnTo>
                    <a:pt x="2080" y="1454"/>
                  </a:lnTo>
                  <a:lnTo>
                    <a:pt x="2068" y="1446"/>
                  </a:lnTo>
                  <a:lnTo>
                    <a:pt x="2056" y="1436"/>
                  </a:lnTo>
                  <a:lnTo>
                    <a:pt x="2046" y="1426"/>
                  </a:lnTo>
                  <a:lnTo>
                    <a:pt x="2036" y="1414"/>
                  </a:lnTo>
                  <a:lnTo>
                    <a:pt x="2028" y="1400"/>
                  </a:lnTo>
                  <a:lnTo>
                    <a:pt x="2022" y="1386"/>
                  </a:lnTo>
                  <a:lnTo>
                    <a:pt x="2016" y="1370"/>
                  </a:lnTo>
                  <a:lnTo>
                    <a:pt x="2012" y="1352"/>
                  </a:lnTo>
                  <a:lnTo>
                    <a:pt x="2010" y="1334"/>
                  </a:lnTo>
                  <a:lnTo>
                    <a:pt x="2008" y="1316"/>
                  </a:lnTo>
                  <a:lnTo>
                    <a:pt x="2008" y="576"/>
                  </a:lnTo>
                  <a:lnTo>
                    <a:pt x="1290" y="576"/>
                  </a:lnTo>
                  <a:lnTo>
                    <a:pt x="1290" y="576"/>
                  </a:lnTo>
                  <a:lnTo>
                    <a:pt x="1270" y="576"/>
                  </a:lnTo>
                  <a:lnTo>
                    <a:pt x="1252" y="572"/>
                  </a:lnTo>
                  <a:lnTo>
                    <a:pt x="1234" y="568"/>
                  </a:lnTo>
                  <a:lnTo>
                    <a:pt x="1220" y="562"/>
                  </a:lnTo>
                  <a:lnTo>
                    <a:pt x="1204" y="556"/>
                  </a:lnTo>
                  <a:lnTo>
                    <a:pt x="1192" y="548"/>
                  </a:lnTo>
                  <a:lnTo>
                    <a:pt x="1180" y="538"/>
                  </a:lnTo>
                  <a:lnTo>
                    <a:pt x="1168" y="528"/>
                  </a:lnTo>
                  <a:lnTo>
                    <a:pt x="1158" y="516"/>
                  </a:lnTo>
                  <a:lnTo>
                    <a:pt x="1150" y="504"/>
                  </a:lnTo>
                  <a:lnTo>
                    <a:pt x="1144" y="492"/>
                  </a:lnTo>
                  <a:lnTo>
                    <a:pt x="1138" y="478"/>
                  </a:lnTo>
                  <a:lnTo>
                    <a:pt x="1132" y="464"/>
                  </a:lnTo>
                  <a:lnTo>
                    <a:pt x="1130" y="450"/>
                  </a:lnTo>
                  <a:lnTo>
                    <a:pt x="1128" y="436"/>
                  </a:lnTo>
                  <a:lnTo>
                    <a:pt x="1128" y="422"/>
                  </a:lnTo>
                  <a:lnTo>
                    <a:pt x="1128" y="422"/>
                  </a:lnTo>
                  <a:lnTo>
                    <a:pt x="1128" y="402"/>
                  </a:lnTo>
                  <a:lnTo>
                    <a:pt x="1134" y="378"/>
                  </a:lnTo>
                  <a:lnTo>
                    <a:pt x="1140" y="356"/>
                  </a:lnTo>
                  <a:lnTo>
                    <a:pt x="1150" y="332"/>
                  </a:lnTo>
                  <a:lnTo>
                    <a:pt x="1168" y="292"/>
                  </a:lnTo>
                  <a:lnTo>
                    <a:pt x="1182" y="264"/>
                  </a:lnTo>
                  <a:lnTo>
                    <a:pt x="1182" y="264"/>
                  </a:lnTo>
                  <a:lnTo>
                    <a:pt x="1190" y="246"/>
                  </a:lnTo>
                  <a:lnTo>
                    <a:pt x="1194" y="226"/>
                  </a:lnTo>
                  <a:lnTo>
                    <a:pt x="1198" y="206"/>
                  </a:lnTo>
                  <a:lnTo>
                    <a:pt x="1200" y="186"/>
                  </a:lnTo>
                  <a:lnTo>
                    <a:pt x="1200" y="186"/>
                  </a:lnTo>
                  <a:lnTo>
                    <a:pt x="1198" y="166"/>
                  </a:lnTo>
                  <a:lnTo>
                    <a:pt x="1196" y="148"/>
                  </a:lnTo>
                  <a:lnTo>
                    <a:pt x="1190" y="130"/>
                  </a:lnTo>
                  <a:lnTo>
                    <a:pt x="1184" y="114"/>
                  </a:lnTo>
                  <a:lnTo>
                    <a:pt x="1176" y="98"/>
                  </a:lnTo>
                  <a:lnTo>
                    <a:pt x="1168" y="82"/>
                  </a:lnTo>
                  <a:lnTo>
                    <a:pt x="1156" y="68"/>
                  </a:lnTo>
                  <a:lnTo>
                    <a:pt x="1144" y="54"/>
                  </a:lnTo>
                  <a:lnTo>
                    <a:pt x="1132" y="42"/>
                  </a:lnTo>
                  <a:lnTo>
                    <a:pt x="1118" y="32"/>
                  </a:lnTo>
                  <a:lnTo>
                    <a:pt x="1102" y="22"/>
                  </a:lnTo>
                  <a:lnTo>
                    <a:pt x="1086" y="16"/>
                  </a:lnTo>
                  <a:lnTo>
                    <a:pt x="1070" y="8"/>
                  </a:lnTo>
                  <a:lnTo>
                    <a:pt x="1052" y="4"/>
                  </a:lnTo>
                  <a:lnTo>
                    <a:pt x="1032" y="2"/>
                  </a:lnTo>
                  <a:lnTo>
                    <a:pt x="1014" y="0"/>
                  </a:lnTo>
                  <a:lnTo>
                    <a:pt x="1014" y="0"/>
                  </a:lnTo>
                  <a:lnTo>
                    <a:pt x="996" y="2"/>
                  </a:lnTo>
                  <a:lnTo>
                    <a:pt x="976" y="4"/>
                  </a:lnTo>
                  <a:lnTo>
                    <a:pt x="960" y="8"/>
                  </a:lnTo>
                  <a:lnTo>
                    <a:pt x="942" y="16"/>
                  </a:lnTo>
                  <a:lnTo>
                    <a:pt x="926" y="22"/>
                  </a:lnTo>
                  <a:lnTo>
                    <a:pt x="910" y="32"/>
                  </a:lnTo>
                  <a:lnTo>
                    <a:pt x="896" y="42"/>
                  </a:lnTo>
                  <a:lnTo>
                    <a:pt x="884" y="54"/>
                  </a:lnTo>
                  <a:lnTo>
                    <a:pt x="872" y="68"/>
                  </a:lnTo>
                  <a:lnTo>
                    <a:pt x="860" y="82"/>
                  </a:lnTo>
                  <a:lnTo>
                    <a:pt x="852" y="98"/>
                  </a:lnTo>
                  <a:lnTo>
                    <a:pt x="844" y="114"/>
                  </a:lnTo>
                  <a:lnTo>
                    <a:pt x="838" y="130"/>
                  </a:lnTo>
                  <a:lnTo>
                    <a:pt x="832" y="148"/>
                  </a:lnTo>
                  <a:lnTo>
                    <a:pt x="830" y="166"/>
                  </a:lnTo>
                  <a:lnTo>
                    <a:pt x="830" y="186"/>
                  </a:lnTo>
                  <a:lnTo>
                    <a:pt x="830" y="186"/>
                  </a:lnTo>
                  <a:lnTo>
                    <a:pt x="830" y="206"/>
                  </a:lnTo>
                  <a:lnTo>
                    <a:pt x="834" y="226"/>
                  </a:lnTo>
                  <a:lnTo>
                    <a:pt x="840" y="246"/>
                  </a:lnTo>
                  <a:lnTo>
                    <a:pt x="846" y="264"/>
                  </a:lnTo>
                  <a:lnTo>
                    <a:pt x="846" y="264"/>
                  </a:lnTo>
                  <a:lnTo>
                    <a:pt x="862" y="292"/>
                  </a:lnTo>
                  <a:lnTo>
                    <a:pt x="880" y="332"/>
                  </a:lnTo>
                  <a:lnTo>
                    <a:pt x="888" y="356"/>
                  </a:lnTo>
                  <a:lnTo>
                    <a:pt x="894" y="378"/>
                  </a:lnTo>
                  <a:lnTo>
                    <a:pt x="900" y="402"/>
                  </a:lnTo>
                  <a:lnTo>
                    <a:pt x="902" y="422"/>
                  </a:lnTo>
                  <a:lnTo>
                    <a:pt x="902" y="422"/>
                  </a:lnTo>
                  <a:lnTo>
                    <a:pt x="900" y="436"/>
                  </a:lnTo>
                  <a:lnTo>
                    <a:pt x="898" y="450"/>
                  </a:lnTo>
                  <a:lnTo>
                    <a:pt x="896" y="464"/>
                  </a:lnTo>
                  <a:lnTo>
                    <a:pt x="890" y="478"/>
                  </a:lnTo>
                  <a:lnTo>
                    <a:pt x="884" y="492"/>
                  </a:lnTo>
                  <a:lnTo>
                    <a:pt x="878" y="504"/>
                  </a:lnTo>
                  <a:lnTo>
                    <a:pt x="870" y="516"/>
                  </a:lnTo>
                  <a:lnTo>
                    <a:pt x="860" y="528"/>
                  </a:lnTo>
                  <a:lnTo>
                    <a:pt x="850" y="538"/>
                  </a:lnTo>
                  <a:lnTo>
                    <a:pt x="836" y="548"/>
                  </a:lnTo>
                  <a:lnTo>
                    <a:pt x="824" y="556"/>
                  </a:lnTo>
                  <a:lnTo>
                    <a:pt x="810" y="562"/>
                  </a:lnTo>
                  <a:lnTo>
                    <a:pt x="794" y="568"/>
                  </a:lnTo>
                  <a:lnTo>
                    <a:pt x="776" y="572"/>
                  </a:lnTo>
                  <a:lnTo>
                    <a:pt x="758" y="576"/>
                  </a:lnTo>
                  <a:lnTo>
                    <a:pt x="738" y="576"/>
                  </a:lnTo>
                  <a:lnTo>
                    <a:pt x="0" y="576"/>
                  </a:lnTo>
                  <a:lnTo>
                    <a:pt x="0" y="1314"/>
                  </a:lnTo>
                  <a:lnTo>
                    <a:pt x="0" y="1314"/>
                  </a:lnTo>
                  <a:lnTo>
                    <a:pt x="2" y="1332"/>
                  </a:lnTo>
                  <a:lnTo>
                    <a:pt x="6" y="1346"/>
                  </a:lnTo>
                  <a:lnTo>
                    <a:pt x="10" y="1356"/>
                  </a:lnTo>
                  <a:lnTo>
                    <a:pt x="18" y="1364"/>
                  </a:lnTo>
                  <a:lnTo>
                    <a:pt x="26" y="1368"/>
                  </a:lnTo>
                  <a:lnTo>
                    <a:pt x="34" y="1372"/>
                  </a:lnTo>
                  <a:lnTo>
                    <a:pt x="42" y="1374"/>
                  </a:lnTo>
                  <a:lnTo>
                    <a:pt x="50" y="1374"/>
                  </a:lnTo>
                  <a:lnTo>
                    <a:pt x="50" y="1374"/>
                  </a:lnTo>
                  <a:lnTo>
                    <a:pt x="60" y="1374"/>
                  </a:lnTo>
                  <a:lnTo>
                    <a:pt x="70" y="1370"/>
                  </a:lnTo>
                  <a:lnTo>
                    <a:pt x="98" y="1360"/>
                  </a:lnTo>
                  <a:lnTo>
                    <a:pt x="130" y="1346"/>
                  </a:lnTo>
                  <a:lnTo>
                    <a:pt x="160" y="1332"/>
                  </a:lnTo>
                  <a:lnTo>
                    <a:pt x="162" y="1330"/>
                  </a:lnTo>
                  <a:lnTo>
                    <a:pt x="162" y="1330"/>
                  </a:lnTo>
                  <a:lnTo>
                    <a:pt x="192" y="1318"/>
                  </a:lnTo>
                  <a:lnTo>
                    <a:pt x="224" y="1310"/>
                  </a:lnTo>
                  <a:lnTo>
                    <a:pt x="256" y="1304"/>
                  </a:lnTo>
                  <a:lnTo>
                    <a:pt x="288" y="1302"/>
                  </a:lnTo>
                  <a:lnTo>
                    <a:pt x="288" y="1302"/>
                  </a:lnTo>
                  <a:lnTo>
                    <a:pt x="316" y="1304"/>
                  </a:lnTo>
                  <a:lnTo>
                    <a:pt x="346" y="1308"/>
                  </a:lnTo>
                  <a:lnTo>
                    <a:pt x="372" y="1314"/>
                  </a:lnTo>
                  <a:lnTo>
                    <a:pt x="400" y="1324"/>
                  </a:lnTo>
                  <a:lnTo>
                    <a:pt x="424" y="1336"/>
                  </a:lnTo>
                  <a:lnTo>
                    <a:pt x="448" y="1352"/>
                  </a:lnTo>
                  <a:lnTo>
                    <a:pt x="470" y="1368"/>
                  </a:lnTo>
                  <a:lnTo>
                    <a:pt x="490" y="1386"/>
                  </a:lnTo>
                  <a:lnTo>
                    <a:pt x="510" y="1406"/>
                  </a:lnTo>
                  <a:lnTo>
                    <a:pt x="526" y="1430"/>
                  </a:lnTo>
                  <a:lnTo>
                    <a:pt x="540" y="1452"/>
                  </a:lnTo>
                  <a:lnTo>
                    <a:pt x="552" y="1478"/>
                  </a:lnTo>
                  <a:lnTo>
                    <a:pt x="562" y="1504"/>
                  </a:lnTo>
                  <a:lnTo>
                    <a:pt x="570" y="1532"/>
                  </a:lnTo>
                  <a:lnTo>
                    <a:pt x="574" y="1560"/>
                  </a:lnTo>
                  <a:lnTo>
                    <a:pt x="576" y="1590"/>
                  </a:lnTo>
                  <a:lnTo>
                    <a:pt x="576" y="1590"/>
                  </a:lnTo>
                  <a:lnTo>
                    <a:pt x="574" y="1620"/>
                  </a:lnTo>
                  <a:lnTo>
                    <a:pt x="570" y="1648"/>
                  </a:lnTo>
                  <a:lnTo>
                    <a:pt x="562" y="1676"/>
                  </a:lnTo>
                  <a:lnTo>
                    <a:pt x="552" y="1702"/>
                  </a:lnTo>
                  <a:lnTo>
                    <a:pt x="540" y="1728"/>
                  </a:lnTo>
                  <a:lnTo>
                    <a:pt x="526" y="1752"/>
                  </a:lnTo>
                  <a:lnTo>
                    <a:pt x="510" y="1774"/>
                  </a:lnTo>
                  <a:lnTo>
                    <a:pt x="490" y="1794"/>
                  </a:lnTo>
                  <a:lnTo>
                    <a:pt x="470" y="1812"/>
                  </a:lnTo>
                  <a:lnTo>
                    <a:pt x="448" y="1830"/>
                  </a:lnTo>
                  <a:lnTo>
                    <a:pt x="424" y="1844"/>
                  </a:lnTo>
                  <a:lnTo>
                    <a:pt x="400" y="1856"/>
                  </a:lnTo>
                  <a:lnTo>
                    <a:pt x="372" y="1866"/>
                  </a:lnTo>
                  <a:lnTo>
                    <a:pt x="346" y="1872"/>
                  </a:lnTo>
                  <a:lnTo>
                    <a:pt x="316" y="1878"/>
                  </a:lnTo>
                  <a:lnTo>
                    <a:pt x="288" y="1878"/>
                  </a:lnTo>
                  <a:lnTo>
                    <a:pt x="288" y="1878"/>
                  </a:lnTo>
                  <a:lnTo>
                    <a:pt x="256" y="1876"/>
                  </a:lnTo>
                  <a:lnTo>
                    <a:pt x="224" y="1872"/>
                  </a:lnTo>
                  <a:lnTo>
                    <a:pt x="192" y="1862"/>
                  </a:lnTo>
                  <a:lnTo>
                    <a:pt x="162" y="1850"/>
                  </a:lnTo>
                  <a:lnTo>
                    <a:pt x="160" y="1848"/>
                  </a:lnTo>
                  <a:lnTo>
                    <a:pt x="160" y="1848"/>
                  </a:lnTo>
                  <a:lnTo>
                    <a:pt x="130" y="1834"/>
                  </a:lnTo>
                  <a:lnTo>
                    <a:pt x="98" y="1820"/>
                  </a:lnTo>
                  <a:lnTo>
                    <a:pt x="70" y="1810"/>
                  </a:lnTo>
                  <a:lnTo>
                    <a:pt x="60" y="1808"/>
                  </a:lnTo>
                  <a:lnTo>
                    <a:pt x="50" y="1806"/>
                  </a:lnTo>
                  <a:lnTo>
                    <a:pt x="50" y="1806"/>
                  </a:lnTo>
                  <a:lnTo>
                    <a:pt x="42" y="1806"/>
                  </a:lnTo>
                  <a:lnTo>
                    <a:pt x="34" y="1808"/>
                  </a:lnTo>
                  <a:lnTo>
                    <a:pt x="26" y="1812"/>
                  </a:lnTo>
                  <a:lnTo>
                    <a:pt x="18" y="1816"/>
                  </a:lnTo>
                  <a:lnTo>
                    <a:pt x="10" y="1824"/>
                  </a:lnTo>
                  <a:lnTo>
                    <a:pt x="6" y="1834"/>
                  </a:lnTo>
                  <a:lnTo>
                    <a:pt x="2" y="1848"/>
                  </a:lnTo>
                  <a:lnTo>
                    <a:pt x="0" y="1866"/>
                  </a:lnTo>
                  <a:lnTo>
                    <a:pt x="0" y="2584"/>
                  </a:lnTo>
                  <a:lnTo>
                    <a:pt x="738" y="2584"/>
                  </a:lnTo>
                  <a:lnTo>
                    <a:pt x="738" y="2584"/>
                  </a:lnTo>
                  <a:lnTo>
                    <a:pt x="756" y="2582"/>
                  </a:lnTo>
                  <a:lnTo>
                    <a:pt x="770" y="2578"/>
                  </a:lnTo>
                  <a:lnTo>
                    <a:pt x="780" y="2574"/>
                  </a:lnTo>
                  <a:lnTo>
                    <a:pt x="788" y="2566"/>
                  </a:lnTo>
                  <a:lnTo>
                    <a:pt x="792" y="2558"/>
                  </a:lnTo>
                  <a:lnTo>
                    <a:pt x="796" y="2550"/>
                  </a:lnTo>
                  <a:lnTo>
                    <a:pt x="798" y="2542"/>
                  </a:lnTo>
                  <a:lnTo>
                    <a:pt x="798" y="2534"/>
                  </a:lnTo>
                  <a:lnTo>
                    <a:pt x="798" y="2534"/>
                  </a:lnTo>
                  <a:lnTo>
                    <a:pt x="796" y="2524"/>
                  </a:lnTo>
                  <a:lnTo>
                    <a:pt x="794" y="2514"/>
                  </a:lnTo>
                  <a:lnTo>
                    <a:pt x="784" y="2486"/>
                  </a:lnTo>
                  <a:lnTo>
                    <a:pt x="770" y="2454"/>
                  </a:lnTo>
                  <a:lnTo>
                    <a:pt x="756" y="2424"/>
                  </a:lnTo>
                  <a:lnTo>
                    <a:pt x="754" y="2422"/>
                  </a:lnTo>
                  <a:lnTo>
                    <a:pt x="754" y="2422"/>
                  </a:lnTo>
                  <a:lnTo>
                    <a:pt x="742" y="2392"/>
                  </a:lnTo>
                  <a:lnTo>
                    <a:pt x="732" y="2360"/>
                  </a:lnTo>
                  <a:lnTo>
                    <a:pt x="728" y="2328"/>
                  </a:lnTo>
                  <a:lnTo>
                    <a:pt x="726" y="2296"/>
                  </a:lnTo>
                  <a:lnTo>
                    <a:pt x="726" y="2296"/>
                  </a:lnTo>
                  <a:lnTo>
                    <a:pt x="728" y="2268"/>
                  </a:lnTo>
                  <a:lnTo>
                    <a:pt x="732" y="2238"/>
                  </a:lnTo>
                  <a:lnTo>
                    <a:pt x="738" y="2212"/>
                  </a:lnTo>
                  <a:lnTo>
                    <a:pt x="748" y="2184"/>
                  </a:lnTo>
                  <a:lnTo>
                    <a:pt x="760" y="2160"/>
                  </a:lnTo>
                  <a:lnTo>
                    <a:pt x="776" y="2136"/>
                  </a:lnTo>
                  <a:lnTo>
                    <a:pt x="792" y="2114"/>
                  </a:lnTo>
                  <a:lnTo>
                    <a:pt x="810" y="2094"/>
                  </a:lnTo>
                  <a:lnTo>
                    <a:pt x="830" y="2074"/>
                  </a:lnTo>
                  <a:lnTo>
                    <a:pt x="854" y="2058"/>
                  </a:lnTo>
                  <a:lnTo>
                    <a:pt x="876" y="2044"/>
                  </a:lnTo>
                  <a:lnTo>
                    <a:pt x="902" y="2032"/>
                  </a:lnTo>
                  <a:lnTo>
                    <a:pt x="928" y="2022"/>
                  </a:lnTo>
                  <a:lnTo>
                    <a:pt x="956" y="2014"/>
                  </a:lnTo>
                  <a:lnTo>
                    <a:pt x="984" y="2010"/>
                  </a:lnTo>
                  <a:lnTo>
                    <a:pt x="1014" y="2008"/>
                  </a:lnTo>
                  <a:lnTo>
                    <a:pt x="1014" y="2008"/>
                  </a:lnTo>
                  <a:lnTo>
                    <a:pt x="1044" y="2010"/>
                  </a:lnTo>
                  <a:lnTo>
                    <a:pt x="1072" y="2014"/>
                  </a:lnTo>
                  <a:lnTo>
                    <a:pt x="1100" y="2022"/>
                  </a:lnTo>
                  <a:lnTo>
                    <a:pt x="1126" y="2032"/>
                  </a:lnTo>
                  <a:lnTo>
                    <a:pt x="1152" y="2044"/>
                  </a:lnTo>
                  <a:lnTo>
                    <a:pt x="1176" y="2058"/>
                  </a:lnTo>
                  <a:lnTo>
                    <a:pt x="1198" y="2074"/>
                  </a:lnTo>
                  <a:lnTo>
                    <a:pt x="1218" y="2094"/>
                  </a:lnTo>
                  <a:lnTo>
                    <a:pt x="1236" y="2114"/>
                  </a:lnTo>
                  <a:lnTo>
                    <a:pt x="1254" y="2136"/>
                  </a:lnTo>
                  <a:lnTo>
                    <a:pt x="1268" y="2160"/>
                  </a:lnTo>
                  <a:lnTo>
                    <a:pt x="1280" y="2184"/>
                  </a:lnTo>
                  <a:lnTo>
                    <a:pt x="1290" y="2212"/>
                  </a:lnTo>
                  <a:lnTo>
                    <a:pt x="1296" y="2238"/>
                  </a:lnTo>
                  <a:lnTo>
                    <a:pt x="1300" y="2268"/>
                  </a:lnTo>
                  <a:lnTo>
                    <a:pt x="1302" y="2296"/>
                  </a:lnTo>
                  <a:lnTo>
                    <a:pt x="1302" y="2296"/>
                  </a:lnTo>
                  <a:lnTo>
                    <a:pt x="1300" y="2328"/>
                  </a:lnTo>
                  <a:lnTo>
                    <a:pt x="1296" y="2360"/>
                  </a:lnTo>
                  <a:lnTo>
                    <a:pt x="1286" y="2392"/>
                  </a:lnTo>
                  <a:lnTo>
                    <a:pt x="1274" y="2422"/>
                  </a:lnTo>
                  <a:lnTo>
                    <a:pt x="1272" y="2424"/>
                  </a:lnTo>
                  <a:lnTo>
                    <a:pt x="1272" y="2424"/>
                  </a:lnTo>
                  <a:lnTo>
                    <a:pt x="1258" y="2454"/>
                  </a:lnTo>
                  <a:lnTo>
                    <a:pt x="1244" y="2486"/>
                  </a:lnTo>
                  <a:lnTo>
                    <a:pt x="1234" y="2514"/>
                  </a:lnTo>
                  <a:lnTo>
                    <a:pt x="1232" y="2524"/>
                  </a:lnTo>
                  <a:lnTo>
                    <a:pt x="1230" y="2534"/>
                  </a:lnTo>
                  <a:lnTo>
                    <a:pt x="1230" y="2534"/>
                  </a:lnTo>
                  <a:lnTo>
                    <a:pt x="1230" y="2542"/>
                  </a:lnTo>
                  <a:lnTo>
                    <a:pt x="1232" y="2550"/>
                  </a:lnTo>
                  <a:lnTo>
                    <a:pt x="1236" y="2558"/>
                  </a:lnTo>
                  <a:lnTo>
                    <a:pt x="1240" y="2566"/>
                  </a:lnTo>
                  <a:lnTo>
                    <a:pt x="1248" y="2574"/>
                  </a:lnTo>
                  <a:lnTo>
                    <a:pt x="1258" y="2578"/>
                  </a:lnTo>
                  <a:lnTo>
                    <a:pt x="1272" y="2582"/>
                  </a:lnTo>
                  <a:lnTo>
                    <a:pt x="1290" y="2584"/>
                  </a:lnTo>
                  <a:lnTo>
                    <a:pt x="2008" y="2584"/>
                  </a:lnTo>
                  <a:lnTo>
                    <a:pt x="2008" y="1866"/>
                  </a:lnTo>
                  <a:lnTo>
                    <a:pt x="2008" y="1866"/>
                  </a:lnTo>
                  <a:lnTo>
                    <a:pt x="2010" y="1846"/>
                  </a:lnTo>
                  <a:lnTo>
                    <a:pt x="2012" y="1828"/>
                  </a:lnTo>
                  <a:lnTo>
                    <a:pt x="2016" y="1812"/>
                  </a:lnTo>
                  <a:lnTo>
                    <a:pt x="2022" y="1796"/>
                  </a:lnTo>
                  <a:lnTo>
                    <a:pt x="2028" y="1780"/>
                  </a:lnTo>
                  <a:lnTo>
                    <a:pt x="2036" y="1768"/>
                  </a:lnTo>
                  <a:lnTo>
                    <a:pt x="2046" y="1756"/>
                  </a:lnTo>
                  <a:lnTo>
                    <a:pt x="2056" y="1744"/>
                  </a:lnTo>
                  <a:lnTo>
                    <a:pt x="2068" y="1736"/>
                  </a:lnTo>
                  <a:lnTo>
                    <a:pt x="2080" y="1726"/>
                  </a:lnTo>
                  <a:lnTo>
                    <a:pt x="2092" y="1720"/>
                  </a:lnTo>
                  <a:lnTo>
                    <a:pt x="2106" y="1714"/>
                  </a:lnTo>
                  <a:lnTo>
                    <a:pt x="2120" y="1710"/>
                  </a:lnTo>
                  <a:lnTo>
                    <a:pt x="2134" y="1706"/>
                  </a:lnTo>
                  <a:lnTo>
                    <a:pt x="2148" y="1704"/>
                  </a:lnTo>
                  <a:lnTo>
                    <a:pt x="2162" y="1704"/>
                  </a:lnTo>
                  <a:lnTo>
                    <a:pt x="2162" y="1704"/>
                  </a:lnTo>
                  <a:lnTo>
                    <a:pt x="2184" y="1706"/>
                  </a:lnTo>
                  <a:lnTo>
                    <a:pt x="2206" y="1710"/>
                  </a:lnTo>
                  <a:lnTo>
                    <a:pt x="2228" y="1718"/>
                  </a:lnTo>
                  <a:lnTo>
                    <a:pt x="2252" y="1726"/>
                  </a:lnTo>
                  <a:lnTo>
                    <a:pt x="2292" y="1744"/>
                  </a:lnTo>
                  <a:lnTo>
                    <a:pt x="2320" y="1758"/>
                  </a:lnTo>
                  <a:lnTo>
                    <a:pt x="2320" y="1758"/>
                  </a:lnTo>
                  <a:lnTo>
                    <a:pt x="2340" y="1766"/>
                  </a:lnTo>
                  <a:lnTo>
                    <a:pt x="2358" y="1772"/>
                  </a:lnTo>
                  <a:lnTo>
                    <a:pt x="2378" y="1774"/>
                  </a:lnTo>
                  <a:lnTo>
                    <a:pt x="2398" y="1776"/>
                  </a:lnTo>
                  <a:lnTo>
                    <a:pt x="2398" y="1776"/>
                  </a:lnTo>
                  <a:lnTo>
                    <a:pt x="2418" y="1774"/>
                  </a:lnTo>
                  <a:lnTo>
                    <a:pt x="2436" y="1772"/>
                  </a:lnTo>
                  <a:lnTo>
                    <a:pt x="2454" y="1768"/>
                  </a:lnTo>
                  <a:lnTo>
                    <a:pt x="2470" y="1760"/>
                  </a:lnTo>
                  <a:lnTo>
                    <a:pt x="2486" y="1754"/>
                  </a:lnTo>
                  <a:lnTo>
                    <a:pt x="2502" y="1744"/>
                  </a:lnTo>
                  <a:lnTo>
                    <a:pt x="2516" y="1734"/>
                  </a:lnTo>
                  <a:lnTo>
                    <a:pt x="2530" y="1722"/>
                  </a:lnTo>
                  <a:lnTo>
                    <a:pt x="2542" y="1708"/>
                  </a:lnTo>
                  <a:lnTo>
                    <a:pt x="2552" y="1694"/>
                  </a:lnTo>
                  <a:lnTo>
                    <a:pt x="2562" y="1678"/>
                  </a:lnTo>
                  <a:lnTo>
                    <a:pt x="2570" y="1662"/>
                  </a:lnTo>
                  <a:lnTo>
                    <a:pt x="2576" y="1646"/>
                  </a:lnTo>
                  <a:lnTo>
                    <a:pt x="2580" y="1628"/>
                  </a:lnTo>
                  <a:lnTo>
                    <a:pt x="2582" y="1610"/>
                  </a:lnTo>
                  <a:lnTo>
                    <a:pt x="2584" y="1590"/>
                  </a:lnTo>
                  <a:lnTo>
                    <a:pt x="2584" y="1590"/>
                  </a:lnTo>
                  <a:lnTo>
                    <a:pt x="2582" y="1572"/>
                  </a:lnTo>
                  <a:lnTo>
                    <a:pt x="2580" y="1554"/>
                  </a:lnTo>
                  <a:lnTo>
                    <a:pt x="2576" y="1536"/>
                  </a:lnTo>
                  <a:lnTo>
                    <a:pt x="2570" y="1518"/>
                  </a:lnTo>
                  <a:lnTo>
                    <a:pt x="2562" y="1502"/>
                  </a:lnTo>
                  <a:lnTo>
                    <a:pt x="2552" y="1488"/>
                  </a:lnTo>
                  <a:lnTo>
                    <a:pt x="2542" y="1472"/>
                  </a:lnTo>
                  <a:lnTo>
                    <a:pt x="2530" y="1460"/>
                  </a:lnTo>
                  <a:lnTo>
                    <a:pt x="2516" y="1448"/>
                  </a:lnTo>
                  <a:lnTo>
                    <a:pt x="2502" y="1438"/>
                  </a:lnTo>
                  <a:lnTo>
                    <a:pt x="2486" y="1428"/>
                  </a:lnTo>
                  <a:lnTo>
                    <a:pt x="2470" y="1420"/>
                  </a:lnTo>
                  <a:lnTo>
                    <a:pt x="2454" y="1414"/>
                  </a:lnTo>
                  <a:lnTo>
                    <a:pt x="2436" y="1410"/>
                  </a:lnTo>
                  <a:lnTo>
                    <a:pt x="2418" y="1406"/>
                  </a:lnTo>
                  <a:lnTo>
                    <a:pt x="2398" y="1406"/>
                  </a:lnTo>
                  <a:lnTo>
                    <a:pt x="2398" y="1406"/>
                  </a:lnTo>
                  <a:close/>
                </a:path>
              </a:pathLst>
            </a:custGeom>
            <a:solidFill>
              <a:schemeClr val="accent1"/>
            </a:solidFill>
            <a:ln w="19050">
              <a:solidFill>
                <a:schemeClr val="accent1">
                  <a:lumMod val="20000"/>
                  <a:lumOff val="80000"/>
                </a:schemeClr>
              </a:solidFill>
            </a:ln>
          </p:spPr>
          <p:txBody>
            <a:bodyPr vert="horz" wrap="square" lIns="91440" tIns="45720" rIns="91440" bIns="45720" numCol="1" anchor="t" anchorCtr="0" compatLnSpc="1"/>
            <a:lstStyle/>
            <a:p>
              <a:endParaRPr lang="zh-CN" altLang="en-US">
                <a:ea typeface="+mn-ea"/>
                <a:cs typeface="+mn-ea"/>
              </a:endParaRPr>
            </a:p>
          </p:txBody>
        </p:sp>
        <p:grpSp>
          <p:nvGrpSpPr>
            <p:cNvPr id="110" name="组合 109"/>
            <p:cNvGrpSpPr/>
            <p:nvPr/>
          </p:nvGrpSpPr>
          <p:grpSpPr>
            <a:xfrm>
              <a:off x="4425000" y="1980933"/>
              <a:ext cx="294002" cy="293454"/>
              <a:chOff x="4064000" y="6135688"/>
              <a:chExt cx="852488" cy="850900"/>
            </a:xfrm>
            <a:noFill/>
          </p:grpSpPr>
          <p:sp>
            <p:nvSpPr>
              <p:cNvPr id="111" name="Freeform 11"/>
              <p:cNvSpPr/>
              <p:nvPr/>
            </p:nvSpPr>
            <p:spPr bwMode="auto">
              <a:xfrm>
                <a:off x="4064000" y="6135688"/>
                <a:ext cx="852488" cy="850900"/>
              </a:xfrm>
              <a:custGeom>
                <a:avLst/>
                <a:gdLst>
                  <a:gd name="T0" fmla="*/ 529 w 537"/>
                  <a:gd name="T1" fmla="*/ 80 h 536"/>
                  <a:gd name="T2" fmla="*/ 456 w 537"/>
                  <a:gd name="T3" fmla="*/ 7 h 536"/>
                  <a:gd name="T4" fmla="*/ 456 w 537"/>
                  <a:gd name="T5" fmla="*/ 7 h 536"/>
                  <a:gd name="T6" fmla="*/ 452 w 537"/>
                  <a:gd name="T7" fmla="*/ 3 h 536"/>
                  <a:gd name="T8" fmla="*/ 447 w 537"/>
                  <a:gd name="T9" fmla="*/ 1 h 536"/>
                  <a:gd name="T10" fmla="*/ 442 w 537"/>
                  <a:gd name="T11" fmla="*/ 0 h 536"/>
                  <a:gd name="T12" fmla="*/ 437 w 537"/>
                  <a:gd name="T13" fmla="*/ 0 h 536"/>
                  <a:gd name="T14" fmla="*/ 432 w 537"/>
                  <a:gd name="T15" fmla="*/ 0 h 536"/>
                  <a:gd name="T16" fmla="*/ 427 w 537"/>
                  <a:gd name="T17" fmla="*/ 2 h 536"/>
                  <a:gd name="T18" fmla="*/ 422 w 537"/>
                  <a:gd name="T19" fmla="*/ 5 h 536"/>
                  <a:gd name="T20" fmla="*/ 417 w 537"/>
                  <a:gd name="T21" fmla="*/ 8 h 536"/>
                  <a:gd name="T22" fmla="*/ 367 w 537"/>
                  <a:gd name="T23" fmla="*/ 59 h 536"/>
                  <a:gd name="T24" fmla="*/ 43 w 537"/>
                  <a:gd name="T25" fmla="*/ 383 h 536"/>
                  <a:gd name="T26" fmla="*/ 0 w 537"/>
                  <a:gd name="T27" fmla="*/ 536 h 536"/>
                  <a:gd name="T28" fmla="*/ 153 w 537"/>
                  <a:gd name="T29" fmla="*/ 494 h 536"/>
                  <a:gd name="T30" fmla="*/ 478 w 537"/>
                  <a:gd name="T31" fmla="*/ 169 h 536"/>
                  <a:gd name="T32" fmla="*/ 528 w 537"/>
                  <a:gd name="T33" fmla="*/ 119 h 536"/>
                  <a:gd name="T34" fmla="*/ 528 w 537"/>
                  <a:gd name="T35" fmla="*/ 119 h 536"/>
                  <a:gd name="T36" fmla="*/ 531 w 537"/>
                  <a:gd name="T37" fmla="*/ 115 h 536"/>
                  <a:gd name="T38" fmla="*/ 534 w 537"/>
                  <a:gd name="T39" fmla="*/ 110 h 536"/>
                  <a:gd name="T40" fmla="*/ 536 w 537"/>
                  <a:gd name="T41" fmla="*/ 105 h 536"/>
                  <a:gd name="T42" fmla="*/ 537 w 537"/>
                  <a:gd name="T43" fmla="*/ 99 h 536"/>
                  <a:gd name="T44" fmla="*/ 536 w 537"/>
                  <a:gd name="T45" fmla="*/ 94 h 536"/>
                  <a:gd name="T46" fmla="*/ 535 w 537"/>
                  <a:gd name="T47" fmla="*/ 89 h 536"/>
                  <a:gd name="T48" fmla="*/ 533 w 537"/>
                  <a:gd name="T49" fmla="*/ 85 h 536"/>
                  <a:gd name="T50" fmla="*/ 529 w 537"/>
                  <a:gd name="T51" fmla="*/ 80 h 536"/>
                  <a:gd name="T52" fmla="*/ 529 w 537"/>
                  <a:gd name="T53" fmla="*/ 80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37" h="536">
                    <a:moveTo>
                      <a:pt x="529" y="80"/>
                    </a:moveTo>
                    <a:lnTo>
                      <a:pt x="456" y="7"/>
                    </a:lnTo>
                    <a:lnTo>
                      <a:pt x="456" y="7"/>
                    </a:lnTo>
                    <a:lnTo>
                      <a:pt x="452" y="3"/>
                    </a:lnTo>
                    <a:lnTo>
                      <a:pt x="447" y="1"/>
                    </a:lnTo>
                    <a:lnTo>
                      <a:pt x="442" y="0"/>
                    </a:lnTo>
                    <a:lnTo>
                      <a:pt x="437" y="0"/>
                    </a:lnTo>
                    <a:lnTo>
                      <a:pt x="432" y="0"/>
                    </a:lnTo>
                    <a:lnTo>
                      <a:pt x="427" y="2"/>
                    </a:lnTo>
                    <a:lnTo>
                      <a:pt x="422" y="5"/>
                    </a:lnTo>
                    <a:lnTo>
                      <a:pt x="417" y="8"/>
                    </a:lnTo>
                    <a:lnTo>
                      <a:pt x="367" y="59"/>
                    </a:lnTo>
                    <a:lnTo>
                      <a:pt x="43" y="383"/>
                    </a:lnTo>
                    <a:lnTo>
                      <a:pt x="0" y="536"/>
                    </a:lnTo>
                    <a:lnTo>
                      <a:pt x="153" y="494"/>
                    </a:lnTo>
                    <a:lnTo>
                      <a:pt x="478" y="169"/>
                    </a:lnTo>
                    <a:lnTo>
                      <a:pt x="528" y="119"/>
                    </a:lnTo>
                    <a:lnTo>
                      <a:pt x="528" y="119"/>
                    </a:lnTo>
                    <a:lnTo>
                      <a:pt x="531" y="115"/>
                    </a:lnTo>
                    <a:lnTo>
                      <a:pt x="534" y="110"/>
                    </a:lnTo>
                    <a:lnTo>
                      <a:pt x="536" y="105"/>
                    </a:lnTo>
                    <a:lnTo>
                      <a:pt x="537" y="99"/>
                    </a:lnTo>
                    <a:lnTo>
                      <a:pt x="536" y="94"/>
                    </a:lnTo>
                    <a:lnTo>
                      <a:pt x="535" y="89"/>
                    </a:lnTo>
                    <a:lnTo>
                      <a:pt x="533" y="85"/>
                    </a:lnTo>
                    <a:lnTo>
                      <a:pt x="529" y="80"/>
                    </a:lnTo>
                    <a:lnTo>
                      <a:pt x="529" y="80"/>
                    </a:lnTo>
                    <a:close/>
                  </a:path>
                </a:pathLst>
              </a:custGeom>
              <a:grpFill/>
              <a:ln w="6350">
                <a:solidFill>
                  <a:schemeClr val="bg1"/>
                </a:solidFill>
                <a:prstDash val="solid"/>
                <a:round/>
              </a:ln>
            </p:spPr>
            <p:txBody>
              <a:bodyPr vert="horz" wrap="square" lIns="91440" tIns="45720" rIns="91440" bIns="45720" numCol="1" anchor="t" anchorCtr="0" compatLnSpc="1"/>
              <a:lstStyle/>
              <a:p>
                <a:endParaRPr lang="zh-CN" altLang="en-US">
                  <a:ea typeface="+mn-ea"/>
                  <a:cs typeface="+mn-ea"/>
                </a:endParaRPr>
              </a:p>
            </p:txBody>
          </p:sp>
          <p:sp>
            <p:nvSpPr>
              <p:cNvPr id="112" name="Line 12"/>
              <p:cNvSpPr>
                <a:spLocks noChangeShapeType="1"/>
              </p:cNvSpPr>
              <p:nvPr/>
            </p:nvSpPr>
            <p:spPr bwMode="auto">
              <a:xfrm>
                <a:off x="4646613" y="6229350"/>
                <a:ext cx="176213" cy="174625"/>
              </a:xfrm>
              <a:prstGeom prst="line">
                <a:avLst/>
              </a:prstGeom>
              <a:grpFill/>
              <a:ln w="6350">
                <a:solidFill>
                  <a:schemeClr val="bg1"/>
                </a:solidFill>
                <a:prstDash val="solid"/>
                <a:round/>
              </a:ln>
            </p:spPr>
            <p:txBody>
              <a:bodyPr vert="horz" wrap="square" lIns="91440" tIns="45720" rIns="91440" bIns="45720" numCol="1" anchor="t" anchorCtr="0" compatLnSpc="1"/>
              <a:lstStyle/>
              <a:p>
                <a:endParaRPr lang="zh-CN" altLang="en-US">
                  <a:ea typeface="+mn-ea"/>
                  <a:cs typeface="+mn-ea"/>
                </a:endParaRPr>
              </a:p>
            </p:txBody>
          </p:sp>
          <p:sp>
            <p:nvSpPr>
              <p:cNvPr id="113" name="Line 13"/>
              <p:cNvSpPr>
                <a:spLocks noChangeShapeType="1"/>
              </p:cNvSpPr>
              <p:nvPr/>
            </p:nvSpPr>
            <p:spPr bwMode="auto">
              <a:xfrm flipH="1">
                <a:off x="4210050" y="6272213"/>
                <a:ext cx="479425" cy="481013"/>
              </a:xfrm>
              <a:prstGeom prst="line">
                <a:avLst/>
              </a:prstGeom>
              <a:grpFill/>
              <a:ln w="6350">
                <a:solidFill>
                  <a:schemeClr val="bg1"/>
                </a:solidFill>
                <a:prstDash val="solid"/>
                <a:round/>
              </a:ln>
            </p:spPr>
            <p:txBody>
              <a:bodyPr vert="horz" wrap="square" lIns="91440" tIns="45720" rIns="91440" bIns="45720" numCol="1" anchor="t" anchorCtr="0" compatLnSpc="1"/>
              <a:lstStyle/>
              <a:p>
                <a:endParaRPr lang="zh-CN" altLang="en-US">
                  <a:ea typeface="+mn-ea"/>
                  <a:cs typeface="+mn-ea"/>
                </a:endParaRPr>
              </a:p>
            </p:txBody>
          </p:sp>
          <p:sp>
            <p:nvSpPr>
              <p:cNvPr id="114" name="Line 14"/>
              <p:cNvSpPr>
                <a:spLocks noChangeShapeType="1"/>
              </p:cNvSpPr>
              <p:nvPr/>
            </p:nvSpPr>
            <p:spPr bwMode="auto">
              <a:xfrm flipH="1">
                <a:off x="4297363" y="6361113"/>
                <a:ext cx="481013" cy="479425"/>
              </a:xfrm>
              <a:prstGeom prst="line">
                <a:avLst/>
              </a:prstGeom>
              <a:grpFill/>
              <a:ln w="6350">
                <a:solidFill>
                  <a:schemeClr val="bg1"/>
                </a:solidFill>
                <a:prstDash val="solid"/>
                <a:round/>
              </a:ln>
            </p:spPr>
            <p:txBody>
              <a:bodyPr vert="horz" wrap="square" lIns="91440" tIns="45720" rIns="91440" bIns="45720" numCol="1" anchor="t" anchorCtr="0" compatLnSpc="1"/>
              <a:lstStyle/>
              <a:p>
                <a:endParaRPr lang="zh-CN" altLang="en-US">
                  <a:ea typeface="+mn-ea"/>
                  <a:cs typeface="+mn-ea"/>
                </a:endParaRPr>
              </a:p>
            </p:txBody>
          </p:sp>
          <p:sp>
            <p:nvSpPr>
              <p:cNvPr id="115" name="Freeform 15"/>
              <p:cNvSpPr/>
              <p:nvPr/>
            </p:nvSpPr>
            <p:spPr bwMode="auto">
              <a:xfrm>
                <a:off x="4132263" y="6743700"/>
                <a:ext cx="174625" cy="176213"/>
              </a:xfrm>
              <a:custGeom>
                <a:avLst/>
                <a:gdLst>
                  <a:gd name="T0" fmla="*/ 0 w 110"/>
                  <a:gd name="T1" fmla="*/ 0 h 111"/>
                  <a:gd name="T2" fmla="*/ 49 w 110"/>
                  <a:gd name="T3" fmla="*/ 6 h 111"/>
                  <a:gd name="T4" fmla="*/ 55 w 110"/>
                  <a:gd name="T5" fmla="*/ 55 h 111"/>
                  <a:gd name="T6" fmla="*/ 104 w 110"/>
                  <a:gd name="T7" fmla="*/ 61 h 111"/>
                  <a:gd name="T8" fmla="*/ 110 w 110"/>
                  <a:gd name="T9" fmla="*/ 111 h 111"/>
                </a:gdLst>
                <a:ahLst/>
                <a:cxnLst>
                  <a:cxn ang="0">
                    <a:pos x="T0" y="T1"/>
                  </a:cxn>
                  <a:cxn ang="0">
                    <a:pos x="T2" y="T3"/>
                  </a:cxn>
                  <a:cxn ang="0">
                    <a:pos x="T4" y="T5"/>
                  </a:cxn>
                  <a:cxn ang="0">
                    <a:pos x="T6" y="T7"/>
                  </a:cxn>
                  <a:cxn ang="0">
                    <a:pos x="T8" y="T9"/>
                  </a:cxn>
                </a:cxnLst>
                <a:rect l="0" t="0" r="r" b="b"/>
                <a:pathLst>
                  <a:path w="110" h="111">
                    <a:moveTo>
                      <a:pt x="0" y="0"/>
                    </a:moveTo>
                    <a:lnTo>
                      <a:pt x="49" y="6"/>
                    </a:lnTo>
                    <a:lnTo>
                      <a:pt x="55" y="55"/>
                    </a:lnTo>
                    <a:lnTo>
                      <a:pt x="104" y="61"/>
                    </a:lnTo>
                    <a:lnTo>
                      <a:pt x="110" y="111"/>
                    </a:lnTo>
                  </a:path>
                </a:pathLst>
              </a:custGeom>
              <a:grpFill/>
              <a:ln w="6350">
                <a:solidFill>
                  <a:schemeClr val="bg1"/>
                </a:solidFill>
                <a:prstDash val="solid"/>
                <a:round/>
              </a:ln>
            </p:spPr>
            <p:txBody>
              <a:bodyPr vert="horz" wrap="square" lIns="91440" tIns="45720" rIns="91440" bIns="45720" numCol="1" anchor="t" anchorCtr="0" compatLnSpc="1"/>
              <a:lstStyle/>
              <a:p>
                <a:endParaRPr lang="zh-CN" altLang="en-US">
                  <a:ea typeface="+mn-ea"/>
                  <a:cs typeface="+mn-ea"/>
                </a:endParaRPr>
              </a:p>
            </p:txBody>
          </p:sp>
          <p:sp>
            <p:nvSpPr>
              <p:cNvPr id="116" name="Line 16"/>
              <p:cNvSpPr>
                <a:spLocks noChangeShapeType="1"/>
              </p:cNvSpPr>
              <p:nvPr/>
            </p:nvSpPr>
            <p:spPr bwMode="auto">
              <a:xfrm flipV="1">
                <a:off x="4149725" y="6269038"/>
                <a:ext cx="117475" cy="119063"/>
              </a:xfrm>
              <a:prstGeom prst="line">
                <a:avLst/>
              </a:prstGeom>
              <a:grpFill/>
              <a:ln w="6350">
                <a:solidFill>
                  <a:schemeClr val="bg1"/>
                </a:solidFill>
                <a:prstDash val="solid"/>
                <a:round/>
              </a:ln>
            </p:spPr>
            <p:txBody>
              <a:bodyPr vert="horz" wrap="square" lIns="91440" tIns="45720" rIns="91440" bIns="45720" numCol="1" anchor="t" anchorCtr="0" compatLnSpc="1"/>
              <a:lstStyle/>
              <a:p>
                <a:endParaRPr lang="zh-CN" altLang="en-US">
                  <a:ea typeface="+mn-ea"/>
                  <a:cs typeface="+mn-ea"/>
                </a:endParaRPr>
              </a:p>
            </p:txBody>
          </p:sp>
          <p:sp>
            <p:nvSpPr>
              <p:cNvPr id="117" name="Line 17"/>
              <p:cNvSpPr>
                <a:spLocks noChangeShapeType="1"/>
              </p:cNvSpPr>
              <p:nvPr/>
            </p:nvSpPr>
            <p:spPr bwMode="auto">
              <a:xfrm flipV="1">
                <a:off x="4214813" y="6370638"/>
                <a:ext cx="82550" cy="82550"/>
              </a:xfrm>
              <a:prstGeom prst="line">
                <a:avLst/>
              </a:prstGeom>
              <a:grpFill/>
              <a:ln w="6350">
                <a:solidFill>
                  <a:schemeClr val="bg1"/>
                </a:solidFill>
                <a:prstDash val="solid"/>
                <a:round/>
              </a:ln>
            </p:spPr>
            <p:txBody>
              <a:bodyPr vert="horz" wrap="square" lIns="91440" tIns="45720" rIns="91440" bIns="45720" numCol="1" anchor="t" anchorCtr="0" compatLnSpc="1"/>
              <a:lstStyle/>
              <a:p>
                <a:endParaRPr lang="zh-CN" altLang="en-US">
                  <a:ea typeface="+mn-ea"/>
                  <a:cs typeface="+mn-ea"/>
                </a:endParaRPr>
              </a:p>
            </p:txBody>
          </p:sp>
          <p:sp>
            <p:nvSpPr>
              <p:cNvPr id="118" name="Line 18"/>
              <p:cNvSpPr>
                <a:spLocks noChangeShapeType="1"/>
              </p:cNvSpPr>
              <p:nvPr/>
            </p:nvSpPr>
            <p:spPr bwMode="auto">
              <a:xfrm flipV="1">
                <a:off x="4662488" y="6783388"/>
                <a:ext cx="119063" cy="119063"/>
              </a:xfrm>
              <a:prstGeom prst="line">
                <a:avLst/>
              </a:prstGeom>
              <a:grpFill/>
              <a:ln w="6350">
                <a:solidFill>
                  <a:schemeClr val="bg1"/>
                </a:solidFill>
                <a:prstDash val="solid"/>
                <a:round/>
              </a:ln>
            </p:spPr>
            <p:txBody>
              <a:bodyPr vert="horz" wrap="square" lIns="91440" tIns="45720" rIns="91440" bIns="45720" numCol="1" anchor="t" anchorCtr="0" compatLnSpc="1"/>
              <a:lstStyle/>
              <a:p>
                <a:endParaRPr lang="zh-CN" altLang="en-US">
                  <a:ea typeface="+mn-ea"/>
                  <a:cs typeface="+mn-ea"/>
                </a:endParaRPr>
              </a:p>
            </p:txBody>
          </p:sp>
          <p:sp>
            <p:nvSpPr>
              <p:cNvPr id="119" name="Line 19"/>
              <p:cNvSpPr>
                <a:spLocks noChangeShapeType="1"/>
              </p:cNvSpPr>
              <p:nvPr/>
            </p:nvSpPr>
            <p:spPr bwMode="auto">
              <a:xfrm flipV="1">
                <a:off x="4597400" y="6753225"/>
                <a:ext cx="82550" cy="82550"/>
              </a:xfrm>
              <a:prstGeom prst="line">
                <a:avLst/>
              </a:prstGeom>
              <a:grpFill/>
              <a:ln w="6350">
                <a:solidFill>
                  <a:schemeClr val="bg1"/>
                </a:solidFill>
                <a:prstDash val="solid"/>
                <a:round/>
              </a:ln>
            </p:spPr>
            <p:txBody>
              <a:bodyPr vert="horz" wrap="square" lIns="91440" tIns="45720" rIns="91440" bIns="45720" numCol="1" anchor="t" anchorCtr="0" compatLnSpc="1"/>
              <a:lstStyle/>
              <a:p>
                <a:endParaRPr lang="zh-CN" altLang="en-US">
                  <a:ea typeface="+mn-ea"/>
                  <a:cs typeface="+mn-ea"/>
                </a:endParaRPr>
              </a:p>
            </p:txBody>
          </p:sp>
          <p:sp>
            <p:nvSpPr>
              <p:cNvPr id="120" name="Freeform 20"/>
              <p:cNvSpPr/>
              <p:nvPr/>
            </p:nvSpPr>
            <p:spPr bwMode="auto">
              <a:xfrm>
                <a:off x="4084638" y="6157913"/>
                <a:ext cx="369888" cy="368300"/>
              </a:xfrm>
              <a:custGeom>
                <a:avLst/>
                <a:gdLst>
                  <a:gd name="T0" fmla="*/ 233 w 233"/>
                  <a:gd name="T1" fmla="*/ 128 h 232"/>
                  <a:gd name="T2" fmla="*/ 111 w 233"/>
                  <a:gd name="T3" fmla="*/ 7 h 232"/>
                  <a:gd name="T4" fmla="*/ 111 w 233"/>
                  <a:gd name="T5" fmla="*/ 7 h 232"/>
                  <a:gd name="T6" fmla="*/ 107 w 233"/>
                  <a:gd name="T7" fmla="*/ 4 h 232"/>
                  <a:gd name="T8" fmla="*/ 103 w 233"/>
                  <a:gd name="T9" fmla="*/ 2 h 232"/>
                  <a:gd name="T10" fmla="*/ 98 w 233"/>
                  <a:gd name="T11" fmla="*/ 0 h 232"/>
                  <a:gd name="T12" fmla="*/ 94 w 233"/>
                  <a:gd name="T13" fmla="*/ 0 h 232"/>
                  <a:gd name="T14" fmla="*/ 89 w 233"/>
                  <a:gd name="T15" fmla="*/ 0 h 232"/>
                  <a:gd name="T16" fmla="*/ 84 w 233"/>
                  <a:gd name="T17" fmla="*/ 2 h 232"/>
                  <a:gd name="T18" fmla="*/ 80 w 233"/>
                  <a:gd name="T19" fmla="*/ 4 h 232"/>
                  <a:gd name="T20" fmla="*/ 76 w 233"/>
                  <a:gd name="T21" fmla="*/ 7 h 232"/>
                  <a:gd name="T22" fmla="*/ 7 w 233"/>
                  <a:gd name="T23" fmla="*/ 77 h 232"/>
                  <a:gd name="T24" fmla="*/ 7 w 233"/>
                  <a:gd name="T25" fmla="*/ 77 h 232"/>
                  <a:gd name="T26" fmla="*/ 4 w 233"/>
                  <a:gd name="T27" fmla="*/ 80 h 232"/>
                  <a:gd name="T28" fmla="*/ 2 w 233"/>
                  <a:gd name="T29" fmla="*/ 85 h 232"/>
                  <a:gd name="T30" fmla="*/ 0 w 233"/>
                  <a:gd name="T31" fmla="*/ 89 h 232"/>
                  <a:gd name="T32" fmla="*/ 0 w 233"/>
                  <a:gd name="T33" fmla="*/ 94 h 232"/>
                  <a:gd name="T34" fmla="*/ 0 w 233"/>
                  <a:gd name="T35" fmla="*/ 99 h 232"/>
                  <a:gd name="T36" fmla="*/ 2 w 233"/>
                  <a:gd name="T37" fmla="*/ 103 h 232"/>
                  <a:gd name="T38" fmla="*/ 4 w 233"/>
                  <a:gd name="T39" fmla="*/ 107 h 232"/>
                  <a:gd name="T40" fmla="*/ 7 w 233"/>
                  <a:gd name="T41" fmla="*/ 111 h 232"/>
                  <a:gd name="T42" fmla="*/ 128 w 233"/>
                  <a:gd name="T43" fmla="*/ 232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33" h="232">
                    <a:moveTo>
                      <a:pt x="233" y="128"/>
                    </a:moveTo>
                    <a:lnTo>
                      <a:pt x="111" y="7"/>
                    </a:lnTo>
                    <a:lnTo>
                      <a:pt x="111" y="7"/>
                    </a:lnTo>
                    <a:lnTo>
                      <a:pt x="107" y="4"/>
                    </a:lnTo>
                    <a:lnTo>
                      <a:pt x="103" y="2"/>
                    </a:lnTo>
                    <a:lnTo>
                      <a:pt x="98" y="0"/>
                    </a:lnTo>
                    <a:lnTo>
                      <a:pt x="94" y="0"/>
                    </a:lnTo>
                    <a:lnTo>
                      <a:pt x="89" y="0"/>
                    </a:lnTo>
                    <a:lnTo>
                      <a:pt x="84" y="2"/>
                    </a:lnTo>
                    <a:lnTo>
                      <a:pt x="80" y="4"/>
                    </a:lnTo>
                    <a:lnTo>
                      <a:pt x="76" y="7"/>
                    </a:lnTo>
                    <a:lnTo>
                      <a:pt x="7" y="77"/>
                    </a:lnTo>
                    <a:lnTo>
                      <a:pt x="7" y="77"/>
                    </a:lnTo>
                    <a:lnTo>
                      <a:pt x="4" y="80"/>
                    </a:lnTo>
                    <a:lnTo>
                      <a:pt x="2" y="85"/>
                    </a:lnTo>
                    <a:lnTo>
                      <a:pt x="0" y="89"/>
                    </a:lnTo>
                    <a:lnTo>
                      <a:pt x="0" y="94"/>
                    </a:lnTo>
                    <a:lnTo>
                      <a:pt x="0" y="99"/>
                    </a:lnTo>
                    <a:lnTo>
                      <a:pt x="2" y="103"/>
                    </a:lnTo>
                    <a:lnTo>
                      <a:pt x="4" y="107"/>
                    </a:lnTo>
                    <a:lnTo>
                      <a:pt x="7" y="111"/>
                    </a:lnTo>
                    <a:lnTo>
                      <a:pt x="128" y="232"/>
                    </a:lnTo>
                  </a:path>
                </a:pathLst>
              </a:custGeom>
              <a:grpFill/>
              <a:ln w="6350">
                <a:solidFill>
                  <a:schemeClr val="bg1"/>
                </a:solidFill>
                <a:prstDash val="solid"/>
                <a:round/>
              </a:ln>
            </p:spPr>
            <p:txBody>
              <a:bodyPr vert="horz" wrap="square" lIns="91440" tIns="45720" rIns="91440" bIns="45720" numCol="1" anchor="t" anchorCtr="0" compatLnSpc="1"/>
              <a:lstStyle/>
              <a:p>
                <a:endParaRPr lang="zh-CN" altLang="en-US">
                  <a:ea typeface="+mn-ea"/>
                  <a:cs typeface="+mn-ea"/>
                </a:endParaRPr>
              </a:p>
            </p:txBody>
          </p:sp>
          <p:sp>
            <p:nvSpPr>
              <p:cNvPr id="121" name="Freeform 21"/>
              <p:cNvSpPr/>
              <p:nvPr/>
            </p:nvSpPr>
            <p:spPr bwMode="auto">
              <a:xfrm>
                <a:off x="4524375" y="6596063"/>
                <a:ext cx="368300" cy="369888"/>
              </a:xfrm>
              <a:custGeom>
                <a:avLst/>
                <a:gdLst>
                  <a:gd name="T0" fmla="*/ 0 w 232"/>
                  <a:gd name="T1" fmla="*/ 106 h 233"/>
                  <a:gd name="T2" fmla="*/ 121 w 232"/>
                  <a:gd name="T3" fmla="*/ 226 h 233"/>
                  <a:gd name="T4" fmla="*/ 121 w 232"/>
                  <a:gd name="T5" fmla="*/ 226 h 233"/>
                  <a:gd name="T6" fmla="*/ 125 w 232"/>
                  <a:gd name="T7" fmla="*/ 229 h 233"/>
                  <a:gd name="T8" fmla="*/ 129 w 232"/>
                  <a:gd name="T9" fmla="*/ 232 h 233"/>
                  <a:gd name="T10" fmla="*/ 134 w 232"/>
                  <a:gd name="T11" fmla="*/ 233 h 233"/>
                  <a:gd name="T12" fmla="*/ 138 w 232"/>
                  <a:gd name="T13" fmla="*/ 233 h 233"/>
                  <a:gd name="T14" fmla="*/ 143 w 232"/>
                  <a:gd name="T15" fmla="*/ 233 h 233"/>
                  <a:gd name="T16" fmla="*/ 148 w 232"/>
                  <a:gd name="T17" fmla="*/ 232 h 233"/>
                  <a:gd name="T18" fmla="*/ 152 w 232"/>
                  <a:gd name="T19" fmla="*/ 229 h 233"/>
                  <a:gd name="T20" fmla="*/ 156 w 232"/>
                  <a:gd name="T21" fmla="*/ 226 h 233"/>
                  <a:gd name="T22" fmla="*/ 225 w 232"/>
                  <a:gd name="T23" fmla="*/ 157 h 233"/>
                  <a:gd name="T24" fmla="*/ 225 w 232"/>
                  <a:gd name="T25" fmla="*/ 157 h 233"/>
                  <a:gd name="T26" fmla="*/ 228 w 232"/>
                  <a:gd name="T27" fmla="*/ 153 h 233"/>
                  <a:gd name="T28" fmla="*/ 230 w 232"/>
                  <a:gd name="T29" fmla="*/ 149 h 233"/>
                  <a:gd name="T30" fmla="*/ 232 w 232"/>
                  <a:gd name="T31" fmla="*/ 144 h 233"/>
                  <a:gd name="T32" fmla="*/ 232 w 232"/>
                  <a:gd name="T33" fmla="*/ 140 h 233"/>
                  <a:gd name="T34" fmla="*/ 232 w 232"/>
                  <a:gd name="T35" fmla="*/ 135 h 233"/>
                  <a:gd name="T36" fmla="*/ 230 w 232"/>
                  <a:gd name="T37" fmla="*/ 130 h 233"/>
                  <a:gd name="T38" fmla="*/ 228 w 232"/>
                  <a:gd name="T39" fmla="*/ 126 h 233"/>
                  <a:gd name="T40" fmla="*/ 225 w 232"/>
                  <a:gd name="T41" fmla="*/ 122 h 233"/>
                  <a:gd name="T42" fmla="*/ 104 w 232"/>
                  <a:gd name="T43" fmla="*/ 0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32" h="233">
                    <a:moveTo>
                      <a:pt x="0" y="106"/>
                    </a:moveTo>
                    <a:lnTo>
                      <a:pt x="121" y="226"/>
                    </a:lnTo>
                    <a:lnTo>
                      <a:pt x="121" y="226"/>
                    </a:lnTo>
                    <a:lnTo>
                      <a:pt x="125" y="229"/>
                    </a:lnTo>
                    <a:lnTo>
                      <a:pt x="129" y="232"/>
                    </a:lnTo>
                    <a:lnTo>
                      <a:pt x="134" y="233"/>
                    </a:lnTo>
                    <a:lnTo>
                      <a:pt x="138" y="233"/>
                    </a:lnTo>
                    <a:lnTo>
                      <a:pt x="143" y="233"/>
                    </a:lnTo>
                    <a:lnTo>
                      <a:pt x="148" y="232"/>
                    </a:lnTo>
                    <a:lnTo>
                      <a:pt x="152" y="229"/>
                    </a:lnTo>
                    <a:lnTo>
                      <a:pt x="156" y="226"/>
                    </a:lnTo>
                    <a:lnTo>
                      <a:pt x="225" y="157"/>
                    </a:lnTo>
                    <a:lnTo>
                      <a:pt x="225" y="157"/>
                    </a:lnTo>
                    <a:lnTo>
                      <a:pt x="228" y="153"/>
                    </a:lnTo>
                    <a:lnTo>
                      <a:pt x="230" y="149"/>
                    </a:lnTo>
                    <a:lnTo>
                      <a:pt x="232" y="144"/>
                    </a:lnTo>
                    <a:lnTo>
                      <a:pt x="232" y="140"/>
                    </a:lnTo>
                    <a:lnTo>
                      <a:pt x="232" y="135"/>
                    </a:lnTo>
                    <a:lnTo>
                      <a:pt x="230" y="130"/>
                    </a:lnTo>
                    <a:lnTo>
                      <a:pt x="228" y="126"/>
                    </a:lnTo>
                    <a:lnTo>
                      <a:pt x="225" y="122"/>
                    </a:lnTo>
                    <a:lnTo>
                      <a:pt x="104" y="0"/>
                    </a:lnTo>
                  </a:path>
                </a:pathLst>
              </a:custGeom>
              <a:grpFill/>
              <a:ln w="6350">
                <a:solidFill>
                  <a:schemeClr val="bg1"/>
                </a:solidFill>
                <a:prstDash val="solid"/>
                <a:round/>
              </a:ln>
            </p:spPr>
            <p:txBody>
              <a:bodyPr vert="horz" wrap="square" lIns="91440" tIns="45720" rIns="91440" bIns="45720" numCol="1" anchor="t" anchorCtr="0" compatLnSpc="1"/>
              <a:lstStyle/>
              <a:p>
                <a:endParaRPr lang="zh-CN" altLang="en-US">
                  <a:ea typeface="+mn-ea"/>
                  <a:cs typeface="+mn-ea"/>
                </a:endParaRPr>
              </a:p>
            </p:txBody>
          </p:sp>
        </p:grpSp>
      </p:grpSp>
      <p:grpSp>
        <p:nvGrpSpPr>
          <p:cNvPr id="122" name="组合 121"/>
          <p:cNvGrpSpPr/>
          <p:nvPr/>
        </p:nvGrpSpPr>
        <p:grpSpPr>
          <a:xfrm>
            <a:off x="4270349" y="3043957"/>
            <a:ext cx="1698553" cy="1698553"/>
            <a:chOff x="3202761" y="2211483"/>
            <a:chExt cx="1273915" cy="1273915"/>
          </a:xfrm>
        </p:grpSpPr>
        <p:sp>
          <p:nvSpPr>
            <p:cNvPr id="123" name="Freeform 6"/>
            <p:cNvSpPr/>
            <p:nvPr/>
          </p:nvSpPr>
          <p:spPr bwMode="auto">
            <a:xfrm rot="8100000">
              <a:off x="3202761" y="2211483"/>
              <a:ext cx="1273915" cy="1273915"/>
            </a:xfrm>
            <a:custGeom>
              <a:avLst/>
              <a:gdLst>
                <a:gd name="T0" fmla="*/ 2320 w 2584"/>
                <a:gd name="T1" fmla="*/ 1424 h 2584"/>
                <a:gd name="T2" fmla="*/ 2184 w 2584"/>
                <a:gd name="T3" fmla="*/ 1476 h 2584"/>
                <a:gd name="T4" fmla="*/ 2106 w 2584"/>
                <a:gd name="T5" fmla="*/ 1468 h 2584"/>
                <a:gd name="T6" fmla="*/ 2036 w 2584"/>
                <a:gd name="T7" fmla="*/ 1414 h 2584"/>
                <a:gd name="T8" fmla="*/ 2008 w 2584"/>
                <a:gd name="T9" fmla="*/ 1316 h 2584"/>
                <a:gd name="T10" fmla="*/ 1234 w 2584"/>
                <a:gd name="T11" fmla="*/ 568 h 2584"/>
                <a:gd name="T12" fmla="*/ 1158 w 2584"/>
                <a:gd name="T13" fmla="*/ 516 h 2584"/>
                <a:gd name="T14" fmla="*/ 1128 w 2584"/>
                <a:gd name="T15" fmla="*/ 436 h 2584"/>
                <a:gd name="T16" fmla="*/ 1150 w 2584"/>
                <a:gd name="T17" fmla="*/ 332 h 2584"/>
                <a:gd name="T18" fmla="*/ 1198 w 2584"/>
                <a:gd name="T19" fmla="*/ 206 h 2584"/>
                <a:gd name="T20" fmla="*/ 1184 w 2584"/>
                <a:gd name="T21" fmla="*/ 114 h 2584"/>
                <a:gd name="T22" fmla="*/ 1118 w 2584"/>
                <a:gd name="T23" fmla="*/ 32 h 2584"/>
                <a:gd name="T24" fmla="*/ 1014 w 2584"/>
                <a:gd name="T25" fmla="*/ 0 h 2584"/>
                <a:gd name="T26" fmla="*/ 926 w 2584"/>
                <a:gd name="T27" fmla="*/ 22 h 2584"/>
                <a:gd name="T28" fmla="*/ 852 w 2584"/>
                <a:gd name="T29" fmla="*/ 98 h 2584"/>
                <a:gd name="T30" fmla="*/ 830 w 2584"/>
                <a:gd name="T31" fmla="*/ 186 h 2584"/>
                <a:gd name="T32" fmla="*/ 862 w 2584"/>
                <a:gd name="T33" fmla="*/ 292 h 2584"/>
                <a:gd name="T34" fmla="*/ 902 w 2584"/>
                <a:gd name="T35" fmla="*/ 422 h 2584"/>
                <a:gd name="T36" fmla="*/ 878 w 2584"/>
                <a:gd name="T37" fmla="*/ 504 h 2584"/>
                <a:gd name="T38" fmla="*/ 810 w 2584"/>
                <a:gd name="T39" fmla="*/ 562 h 2584"/>
                <a:gd name="T40" fmla="*/ 0 w 2584"/>
                <a:gd name="T41" fmla="*/ 1314 h 2584"/>
                <a:gd name="T42" fmla="*/ 26 w 2584"/>
                <a:gd name="T43" fmla="*/ 1368 h 2584"/>
                <a:gd name="T44" fmla="*/ 70 w 2584"/>
                <a:gd name="T45" fmla="*/ 1370 h 2584"/>
                <a:gd name="T46" fmla="*/ 192 w 2584"/>
                <a:gd name="T47" fmla="*/ 1318 h 2584"/>
                <a:gd name="T48" fmla="*/ 346 w 2584"/>
                <a:gd name="T49" fmla="*/ 1308 h 2584"/>
                <a:gd name="T50" fmla="*/ 490 w 2584"/>
                <a:gd name="T51" fmla="*/ 1386 h 2584"/>
                <a:gd name="T52" fmla="*/ 570 w 2584"/>
                <a:gd name="T53" fmla="*/ 1532 h 2584"/>
                <a:gd name="T54" fmla="*/ 562 w 2584"/>
                <a:gd name="T55" fmla="*/ 1676 h 2584"/>
                <a:gd name="T56" fmla="*/ 470 w 2584"/>
                <a:gd name="T57" fmla="*/ 1812 h 2584"/>
                <a:gd name="T58" fmla="*/ 316 w 2584"/>
                <a:gd name="T59" fmla="*/ 1878 h 2584"/>
                <a:gd name="T60" fmla="*/ 162 w 2584"/>
                <a:gd name="T61" fmla="*/ 1850 h 2584"/>
                <a:gd name="T62" fmla="*/ 60 w 2584"/>
                <a:gd name="T63" fmla="*/ 1808 h 2584"/>
                <a:gd name="T64" fmla="*/ 18 w 2584"/>
                <a:gd name="T65" fmla="*/ 1816 h 2584"/>
                <a:gd name="T66" fmla="*/ 738 w 2584"/>
                <a:gd name="T67" fmla="*/ 2584 h 2584"/>
                <a:gd name="T68" fmla="*/ 792 w 2584"/>
                <a:gd name="T69" fmla="*/ 2558 h 2584"/>
                <a:gd name="T70" fmla="*/ 794 w 2584"/>
                <a:gd name="T71" fmla="*/ 2514 h 2584"/>
                <a:gd name="T72" fmla="*/ 742 w 2584"/>
                <a:gd name="T73" fmla="*/ 2392 h 2584"/>
                <a:gd name="T74" fmla="*/ 732 w 2584"/>
                <a:gd name="T75" fmla="*/ 2238 h 2584"/>
                <a:gd name="T76" fmla="*/ 810 w 2584"/>
                <a:gd name="T77" fmla="*/ 2094 h 2584"/>
                <a:gd name="T78" fmla="*/ 956 w 2584"/>
                <a:gd name="T79" fmla="*/ 2014 h 2584"/>
                <a:gd name="T80" fmla="*/ 1100 w 2584"/>
                <a:gd name="T81" fmla="*/ 2022 h 2584"/>
                <a:gd name="T82" fmla="*/ 1236 w 2584"/>
                <a:gd name="T83" fmla="*/ 2114 h 2584"/>
                <a:gd name="T84" fmla="*/ 1300 w 2584"/>
                <a:gd name="T85" fmla="*/ 2268 h 2584"/>
                <a:gd name="T86" fmla="*/ 1274 w 2584"/>
                <a:gd name="T87" fmla="*/ 2422 h 2584"/>
                <a:gd name="T88" fmla="*/ 1232 w 2584"/>
                <a:gd name="T89" fmla="*/ 2524 h 2584"/>
                <a:gd name="T90" fmla="*/ 1240 w 2584"/>
                <a:gd name="T91" fmla="*/ 2566 h 2584"/>
                <a:gd name="T92" fmla="*/ 2008 w 2584"/>
                <a:gd name="T93" fmla="*/ 1866 h 2584"/>
                <a:gd name="T94" fmla="*/ 2028 w 2584"/>
                <a:gd name="T95" fmla="*/ 1780 h 2584"/>
                <a:gd name="T96" fmla="*/ 2092 w 2584"/>
                <a:gd name="T97" fmla="*/ 1720 h 2584"/>
                <a:gd name="T98" fmla="*/ 2162 w 2584"/>
                <a:gd name="T99" fmla="*/ 1704 h 2584"/>
                <a:gd name="T100" fmla="*/ 2320 w 2584"/>
                <a:gd name="T101" fmla="*/ 1758 h 2584"/>
                <a:gd name="T102" fmla="*/ 2398 w 2584"/>
                <a:gd name="T103" fmla="*/ 1776 h 2584"/>
                <a:gd name="T104" fmla="*/ 2502 w 2584"/>
                <a:gd name="T105" fmla="*/ 1744 h 2584"/>
                <a:gd name="T106" fmla="*/ 2570 w 2584"/>
                <a:gd name="T107" fmla="*/ 1662 h 2584"/>
                <a:gd name="T108" fmla="*/ 2582 w 2584"/>
                <a:gd name="T109" fmla="*/ 1572 h 2584"/>
                <a:gd name="T110" fmla="*/ 2542 w 2584"/>
                <a:gd name="T111" fmla="*/ 1472 h 2584"/>
                <a:gd name="T112" fmla="*/ 2454 w 2584"/>
                <a:gd name="T113" fmla="*/ 1414 h 2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584" h="2584">
                  <a:moveTo>
                    <a:pt x="2398" y="1406"/>
                  </a:moveTo>
                  <a:lnTo>
                    <a:pt x="2398" y="1406"/>
                  </a:lnTo>
                  <a:lnTo>
                    <a:pt x="2378" y="1406"/>
                  </a:lnTo>
                  <a:lnTo>
                    <a:pt x="2358" y="1410"/>
                  </a:lnTo>
                  <a:lnTo>
                    <a:pt x="2340" y="1416"/>
                  </a:lnTo>
                  <a:lnTo>
                    <a:pt x="2320" y="1424"/>
                  </a:lnTo>
                  <a:lnTo>
                    <a:pt x="2320" y="1424"/>
                  </a:lnTo>
                  <a:lnTo>
                    <a:pt x="2292" y="1438"/>
                  </a:lnTo>
                  <a:lnTo>
                    <a:pt x="2252" y="1456"/>
                  </a:lnTo>
                  <a:lnTo>
                    <a:pt x="2228" y="1464"/>
                  </a:lnTo>
                  <a:lnTo>
                    <a:pt x="2206" y="1470"/>
                  </a:lnTo>
                  <a:lnTo>
                    <a:pt x="2184" y="1476"/>
                  </a:lnTo>
                  <a:lnTo>
                    <a:pt x="2162" y="1478"/>
                  </a:lnTo>
                  <a:lnTo>
                    <a:pt x="2162" y="1478"/>
                  </a:lnTo>
                  <a:lnTo>
                    <a:pt x="2148" y="1476"/>
                  </a:lnTo>
                  <a:lnTo>
                    <a:pt x="2134" y="1474"/>
                  </a:lnTo>
                  <a:lnTo>
                    <a:pt x="2120" y="1472"/>
                  </a:lnTo>
                  <a:lnTo>
                    <a:pt x="2106" y="1468"/>
                  </a:lnTo>
                  <a:lnTo>
                    <a:pt x="2092" y="1462"/>
                  </a:lnTo>
                  <a:lnTo>
                    <a:pt x="2080" y="1454"/>
                  </a:lnTo>
                  <a:lnTo>
                    <a:pt x="2068" y="1446"/>
                  </a:lnTo>
                  <a:lnTo>
                    <a:pt x="2056" y="1436"/>
                  </a:lnTo>
                  <a:lnTo>
                    <a:pt x="2046" y="1426"/>
                  </a:lnTo>
                  <a:lnTo>
                    <a:pt x="2036" y="1414"/>
                  </a:lnTo>
                  <a:lnTo>
                    <a:pt x="2028" y="1400"/>
                  </a:lnTo>
                  <a:lnTo>
                    <a:pt x="2022" y="1386"/>
                  </a:lnTo>
                  <a:lnTo>
                    <a:pt x="2016" y="1370"/>
                  </a:lnTo>
                  <a:lnTo>
                    <a:pt x="2012" y="1352"/>
                  </a:lnTo>
                  <a:lnTo>
                    <a:pt x="2010" y="1334"/>
                  </a:lnTo>
                  <a:lnTo>
                    <a:pt x="2008" y="1316"/>
                  </a:lnTo>
                  <a:lnTo>
                    <a:pt x="2008" y="576"/>
                  </a:lnTo>
                  <a:lnTo>
                    <a:pt x="1290" y="576"/>
                  </a:lnTo>
                  <a:lnTo>
                    <a:pt x="1290" y="576"/>
                  </a:lnTo>
                  <a:lnTo>
                    <a:pt x="1270" y="576"/>
                  </a:lnTo>
                  <a:lnTo>
                    <a:pt x="1252" y="572"/>
                  </a:lnTo>
                  <a:lnTo>
                    <a:pt x="1234" y="568"/>
                  </a:lnTo>
                  <a:lnTo>
                    <a:pt x="1220" y="562"/>
                  </a:lnTo>
                  <a:lnTo>
                    <a:pt x="1204" y="556"/>
                  </a:lnTo>
                  <a:lnTo>
                    <a:pt x="1192" y="548"/>
                  </a:lnTo>
                  <a:lnTo>
                    <a:pt x="1180" y="538"/>
                  </a:lnTo>
                  <a:lnTo>
                    <a:pt x="1168" y="528"/>
                  </a:lnTo>
                  <a:lnTo>
                    <a:pt x="1158" y="516"/>
                  </a:lnTo>
                  <a:lnTo>
                    <a:pt x="1150" y="504"/>
                  </a:lnTo>
                  <a:lnTo>
                    <a:pt x="1144" y="492"/>
                  </a:lnTo>
                  <a:lnTo>
                    <a:pt x="1138" y="478"/>
                  </a:lnTo>
                  <a:lnTo>
                    <a:pt x="1132" y="464"/>
                  </a:lnTo>
                  <a:lnTo>
                    <a:pt x="1130" y="450"/>
                  </a:lnTo>
                  <a:lnTo>
                    <a:pt x="1128" y="436"/>
                  </a:lnTo>
                  <a:lnTo>
                    <a:pt x="1128" y="422"/>
                  </a:lnTo>
                  <a:lnTo>
                    <a:pt x="1128" y="422"/>
                  </a:lnTo>
                  <a:lnTo>
                    <a:pt x="1128" y="402"/>
                  </a:lnTo>
                  <a:lnTo>
                    <a:pt x="1134" y="378"/>
                  </a:lnTo>
                  <a:lnTo>
                    <a:pt x="1140" y="356"/>
                  </a:lnTo>
                  <a:lnTo>
                    <a:pt x="1150" y="332"/>
                  </a:lnTo>
                  <a:lnTo>
                    <a:pt x="1168" y="292"/>
                  </a:lnTo>
                  <a:lnTo>
                    <a:pt x="1182" y="264"/>
                  </a:lnTo>
                  <a:lnTo>
                    <a:pt x="1182" y="264"/>
                  </a:lnTo>
                  <a:lnTo>
                    <a:pt x="1190" y="246"/>
                  </a:lnTo>
                  <a:lnTo>
                    <a:pt x="1194" y="226"/>
                  </a:lnTo>
                  <a:lnTo>
                    <a:pt x="1198" y="206"/>
                  </a:lnTo>
                  <a:lnTo>
                    <a:pt x="1200" y="186"/>
                  </a:lnTo>
                  <a:lnTo>
                    <a:pt x="1200" y="186"/>
                  </a:lnTo>
                  <a:lnTo>
                    <a:pt x="1198" y="166"/>
                  </a:lnTo>
                  <a:lnTo>
                    <a:pt x="1196" y="148"/>
                  </a:lnTo>
                  <a:lnTo>
                    <a:pt x="1190" y="130"/>
                  </a:lnTo>
                  <a:lnTo>
                    <a:pt x="1184" y="114"/>
                  </a:lnTo>
                  <a:lnTo>
                    <a:pt x="1176" y="98"/>
                  </a:lnTo>
                  <a:lnTo>
                    <a:pt x="1168" y="82"/>
                  </a:lnTo>
                  <a:lnTo>
                    <a:pt x="1156" y="68"/>
                  </a:lnTo>
                  <a:lnTo>
                    <a:pt x="1144" y="54"/>
                  </a:lnTo>
                  <a:lnTo>
                    <a:pt x="1132" y="42"/>
                  </a:lnTo>
                  <a:lnTo>
                    <a:pt x="1118" y="32"/>
                  </a:lnTo>
                  <a:lnTo>
                    <a:pt x="1102" y="22"/>
                  </a:lnTo>
                  <a:lnTo>
                    <a:pt x="1086" y="16"/>
                  </a:lnTo>
                  <a:lnTo>
                    <a:pt x="1070" y="8"/>
                  </a:lnTo>
                  <a:lnTo>
                    <a:pt x="1052" y="4"/>
                  </a:lnTo>
                  <a:lnTo>
                    <a:pt x="1032" y="2"/>
                  </a:lnTo>
                  <a:lnTo>
                    <a:pt x="1014" y="0"/>
                  </a:lnTo>
                  <a:lnTo>
                    <a:pt x="1014" y="0"/>
                  </a:lnTo>
                  <a:lnTo>
                    <a:pt x="996" y="2"/>
                  </a:lnTo>
                  <a:lnTo>
                    <a:pt x="976" y="4"/>
                  </a:lnTo>
                  <a:lnTo>
                    <a:pt x="960" y="8"/>
                  </a:lnTo>
                  <a:lnTo>
                    <a:pt x="942" y="16"/>
                  </a:lnTo>
                  <a:lnTo>
                    <a:pt x="926" y="22"/>
                  </a:lnTo>
                  <a:lnTo>
                    <a:pt x="910" y="32"/>
                  </a:lnTo>
                  <a:lnTo>
                    <a:pt x="896" y="42"/>
                  </a:lnTo>
                  <a:lnTo>
                    <a:pt x="884" y="54"/>
                  </a:lnTo>
                  <a:lnTo>
                    <a:pt x="872" y="68"/>
                  </a:lnTo>
                  <a:lnTo>
                    <a:pt x="860" y="82"/>
                  </a:lnTo>
                  <a:lnTo>
                    <a:pt x="852" y="98"/>
                  </a:lnTo>
                  <a:lnTo>
                    <a:pt x="844" y="114"/>
                  </a:lnTo>
                  <a:lnTo>
                    <a:pt x="838" y="130"/>
                  </a:lnTo>
                  <a:lnTo>
                    <a:pt x="832" y="148"/>
                  </a:lnTo>
                  <a:lnTo>
                    <a:pt x="830" y="166"/>
                  </a:lnTo>
                  <a:lnTo>
                    <a:pt x="830" y="186"/>
                  </a:lnTo>
                  <a:lnTo>
                    <a:pt x="830" y="186"/>
                  </a:lnTo>
                  <a:lnTo>
                    <a:pt x="830" y="206"/>
                  </a:lnTo>
                  <a:lnTo>
                    <a:pt x="834" y="226"/>
                  </a:lnTo>
                  <a:lnTo>
                    <a:pt x="840" y="246"/>
                  </a:lnTo>
                  <a:lnTo>
                    <a:pt x="846" y="264"/>
                  </a:lnTo>
                  <a:lnTo>
                    <a:pt x="846" y="264"/>
                  </a:lnTo>
                  <a:lnTo>
                    <a:pt x="862" y="292"/>
                  </a:lnTo>
                  <a:lnTo>
                    <a:pt x="880" y="332"/>
                  </a:lnTo>
                  <a:lnTo>
                    <a:pt x="888" y="356"/>
                  </a:lnTo>
                  <a:lnTo>
                    <a:pt x="894" y="378"/>
                  </a:lnTo>
                  <a:lnTo>
                    <a:pt x="900" y="402"/>
                  </a:lnTo>
                  <a:lnTo>
                    <a:pt x="902" y="422"/>
                  </a:lnTo>
                  <a:lnTo>
                    <a:pt x="902" y="422"/>
                  </a:lnTo>
                  <a:lnTo>
                    <a:pt x="900" y="436"/>
                  </a:lnTo>
                  <a:lnTo>
                    <a:pt x="898" y="450"/>
                  </a:lnTo>
                  <a:lnTo>
                    <a:pt x="896" y="464"/>
                  </a:lnTo>
                  <a:lnTo>
                    <a:pt x="890" y="478"/>
                  </a:lnTo>
                  <a:lnTo>
                    <a:pt x="884" y="492"/>
                  </a:lnTo>
                  <a:lnTo>
                    <a:pt x="878" y="504"/>
                  </a:lnTo>
                  <a:lnTo>
                    <a:pt x="870" y="516"/>
                  </a:lnTo>
                  <a:lnTo>
                    <a:pt x="860" y="528"/>
                  </a:lnTo>
                  <a:lnTo>
                    <a:pt x="850" y="538"/>
                  </a:lnTo>
                  <a:lnTo>
                    <a:pt x="836" y="548"/>
                  </a:lnTo>
                  <a:lnTo>
                    <a:pt x="824" y="556"/>
                  </a:lnTo>
                  <a:lnTo>
                    <a:pt x="810" y="562"/>
                  </a:lnTo>
                  <a:lnTo>
                    <a:pt x="794" y="568"/>
                  </a:lnTo>
                  <a:lnTo>
                    <a:pt x="776" y="572"/>
                  </a:lnTo>
                  <a:lnTo>
                    <a:pt x="758" y="576"/>
                  </a:lnTo>
                  <a:lnTo>
                    <a:pt x="738" y="576"/>
                  </a:lnTo>
                  <a:lnTo>
                    <a:pt x="0" y="576"/>
                  </a:lnTo>
                  <a:lnTo>
                    <a:pt x="0" y="1314"/>
                  </a:lnTo>
                  <a:lnTo>
                    <a:pt x="0" y="1314"/>
                  </a:lnTo>
                  <a:lnTo>
                    <a:pt x="2" y="1332"/>
                  </a:lnTo>
                  <a:lnTo>
                    <a:pt x="6" y="1346"/>
                  </a:lnTo>
                  <a:lnTo>
                    <a:pt x="10" y="1356"/>
                  </a:lnTo>
                  <a:lnTo>
                    <a:pt x="18" y="1364"/>
                  </a:lnTo>
                  <a:lnTo>
                    <a:pt x="26" y="1368"/>
                  </a:lnTo>
                  <a:lnTo>
                    <a:pt x="34" y="1372"/>
                  </a:lnTo>
                  <a:lnTo>
                    <a:pt x="42" y="1374"/>
                  </a:lnTo>
                  <a:lnTo>
                    <a:pt x="50" y="1374"/>
                  </a:lnTo>
                  <a:lnTo>
                    <a:pt x="50" y="1374"/>
                  </a:lnTo>
                  <a:lnTo>
                    <a:pt x="60" y="1374"/>
                  </a:lnTo>
                  <a:lnTo>
                    <a:pt x="70" y="1370"/>
                  </a:lnTo>
                  <a:lnTo>
                    <a:pt x="98" y="1360"/>
                  </a:lnTo>
                  <a:lnTo>
                    <a:pt x="130" y="1346"/>
                  </a:lnTo>
                  <a:lnTo>
                    <a:pt x="160" y="1332"/>
                  </a:lnTo>
                  <a:lnTo>
                    <a:pt x="162" y="1330"/>
                  </a:lnTo>
                  <a:lnTo>
                    <a:pt x="162" y="1330"/>
                  </a:lnTo>
                  <a:lnTo>
                    <a:pt x="192" y="1318"/>
                  </a:lnTo>
                  <a:lnTo>
                    <a:pt x="224" y="1310"/>
                  </a:lnTo>
                  <a:lnTo>
                    <a:pt x="256" y="1304"/>
                  </a:lnTo>
                  <a:lnTo>
                    <a:pt x="288" y="1302"/>
                  </a:lnTo>
                  <a:lnTo>
                    <a:pt x="288" y="1302"/>
                  </a:lnTo>
                  <a:lnTo>
                    <a:pt x="316" y="1304"/>
                  </a:lnTo>
                  <a:lnTo>
                    <a:pt x="346" y="1308"/>
                  </a:lnTo>
                  <a:lnTo>
                    <a:pt x="372" y="1314"/>
                  </a:lnTo>
                  <a:lnTo>
                    <a:pt x="400" y="1324"/>
                  </a:lnTo>
                  <a:lnTo>
                    <a:pt x="424" y="1336"/>
                  </a:lnTo>
                  <a:lnTo>
                    <a:pt x="448" y="1352"/>
                  </a:lnTo>
                  <a:lnTo>
                    <a:pt x="470" y="1368"/>
                  </a:lnTo>
                  <a:lnTo>
                    <a:pt x="490" y="1386"/>
                  </a:lnTo>
                  <a:lnTo>
                    <a:pt x="510" y="1406"/>
                  </a:lnTo>
                  <a:lnTo>
                    <a:pt x="526" y="1430"/>
                  </a:lnTo>
                  <a:lnTo>
                    <a:pt x="540" y="1452"/>
                  </a:lnTo>
                  <a:lnTo>
                    <a:pt x="552" y="1478"/>
                  </a:lnTo>
                  <a:lnTo>
                    <a:pt x="562" y="1504"/>
                  </a:lnTo>
                  <a:lnTo>
                    <a:pt x="570" y="1532"/>
                  </a:lnTo>
                  <a:lnTo>
                    <a:pt x="574" y="1560"/>
                  </a:lnTo>
                  <a:lnTo>
                    <a:pt x="576" y="1590"/>
                  </a:lnTo>
                  <a:lnTo>
                    <a:pt x="576" y="1590"/>
                  </a:lnTo>
                  <a:lnTo>
                    <a:pt x="574" y="1620"/>
                  </a:lnTo>
                  <a:lnTo>
                    <a:pt x="570" y="1648"/>
                  </a:lnTo>
                  <a:lnTo>
                    <a:pt x="562" y="1676"/>
                  </a:lnTo>
                  <a:lnTo>
                    <a:pt x="552" y="1702"/>
                  </a:lnTo>
                  <a:lnTo>
                    <a:pt x="540" y="1728"/>
                  </a:lnTo>
                  <a:lnTo>
                    <a:pt x="526" y="1752"/>
                  </a:lnTo>
                  <a:lnTo>
                    <a:pt x="510" y="1774"/>
                  </a:lnTo>
                  <a:lnTo>
                    <a:pt x="490" y="1794"/>
                  </a:lnTo>
                  <a:lnTo>
                    <a:pt x="470" y="1812"/>
                  </a:lnTo>
                  <a:lnTo>
                    <a:pt x="448" y="1830"/>
                  </a:lnTo>
                  <a:lnTo>
                    <a:pt x="424" y="1844"/>
                  </a:lnTo>
                  <a:lnTo>
                    <a:pt x="400" y="1856"/>
                  </a:lnTo>
                  <a:lnTo>
                    <a:pt x="372" y="1866"/>
                  </a:lnTo>
                  <a:lnTo>
                    <a:pt x="346" y="1872"/>
                  </a:lnTo>
                  <a:lnTo>
                    <a:pt x="316" y="1878"/>
                  </a:lnTo>
                  <a:lnTo>
                    <a:pt x="288" y="1878"/>
                  </a:lnTo>
                  <a:lnTo>
                    <a:pt x="288" y="1878"/>
                  </a:lnTo>
                  <a:lnTo>
                    <a:pt x="256" y="1876"/>
                  </a:lnTo>
                  <a:lnTo>
                    <a:pt x="224" y="1872"/>
                  </a:lnTo>
                  <a:lnTo>
                    <a:pt x="192" y="1862"/>
                  </a:lnTo>
                  <a:lnTo>
                    <a:pt x="162" y="1850"/>
                  </a:lnTo>
                  <a:lnTo>
                    <a:pt x="160" y="1848"/>
                  </a:lnTo>
                  <a:lnTo>
                    <a:pt x="160" y="1848"/>
                  </a:lnTo>
                  <a:lnTo>
                    <a:pt x="130" y="1834"/>
                  </a:lnTo>
                  <a:lnTo>
                    <a:pt x="98" y="1820"/>
                  </a:lnTo>
                  <a:lnTo>
                    <a:pt x="70" y="1810"/>
                  </a:lnTo>
                  <a:lnTo>
                    <a:pt x="60" y="1808"/>
                  </a:lnTo>
                  <a:lnTo>
                    <a:pt x="50" y="1806"/>
                  </a:lnTo>
                  <a:lnTo>
                    <a:pt x="50" y="1806"/>
                  </a:lnTo>
                  <a:lnTo>
                    <a:pt x="42" y="1806"/>
                  </a:lnTo>
                  <a:lnTo>
                    <a:pt x="34" y="1808"/>
                  </a:lnTo>
                  <a:lnTo>
                    <a:pt x="26" y="1812"/>
                  </a:lnTo>
                  <a:lnTo>
                    <a:pt x="18" y="1816"/>
                  </a:lnTo>
                  <a:lnTo>
                    <a:pt x="10" y="1824"/>
                  </a:lnTo>
                  <a:lnTo>
                    <a:pt x="6" y="1834"/>
                  </a:lnTo>
                  <a:lnTo>
                    <a:pt x="2" y="1848"/>
                  </a:lnTo>
                  <a:lnTo>
                    <a:pt x="0" y="1866"/>
                  </a:lnTo>
                  <a:lnTo>
                    <a:pt x="0" y="2584"/>
                  </a:lnTo>
                  <a:lnTo>
                    <a:pt x="738" y="2584"/>
                  </a:lnTo>
                  <a:lnTo>
                    <a:pt x="738" y="2584"/>
                  </a:lnTo>
                  <a:lnTo>
                    <a:pt x="756" y="2582"/>
                  </a:lnTo>
                  <a:lnTo>
                    <a:pt x="770" y="2578"/>
                  </a:lnTo>
                  <a:lnTo>
                    <a:pt x="780" y="2574"/>
                  </a:lnTo>
                  <a:lnTo>
                    <a:pt x="788" y="2566"/>
                  </a:lnTo>
                  <a:lnTo>
                    <a:pt x="792" y="2558"/>
                  </a:lnTo>
                  <a:lnTo>
                    <a:pt x="796" y="2550"/>
                  </a:lnTo>
                  <a:lnTo>
                    <a:pt x="798" y="2542"/>
                  </a:lnTo>
                  <a:lnTo>
                    <a:pt x="798" y="2534"/>
                  </a:lnTo>
                  <a:lnTo>
                    <a:pt x="798" y="2534"/>
                  </a:lnTo>
                  <a:lnTo>
                    <a:pt x="796" y="2524"/>
                  </a:lnTo>
                  <a:lnTo>
                    <a:pt x="794" y="2514"/>
                  </a:lnTo>
                  <a:lnTo>
                    <a:pt x="784" y="2486"/>
                  </a:lnTo>
                  <a:lnTo>
                    <a:pt x="770" y="2454"/>
                  </a:lnTo>
                  <a:lnTo>
                    <a:pt x="756" y="2424"/>
                  </a:lnTo>
                  <a:lnTo>
                    <a:pt x="754" y="2422"/>
                  </a:lnTo>
                  <a:lnTo>
                    <a:pt x="754" y="2422"/>
                  </a:lnTo>
                  <a:lnTo>
                    <a:pt x="742" y="2392"/>
                  </a:lnTo>
                  <a:lnTo>
                    <a:pt x="732" y="2360"/>
                  </a:lnTo>
                  <a:lnTo>
                    <a:pt x="728" y="2328"/>
                  </a:lnTo>
                  <a:lnTo>
                    <a:pt x="726" y="2296"/>
                  </a:lnTo>
                  <a:lnTo>
                    <a:pt x="726" y="2296"/>
                  </a:lnTo>
                  <a:lnTo>
                    <a:pt x="728" y="2268"/>
                  </a:lnTo>
                  <a:lnTo>
                    <a:pt x="732" y="2238"/>
                  </a:lnTo>
                  <a:lnTo>
                    <a:pt x="738" y="2212"/>
                  </a:lnTo>
                  <a:lnTo>
                    <a:pt x="748" y="2184"/>
                  </a:lnTo>
                  <a:lnTo>
                    <a:pt x="760" y="2160"/>
                  </a:lnTo>
                  <a:lnTo>
                    <a:pt x="776" y="2136"/>
                  </a:lnTo>
                  <a:lnTo>
                    <a:pt x="792" y="2114"/>
                  </a:lnTo>
                  <a:lnTo>
                    <a:pt x="810" y="2094"/>
                  </a:lnTo>
                  <a:lnTo>
                    <a:pt x="830" y="2074"/>
                  </a:lnTo>
                  <a:lnTo>
                    <a:pt x="854" y="2058"/>
                  </a:lnTo>
                  <a:lnTo>
                    <a:pt x="876" y="2044"/>
                  </a:lnTo>
                  <a:lnTo>
                    <a:pt x="902" y="2032"/>
                  </a:lnTo>
                  <a:lnTo>
                    <a:pt x="928" y="2022"/>
                  </a:lnTo>
                  <a:lnTo>
                    <a:pt x="956" y="2014"/>
                  </a:lnTo>
                  <a:lnTo>
                    <a:pt x="984" y="2010"/>
                  </a:lnTo>
                  <a:lnTo>
                    <a:pt x="1014" y="2008"/>
                  </a:lnTo>
                  <a:lnTo>
                    <a:pt x="1014" y="2008"/>
                  </a:lnTo>
                  <a:lnTo>
                    <a:pt x="1044" y="2010"/>
                  </a:lnTo>
                  <a:lnTo>
                    <a:pt x="1072" y="2014"/>
                  </a:lnTo>
                  <a:lnTo>
                    <a:pt x="1100" y="2022"/>
                  </a:lnTo>
                  <a:lnTo>
                    <a:pt x="1126" y="2032"/>
                  </a:lnTo>
                  <a:lnTo>
                    <a:pt x="1152" y="2044"/>
                  </a:lnTo>
                  <a:lnTo>
                    <a:pt x="1176" y="2058"/>
                  </a:lnTo>
                  <a:lnTo>
                    <a:pt x="1198" y="2074"/>
                  </a:lnTo>
                  <a:lnTo>
                    <a:pt x="1218" y="2094"/>
                  </a:lnTo>
                  <a:lnTo>
                    <a:pt x="1236" y="2114"/>
                  </a:lnTo>
                  <a:lnTo>
                    <a:pt x="1254" y="2136"/>
                  </a:lnTo>
                  <a:lnTo>
                    <a:pt x="1268" y="2160"/>
                  </a:lnTo>
                  <a:lnTo>
                    <a:pt x="1280" y="2184"/>
                  </a:lnTo>
                  <a:lnTo>
                    <a:pt x="1290" y="2212"/>
                  </a:lnTo>
                  <a:lnTo>
                    <a:pt x="1296" y="2238"/>
                  </a:lnTo>
                  <a:lnTo>
                    <a:pt x="1300" y="2268"/>
                  </a:lnTo>
                  <a:lnTo>
                    <a:pt x="1302" y="2296"/>
                  </a:lnTo>
                  <a:lnTo>
                    <a:pt x="1302" y="2296"/>
                  </a:lnTo>
                  <a:lnTo>
                    <a:pt x="1300" y="2328"/>
                  </a:lnTo>
                  <a:lnTo>
                    <a:pt x="1296" y="2360"/>
                  </a:lnTo>
                  <a:lnTo>
                    <a:pt x="1286" y="2392"/>
                  </a:lnTo>
                  <a:lnTo>
                    <a:pt x="1274" y="2422"/>
                  </a:lnTo>
                  <a:lnTo>
                    <a:pt x="1272" y="2424"/>
                  </a:lnTo>
                  <a:lnTo>
                    <a:pt x="1272" y="2424"/>
                  </a:lnTo>
                  <a:lnTo>
                    <a:pt x="1258" y="2454"/>
                  </a:lnTo>
                  <a:lnTo>
                    <a:pt x="1244" y="2486"/>
                  </a:lnTo>
                  <a:lnTo>
                    <a:pt x="1234" y="2514"/>
                  </a:lnTo>
                  <a:lnTo>
                    <a:pt x="1232" y="2524"/>
                  </a:lnTo>
                  <a:lnTo>
                    <a:pt x="1230" y="2534"/>
                  </a:lnTo>
                  <a:lnTo>
                    <a:pt x="1230" y="2534"/>
                  </a:lnTo>
                  <a:lnTo>
                    <a:pt x="1230" y="2542"/>
                  </a:lnTo>
                  <a:lnTo>
                    <a:pt x="1232" y="2550"/>
                  </a:lnTo>
                  <a:lnTo>
                    <a:pt x="1236" y="2558"/>
                  </a:lnTo>
                  <a:lnTo>
                    <a:pt x="1240" y="2566"/>
                  </a:lnTo>
                  <a:lnTo>
                    <a:pt x="1248" y="2574"/>
                  </a:lnTo>
                  <a:lnTo>
                    <a:pt x="1258" y="2578"/>
                  </a:lnTo>
                  <a:lnTo>
                    <a:pt x="1272" y="2582"/>
                  </a:lnTo>
                  <a:lnTo>
                    <a:pt x="1290" y="2584"/>
                  </a:lnTo>
                  <a:lnTo>
                    <a:pt x="2008" y="2584"/>
                  </a:lnTo>
                  <a:lnTo>
                    <a:pt x="2008" y="1866"/>
                  </a:lnTo>
                  <a:lnTo>
                    <a:pt x="2008" y="1866"/>
                  </a:lnTo>
                  <a:lnTo>
                    <a:pt x="2010" y="1846"/>
                  </a:lnTo>
                  <a:lnTo>
                    <a:pt x="2012" y="1828"/>
                  </a:lnTo>
                  <a:lnTo>
                    <a:pt x="2016" y="1812"/>
                  </a:lnTo>
                  <a:lnTo>
                    <a:pt x="2022" y="1796"/>
                  </a:lnTo>
                  <a:lnTo>
                    <a:pt x="2028" y="1780"/>
                  </a:lnTo>
                  <a:lnTo>
                    <a:pt x="2036" y="1768"/>
                  </a:lnTo>
                  <a:lnTo>
                    <a:pt x="2046" y="1756"/>
                  </a:lnTo>
                  <a:lnTo>
                    <a:pt x="2056" y="1744"/>
                  </a:lnTo>
                  <a:lnTo>
                    <a:pt x="2068" y="1736"/>
                  </a:lnTo>
                  <a:lnTo>
                    <a:pt x="2080" y="1726"/>
                  </a:lnTo>
                  <a:lnTo>
                    <a:pt x="2092" y="1720"/>
                  </a:lnTo>
                  <a:lnTo>
                    <a:pt x="2106" y="1714"/>
                  </a:lnTo>
                  <a:lnTo>
                    <a:pt x="2120" y="1710"/>
                  </a:lnTo>
                  <a:lnTo>
                    <a:pt x="2134" y="1706"/>
                  </a:lnTo>
                  <a:lnTo>
                    <a:pt x="2148" y="1704"/>
                  </a:lnTo>
                  <a:lnTo>
                    <a:pt x="2162" y="1704"/>
                  </a:lnTo>
                  <a:lnTo>
                    <a:pt x="2162" y="1704"/>
                  </a:lnTo>
                  <a:lnTo>
                    <a:pt x="2184" y="1706"/>
                  </a:lnTo>
                  <a:lnTo>
                    <a:pt x="2206" y="1710"/>
                  </a:lnTo>
                  <a:lnTo>
                    <a:pt x="2228" y="1718"/>
                  </a:lnTo>
                  <a:lnTo>
                    <a:pt x="2252" y="1726"/>
                  </a:lnTo>
                  <a:lnTo>
                    <a:pt x="2292" y="1744"/>
                  </a:lnTo>
                  <a:lnTo>
                    <a:pt x="2320" y="1758"/>
                  </a:lnTo>
                  <a:lnTo>
                    <a:pt x="2320" y="1758"/>
                  </a:lnTo>
                  <a:lnTo>
                    <a:pt x="2340" y="1766"/>
                  </a:lnTo>
                  <a:lnTo>
                    <a:pt x="2358" y="1772"/>
                  </a:lnTo>
                  <a:lnTo>
                    <a:pt x="2378" y="1774"/>
                  </a:lnTo>
                  <a:lnTo>
                    <a:pt x="2398" y="1776"/>
                  </a:lnTo>
                  <a:lnTo>
                    <a:pt x="2398" y="1776"/>
                  </a:lnTo>
                  <a:lnTo>
                    <a:pt x="2418" y="1774"/>
                  </a:lnTo>
                  <a:lnTo>
                    <a:pt x="2436" y="1772"/>
                  </a:lnTo>
                  <a:lnTo>
                    <a:pt x="2454" y="1768"/>
                  </a:lnTo>
                  <a:lnTo>
                    <a:pt x="2470" y="1760"/>
                  </a:lnTo>
                  <a:lnTo>
                    <a:pt x="2486" y="1754"/>
                  </a:lnTo>
                  <a:lnTo>
                    <a:pt x="2502" y="1744"/>
                  </a:lnTo>
                  <a:lnTo>
                    <a:pt x="2516" y="1734"/>
                  </a:lnTo>
                  <a:lnTo>
                    <a:pt x="2530" y="1722"/>
                  </a:lnTo>
                  <a:lnTo>
                    <a:pt x="2542" y="1708"/>
                  </a:lnTo>
                  <a:lnTo>
                    <a:pt x="2552" y="1694"/>
                  </a:lnTo>
                  <a:lnTo>
                    <a:pt x="2562" y="1678"/>
                  </a:lnTo>
                  <a:lnTo>
                    <a:pt x="2570" y="1662"/>
                  </a:lnTo>
                  <a:lnTo>
                    <a:pt x="2576" y="1646"/>
                  </a:lnTo>
                  <a:lnTo>
                    <a:pt x="2580" y="1628"/>
                  </a:lnTo>
                  <a:lnTo>
                    <a:pt x="2582" y="1610"/>
                  </a:lnTo>
                  <a:lnTo>
                    <a:pt x="2584" y="1590"/>
                  </a:lnTo>
                  <a:lnTo>
                    <a:pt x="2584" y="1590"/>
                  </a:lnTo>
                  <a:lnTo>
                    <a:pt x="2582" y="1572"/>
                  </a:lnTo>
                  <a:lnTo>
                    <a:pt x="2580" y="1554"/>
                  </a:lnTo>
                  <a:lnTo>
                    <a:pt x="2576" y="1536"/>
                  </a:lnTo>
                  <a:lnTo>
                    <a:pt x="2570" y="1518"/>
                  </a:lnTo>
                  <a:lnTo>
                    <a:pt x="2562" y="1502"/>
                  </a:lnTo>
                  <a:lnTo>
                    <a:pt x="2552" y="1488"/>
                  </a:lnTo>
                  <a:lnTo>
                    <a:pt x="2542" y="1472"/>
                  </a:lnTo>
                  <a:lnTo>
                    <a:pt x="2530" y="1460"/>
                  </a:lnTo>
                  <a:lnTo>
                    <a:pt x="2516" y="1448"/>
                  </a:lnTo>
                  <a:lnTo>
                    <a:pt x="2502" y="1438"/>
                  </a:lnTo>
                  <a:lnTo>
                    <a:pt x="2486" y="1428"/>
                  </a:lnTo>
                  <a:lnTo>
                    <a:pt x="2470" y="1420"/>
                  </a:lnTo>
                  <a:lnTo>
                    <a:pt x="2454" y="1414"/>
                  </a:lnTo>
                  <a:lnTo>
                    <a:pt x="2436" y="1410"/>
                  </a:lnTo>
                  <a:lnTo>
                    <a:pt x="2418" y="1406"/>
                  </a:lnTo>
                  <a:lnTo>
                    <a:pt x="2398" y="1406"/>
                  </a:lnTo>
                  <a:lnTo>
                    <a:pt x="2398" y="1406"/>
                  </a:lnTo>
                  <a:close/>
                </a:path>
              </a:pathLst>
            </a:custGeom>
            <a:solidFill>
              <a:schemeClr val="accent5"/>
            </a:solidFill>
            <a:ln w="19050">
              <a:solidFill>
                <a:schemeClr val="accent5">
                  <a:lumMod val="20000"/>
                  <a:lumOff val="80000"/>
                </a:schemeClr>
              </a:solidFill>
            </a:ln>
          </p:spPr>
          <p:txBody>
            <a:bodyPr vert="horz" wrap="square" lIns="91440" tIns="45720" rIns="91440" bIns="45720" numCol="1" anchor="t" anchorCtr="0" compatLnSpc="1"/>
            <a:lstStyle/>
            <a:p>
              <a:endParaRPr lang="zh-CN" altLang="en-US">
                <a:ea typeface="+mn-ea"/>
                <a:cs typeface="+mn-ea"/>
              </a:endParaRPr>
            </a:p>
          </p:txBody>
        </p:sp>
        <p:grpSp>
          <p:nvGrpSpPr>
            <p:cNvPr id="124" name="组合 123"/>
            <p:cNvGrpSpPr/>
            <p:nvPr/>
          </p:nvGrpSpPr>
          <p:grpSpPr>
            <a:xfrm>
              <a:off x="3690526" y="2669303"/>
              <a:ext cx="298384" cy="293454"/>
              <a:chOff x="5294313" y="6135688"/>
              <a:chExt cx="865188" cy="850900"/>
            </a:xfrm>
            <a:noFill/>
          </p:grpSpPr>
          <p:sp>
            <p:nvSpPr>
              <p:cNvPr id="125" name="Freeform 28"/>
              <p:cNvSpPr/>
              <p:nvPr/>
            </p:nvSpPr>
            <p:spPr bwMode="auto">
              <a:xfrm>
                <a:off x="5495925" y="6199188"/>
                <a:ext cx="463550" cy="544513"/>
              </a:xfrm>
              <a:custGeom>
                <a:avLst/>
                <a:gdLst>
                  <a:gd name="T0" fmla="*/ 292 w 292"/>
                  <a:gd name="T1" fmla="*/ 0 h 343"/>
                  <a:gd name="T2" fmla="*/ 292 w 292"/>
                  <a:gd name="T3" fmla="*/ 0 h 343"/>
                  <a:gd name="T4" fmla="*/ 292 w 292"/>
                  <a:gd name="T5" fmla="*/ 170 h 343"/>
                  <a:gd name="T6" fmla="*/ 292 w 292"/>
                  <a:gd name="T7" fmla="*/ 170 h 343"/>
                  <a:gd name="T8" fmla="*/ 291 w 292"/>
                  <a:gd name="T9" fmla="*/ 177 h 343"/>
                  <a:gd name="T10" fmla="*/ 290 w 292"/>
                  <a:gd name="T11" fmla="*/ 186 h 343"/>
                  <a:gd name="T12" fmla="*/ 287 w 292"/>
                  <a:gd name="T13" fmla="*/ 195 h 343"/>
                  <a:gd name="T14" fmla="*/ 283 w 292"/>
                  <a:gd name="T15" fmla="*/ 206 h 343"/>
                  <a:gd name="T16" fmla="*/ 278 w 292"/>
                  <a:gd name="T17" fmla="*/ 217 h 343"/>
                  <a:gd name="T18" fmla="*/ 272 w 292"/>
                  <a:gd name="T19" fmla="*/ 229 h 343"/>
                  <a:gd name="T20" fmla="*/ 264 w 292"/>
                  <a:gd name="T21" fmla="*/ 242 h 343"/>
                  <a:gd name="T22" fmla="*/ 256 w 292"/>
                  <a:gd name="T23" fmla="*/ 255 h 343"/>
                  <a:gd name="T24" fmla="*/ 246 w 292"/>
                  <a:gd name="T25" fmla="*/ 267 h 343"/>
                  <a:gd name="T26" fmla="*/ 235 w 292"/>
                  <a:gd name="T27" fmla="*/ 281 h 343"/>
                  <a:gd name="T28" fmla="*/ 223 w 292"/>
                  <a:gd name="T29" fmla="*/ 293 h 343"/>
                  <a:gd name="T30" fmla="*/ 210 w 292"/>
                  <a:gd name="T31" fmla="*/ 305 h 343"/>
                  <a:gd name="T32" fmla="*/ 196 w 292"/>
                  <a:gd name="T33" fmla="*/ 316 h 343"/>
                  <a:gd name="T34" fmla="*/ 180 w 292"/>
                  <a:gd name="T35" fmla="*/ 326 h 343"/>
                  <a:gd name="T36" fmla="*/ 164 w 292"/>
                  <a:gd name="T37" fmla="*/ 335 h 343"/>
                  <a:gd name="T38" fmla="*/ 146 w 292"/>
                  <a:gd name="T39" fmla="*/ 343 h 343"/>
                  <a:gd name="T40" fmla="*/ 146 w 292"/>
                  <a:gd name="T41" fmla="*/ 343 h 343"/>
                  <a:gd name="T42" fmla="*/ 129 w 292"/>
                  <a:gd name="T43" fmla="*/ 335 h 343"/>
                  <a:gd name="T44" fmla="*/ 111 w 292"/>
                  <a:gd name="T45" fmla="*/ 326 h 343"/>
                  <a:gd name="T46" fmla="*/ 96 w 292"/>
                  <a:gd name="T47" fmla="*/ 316 h 343"/>
                  <a:gd name="T48" fmla="*/ 82 w 292"/>
                  <a:gd name="T49" fmla="*/ 305 h 343"/>
                  <a:gd name="T50" fmla="*/ 69 w 292"/>
                  <a:gd name="T51" fmla="*/ 293 h 343"/>
                  <a:gd name="T52" fmla="*/ 57 w 292"/>
                  <a:gd name="T53" fmla="*/ 281 h 343"/>
                  <a:gd name="T54" fmla="*/ 46 w 292"/>
                  <a:gd name="T55" fmla="*/ 267 h 343"/>
                  <a:gd name="T56" fmla="*/ 36 w 292"/>
                  <a:gd name="T57" fmla="*/ 255 h 343"/>
                  <a:gd name="T58" fmla="*/ 28 w 292"/>
                  <a:gd name="T59" fmla="*/ 242 h 343"/>
                  <a:gd name="T60" fmla="*/ 20 w 292"/>
                  <a:gd name="T61" fmla="*/ 229 h 343"/>
                  <a:gd name="T62" fmla="*/ 14 w 292"/>
                  <a:gd name="T63" fmla="*/ 217 h 343"/>
                  <a:gd name="T64" fmla="*/ 9 w 292"/>
                  <a:gd name="T65" fmla="*/ 206 h 343"/>
                  <a:gd name="T66" fmla="*/ 5 w 292"/>
                  <a:gd name="T67" fmla="*/ 195 h 343"/>
                  <a:gd name="T68" fmla="*/ 2 w 292"/>
                  <a:gd name="T69" fmla="*/ 186 h 343"/>
                  <a:gd name="T70" fmla="*/ 0 w 292"/>
                  <a:gd name="T71" fmla="*/ 177 h 343"/>
                  <a:gd name="T72" fmla="*/ 0 w 292"/>
                  <a:gd name="T73" fmla="*/ 170 h 343"/>
                  <a:gd name="T74" fmla="*/ 0 w 292"/>
                  <a:gd name="T75" fmla="*/ 170 h 343"/>
                  <a:gd name="T76" fmla="*/ 0 w 292"/>
                  <a:gd name="T77" fmla="*/ 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2" h="343">
                    <a:moveTo>
                      <a:pt x="292" y="0"/>
                    </a:moveTo>
                    <a:lnTo>
                      <a:pt x="292" y="0"/>
                    </a:lnTo>
                    <a:lnTo>
                      <a:pt x="292" y="170"/>
                    </a:lnTo>
                    <a:lnTo>
                      <a:pt x="292" y="170"/>
                    </a:lnTo>
                    <a:lnTo>
                      <a:pt x="291" y="177"/>
                    </a:lnTo>
                    <a:lnTo>
                      <a:pt x="290" y="186"/>
                    </a:lnTo>
                    <a:lnTo>
                      <a:pt x="287" y="195"/>
                    </a:lnTo>
                    <a:lnTo>
                      <a:pt x="283" y="206"/>
                    </a:lnTo>
                    <a:lnTo>
                      <a:pt x="278" y="217"/>
                    </a:lnTo>
                    <a:lnTo>
                      <a:pt x="272" y="229"/>
                    </a:lnTo>
                    <a:lnTo>
                      <a:pt x="264" y="242"/>
                    </a:lnTo>
                    <a:lnTo>
                      <a:pt x="256" y="255"/>
                    </a:lnTo>
                    <a:lnTo>
                      <a:pt x="246" y="267"/>
                    </a:lnTo>
                    <a:lnTo>
                      <a:pt x="235" y="281"/>
                    </a:lnTo>
                    <a:lnTo>
                      <a:pt x="223" y="293"/>
                    </a:lnTo>
                    <a:lnTo>
                      <a:pt x="210" y="305"/>
                    </a:lnTo>
                    <a:lnTo>
                      <a:pt x="196" y="316"/>
                    </a:lnTo>
                    <a:lnTo>
                      <a:pt x="180" y="326"/>
                    </a:lnTo>
                    <a:lnTo>
                      <a:pt x="164" y="335"/>
                    </a:lnTo>
                    <a:lnTo>
                      <a:pt x="146" y="343"/>
                    </a:lnTo>
                    <a:lnTo>
                      <a:pt x="146" y="343"/>
                    </a:lnTo>
                    <a:lnTo>
                      <a:pt x="129" y="335"/>
                    </a:lnTo>
                    <a:lnTo>
                      <a:pt x="111" y="326"/>
                    </a:lnTo>
                    <a:lnTo>
                      <a:pt x="96" y="316"/>
                    </a:lnTo>
                    <a:lnTo>
                      <a:pt x="82" y="305"/>
                    </a:lnTo>
                    <a:lnTo>
                      <a:pt x="69" y="293"/>
                    </a:lnTo>
                    <a:lnTo>
                      <a:pt x="57" y="281"/>
                    </a:lnTo>
                    <a:lnTo>
                      <a:pt x="46" y="267"/>
                    </a:lnTo>
                    <a:lnTo>
                      <a:pt x="36" y="255"/>
                    </a:lnTo>
                    <a:lnTo>
                      <a:pt x="28" y="242"/>
                    </a:lnTo>
                    <a:lnTo>
                      <a:pt x="20" y="229"/>
                    </a:lnTo>
                    <a:lnTo>
                      <a:pt x="14" y="217"/>
                    </a:lnTo>
                    <a:lnTo>
                      <a:pt x="9" y="206"/>
                    </a:lnTo>
                    <a:lnTo>
                      <a:pt x="5" y="195"/>
                    </a:lnTo>
                    <a:lnTo>
                      <a:pt x="2" y="186"/>
                    </a:lnTo>
                    <a:lnTo>
                      <a:pt x="0" y="177"/>
                    </a:lnTo>
                    <a:lnTo>
                      <a:pt x="0" y="170"/>
                    </a:lnTo>
                    <a:lnTo>
                      <a:pt x="0" y="170"/>
                    </a:lnTo>
                    <a:lnTo>
                      <a:pt x="0" y="0"/>
                    </a:lnTo>
                  </a:path>
                </a:pathLst>
              </a:custGeom>
              <a:grpFill/>
              <a:ln w="6350">
                <a:solidFill>
                  <a:schemeClr val="bg1"/>
                </a:solidFill>
                <a:prstDash val="solid"/>
                <a:round/>
              </a:ln>
            </p:spPr>
            <p:txBody>
              <a:bodyPr vert="horz" wrap="square" lIns="91440" tIns="45720" rIns="91440" bIns="45720" numCol="1" anchor="t" anchorCtr="0" compatLnSpc="1"/>
              <a:lstStyle/>
              <a:p>
                <a:endParaRPr lang="zh-CN" altLang="en-US">
                  <a:ea typeface="+mn-ea"/>
                  <a:cs typeface="+mn-ea"/>
                </a:endParaRPr>
              </a:p>
            </p:txBody>
          </p:sp>
          <p:sp>
            <p:nvSpPr>
              <p:cNvPr id="126" name="Freeform 29"/>
              <p:cNvSpPr/>
              <p:nvPr/>
            </p:nvSpPr>
            <p:spPr bwMode="auto">
              <a:xfrm>
                <a:off x="5294313" y="6199188"/>
                <a:ext cx="865188" cy="334963"/>
              </a:xfrm>
              <a:custGeom>
                <a:avLst/>
                <a:gdLst>
                  <a:gd name="T0" fmla="*/ 447 w 545"/>
                  <a:gd name="T1" fmla="*/ 211 h 211"/>
                  <a:gd name="T2" fmla="*/ 447 w 545"/>
                  <a:gd name="T3" fmla="*/ 211 h 211"/>
                  <a:gd name="T4" fmla="*/ 462 w 545"/>
                  <a:gd name="T5" fmla="*/ 200 h 211"/>
                  <a:gd name="T6" fmla="*/ 478 w 545"/>
                  <a:gd name="T7" fmla="*/ 187 h 211"/>
                  <a:gd name="T8" fmla="*/ 496 w 545"/>
                  <a:gd name="T9" fmla="*/ 170 h 211"/>
                  <a:gd name="T10" fmla="*/ 505 w 545"/>
                  <a:gd name="T11" fmla="*/ 160 h 211"/>
                  <a:gd name="T12" fmla="*/ 514 w 545"/>
                  <a:gd name="T13" fmla="*/ 150 h 211"/>
                  <a:gd name="T14" fmla="*/ 523 w 545"/>
                  <a:gd name="T15" fmla="*/ 138 h 211"/>
                  <a:gd name="T16" fmla="*/ 530 w 545"/>
                  <a:gd name="T17" fmla="*/ 126 h 211"/>
                  <a:gd name="T18" fmla="*/ 536 w 545"/>
                  <a:gd name="T19" fmla="*/ 114 h 211"/>
                  <a:gd name="T20" fmla="*/ 541 w 545"/>
                  <a:gd name="T21" fmla="*/ 101 h 211"/>
                  <a:gd name="T22" fmla="*/ 544 w 545"/>
                  <a:gd name="T23" fmla="*/ 87 h 211"/>
                  <a:gd name="T24" fmla="*/ 545 w 545"/>
                  <a:gd name="T25" fmla="*/ 74 h 211"/>
                  <a:gd name="T26" fmla="*/ 545 w 545"/>
                  <a:gd name="T27" fmla="*/ 74 h 211"/>
                  <a:gd name="T28" fmla="*/ 544 w 545"/>
                  <a:gd name="T29" fmla="*/ 60 h 211"/>
                  <a:gd name="T30" fmla="*/ 541 w 545"/>
                  <a:gd name="T31" fmla="*/ 49 h 211"/>
                  <a:gd name="T32" fmla="*/ 536 w 545"/>
                  <a:gd name="T33" fmla="*/ 39 h 211"/>
                  <a:gd name="T34" fmla="*/ 530 w 545"/>
                  <a:gd name="T35" fmla="*/ 30 h 211"/>
                  <a:gd name="T36" fmla="*/ 522 w 545"/>
                  <a:gd name="T37" fmla="*/ 23 h 211"/>
                  <a:gd name="T38" fmla="*/ 512 w 545"/>
                  <a:gd name="T39" fmla="*/ 17 h 211"/>
                  <a:gd name="T40" fmla="*/ 502 w 545"/>
                  <a:gd name="T41" fmla="*/ 12 h 211"/>
                  <a:gd name="T42" fmla="*/ 491 w 545"/>
                  <a:gd name="T43" fmla="*/ 9 h 211"/>
                  <a:gd name="T44" fmla="*/ 479 w 545"/>
                  <a:gd name="T45" fmla="*/ 6 h 211"/>
                  <a:gd name="T46" fmla="*/ 467 w 545"/>
                  <a:gd name="T47" fmla="*/ 3 h 211"/>
                  <a:gd name="T48" fmla="*/ 442 w 545"/>
                  <a:gd name="T49" fmla="*/ 1 h 211"/>
                  <a:gd name="T50" fmla="*/ 418 w 545"/>
                  <a:gd name="T51" fmla="*/ 0 h 211"/>
                  <a:gd name="T52" fmla="*/ 395 w 545"/>
                  <a:gd name="T53" fmla="*/ 0 h 211"/>
                  <a:gd name="T54" fmla="*/ 395 w 545"/>
                  <a:gd name="T55" fmla="*/ 0 h 211"/>
                  <a:gd name="T56" fmla="*/ 273 w 545"/>
                  <a:gd name="T57" fmla="*/ 0 h 211"/>
                  <a:gd name="T58" fmla="*/ 273 w 545"/>
                  <a:gd name="T59" fmla="*/ 0 h 211"/>
                  <a:gd name="T60" fmla="*/ 150 w 545"/>
                  <a:gd name="T61" fmla="*/ 0 h 211"/>
                  <a:gd name="T62" fmla="*/ 150 w 545"/>
                  <a:gd name="T63" fmla="*/ 0 h 211"/>
                  <a:gd name="T64" fmla="*/ 128 w 545"/>
                  <a:gd name="T65" fmla="*/ 0 h 211"/>
                  <a:gd name="T66" fmla="*/ 104 w 545"/>
                  <a:gd name="T67" fmla="*/ 1 h 211"/>
                  <a:gd name="T68" fmla="*/ 79 w 545"/>
                  <a:gd name="T69" fmla="*/ 3 h 211"/>
                  <a:gd name="T70" fmla="*/ 67 w 545"/>
                  <a:gd name="T71" fmla="*/ 6 h 211"/>
                  <a:gd name="T72" fmla="*/ 55 w 545"/>
                  <a:gd name="T73" fmla="*/ 9 h 211"/>
                  <a:gd name="T74" fmla="*/ 44 w 545"/>
                  <a:gd name="T75" fmla="*/ 12 h 211"/>
                  <a:gd name="T76" fmla="*/ 33 w 545"/>
                  <a:gd name="T77" fmla="*/ 17 h 211"/>
                  <a:gd name="T78" fmla="*/ 24 w 545"/>
                  <a:gd name="T79" fmla="*/ 23 h 211"/>
                  <a:gd name="T80" fmla="*/ 16 w 545"/>
                  <a:gd name="T81" fmla="*/ 30 h 211"/>
                  <a:gd name="T82" fmla="*/ 9 w 545"/>
                  <a:gd name="T83" fmla="*/ 39 h 211"/>
                  <a:gd name="T84" fmla="*/ 4 w 545"/>
                  <a:gd name="T85" fmla="*/ 49 h 211"/>
                  <a:gd name="T86" fmla="*/ 1 w 545"/>
                  <a:gd name="T87" fmla="*/ 60 h 211"/>
                  <a:gd name="T88" fmla="*/ 0 w 545"/>
                  <a:gd name="T89" fmla="*/ 74 h 211"/>
                  <a:gd name="T90" fmla="*/ 0 w 545"/>
                  <a:gd name="T91" fmla="*/ 74 h 211"/>
                  <a:gd name="T92" fmla="*/ 1 w 545"/>
                  <a:gd name="T93" fmla="*/ 87 h 211"/>
                  <a:gd name="T94" fmla="*/ 5 w 545"/>
                  <a:gd name="T95" fmla="*/ 101 h 211"/>
                  <a:gd name="T96" fmla="*/ 9 w 545"/>
                  <a:gd name="T97" fmla="*/ 114 h 211"/>
                  <a:gd name="T98" fmla="*/ 16 w 545"/>
                  <a:gd name="T99" fmla="*/ 126 h 211"/>
                  <a:gd name="T100" fmla="*/ 23 w 545"/>
                  <a:gd name="T101" fmla="*/ 138 h 211"/>
                  <a:gd name="T102" fmla="*/ 32 w 545"/>
                  <a:gd name="T103" fmla="*/ 150 h 211"/>
                  <a:gd name="T104" fmla="*/ 40 w 545"/>
                  <a:gd name="T105" fmla="*/ 160 h 211"/>
                  <a:gd name="T106" fmla="*/ 50 w 545"/>
                  <a:gd name="T107" fmla="*/ 170 h 211"/>
                  <a:gd name="T108" fmla="*/ 68 w 545"/>
                  <a:gd name="T109" fmla="*/ 187 h 211"/>
                  <a:gd name="T110" fmla="*/ 84 w 545"/>
                  <a:gd name="T111" fmla="*/ 200 h 211"/>
                  <a:gd name="T112" fmla="*/ 99 w 545"/>
                  <a:gd name="T113" fmla="*/ 211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45" h="211">
                    <a:moveTo>
                      <a:pt x="447" y="211"/>
                    </a:moveTo>
                    <a:lnTo>
                      <a:pt x="447" y="211"/>
                    </a:lnTo>
                    <a:lnTo>
                      <a:pt x="462" y="200"/>
                    </a:lnTo>
                    <a:lnTo>
                      <a:pt x="478" y="187"/>
                    </a:lnTo>
                    <a:lnTo>
                      <a:pt x="496" y="170"/>
                    </a:lnTo>
                    <a:lnTo>
                      <a:pt x="505" y="160"/>
                    </a:lnTo>
                    <a:lnTo>
                      <a:pt x="514" y="150"/>
                    </a:lnTo>
                    <a:lnTo>
                      <a:pt x="523" y="138"/>
                    </a:lnTo>
                    <a:lnTo>
                      <a:pt x="530" y="126"/>
                    </a:lnTo>
                    <a:lnTo>
                      <a:pt x="536" y="114"/>
                    </a:lnTo>
                    <a:lnTo>
                      <a:pt x="541" y="101"/>
                    </a:lnTo>
                    <a:lnTo>
                      <a:pt x="544" y="87"/>
                    </a:lnTo>
                    <a:lnTo>
                      <a:pt x="545" y="74"/>
                    </a:lnTo>
                    <a:lnTo>
                      <a:pt x="545" y="74"/>
                    </a:lnTo>
                    <a:lnTo>
                      <a:pt x="544" y="60"/>
                    </a:lnTo>
                    <a:lnTo>
                      <a:pt x="541" y="49"/>
                    </a:lnTo>
                    <a:lnTo>
                      <a:pt x="536" y="39"/>
                    </a:lnTo>
                    <a:lnTo>
                      <a:pt x="530" y="30"/>
                    </a:lnTo>
                    <a:lnTo>
                      <a:pt x="522" y="23"/>
                    </a:lnTo>
                    <a:lnTo>
                      <a:pt x="512" y="17"/>
                    </a:lnTo>
                    <a:lnTo>
                      <a:pt x="502" y="12"/>
                    </a:lnTo>
                    <a:lnTo>
                      <a:pt x="491" y="9"/>
                    </a:lnTo>
                    <a:lnTo>
                      <a:pt x="479" y="6"/>
                    </a:lnTo>
                    <a:lnTo>
                      <a:pt x="467" y="3"/>
                    </a:lnTo>
                    <a:lnTo>
                      <a:pt x="442" y="1"/>
                    </a:lnTo>
                    <a:lnTo>
                      <a:pt x="418" y="0"/>
                    </a:lnTo>
                    <a:lnTo>
                      <a:pt x="395" y="0"/>
                    </a:lnTo>
                    <a:lnTo>
                      <a:pt x="395" y="0"/>
                    </a:lnTo>
                    <a:lnTo>
                      <a:pt x="273" y="0"/>
                    </a:lnTo>
                    <a:lnTo>
                      <a:pt x="273" y="0"/>
                    </a:lnTo>
                    <a:lnTo>
                      <a:pt x="150" y="0"/>
                    </a:lnTo>
                    <a:lnTo>
                      <a:pt x="150" y="0"/>
                    </a:lnTo>
                    <a:lnTo>
                      <a:pt x="128" y="0"/>
                    </a:lnTo>
                    <a:lnTo>
                      <a:pt x="104" y="1"/>
                    </a:lnTo>
                    <a:lnTo>
                      <a:pt x="79" y="3"/>
                    </a:lnTo>
                    <a:lnTo>
                      <a:pt x="67" y="6"/>
                    </a:lnTo>
                    <a:lnTo>
                      <a:pt x="55" y="9"/>
                    </a:lnTo>
                    <a:lnTo>
                      <a:pt x="44" y="12"/>
                    </a:lnTo>
                    <a:lnTo>
                      <a:pt x="33" y="17"/>
                    </a:lnTo>
                    <a:lnTo>
                      <a:pt x="24" y="23"/>
                    </a:lnTo>
                    <a:lnTo>
                      <a:pt x="16" y="30"/>
                    </a:lnTo>
                    <a:lnTo>
                      <a:pt x="9" y="39"/>
                    </a:lnTo>
                    <a:lnTo>
                      <a:pt x="4" y="49"/>
                    </a:lnTo>
                    <a:lnTo>
                      <a:pt x="1" y="60"/>
                    </a:lnTo>
                    <a:lnTo>
                      <a:pt x="0" y="74"/>
                    </a:lnTo>
                    <a:lnTo>
                      <a:pt x="0" y="74"/>
                    </a:lnTo>
                    <a:lnTo>
                      <a:pt x="1" y="87"/>
                    </a:lnTo>
                    <a:lnTo>
                      <a:pt x="5" y="101"/>
                    </a:lnTo>
                    <a:lnTo>
                      <a:pt x="9" y="114"/>
                    </a:lnTo>
                    <a:lnTo>
                      <a:pt x="16" y="126"/>
                    </a:lnTo>
                    <a:lnTo>
                      <a:pt x="23" y="138"/>
                    </a:lnTo>
                    <a:lnTo>
                      <a:pt x="32" y="150"/>
                    </a:lnTo>
                    <a:lnTo>
                      <a:pt x="40" y="160"/>
                    </a:lnTo>
                    <a:lnTo>
                      <a:pt x="50" y="170"/>
                    </a:lnTo>
                    <a:lnTo>
                      <a:pt x="68" y="187"/>
                    </a:lnTo>
                    <a:lnTo>
                      <a:pt x="84" y="200"/>
                    </a:lnTo>
                    <a:lnTo>
                      <a:pt x="99" y="211"/>
                    </a:lnTo>
                  </a:path>
                </a:pathLst>
              </a:custGeom>
              <a:grpFill/>
              <a:ln w="6350">
                <a:solidFill>
                  <a:schemeClr val="bg1"/>
                </a:solidFill>
                <a:prstDash val="solid"/>
                <a:round/>
              </a:ln>
            </p:spPr>
            <p:txBody>
              <a:bodyPr vert="horz" wrap="square" lIns="91440" tIns="45720" rIns="91440" bIns="45720" numCol="1" anchor="t" anchorCtr="0" compatLnSpc="1"/>
              <a:lstStyle/>
              <a:p>
                <a:endParaRPr lang="zh-CN" altLang="en-US">
                  <a:ea typeface="+mn-ea"/>
                  <a:cs typeface="+mn-ea"/>
                </a:endParaRPr>
              </a:p>
            </p:txBody>
          </p:sp>
          <p:sp>
            <p:nvSpPr>
              <p:cNvPr id="127" name="Line 30"/>
              <p:cNvSpPr>
                <a:spLocks noChangeShapeType="1"/>
              </p:cNvSpPr>
              <p:nvPr/>
            </p:nvSpPr>
            <p:spPr bwMode="auto">
              <a:xfrm>
                <a:off x="5495925" y="6135688"/>
                <a:ext cx="463550" cy="0"/>
              </a:xfrm>
              <a:prstGeom prst="line">
                <a:avLst/>
              </a:prstGeom>
              <a:grpFill/>
              <a:ln w="6350">
                <a:solidFill>
                  <a:schemeClr val="bg1"/>
                </a:solidFill>
                <a:prstDash val="solid"/>
                <a:round/>
              </a:ln>
            </p:spPr>
            <p:txBody>
              <a:bodyPr vert="horz" wrap="square" lIns="91440" tIns="45720" rIns="91440" bIns="45720" numCol="1" anchor="t" anchorCtr="0" compatLnSpc="1"/>
              <a:lstStyle/>
              <a:p>
                <a:endParaRPr lang="zh-CN" altLang="en-US">
                  <a:ea typeface="+mn-ea"/>
                  <a:cs typeface="+mn-ea"/>
                </a:endParaRPr>
              </a:p>
            </p:txBody>
          </p:sp>
          <p:sp>
            <p:nvSpPr>
              <p:cNvPr id="128" name="Line 31"/>
              <p:cNvSpPr>
                <a:spLocks noChangeShapeType="1"/>
              </p:cNvSpPr>
              <p:nvPr/>
            </p:nvSpPr>
            <p:spPr bwMode="auto">
              <a:xfrm>
                <a:off x="5727700" y="6743700"/>
                <a:ext cx="0" cy="92075"/>
              </a:xfrm>
              <a:prstGeom prst="line">
                <a:avLst/>
              </a:prstGeom>
              <a:grpFill/>
              <a:ln w="6350">
                <a:solidFill>
                  <a:schemeClr val="bg1"/>
                </a:solidFill>
                <a:prstDash val="solid"/>
                <a:round/>
              </a:ln>
            </p:spPr>
            <p:txBody>
              <a:bodyPr vert="horz" wrap="square" lIns="91440" tIns="45720" rIns="91440" bIns="45720" numCol="1" anchor="t" anchorCtr="0" compatLnSpc="1"/>
              <a:lstStyle/>
              <a:p>
                <a:endParaRPr lang="zh-CN" altLang="en-US">
                  <a:ea typeface="+mn-ea"/>
                  <a:cs typeface="+mn-ea"/>
                </a:endParaRPr>
              </a:p>
            </p:txBody>
          </p:sp>
          <p:sp>
            <p:nvSpPr>
              <p:cNvPr id="129" name="Freeform 32"/>
              <p:cNvSpPr/>
              <p:nvPr/>
            </p:nvSpPr>
            <p:spPr bwMode="auto">
              <a:xfrm>
                <a:off x="5549900" y="6878638"/>
                <a:ext cx="355600" cy="107950"/>
              </a:xfrm>
              <a:custGeom>
                <a:avLst/>
                <a:gdLst>
                  <a:gd name="T0" fmla="*/ 0 w 224"/>
                  <a:gd name="T1" fmla="*/ 68 h 68"/>
                  <a:gd name="T2" fmla="*/ 0 w 224"/>
                  <a:gd name="T3" fmla="*/ 32 h 68"/>
                  <a:gd name="T4" fmla="*/ 0 w 224"/>
                  <a:gd name="T5" fmla="*/ 32 h 68"/>
                  <a:gd name="T6" fmla="*/ 0 w 224"/>
                  <a:gd name="T7" fmla="*/ 25 h 68"/>
                  <a:gd name="T8" fmla="*/ 2 w 224"/>
                  <a:gd name="T9" fmla="*/ 19 h 68"/>
                  <a:gd name="T10" fmla="*/ 5 w 224"/>
                  <a:gd name="T11" fmla="*/ 14 h 68"/>
                  <a:gd name="T12" fmla="*/ 9 w 224"/>
                  <a:gd name="T13" fmla="*/ 10 h 68"/>
                  <a:gd name="T14" fmla="*/ 13 w 224"/>
                  <a:gd name="T15" fmla="*/ 6 h 68"/>
                  <a:gd name="T16" fmla="*/ 19 w 224"/>
                  <a:gd name="T17" fmla="*/ 3 h 68"/>
                  <a:gd name="T18" fmla="*/ 24 w 224"/>
                  <a:gd name="T19" fmla="*/ 1 h 68"/>
                  <a:gd name="T20" fmla="*/ 31 w 224"/>
                  <a:gd name="T21" fmla="*/ 0 h 68"/>
                  <a:gd name="T22" fmla="*/ 193 w 224"/>
                  <a:gd name="T23" fmla="*/ 0 h 68"/>
                  <a:gd name="T24" fmla="*/ 193 w 224"/>
                  <a:gd name="T25" fmla="*/ 0 h 68"/>
                  <a:gd name="T26" fmla="*/ 199 w 224"/>
                  <a:gd name="T27" fmla="*/ 1 h 68"/>
                  <a:gd name="T28" fmla="*/ 205 w 224"/>
                  <a:gd name="T29" fmla="*/ 3 h 68"/>
                  <a:gd name="T30" fmla="*/ 210 w 224"/>
                  <a:gd name="T31" fmla="*/ 6 h 68"/>
                  <a:gd name="T32" fmla="*/ 215 w 224"/>
                  <a:gd name="T33" fmla="*/ 10 h 68"/>
                  <a:gd name="T34" fmla="*/ 219 w 224"/>
                  <a:gd name="T35" fmla="*/ 14 h 68"/>
                  <a:gd name="T36" fmla="*/ 222 w 224"/>
                  <a:gd name="T37" fmla="*/ 19 h 68"/>
                  <a:gd name="T38" fmla="*/ 224 w 224"/>
                  <a:gd name="T39" fmla="*/ 25 h 68"/>
                  <a:gd name="T40" fmla="*/ 224 w 224"/>
                  <a:gd name="T41" fmla="*/ 32 h 68"/>
                  <a:gd name="T42" fmla="*/ 224 w 224"/>
                  <a:gd name="T43" fmla="*/ 68 h 68"/>
                  <a:gd name="T44" fmla="*/ 0 w 224"/>
                  <a:gd name="T45"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24" h="68">
                    <a:moveTo>
                      <a:pt x="0" y="68"/>
                    </a:moveTo>
                    <a:lnTo>
                      <a:pt x="0" y="32"/>
                    </a:lnTo>
                    <a:lnTo>
                      <a:pt x="0" y="32"/>
                    </a:lnTo>
                    <a:lnTo>
                      <a:pt x="0" y="25"/>
                    </a:lnTo>
                    <a:lnTo>
                      <a:pt x="2" y="19"/>
                    </a:lnTo>
                    <a:lnTo>
                      <a:pt x="5" y="14"/>
                    </a:lnTo>
                    <a:lnTo>
                      <a:pt x="9" y="10"/>
                    </a:lnTo>
                    <a:lnTo>
                      <a:pt x="13" y="6"/>
                    </a:lnTo>
                    <a:lnTo>
                      <a:pt x="19" y="3"/>
                    </a:lnTo>
                    <a:lnTo>
                      <a:pt x="24" y="1"/>
                    </a:lnTo>
                    <a:lnTo>
                      <a:pt x="31" y="0"/>
                    </a:lnTo>
                    <a:lnTo>
                      <a:pt x="193" y="0"/>
                    </a:lnTo>
                    <a:lnTo>
                      <a:pt x="193" y="0"/>
                    </a:lnTo>
                    <a:lnTo>
                      <a:pt x="199" y="1"/>
                    </a:lnTo>
                    <a:lnTo>
                      <a:pt x="205" y="3"/>
                    </a:lnTo>
                    <a:lnTo>
                      <a:pt x="210" y="6"/>
                    </a:lnTo>
                    <a:lnTo>
                      <a:pt x="215" y="10"/>
                    </a:lnTo>
                    <a:lnTo>
                      <a:pt x="219" y="14"/>
                    </a:lnTo>
                    <a:lnTo>
                      <a:pt x="222" y="19"/>
                    </a:lnTo>
                    <a:lnTo>
                      <a:pt x="224" y="25"/>
                    </a:lnTo>
                    <a:lnTo>
                      <a:pt x="224" y="32"/>
                    </a:lnTo>
                    <a:lnTo>
                      <a:pt x="224" y="68"/>
                    </a:lnTo>
                    <a:lnTo>
                      <a:pt x="0" y="68"/>
                    </a:lnTo>
                    <a:close/>
                  </a:path>
                </a:pathLst>
              </a:custGeom>
              <a:grpFill/>
              <a:ln w="6350">
                <a:solidFill>
                  <a:schemeClr val="bg1"/>
                </a:solidFill>
                <a:prstDash val="solid"/>
                <a:round/>
              </a:ln>
            </p:spPr>
            <p:txBody>
              <a:bodyPr vert="horz" wrap="square" lIns="91440" tIns="45720" rIns="91440" bIns="45720" numCol="1" anchor="t" anchorCtr="0" compatLnSpc="1"/>
              <a:lstStyle/>
              <a:p>
                <a:endParaRPr lang="zh-CN" altLang="en-US">
                  <a:ea typeface="+mn-ea"/>
                  <a:cs typeface="+mn-ea"/>
                </a:endParaRPr>
              </a:p>
            </p:txBody>
          </p:sp>
        </p:grpSp>
      </p:grpSp>
      <p:sp>
        <p:nvSpPr>
          <p:cNvPr id="2" name="标题 1"/>
          <p:cNvSpPr>
            <a:spLocks noGrp="1"/>
          </p:cNvSpPr>
          <p:nvPr>
            <p:ph type="title"/>
          </p:nvPr>
        </p:nvSpPr>
        <p:spPr/>
        <p:txBody>
          <a:bodyPr/>
          <a:lstStyle/>
          <a:p>
            <a:r>
              <a:rPr lang="zh-CN" altLang="en-US" dirty="0">
                <a:ea typeface="+mn-ea"/>
                <a:cs typeface="+mn-ea"/>
              </a:rPr>
              <a:t>单击此处添加标题</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8"/>
                                        </p:tgtEl>
                                        <p:attrNameLst>
                                          <p:attrName>style.visibility</p:attrName>
                                        </p:attrNameLst>
                                      </p:cBhvr>
                                      <p:to>
                                        <p:strVal val="visible"/>
                                      </p:to>
                                    </p:set>
                                    <p:anim calcmode="lin" valueType="num">
                                      <p:cBhvr>
                                        <p:cTn id="7" dur="300" fill="hold"/>
                                        <p:tgtEl>
                                          <p:spTgt spid="108"/>
                                        </p:tgtEl>
                                        <p:attrNameLst>
                                          <p:attrName>ppt_w</p:attrName>
                                        </p:attrNameLst>
                                      </p:cBhvr>
                                      <p:tavLst>
                                        <p:tav tm="0">
                                          <p:val>
                                            <p:fltVal val="0"/>
                                          </p:val>
                                        </p:tav>
                                        <p:tav tm="100000">
                                          <p:val>
                                            <p:strVal val="#ppt_w"/>
                                          </p:val>
                                        </p:tav>
                                      </p:tavLst>
                                    </p:anim>
                                    <p:anim calcmode="lin" valueType="num">
                                      <p:cBhvr>
                                        <p:cTn id="8" dur="300" fill="hold"/>
                                        <p:tgtEl>
                                          <p:spTgt spid="108"/>
                                        </p:tgtEl>
                                        <p:attrNameLst>
                                          <p:attrName>ppt_h</p:attrName>
                                        </p:attrNameLst>
                                      </p:cBhvr>
                                      <p:tavLst>
                                        <p:tav tm="0">
                                          <p:val>
                                            <p:fltVal val="0"/>
                                          </p:val>
                                        </p:tav>
                                        <p:tav tm="100000">
                                          <p:val>
                                            <p:strVal val="#ppt_h"/>
                                          </p:val>
                                        </p:tav>
                                      </p:tavLst>
                                    </p:anim>
                                    <p:animEffect transition="in" filter="fade">
                                      <p:cBhvr>
                                        <p:cTn id="9" dur="300"/>
                                        <p:tgtEl>
                                          <p:spTgt spid="108"/>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46"/>
                                        </p:tgtEl>
                                        <p:attrNameLst>
                                          <p:attrName>style.visibility</p:attrName>
                                        </p:attrNameLst>
                                      </p:cBhvr>
                                      <p:to>
                                        <p:strVal val="visible"/>
                                      </p:to>
                                    </p:set>
                                    <p:anim calcmode="lin" valueType="num">
                                      <p:cBhvr>
                                        <p:cTn id="13" dur="300" fill="hold"/>
                                        <p:tgtEl>
                                          <p:spTgt spid="46"/>
                                        </p:tgtEl>
                                        <p:attrNameLst>
                                          <p:attrName>ppt_w</p:attrName>
                                        </p:attrNameLst>
                                      </p:cBhvr>
                                      <p:tavLst>
                                        <p:tav tm="0">
                                          <p:val>
                                            <p:fltVal val="0"/>
                                          </p:val>
                                        </p:tav>
                                        <p:tav tm="100000">
                                          <p:val>
                                            <p:strVal val="#ppt_w"/>
                                          </p:val>
                                        </p:tav>
                                      </p:tavLst>
                                    </p:anim>
                                    <p:anim calcmode="lin" valueType="num">
                                      <p:cBhvr>
                                        <p:cTn id="14" dur="300" fill="hold"/>
                                        <p:tgtEl>
                                          <p:spTgt spid="46"/>
                                        </p:tgtEl>
                                        <p:attrNameLst>
                                          <p:attrName>ppt_h</p:attrName>
                                        </p:attrNameLst>
                                      </p:cBhvr>
                                      <p:tavLst>
                                        <p:tav tm="0">
                                          <p:val>
                                            <p:fltVal val="0"/>
                                          </p:val>
                                        </p:tav>
                                        <p:tav tm="100000">
                                          <p:val>
                                            <p:strVal val="#ppt_h"/>
                                          </p:val>
                                        </p:tav>
                                      </p:tavLst>
                                    </p:anim>
                                    <p:animEffect transition="in" filter="fade">
                                      <p:cBhvr>
                                        <p:cTn id="15" dur="300"/>
                                        <p:tgtEl>
                                          <p:spTgt spid="46"/>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300" fill="hold"/>
                                        <p:tgtEl>
                                          <p:spTgt spid="52"/>
                                        </p:tgtEl>
                                        <p:attrNameLst>
                                          <p:attrName>ppt_w</p:attrName>
                                        </p:attrNameLst>
                                      </p:cBhvr>
                                      <p:tavLst>
                                        <p:tav tm="0">
                                          <p:val>
                                            <p:fltVal val="0"/>
                                          </p:val>
                                        </p:tav>
                                        <p:tav tm="100000">
                                          <p:val>
                                            <p:strVal val="#ppt_w"/>
                                          </p:val>
                                        </p:tav>
                                      </p:tavLst>
                                    </p:anim>
                                    <p:anim calcmode="lin" valueType="num">
                                      <p:cBhvr>
                                        <p:cTn id="20" dur="300" fill="hold"/>
                                        <p:tgtEl>
                                          <p:spTgt spid="52"/>
                                        </p:tgtEl>
                                        <p:attrNameLst>
                                          <p:attrName>ppt_h</p:attrName>
                                        </p:attrNameLst>
                                      </p:cBhvr>
                                      <p:tavLst>
                                        <p:tav tm="0">
                                          <p:val>
                                            <p:fltVal val="0"/>
                                          </p:val>
                                        </p:tav>
                                        <p:tav tm="100000">
                                          <p:val>
                                            <p:strVal val="#ppt_h"/>
                                          </p:val>
                                        </p:tav>
                                      </p:tavLst>
                                    </p:anim>
                                    <p:animEffect transition="in" filter="fade">
                                      <p:cBhvr>
                                        <p:cTn id="21" dur="300"/>
                                        <p:tgtEl>
                                          <p:spTgt spid="52"/>
                                        </p:tgtEl>
                                      </p:cBhvr>
                                    </p:animEffect>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122"/>
                                        </p:tgtEl>
                                        <p:attrNameLst>
                                          <p:attrName>style.visibility</p:attrName>
                                        </p:attrNameLst>
                                      </p:cBhvr>
                                      <p:to>
                                        <p:strVal val="visible"/>
                                      </p:to>
                                    </p:set>
                                    <p:anim calcmode="lin" valueType="num">
                                      <p:cBhvr>
                                        <p:cTn id="25" dur="300" fill="hold"/>
                                        <p:tgtEl>
                                          <p:spTgt spid="122"/>
                                        </p:tgtEl>
                                        <p:attrNameLst>
                                          <p:attrName>ppt_w</p:attrName>
                                        </p:attrNameLst>
                                      </p:cBhvr>
                                      <p:tavLst>
                                        <p:tav tm="0">
                                          <p:val>
                                            <p:fltVal val="0"/>
                                          </p:val>
                                        </p:tav>
                                        <p:tav tm="100000">
                                          <p:val>
                                            <p:strVal val="#ppt_w"/>
                                          </p:val>
                                        </p:tav>
                                      </p:tavLst>
                                    </p:anim>
                                    <p:anim calcmode="lin" valueType="num">
                                      <p:cBhvr>
                                        <p:cTn id="26" dur="300" fill="hold"/>
                                        <p:tgtEl>
                                          <p:spTgt spid="122"/>
                                        </p:tgtEl>
                                        <p:attrNameLst>
                                          <p:attrName>ppt_h</p:attrName>
                                        </p:attrNameLst>
                                      </p:cBhvr>
                                      <p:tavLst>
                                        <p:tav tm="0">
                                          <p:val>
                                            <p:fltVal val="0"/>
                                          </p:val>
                                        </p:tav>
                                        <p:tav tm="100000">
                                          <p:val>
                                            <p:strVal val="#ppt_h"/>
                                          </p:val>
                                        </p:tav>
                                      </p:tavLst>
                                    </p:anim>
                                    <p:animEffect transition="in" filter="fade">
                                      <p:cBhvr>
                                        <p:cTn id="27" dur="300"/>
                                        <p:tgtEl>
                                          <p:spTgt spid="122"/>
                                        </p:tgtEl>
                                      </p:cBhvr>
                                    </p:animEffect>
                                  </p:childTnLst>
                                </p:cTn>
                              </p:par>
                            </p:childTnLst>
                          </p:cTn>
                        </p:par>
                        <p:par>
                          <p:cTn id="28" fill="hold">
                            <p:stCondLst>
                              <p:cond delay="2000"/>
                            </p:stCondLst>
                            <p:childTnLst>
                              <p:par>
                                <p:cTn id="29" presetID="53" presetClass="entr" presetSubtype="16"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 calcmode="lin" valueType="num">
                                      <p:cBhvr>
                                        <p:cTn id="31" dur="300" fill="hold"/>
                                        <p:tgtEl>
                                          <p:spTgt spid="64"/>
                                        </p:tgtEl>
                                        <p:attrNameLst>
                                          <p:attrName>ppt_w</p:attrName>
                                        </p:attrNameLst>
                                      </p:cBhvr>
                                      <p:tavLst>
                                        <p:tav tm="0">
                                          <p:val>
                                            <p:fltVal val="0"/>
                                          </p:val>
                                        </p:tav>
                                        <p:tav tm="100000">
                                          <p:val>
                                            <p:strVal val="#ppt_w"/>
                                          </p:val>
                                        </p:tav>
                                      </p:tavLst>
                                    </p:anim>
                                    <p:anim calcmode="lin" valueType="num">
                                      <p:cBhvr>
                                        <p:cTn id="32" dur="300" fill="hold"/>
                                        <p:tgtEl>
                                          <p:spTgt spid="64"/>
                                        </p:tgtEl>
                                        <p:attrNameLst>
                                          <p:attrName>ppt_h</p:attrName>
                                        </p:attrNameLst>
                                      </p:cBhvr>
                                      <p:tavLst>
                                        <p:tav tm="0">
                                          <p:val>
                                            <p:fltVal val="0"/>
                                          </p:val>
                                        </p:tav>
                                        <p:tav tm="100000">
                                          <p:val>
                                            <p:strVal val="#ppt_h"/>
                                          </p:val>
                                        </p:tav>
                                      </p:tavLst>
                                    </p:anim>
                                    <p:animEffect transition="in" filter="fade">
                                      <p:cBhvr>
                                        <p:cTn id="33" dur="300"/>
                                        <p:tgtEl>
                                          <p:spTgt spid="6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42"/>
                                        </p:tgtEl>
                                        <p:attrNameLst>
                                          <p:attrName>style.visibility</p:attrName>
                                        </p:attrNameLst>
                                      </p:cBhvr>
                                      <p:to>
                                        <p:strVal val="visible"/>
                                      </p:to>
                                    </p:set>
                                    <p:anim calcmode="lin" valueType="num">
                                      <p:cBhvr additive="base">
                                        <p:cTn id="37" dur="300" fill="hold"/>
                                        <p:tgtEl>
                                          <p:spTgt spid="42"/>
                                        </p:tgtEl>
                                        <p:attrNameLst>
                                          <p:attrName>ppt_x</p:attrName>
                                        </p:attrNameLst>
                                      </p:cBhvr>
                                      <p:tavLst>
                                        <p:tav tm="0">
                                          <p:val>
                                            <p:strVal val="0-#ppt_w/2"/>
                                          </p:val>
                                        </p:tav>
                                        <p:tav tm="100000">
                                          <p:val>
                                            <p:strVal val="#ppt_x"/>
                                          </p:val>
                                        </p:tav>
                                      </p:tavLst>
                                    </p:anim>
                                    <p:anim calcmode="lin" valueType="num">
                                      <p:cBhvr additive="base">
                                        <p:cTn id="38" dur="300" fill="hold"/>
                                        <p:tgtEl>
                                          <p:spTgt spid="42"/>
                                        </p:tgtEl>
                                        <p:attrNameLst>
                                          <p:attrName>ppt_y</p:attrName>
                                        </p:attrNameLst>
                                      </p:cBhvr>
                                      <p:tavLst>
                                        <p:tav tm="0">
                                          <p:val>
                                            <p:strVal val="#ppt_y"/>
                                          </p:val>
                                        </p:tav>
                                        <p:tav tm="100000">
                                          <p:val>
                                            <p:strVal val="#ppt_y"/>
                                          </p:val>
                                        </p:tav>
                                      </p:tavLst>
                                    </p:anim>
                                  </p:childTnLst>
                                </p:cTn>
                              </p:par>
                            </p:childTnLst>
                          </p:cTn>
                        </p:par>
                        <p:par>
                          <p:cTn id="39" fill="hold">
                            <p:stCondLst>
                              <p:cond delay="3000"/>
                            </p:stCondLst>
                            <p:childTnLst>
                              <p:par>
                                <p:cTn id="40" presetID="53" presetClass="entr" presetSubtype="16" fill="hold" nodeType="afterEffect">
                                  <p:stCondLst>
                                    <p:cond delay="0"/>
                                  </p:stCondLst>
                                  <p:childTnLst>
                                    <p:set>
                                      <p:cBhvr>
                                        <p:cTn id="41" dur="1" fill="hold">
                                          <p:stCondLst>
                                            <p:cond delay="0"/>
                                          </p:stCondLst>
                                        </p:cTn>
                                        <p:tgtEl>
                                          <p:spTgt spid="102"/>
                                        </p:tgtEl>
                                        <p:attrNameLst>
                                          <p:attrName>style.visibility</p:attrName>
                                        </p:attrNameLst>
                                      </p:cBhvr>
                                      <p:to>
                                        <p:strVal val="visible"/>
                                      </p:to>
                                    </p:set>
                                    <p:anim calcmode="lin" valueType="num">
                                      <p:cBhvr>
                                        <p:cTn id="42" dur="300" fill="hold"/>
                                        <p:tgtEl>
                                          <p:spTgt spid="102"/>
                                        </p:tgtEl>
                                        <p:attrNameLst>
                                          <p:attrName>ppt_w</p:attrName>
                                        </p:attrNameLst>
                                      </p:cBhvr>
                                      <p:tavLst>
                                        <p:tav tm="0">
                                          <p:val>
                                            <p:fltVal val="0"/>
                                          </p:val>
                                        </p:tav>
                                        <p:tav tm="100000">
                                          <p:val>
                                            <p:strVal val="#ppt_w"/>
                                          </p:val>
                                        </p:tav>
                                      </p:tavLst>
                                    </p:anim>
                                    <p:anim calcmode="lin" valueType="num">
                                      <p:cBhvr>
                                        <p:cTn id="43" dur="300" fill="hold"/>
                                        <p:tgtEl>
                                          <p:spTgt spid="102"/>
                                        </p:tgtEl>
                                        <p:attrNameLst>
                                          <p:attrName>ppt_h</p:attrName>
                                        </p:attrNameLst>
                                      </p:cBhvr>
                                      <p:tavLst>
                                        <p:tav tm="0">
                                          <p:val>
                                            <p:fltVal val="0"/>
                                          </p:val>
                                        </p:tav>
                                        <p:tav tm="100000">
                                          <p:val>
                                            <p:strVal val="#ppt_h"/>
                                          </p:val>
                                        </p:tav>
                                      </p:tavLst>
                                    </p:anim>
                                    <p:animEffect transition="in" filter="fade">
                                      <p:cBhvr>
                                        <p:cTn id="44" dur="300"/>
                                        <p:tgtEl>
                                          <p:spTgt spid="102"/>
                                        </p:tgtEl>
                                      </p:cBhvr>
                                    </p:animEffect>
                                  </p:childTnLst>
                                </p:cTn>
                              </p:par>
                            </p:childTnLst>
                          </p:cTn>
                        </p:par>
                        <p:par>
                          <p:cTn id="45" fill="hold">
                            <p:stCondLst>
                              <p:cond delay="3500"/>
                            </p:stCondLst>
                            <p:childTnLst>
                              <p:par>
                                <p:cTn id="46" presetID="2" presetClass="entr" presetSubtype="2" fill="hold" grpId="0" nodeType="afterEffect">
                                  <p:stCondLst>
                                    <p:cond delay="0"/>
                                  </p:stCondLst>
                                  <p:childTnLst>
                                    <p:set>
                                      <p:cBhvr>
                                        <p:cTn id="47" dur="1" fill="hold">
                                          <p:stCondLst>
                                            <p:cond delay="0"/>
                                          </p:stCondLst>
                                        </p:cTn>
                                        <p:tgtEl>
                                          <p:spTgt spid="44"/>
                                        </p:tgtEl>
                                        <p:attrNameLst>
                                          <p:attrName>style.visibility</p:attrName>
                                        </p:attrNameLst>
                                      </p:cBhvr>
                                      <p:to>
                                        <p:strVal val="visible"/>
                                      </p:to>
                                    </p:set>
                                    <p:anim calcmode="lin" valueType="num">
                                      <p:cBhvr additive="base">
                                        <p:cTn id="48" dur="300" fill="hold"/>
                                        <p:tgtEl>
                                          <p:spTgt spid="44"/>
                                        </p:tgtEl>
                                        <p:attrNameLst>
                                          <p:attrName>ppt_x</p:attrName>
                                        </p:attrNameLst>
                                      </p:cBhvr>
                                      <p:tavLst>
                                        <p:tav tm="0">
                                          <p:val>
                                            <p:strVal val="1+#ppt_w/2"/>
                                          </p:val>
                                        </p:tav>
                                        <p:tav tm="100000">
                                          <p:val>
                                            <p:strVal val="#ppt_x"/>
                                          </p:val>
                                        </p:tav>
                                      </p:tavLst>
                                    </p:anim>
                                    <p:anim calcmode="lin" valueType="num">
                                      <p:cBhvr additive="base">
                                        <p:cTn id="49" dur="300" fill="hold"/>
                                        <p:tgtEl>
                                          <p:spTgt spid="44"/>
                                        </p:tgtEl>
                                        <p:attrNameLst>
                                          <p:attrName>ppt_y</p:attrName>
                                        </p:attrNameLst>
                                      </p:cBhvr>
                                      <p:tavLst>
                                        <p:tav tm="0">
                                          <p:val>
                                            <p:strVal val="#ppt_y"/>
                                          </p:val>
                                        </p:tav>
                                        <p:tav tm="100000">
                                          <p:val>
                                            <p:strVal val="#ppt_y"/>
                                          </p:val>
                                        </p:tav>
                                      </p:tavLst>
                                    </p:anim>
                                  </p:childTnLst>
                                </p:cTn>
                              </p:par>
                            </p:childTnLst>
                          </p:cTn>
                        </p:par>
                        <p:par>
                          <p:cTn id="50" fill="hold">
                            <p:stCondLst>
                              <p:cond delay="4000"/>
                            </p:stCondLst>
                            <p:childTnLst>
                              <p:par>
                                <p:cTn id="51" presetID="53" presetClass="entr" presetSubtype="16" fill="hold" nodeType="afterEffect">
                                  <p:stCondLst>
                                    <p:cond delay="0"/>
                                  </p:stCondLst>
                                  <p:childTnLst>
                                    <p:set>
                                      <p:cBhvr>
                                        <p:cTn id="52" dur="1" fill="hold">
                                          <p:stCondLst>
                                            <p:cond delay="0"/>
                                          </p:stCondLst>
                                        </p:cTn>
                                        <p:tgtEl>
                                          <p:spTgt spid="58"/>
                                        </p:tgtEl>
                                        <p:attrNameLst>
                                          <p:attrName>style.visibility</p:attrName>
                                        </p:attrNameLst>
                                      </p:cBhvr>
                                      <p:to>
                                        <p:strVal val="visible"/>
                                      </p:to>
                                    </p:set>
                                    <p:anim calcmode="lin" valueType="num">
                                      <p:cBhvr>
                                        <p:cTn id="53" dur="300" fill="hold"/>
                                        <p:tgtEl>
                                          <p:spTgt spid="58"/>
                                        </p:tgtEl>
                                        <p:attrNameLst>
                                          <p:attrName>ppt_w</p:attrName>
                                        </p:attrNameLst>
                                      </p:cBhvr>
                                      <p:tavLst>
                                        <p:tav tm="0">
                                          <p:val>
                                            <p:fltVal val="0"/>
                                          </p:val>
                                        </p:tav>
                                        <p:tav tm="100000">
                                          <p:val>
                                            <p:strVal val="#ppt_w"/>
                                          </p:val>
                                        </p:tav>
                                      </p:tavLst>
                                    </p:anim>
                                    <p:anim calcmode="lin" valueType="num">
                                      <p:cBhvr>
                                        <p:cTn id="54" dur="300" fill="hold"/>
                                        <p:tgtEl>
                                          <p:spTgt spid="58"/>
                                        </p:tgtEl>
                                        <p:attrNameLst>
                                          <p:attrName>ppt_h</p:attrName>
                                        </p:attrNameLst>
                                      </p:cBhvr>
                                      <p:tavLst>
                                        <p:tav tm="0">
                                          <p:val>
                                            <p:fltVal val="0"/>
                                          </p:val>
                                        </p:tav>
                                        <p:tav tm="100000">
                                          <p:val>
                                            <p:strVal val="#ppt_h"/>
                                          </p:val>
                                        </p:tav>
                                      </p:tavLst>
                                    </p:anim>
                                    <p:animEffect transition="in" filter="fade">
                                      <p:cBhvr>
                                        <p:cTn id="55" dur="300"/>
                                        <p:tgtEl>
                                          <p:spTgt spid="58"/>
                                        </p:tgtEl>
                                      </p:cBhvr>
                                    </p:animEffect>
                                  </p:childTnLst>
                                </p:cTn>
                              </p:par>
                            </p:childTnLst>
                          </p:cTn>
                        </p:par>
                        <p:par>
                          <p:cTn id="56" fill="hold">
                            <p:stCondLst>
                              <p:cond delay="4500"/>
                            </p:stCondLst>
                            <p:childTnLst>
                              <p:par>
                                <p:cTn id="57" presetID="2" presetClass="entr" presetSubtype="2" fill="hold" grpId="0" nodeType="afterEffect">
                                  <p:stCondLst>
                                    <p:cond delay="0"/>
                                  </p:stCondLst>
                                  <p:childTnLst>
                                    <p:set>
                                      <p:cBhvr>
                                        <p:cTn id="58" dur="1" fill="hold">
                                          <p:stCondLst>
                                            <p:cond delay="0"/>
                                          </p:stCondLst>
                                        </p:cTn>
                                        <p:tgtEl>
                                          <p:spTgt spid="45"/>
                                        </p:tgtEl>
                                        <p:attrNameLst>
                                          <p:attrName>style.visibility</p:attrName>
                                        </p:attrNameLst>
                                      </p:cBhvr>
                                      <p:to>
                                        <p:strVal val="visible"/>
                                      </p:to>
                                    </p:set>
                                    <p:anim calcmode="lin" valueType="num">
                                      <p:cBhvr additive="base">
                                        <p:cTn id="59" dur="300" fill="hold"/>
                                        <p:tgtEl>
                                          <p:spTgt spid="45"/>
                                        </p:tgtEl>
                                        <p:attrNameLst>
                                          <p:attrName>ppt_x</p:attrName>
                                        </p:attrNameLst>
                                      </p:cBhvr>
                                      <p:tavLst>
                                        <p:tav tm="0">
                                          <p:val>
                                            <p:strVal val="1+#ppt_w/2"/>
                                          </p:val>
                                        </p:tav>
                                        <p:tav tm="100000">
                                          <p:val>
                                            <p:strVal val="#ppt_x"/>
                                          </p:val>
                                        </p:tav>
                                      </p:tavLst>
                                    </p:anim>
                                    <p:anim calcmode="lin" valueType="num">
                                      <p:cBhvr additive="base">
                                        <p:cTn id="60" dur="300" fill="hold"/>
                                        <p:tgtEl>
                                          <p:spTgt spid="45"/>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53" presetClass="entr" presetSubtype="16" fill="hold" nodeType="afterEffect">
                                  <p:stCondLst>
                                    <p:cond delay="0"/>
                                  </p:stCondLst>
                                  <p:childTnLst>
                                    <p:set>
                                      <p:cBhvr>
                                        <p:cTn id="63" dur="1" fill="hold">
                                          <p:stCondLst>
                                            <p:cond delay="0"/>
                                          </p:stCondLst>
                                        </p:cTn>
                                        <p:tgtEl>
                                          <p:spTgt spid="78"/>
                                        </p:tgtEl>
                                        <p:attrNameLst>
                                          <p:attrName>style.visibility</p:attrName>
                                        </p:attrNameLst>
                                      </p:cBhvr>
                                      <p:to>
                                        <p:strVal val="visible"/>
                                      </p:to>
                                    </p:set>
                                    <p:anim calcmode="lin" valueType="num">
                                      <p:cBhvr>
                                        <p:cTn id="64" dur="300" fill="hold"/>
                                        <p:tgtEl>
                                          <p:spTgt spid="78"/>
                                        </p:tgtEl>
                                        <p:attrNameLst>
                                          <p:attrName>ppt_w</p:attrName>
                                        </p:attrNameLst>
                                      </p:cBhvr>
                                      <p:tavLst>
                                        <p:tav tm="0">
                                          <p:val>
                                            <p:fltVal val="0"/>
                                          </p:val>
                                        </p:tav>
                                        <p:tav tm="100000">
                                          <p:val>
                                            <p:strVal val="#ppt_w"/>
                                          </p:val>
                                        </p:tav>
                                      </p:tavLst>
                                    </p:anim>
                                    <p:anim calcmode="lin" valueType="num">
                                      <p:cBhvr>
                                        <p:cTn id="65" dur="300" fill="hold"/>
                                        <p:tgtEl>
                                          <p:spTgt spid="78"/>
                                        </p:tgtEl>
                                        <p:attrNameLst>
                                          <p:attrName>ppt_h</p:attrName>
                                        </p:attrNameLst>
                                      </p:cBhvr>
                                      <p:tavLst>
                                        <p:tav tm="0">
                                          <p:val>
                                            <p:fltVal val="0"/>
                                          </p:val>
                                        </p:tav>
                                        <p:tav tm="100000">
                                          <p:val>
                                            <p:strVal val="#ppt_h"/>
                                          </p:val>
                                        </p:tav>
                                      </p:tavLst>
                                    </p:anim>
                                    <p:animEffect transition="in" filter="fade">
                                      <p:cBhvr>
                                        <p:cTn id="66" dur="300"/>
                                        <p:tgtEl>
                                          <p:spTgt spid="78"/>
                                        </p:tgtEl>
                                      </p:cBhvr>
                                    </p:animEffect>
                                  </p:childTnLst>
                                </p:cTn>
                              </p:par>
                            </p:childTnLst>
                          </p:cTn>
                        </p:par>
                        <p:par>
                          <p:cTn id="67" fill="hold">
                            <p:stCondLst>
                              <p:cond delay="5500"/>
                            </p:stCondLst>
                            <p:childTnLst>
                              <p:par>
                                <p:cTn id="68" presetID="2" presetClass="entr" presetSubtype="8" fill="hold" grpId="0" nodeType="afterEffect">
                                  <p:stCondLst>
                                    <p:cond delay="0"/>
                                  </p:stCondLst>
                                  <p:childTnLst>
                                    <p:set>
                                      <p:cBhvr>
                                        <p:cTn id="69" dur="1" fill="hold">
                                          <p:stCondLst>
                                            <p:cond delay="0"/>
                                          </p:stCondLst>
                                        </p:cTn>
                                        <p:tgtEl>
                                          <p:spTgt spid="43"/>
                                        </p:tgtEl>
                                        <p:attrNameLst>
                                          <p:attrName>style.visibility</p:attrName>
                                        </p:attrNameLst>
                                      </p:cBhvr>
                                      <p:to>
                                        <p:strVal val="visible"/>
                                      </p:to>
                                    </p:set>
                                    <p:anim calcmode="lin" valueType="num">
                                      <p:cBhvr additive="base">
                                        <p:cTn id="70" dur="300" fill="hold"/>
                                        <p:tgtEl>
                                          <p:spTgt spid="43"/>
                                        </p:tgtEl>
                                        <p:attrNameLst>
                                          <p:attrName>ppt_x</p:attrName>
                                        </p:attrNameLst>
                                      </p:cBhvr>
                                      <p:tavLst>
                                        <p:tav tm="0">
                                          <p:val>
                                            <p:strVal val="0-#ppt_w/2"/>
                                          </p:val>
                                        </p:tav>
                                        <p:tav tm="100000">
                                          <p:val>
                                            <p:strVal val="#ppt_x"/>
                                          </p:val>
                                        </p:tav>
                                      </p:tavLst>
                                    </p:anim>
                                    <p:anim calcmode="lin" valueType="num">
                                      <p:cBhvr additive="base">
                                        <p:cTn id="71" dur="300" fill="hold"/>
                                        <p:tgtEl>
                                          <p:spTgt spid="4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43" grpId="0"/>
      <p:bldP spid="44" grpId="0"/>
      <p:bldP spid="4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up 29"/>
          <p:cNvGrpSpPr/>
          <p:nvPr/>
        </p:nvGrpSpPr>
        <p:grpSpPr>
          <a:xfrm>
            <a:off x="1481714" y="1739197"/>
            <a:ext cx="1845617" cy="1845617"/>
            <a:chOff x="896990" y="1360358"/>
            <a:chExt cx="1384213" cy="1384213"/>
          </a:xfrm>
        </p:grpSpPr>
        <p:sp>
          <p:nvSpPr>
            <p:cNvPr id="29" name="Oval 28"/>
            <p:cNvSpPr>
              <a:spLocks noChangeAspect="1"/>
            </p:cNvSpPr>
            <p:nvPr/>
          </p:nvSpPr>
          <p:spPr>
            <a:xfrm>
              <a:off x="896990" y="1360358"/>
              <a:ext cx="1384213" cy="1384213"/>
            </a:xfrm>
            <a:prstGeom prst="ellipse">
              <a:avLst/>
            </a:prstGeom>
            <a:noFill/>
            <a:ln w="19050">
              <a:solidFill>
                <a:schemeClr val="tx2">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gency FB" panose="020B0503020202020204" pitchFamily="34" charset="0"/>
                <a:cs typeface="+mn-ea"/>
              </a:endParaRPr>
            </a:p>
          </p:txBody>
        </p:sp>
        <p:sp>
          <p:nvSpPr>
            <p:cNvPr id="33" name="Oval 32"/>
            <p:cNvSpPr/>
            <p:nvPr/>
          </p:nvSpPr>
          <p:spPr>
            <a:xfrm>
              <a:off x="984223" y="1447591"/>
              <a:ext cx="1209747" cy="1209747"/>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900" b="1" dirty="0">
                  <a:solidFill>
                    <a:schemeClr val="bg1"/>
                  </a:solidFill>
                  <a:latin typeface="Agency FB" panose="020B0503020202020204" pitchFamily="34" charset="0"/>
                  <a:cs typeface="+mn-ea"/>
                </a:rPr>
                <a:t>标题</a:t>
              </a:r>
              <a:endParaRPr lang="en-US" sz="1900" b="1" dirty="0">
                <a:solidFill>
                  <a:schemeClr val="bg1"/>
                </a:solidFill>
                <a:latin typeface="Agency FB" panose="020B0503020202020204" pitchFamily="34" charset="0"/>
                <a:cs typeface="+mn-ea"/>
              </a:endParaRPr>
            </a:p>
            <a:p>
              <a:pPr algn="ctr"/>
              <a:r>
                <a:rPr lang="en-US" sz="1900" b="1" dirty="0">
                  <a:solidFill>
                    <a:schemeClr val="bg1"/>
                  </a:solidFill>
                  <a:latin typeface="Agency FB" panose="020B0503020202020204" pitchFamily="34" charset="0"/>
                  <a:cs typeface="+mn-ea"/>
                </a:rPr>
                <a:t>252,545</a:t>
              </a:r>
            </a:p>
          </p:txBody>
        </p:sp>
      </p:grpSp>
      <p:sp>
        <p:nvSpPr>
          <p:cNvPr id="22" name="TextBox 21"/>
          <p:cNvSpPr txBox="1"/>
          <p:nvPr/>
        </p:nvSpPr>
        <p:spPr>
          <a:xfrm>
            <a:off x="1034781" y="5296591"/>
            <a:ext cx="10122442" cy="615553"/>
          </a:xfrm>
          <a:prstGeom prst="rect">
            <a:avLst/>
          </a:prstGeom>
          <a:noFill/>
        </p:spPr>
        <p:txBody>
          <a:bodyPr wrap="square" lIns="0" tIns="0" rIns="0" bIns="0" rtlCol="0">
            <a:spAutoFit/>
          </a:bodyPr>
          <a:lstStyle/>
          <a:p>
            <a:pPr algn="ctr"/>
            <a:r>
              <a:rPr lang="zh-CN" altLang="en-US" sz="1300" dirty="0">
                <a:solidFill>
                  <a:schemeClr val="tx1">
                    <a:lumMod val="50000"/>
                    <a:lumOff val="50000"/>
                  </a:schemeClr>
                </a:solidFill>
                <a:latin typeface="+mn-ea"/>
                <a:ea typeface="+mn-ea"/>
                <a:cs typeface="+mn-ea"/>
              </a:rPr>
              <a:t>此处添加详细文本描述，建议与标题相关并符合整体语言风格，语言描述尽量简洁生动。尽量将每页幻灯片的字数控制在</a:t>
            </a:r>
            <a:r>
              <a:rPr lang="en-US" altLang="zh-CN" sz="1300" dirty="0">
                <a:solidFill>
                  <a:schemeClr val="tx1">
                    <a:lumMod val="50000"/>
                    <a:lumOff val="50000"/>
                  </a:schemeClr>
                </a:solidFill>
                <a:latin typeface="+mn-ea"/>
                <a:ea typeface="+mn-ea"/>
                <a:cs typeface="+mn-ea"/>
              </a:rPr>
              <a:t>200</a:t>
            </a:r>
            <a:r>
              <a:rPr lang="zh-CN" altLang="en-US" sz="1300" dirty="0">
                <a:solidFill>
                  <a:schemeClr val="tx1">
                    <a:lumMod val="50000"/>
                    <a:lumOff val="50000"/>
                  </a:schemeClr>
                </a:solidFill>
                <a:latin typeface="+mn-ea"/>
                <a:ea typeface="+mn-ea"/>
                <a:cs typeface="+mn-ea"/>
              </a:rPr>
              <a:t>字以内，据统计每页幻灯片的最好控制在</a:t>
            </a:r>
            <a:r>
              <a:rPr lang="en-US" altLang="zh-CN" sz="1300" dirty="0">
                <a:solidFill>
                  <a:schemeClr val="tx1">
                    <a:lumMod val="50000"/>
                    <a:lumOff val="50000"/>
                  </a:schemeClr>
                </a:solidFill>
                <a:latin typeface="+mn-ea"/>
                <a:ea typeface="+mn-ea"/>
                <a:cs typeface="+mn-ea"/>
              </a:rPr>
              <a:t>5</a:t>
            </a:r>
            <a:r>
              <a:rPr lang="zh-CN" altLang="en-US" sz="1300" dirty="0">
                <a:solidFill>
                  <a:schemeClr val="tx1">
                    <a:lumMod val="50000"/>
                    <a:lumOff val="50000"/>
                  </a:schemeClr>
                </a:solidFill>
                <a:latin typeface="+mn-ea"/>
                <a:ea typeface="+mn-ea"/>
                <a:cs typeface="+mn-ea"/>
              </a:rPr>
              <a:t>分钟之内。此处添加详细文本描述，建议与标题相关并符合整体语言风格，语言描述尽量简洁生动。尽量将每页幻灯片的字数控制在</a:t>
            </a:r>
            <a:r>
              <a:rPr lang="en-US" altLang="zh-CN" sz="1300" dirty="0">
                <a:solidFill>
                  <a:schemeClr val="tx1">
                    <a:lumMod val="50000"/>
                    <a:lumOff val="50000"/>
                  </a:schemeClr>
                </a:solidFill>
                <a:latin typeface="+mn-ea"/>
                <a:ea typeface="+mn-ea"/>
                <a:cs typeface="+mn-ea"/>
              </a:rPr>
              <a:t>200</a:t>
            </a:r>
            <a:r>
              <a:rPr lang="zh-CN" altLang="en-US" sz="1300" dirty="0">
                <a:solidFill>
                  <a:schemeClr val="tx1">
                    <a:lumMod val="50000"/>
                    <a:lumOff val="50000"/>
                  </a:schemeClr>
                </a:solidFill>
                <a:latin typeface="+mn-ea"/>
                <a:ea typeface="+mn-ea"/>
                <a:cs typeface="+mn-ea"/>
              </a:rPr>
              <a:t>字以内，据统计每页幻灯片的最好控制在</a:t>
            </a:r>
            <a:r>
              <a:rPr lang="en-US" altLang="zh-CN" sz="1300" dirty="0">
                <a:solidFill>
                  <a:schemeClr val="tx1">
                    <a:lumMod val="50000"/>
                    <a:lumOff val="50000"/>
                  </a:schemeClr>
                </a:solidFill>
                <a:latin typeface="+mn-ea"/>
                <a:ea typeface="+mn-ea"/>
                <a:cs typeface="+mn-ea"/>
              </a:rPr>
              <a:t>5</a:t>
            </a:r>
            <a:r>
              <a:rPr lang="zh-CN" altLang="en-US" sz="1300" dirty="0">
                <a:solidFill>
                  <a:schemeClr val="tx1">
                    <a:lumMod val="50000"/>
                    <a:lumOff val="50000"/>
                  </a:schemeClr>
                </a:solidFill>
                <a:latin typeface="+mn-ea"/>
                <a:ea typeface="+mn-ea"/>
                <a:cs typeface="+mn-ea"/>
              </a:rPr>
              <a:t>分钟之内。</a:t>
            </a:r>
          </a:p>
        </p:txBody>
      </p:sp>
      <p:cxnSp>
        <p:nvCxnSpPr>
          <p:cNvPr id="24" name="Straight Connector 23"/>
          <p:cNvCxnSpPr/>
          <p:nvPr/>
        </p:nvCxnSpPr>
        <p:spPr>
          <a:xfrm>
            <a:off x="1042976" y="5118805"/>
            <a:ext cx="10106050" cy="0"/>
          </a:xfrm>
          <a:prstGeom prst="line">
            <a:avLst/>
          </a:prstGeom>
          <a:ln w="19050">
            <a:solidFill>
              <a:schemeClr val="bg1">
                <a:lumMod val="75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grpSp>
        <p:nvGrpSpPr>
          <p:cNvPr id="31" name="Group 30"/>
          <p:cNvGrpSpPr/>
          <p:nvPr/>
        </p:nvGrpSpPr>
        <p:grpSpPr>
          <a:xfrm>
            <a:off x="1329193" y="3638455"/>
            <a:ext cx="2150660" cy="1022901"/>
            <a:chOff x="856349" y="2784803"/>
            <a:chExt cx="1612995" cy="767176"/>
          </a:xfrm>
        </p:grpSpPr>
        <p:sp>
          <p:nvSpPr>
            <p:cNvPr id="12" name="TextBox 11"/>
            <p:cNvSpPr txBox="1"/>
            <p:nvPr/>
          </p:nvSpPr>
          <p:spPr>
            <a:xfrm>
              <a:off x="856349" y="3032606"/>
              <a:ext cx="1612995" cy="519373"/>
            </a:xfrm>
            <a:prstGeom prst="rect">
              <a:avLst/>
            </a:prstGeom>
            <a:noFill/>
          </p:spPr>
          <p:txBody>
            <a:bodyPr wrap="square" rtlCol="0">
              <a:spAutoFit/>
            </a:bodyPr>
            <a:lstStyle/>
            <a:p>
              <a:pPr algn="ctr" defTabSz="1219200">
                <a:spcBef>
                  <a:spcPct val="20000"/>
                </a:spcBef>
                <a:defRPr/>
              </a:pPr>
              <a:r>
                <a:rPr lang="zh-CN" altLang="en-US" sz="1300" dirty="0">
                  <a:solidFill>
                    <a:schemeClr val="tx1">
                      <a:lumMod val="65000"/>
                      <a:lumOff val="35000"/>
                    </a:schemeClr>
                  </a:solidFill>
                  <a:latin typeface="+mn-ea"/>
                  <a:ea typeface="+mn-ea"/>
                  <a:cs typeface="+mn-ea"/>
                </a:rPr>
                <a:t>此处添加详细文本描述，建议与标题相关并符合整体语言风格</a:t>
              </a:r>
              <a:endParaRPr lang="en-US" sz="1300" dirty="0">
                <a:solidFill>
                  <a:schemeClr val="tx1">
                    <a:lumMod val="65000"/>
                    <a:lumOff val="35000"/>
                  </a:schemeClr>
                </a:solidFill>
                <a:latin typeface="+mn-ea"/>
                <a:ea typeface="+mn-ea"/>
                <a:cs typeface="+mn-ea"/>
              </a:endParaRPr>
            </a:p>
          </p:txBody>
        </p:sp>
        <p:grpSp>
          <p:nvGrpSpPr>
            <p:cNvPr id="28" name="Group 27"/>
            <p:cNvGrpSpPr/>
            <p:nvPr/>
          </p:nvGrpSpPr>
          <p:grpSpPr>
            <a:xfrm>
              <a:off x="1008901" y="2784803"/>
              <a:ext cx="1398693" cy="288541"/>
              <a:chOff x="856349" y="2734003"/>
              <a:chExt cx="1398693" cy="288541"/>
            </a:xfrm>
          </p:grpSpPr>
          <p:sp>
            <p:nvSpPr>
              <p:cNvPr id="26" name="Rectangle 25"/>
              <p:cNvSpPr/>
              <p:nvPr/>
            </p:nvSpPr>
            <p:spPr>
              <a:xfrm>
                <a:off x="856349" y="2745545"/>
                <a:ext cx="340522" cy="276999"/>
              </a:xfrm>
              <a:prstGeom prst="rect">
                <a:avLst/>
              </a:prstGeom>
            </p:spPr>
            <p:txBody>
              <a:bodyPr wrap="none">
                <a:spAutoFit/>
              </a:bodyPr>
              <a:lstStyle/>
              <a:p>
                <a:r>
                  <a:rPr lang="en-US" dirty="0">
                    <a:solidFill>
                      <a:schemeClr val="tx2">
                        <a:lumMod val="75000"/>
                      </a:schemeClr>
                    </a:solidFill>
                    <a:latin typeface="+mn-ea"/>
                    <a:ea typeface="+mn-ea"/>
                    <a:cs typeface="+mn-ea"/>
                  </a:rPr>
                  <a:t>01</a:t>
                </a:r>
              </a:p>
            </p:txBody>
          </p:sp>
          <p:sp>
            <p:nvSpPr>
              <p:cNvPr id="27" name="Rectangle 26"/>
              <p:cNvSpPr/>
              <p:nvPr/>
            </p:nvSpPr>
            <p:spPr>
              <a:xfrm>
                <a:off x="1202694" y="2734003"/>
                <a:ext cx="1052348" cy="288541"/>
              </a:xfrm>
              <a:prstGeom prst="rect">
                <a:avLst/>
              </a:prstGeom>
            </p:spPr>
            <p:txBody>
              <a:bodyPr wrap="none">
                <a:spAutoFit/>
              </a:bodyPr>
              <a:lstStyle/>
              <a:p>
                <a:r>
                  <a:rPr lang="zh-CN" altLang="en-US" sz="1900" b="1" dirty="0">
                    <a:solidFill>
                      <a:schemeClr val="tx2">
                        <a:lumMod val="75000"/>
                      </a:schemeClr>
                    </a:solidFill>
                    <a:latin typeface="+mn-ea"/>
                    <a:ea typeface="+mn-ea"/>
                    <a:cs typeface="+mn-ea"/>
                  </a:rPr>
                  <a:t>添加副标题</a:t>
                </a:r>
                <a:endParaRPr lang="en-US" sz="1900" b="1" dirty="0">
                  <a:solidFill>
                    <a:schemeClr val="tx2">
                      <a:lumMod val="75000"/>
                    </a:schemeClr>
                  </a:solidFill>
                  <a:latin typeface="+mn-ea"/>
                  <a:ea typeface="+mn-ea"/>
                  <a:cs typeface="+mn-ea"/>
                </a:endParaRPr>
              </a:p>
            </p:txBody>
          </p:sp>
        </p:grpSp>
      </p:grpSp>
      <p:grpSp>
        <p:nvGrpSpPr>
          <p:cNvPr id="70" name="Group 69"/>
          <p:cNvGrpSpPr/>
          <p:nvPr/>
        </p:nvGrpSpPr>
        <p:grpSpPr>
          <a:xfrm>
            <a:off x="3940710" y="1739197"/>
            <a:ext cx="1845617" cy="1845617"/>
            <a:chOff x="896990" y="1360358"/>
            <a:chExt cx="1384213" cy="1384213"/>
          </a:xfrm>
        </p:grpSpPr>
        <p:sp>
          <p:nvSpPr>
            <p:cNvPr id="71" name="Oval 70"/>
            <p:cNvSpPr>
              <a:spLocks noChangeAspect="1"/>
            </p:cNvSpPr>
            <p:nvPr/>
          </p:nvSpPr>
          <p:spPr>
            <a:xfrm>
              <a:off x="896990" y="1360358"/>
              <a:ext cx="1384213" cy="1384213"/>
            </a:xfrm>
            <a:prstGeom prst="ellipse">
              <a:avLst/>
            </a:prstGeom>
            <a:noFill/>
            <a:ln w="19050">
              <a:solidFill>
                <a:schemeClr val="accent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gency FB" panose="020B0503020202020204" pitchFamily="34" charset="0"/>
                <a:cs typeface="+mn-ea"/>
              </a:endParaRPr>
            </a:p>
          </p:txBody>
        </p:sp>
        <p:sp>
          <p:nvSpPr>
            <p:cNvPr id="72" name="Oval 71"/>
            <p:cNvSpPr/>
            <p:nvPr/>
          </p:nvSpPr>
          <p:spPr>
            <a:xfrm>
              <a:off x="984223" y="1447591"/>
              <a:ext cx="1209747" cy="1209747"/>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900" b="1" dirty="0">
                  <a:solidFill>
                    <a:schemeClr val="bg1"/>
                  </a:solidFill>
                  <a:latin typeface="Agency FB" panose="020B0503020202020204" pitchFamily="34" charset="0"/>
                  <a:cs typeface="+mn-ea"/>
                </a:rPr>
                <a:t>标题</a:t>
              </a:r>
              <a:endParaRPr lang="en-US" sz="1900" b="1" dirty="0">
                <a:solidFill>
                  <a:schemeClr val="bg1"/>
                </a:solidFill>
                <a:latin typeface="Agency FB" panose="020B0503020202020204" pitchFamily="34" charset="0"/>
                <a:cs typeface="+mn-ea"/>
              </a:endParaRPr>
            </a:p>
            <a:p>
              <a:pPr algn="ctr"/>
              <a:r>
                <a:rPr lang="en-US" sz="1900" b="1" dirty="0">
                  <a:solidFill>
                    <a:schemeClr val="bg1"/>
                  </a:solidFill>
                  <a:latin typeface="Agency FB" panose="020B0503020202020204" pitchFamily="34" charset="0"/>
                  <a:cs typeface="+mn-ea"/>
                </a:rPr>
                <a:t>452,545</a:t>
              </a:r>
            </a:p>
          </p:txBody>
        </p:sp>
      </p:grpSp>
      <p:grpSp>
        <p:nvGrpSpPr>
          <p:cNvPr id="73" name="Group 72"/>
          <p:cNvGrpSpPr/>
          <p:nvPr/>
        </p:nvGrpSpPr>
        <p:grpSpPr>
          <a:xfrm>
            <a:off x="3788187" y="3638455"/>
            <a:ext cx="2150660" cy="1022901"/>
            <a:chOff x="856349" y="2784803"/>
            <a:chExt cx="1612995" cy="767176"/>
          </a:xfrm>
        </p:grpSpPr>
        <p:sp>
          <p:nvSpPr>
            <p:cNvPr id="74" name="TextBox 73"/>
            <p:cNvSpPr txBox="1"/>
            <p:nvPr/>
          </p:nvSpPr>
          <p:spPr>
            <a:xfrm>
              <a:off x="856349" y="3032606"/>
              <a:ext cx="1612995" cy="519373"/>
            </a:xfrm>
            <a:prstGeom prst="rect">
              <a:avLst/>
            </a:prstGeom>
            <a:noFill/>
          </p:spPr>
          <p:txBody>
            <a:bodyPr wrap="square" rtlCol="0">
              <a:spAutoFit/>
            </a:bodyPr>
            <a:lstStyle/>
            <a:p>
              <a:pPr algn="ctr" defTabSz="1219200">
                <a:spcBef>
                  <a:spcPct val="20000"/>
                </a:spcBef>
                <a:defRPr/>
              </a:pPr>
              <a:r>
                <a:rPr lang="zh-CN" altLang="en-US" sz="1300" dirty="0">
                  <a:solidFill>
                    <a:schemeClr val="tx1">
                      <a:lumMod val="65000"/>
                      <a:lumOff val="35000"/>
                    </a:schemeClr>
                  </a:solidFill>
                  <a:latin typeface="+mn-ea"/>
                  <a:ea typeface="+mn-ea"/>
                  <a:cs typeface="+mn-ea"/>
                </a:rPr>
                <a:t>此处添加详细文本描述，建议与标题相关并符合整体语言风格</a:t>
              </a:r>
              <a:endParaRPr lang="en-US" sz="1300" dirty="0">
                <a:solidFill>
                  <a:schemeClr val="tx1">
                    <a:lumMod val="65000"/>
                    <a:lumOff val="35000"/>
                  </a:schemeClr>
                </a:solidFill>
                <a:latin typeface="+mn-ea"/>
                <a:ea typeface="+mn-ea"/>
                <a:cs typeface="+mn-ea"/>
              </a:endParaRPr>
            </a:p>
          </p:txBody>
        </p:sp>
        <p:grpSp>
          <p:nvGrpSpPr>
            <p:cNvPr id="75" name="Group 74"/>
            <p:cNvGrpSpPr/>
            <p:nvPr/>
          </p:nvGrpSpPr>
          <p:grpSpPr>
            <a:xfrm>
              <a:off x="1008901" y="2784803"/>
              <a:ext cx="1398693" cy="288541"/>
              <a:chOff x="856349" y="2734003"/>
              <a:chExt cx="1398693" cy="288541"/>
            </a:xfrm>
          </p:grpSpPr>
          <p:sp>
            <p:nvSpPr>
              <p:cNvPr id="76" name="Rectangle 75"/>
              <p:cNvSpPr/>
              <p:nvPr/>
            </p:nvSpPr>
            <p:spPr>
              <a:xfrm>
                <a:off x="856349" y="2745545"/>
                <a:ext cx="340522" cy="276999"/>
              </a:xfrm>
              <a:prstGeom prst="rect">
                <a:avLst/>
              </a:prstGeom>
            </p:spPr>
            <p:txBody>
              <a:bodyPr wrap="none">
                <a:spAutoFit/>
              </a:bodyPr>
              <a:lstStyle/>
              <a:p>
                <a:r>
                  <a:rPr lang="en-US" dirty="0">
                    <a:solidFill>
                      <a:schemeClr val="accent4"/>
                    </a:solidFill>
                    <a:latin typeface="+mn-ea"/>
                    <a:ea typeface="+mn-ea"/>
                    <a:cs typeface="+mn-ea"/>
                  </a:rPr>
                  <a:t>02</a:t>
                </a:r>
              </a:p>
            </p:txBody>
          </p:sp>
          <p:sp>
            <p:nvSpPr>
              <p:cNvPr id="77" name="Rectangle 76"/>
              <p:cNvSpPr/>
              <p:nvPr/>
            </p:nvSpPr>
            <p:spPr>
              <a:xfrm>
                <a:off x="1202694" y="2734003"/>
                <a:ext cx="1052348" cy="288541"/>
              </a:xfrm>
              <a:prstGeom prst="rect">
                <a:avLst/>
              </a:prstGeom>
            </p:spPr>
            <p:txBody>
              <a:bodyPr wrap="none">
                <a:spAutoFit/>
              </a:bodyPr>
              <a:lstStyle/>
              <a:p>
                <a:r>
                  <a:rPr lang="zh-CN" altLang="en-US" sz="1900" b="1" dirty="0">
                    <a:solidFill>
                      <a:schemeClr val="accent4"/>
                    </a:solidFill>
                    <a:latin typeface="+mn-ea"/>
                    <a:ea typeface="+mn-ea"/>
                    <a:cs typeface="+mn-ea"/>
                  </a:rPr>
                  <a:t>添加副标题</a:t>
                </a:r>
                <a:endParaRPr lang="en-US" sz="1900" b="1" dirty="0">
                  <a:solidFill>
                    <a:schemeClr val="accent4"/>
                  </a:solidFill>
                  <a:latin typeface="+mn-ea"/>
                  <a:ea typeface="+mn-ea"/>
                  <a:cs typeface="+mn-ea"/>
                </a:endParaRPr>
              </a:p>
            </p:txBody>
          </p:sp>
        </p:grpSp>
      </p:grpSp>
      <p:grpSp>
        <p:nvGrpSpPr>
          <p:cNvPr id="78" name="Group 77"/>
          <p:cNvGrpSpPr/>
          <p:nvPr/>
        </p:nvGrpSpPr>
        <p:grpSpPr>
          <a:xfrm>
            <a:off x="6398608" y="1739197"/>
            <a:ext cx="1845617" cy="1845617"/>
            <a:chOff x="896990" y="1360358"/>
            <a:chExt cx="1384213" cy="1384213"/>
          </a:xfrm>
        </p:grpSpPr>
        <p:sp>
          <p:nvSpPr>
            <p:cNvPr id="79" name="Oval 78"/>
            <p:cNvSpPr>
              <a:spLocks noChangeAspect="1"/>
            </p:cNvSpPr>
            <p:nvPr/>
          </p:nvSpPr>
          <p:spPr>
            <a:xfrm>
              <a:off x="896990" y="1360358"/>
              <a:ext cx="1384213" cy="1384213"/>
            </a:xfrm>
            <a:prstGeom prst="ellipse">
              <a:avLst/>
            </a:prstGeom>
            <a:noFill/>
            <a:ln w="19050">
              <a:solidFill>
                <a:schemeClr val="accent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gency FB" panose="020B0503020202020204" pitchFamily="34" charset="0"/>
                <a:cs typeface="+mn-ea"/>
              </a:endParaRPr>
            </a:p>
          </p:txBody>
        </p:sp>
        <p:sp>
          <p:nvSpPr>
            <p:cNvPr id="80" name="Oval 79"/>
            <p:cNvSpPr/>
            <p:nvPr/>
          </p:nvSpPr>
          <p:spPr>
            <a:xfrm>
              <a:off x="984223" y="1447591"/>
              <a:ext cx="1209747" cy="120974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900" b="1" dirty="0">
                  <a:solidFill>
                    <a:schemeClr val="bg1"/>
                  </a:solidFill>
                  <a:latin typeface="Agency FB" panose="020B0503020202020204" pitchFamily="34" charset="0"/>
                  <a:cs typeface="+mn-ea"/>
                </a:rPr>
                <a:t>标题</a:t>
              </a:r>
              <a:endParaRPr lang="en-US" sz="1900" b="1" dirty="0">
                <a:solidFill>
                  <a:schemeClr val="bg1"/>
                </a:solidFill>
                <a:latin typeface="Agency FB" panose="020B0503020202020204" pitchFamily="34" charset="0"/>
                <a:cs typeface="+mn-ea"/>
              </a:endParaRPr>
            </a:p>
            <a:p>
              <a:pPr algn="ctr"/>
              <a:r>
                <a:rPr lang="en-US" sz="1900" b="1" dirty="0">
                  <a:solidFill>
                    <a:schemeClr val="bg1"/>
                  </a:solidFill>
                  <a:latin typeface="Agency FB" panose="020B0503020202020204" pitchFamily="34" charset="0"/>
                  <a:cs typeface="+mn-ea"/>
                </a:rPr>
                <a:t>652,545</a:t>
              </a:r>
            </a:p>
          </p:txBody>
        </p:sp>
      </p:grpSp>
      <p:grpSp>
        <p:nvGrpSpPr>
          <p:cNvPr id="81" name="Group 80"/>
          <p:cNvGrpSpPr/>
          <p:nvPr/>
        </p:nvGrpSpPr>
        <p:grpSpPr>
          <a:xfrm>
            <a:off x="6246086" y="3638455"/>
            <a:ext cx="2150660" cy="1022901"/>
            <a:chOff x="856349" y="2784803"/>
            <a:chExt cx="1612995" cy="767176"/>
          </a:xfrm>
        </p:grpSpPr>
        <p:sp>
          <p:nvSpPr>
            <p:cNvPr id="82" name="TextBox 81"/>
            <p:cNvSpPr txBox="1"/>
            <p:nvPr/>
          </p:nvSpPr>
          <p:spPr>
            <a:xfrm>
              <a:off x="856349" y="3032606"/>
              <a:ext cx="1612995" cy="519373"/>
            </a:xfrm>
            <a:prstGeom prst="rect">
              <a:avLst/>
            </a:prstGeom>
            <a:noFill/>
          </p:spPr>
          <p:txBody>
            <a:bodyPr wrap="square" rtlCol="0">
              <a:spAutoFit/>
            </a:bodyPr>
            <a:lstStyle/>
            <a:p>
              <a:pPr algn="ctr" defTabSz="1219200">
                <a:spcBef>
                  <a:spcPct val="20000"/>
                </a:spcBef>
                <a:defRPr/>
              </a:pPr>
              <a:r>
                <a:rPr lang="zh-CN" altLang="en-US" sz="1300" dirty="0">
                  <a:solidFill>
                    <a:schemeClr val="tx1">
                      <a:lumMod val="65000"/>
                      <a:lumOff val="35000"/>
                    </a:schemeClr>
                  </a:solidFill>
                  <a:latin typeface="+mn-ea"/>
                  <a:ea typeface="+mn-ea"/>
                  <a:cs typeface="+mn-ea"/>
                </a:rPr>
                <a:t>此处添加详细文本描述，建议与标题相关并符合整体语言风格</a:t>
              </a:r>
              <a:endParaRPr lang="en-US" sz="1300" dirty="0">
                <a:solidFill>
                  <a:schemeClr val="tx1">
                    <a:lumMod val="65000"/>
                    <a:lumOff val="35000"/>
                  </a:schemeClr>
                </a:solidFill>
                <a:latin typeface="+mn-ea"/>
                <a:ea typeface="+mn-ea"/>
                <a:cs typeface="+mn-ea"/>
              </a:endParaRPr>
            </a:p>
          </p:txBody>
        </p:sp>
        <p:grpSp>
          <p:nvGrpSpPr>
            <p:cNvPr id="83" name="Group 82"/>
            <p:cNvGrpSpPr/>
            <p:nvPr/>
          </p:nvGrpSpPr>
          <p:grpSpPr>
            <a:xfrm>
              <a:off x="1008901" y="2784803"/>
              <a:ext cx="1398693" cy="288541"/>
              <a:chOff x="856349" y="2734003"/>
              <a:chExt cx="1398693" cy="288541"/>
            </a:xfrm>
          </p:grpSpPr>
          <p:sp>
            <p:nvSpPr>
              <p:cNvPr id="84" name="Rectangle 83"/>
              <p:cNvSpPr/>
              <p:nvPr/>
            </p:nvSpPr>
            <p:spPr>
              <a:xfrm>
                <a:off x="856349" y="2745545"/>
                <a:ext cx="340522" cy="276999"/>
              </a:xfrm>
              <a:prstGeom prst="rect">
                <a:avLst/>
              </a:prstGeom>
            </p:spPr>
            <p:txBody>
              <a:bodyPr wrap="none">
                <a:spAutoFit/>
              </a:bodyPr>
              <a:lstStyle/>
              <a:p>
                <a:r>
                  <a:rPr lang="en-US" dirty="0">
                    <a:solidFill>
                      <a:schemeClr val="accent1"/>
                    </a:solidFill>
                    <a:latin typeface="+mn-ea"/>
                    <a:ea typeface="+mn-ea"/>
                    <a:cs typeface="+mn-ea"/>
                  </a:rPr>
                  <a:t>03</a:t>
                </a:r>
              </a:p>
            </p:txBody>
          </p:sp>
          <p:sp>
            <p:nvSpPr>
              <p:cNvPr id="85" name="Rectangle 84"/>
              <p:cNvSpPr/>
              <p:nvPr/>
            </p:nvSpPr>
            <p:spPr>
              <a:xfrm>
                <a:off x="1202694" y="2734003"/>
                <a:ext cx="1052348" cy="288541"/>
              </a:xfrm>
              <a:prstGeom prst="rect">
                <a:avLst/>
              </a:prstGeom>
            </p:spPr>
            <p:txBody>
              <a:bodyPr wrap="none">
                <a:spAutoFit/>
              </a:bodyPr>
              <a:lstStyle/>
              <a:p>
                <a:r>
                  <a:rPr lang="zh-CN" altLang="en-US" sz="1900" b="1" dirty="0">
                    <a:solidFill>
                      <a:schemeClr val="accent1"/>
                    </a:solidFill>
                    <a:latin typeface="+mn-ea"/>
                    <a:ea typeface="+mn-ea"/>
                    <a:cs typeface="+mn-ea"/>
                  </a:rPr>
                  <a:t>添加副标题</a:t>
                </a:r>
                <a:endParaRPr lang="en-US" sz="1900" b="1" dirty="0">
                  <a:solidFill>
                    <a:schemeClr val="accent1"/>
                  </a:solidFill>
                  <a:latin typeface="+mn-ea"/>
                  <a:ea typeface="+mn-ea"/>
                  <a:cs typeface="+mn-ea"/>
                </a:endParaRPr>
              </a:p>
            </p:txBody>
          </p:sp>
        </p:grpSp>
      </p:grpSp>
      <p:grpSp>
        <p:nvGrpSpPr>
          <p:cNvPr id="86" name="Group 85"/>
          <p:cNvGrpSpPr/>
          <p:nvPr/>
        </p:nvGrpSpPr>
        <p:grpSpPr>
          <a:xfrm>
            <a:off x="8846495" y="1739197"/>
            <a:ext cx="1845617" cy="1845617"/>
            <a:chOff x="896990" y="1360358"/>
            <a:chExt cx="1384213" cy="1384213"/>
          </a:xfrm>
        </p:grpSpPr>
        <p:sp>
          <p:nvSpPr>
            <p:cNvPr id="87" name="Oval 86"/>
            <p:cNvSpPr>
              <a:spLocks noChangeAspect="1"/>
            </p:cNvSpPr>
            <p:nvPr/>
          </p:nvSpPr>
          <p:spPr>
            <a:xfrm>
              <a:off x="896990" y="1360358"/>
              <a:ext cx="1384213" cy="1384213"/>
            </a:xfrm>
            <a:prstGeom prst="ellipse">
              <a:avLst/>
            </a:prstGeom>
            <a:noFill/>
            <a:ln w="19050">
              <a:solidFill>
                <a:schemeClr val="accent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gency FB" panose="020B0503020202020204" pitchFamily="34" charset="0"/>
                <a:cs typeface="+mn-ea"/>
              </a:endParaRPr>
            </a:p>
          </p:txBody>
        </p:sp>
        <p:sp>
          <p:nvSpPr>
            <p:cNvPr id="88" name="Oval 87"/>
            <p:cNvSpPr/>
            <p:nvPr/>
          </p:nvSpPr>
          <p:spPr>
            <a:xfrm>
              <a:off x="984223" y="1447591"/>
              <a:ext cx="1209747" cy="120974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900" b="1" dirty="0">
                  <a:solidFill>
                    <a:schemeClr val="bg1"/>
                  </a:solidFill>
                  <a:latin typeface="Agency FB" panose="020B0503020202020204" pitchFamily="34" charset="0"/>
                  <a:cs typeface="+mn-ea"/>
                </a:rPr>
                <a:t>标题</a:t>
              </a:r>
              <a:endParaRPr lang="en-US" sz="1900" b="1" dirty="0">
                <a:solidFill>
                  <a:schemeClr val="bg1"/>
                </a:solidFill>
                <a:latin typeface="Agency FB" panose="020B0503020202020204" pitchFamily="34" charset="0"/>
                <a:cs typeface="+mn-ea"/>
              </a:endParaRPr>
            </a:p>
            <a:p>
              <a:pPr algn="ctr"/>
              <a:r>
                <a:rPr lang="en-US" sz="1900" b="1" dirty="0">
                  <a:solidFill>
                    <a:schemeClr val="bg1"/>
                  </a:solidFill>
                  <a:latin typeface="Agency FB" panose="020B0503020202020204" pitchFamily="34" charset="0"/>
                  <a:cs typeface="+mn-ea"/>
                </a:rPr>
                <a:t>752,545</a:t>
              </a:r>
            </a:p>
          </p:txBody>
        </p:sp>
      </p:grpSp>
      <p:grpSp>
        <p:nvGrpSpPr>
          <p:cNvPr id="89" name="Group 88"/>
          <p:cNvGrpSpPr/>
          <p:nvPr/>
        </p:nvGrpSpPr>
        <p:grpSpPr>
          <a:xfrm>
            <a:off x="8693973" y="3638455"/>
            <a:ext cx="2150660" cy="1022901"/>
            <a:chOff x="856349" y="2784803"/>
            <a:chExt cx="1612995" cy="767176"/>
          </a:xfrm>
        </p:grpSpPr>
        <p:sp>
          <p:nvSpPr>
            <p:cNvPr id="90" name="TextBox 89"/>
            <p:cNvSpPr txBox="1"/>
            <p:nvPr/>
          </p:nvSpPr>
          <p:spPr>
            <a:xfrm>
              <a:off x="856349" y="3032606"/>
              <a:ext cx="1612995" cy="519373"/>
            </a:xfrm>
            <a:prstGeom prst="rect">
              <a:avLst/>
            </a:prstGeom>
            <a:noFill/>
          </p:spPr>
          <p:txBody>
            <a:bodyPr wrap="square" rtlCol="0">
              <a:spAutoFit/>
            </a:bodyPr>
            <a:lstStyle/>
            <a:p>
              <a:pPr algn="ctr" defTabSz="1219200">
                <a:spcBef>
                  <a:spcPct val="20000"/>
                </a:spcBef>
                <a:defRPr/>
              </a:pPr>
              <a:r>
                <a:rPr lang="zh-CN" altLang="en-US" sz="1300" dirty="0">
                  <a:solidFill>
                    <a:schemeClr val="tx1">
                      <a:lumMod val="65000"/>
                      <a:lumOff val="35000"/>
                    </a:schemeClr>
                  </a:solidFill>
                  <a:latin typeface="+mn-ea"/>
                  <a:ea typeface="+mn-ea"/>
                  <a:cs typeface="+mn-ea"/>
                </a:rPr>
                <a:t>此处添加详细文本描述，建议与标题相关并符合整体语言风格</a:t>
              </a:r>
              <a:endParaRPr lang="en-US" sz="1300" dirty="0">
                <a:solidFill>
                  <a:schemeClr val="tx1">
                    <a:lumMod val="65000"/>
                    <a:lumOff val="35000"/>
                  </a:schemeClr>
                </a:solidFill>
                <a:latin typeface="+mn-ea"/>
                <a:ea typeface="+mn-ea"/>
                <a:cs typeface="+mn-ea"/>
              </a:endParaRPr>
            </a:p>
          </p:txBody>
        </p:sp>
        <p:grpSp>
          <p:nvGrpSpPr>
            <p:cNvPr id="91" name="Group 90"/>
            <p:cNvGrpSpPr/>
            <p:nvPr/>
          </p:nvGrpSpPr>
          <p:grpSpPr>
            <a:xfrm>
              <a:off x="1008901" y="2784803"/>
              <a:ext cx="1398693" cy="288541"/>
              <a:chOff x="856349" y="2734003"/>
              <a:chExt cx="1398693" cy="288541"/>
            </a:xfrm>
          </p:grpSpPr>
          <p:sp>
            <p:nvSpPr>
              <p:cNvPr id="92" name="Rectangle 91"/>
              <p:cNvSpPr/>
              <p:nvPr/>
            </p:nvSpPr>
            <p:spPr>
              <a:xfrm>
                <a:off x="856349" y="2745545"/>
                <a:ext cx="340522" cy="276999"/>
              </a:xfrm>
              <a:prstGeom prst="rect">
                <a:avLst/>
              </a:prstGeom>
            </p:spPr>
            <p:txBody>
              <a:bodyPr wrap="none">
                <a:spAutoFit/>
              </a:bodyPr>
              <a:lstStyle/>
              <a:p>
                <a:r>
                  <a:rPr lang="en-US" dirty="0">
                    <a:solidFill>
                      <a:schemeClr val="accent3"/>
                    </a:solidFill>
                    <a:latin typeface="+mn-ea"/>
                    <a:ea typeface="+mn-ea"/>
                    <a:cs typeface="+mn-ea"/>
                  </a:rPr>
                  <a:t>04</a:t>
                </a:r>
              </a:p>
            </p:txBody>
          </p:sp>
          <p:sp>
            <p:nvSpPr>
              <p:cNvPr id="93" name="Rectangle 92"/>
              <p:cNvSpPr/>
              <p:nvPr/>
            </p:nvSpPr>
            <p:spPr>
              <a:xfrm>
                <a:off x="1202694" y="2734003"/>
                <a:ext cx="1052348" cy="288541"/>
              </a:xfrm>
              <a:prstGeom prst="rect">
                <a:avLst/>
              </a:prstGeom>
            </p:spPr>
            <p:txBody>
              <a:bodyPr wrap="none">
                <a:spAutoFit/>
              </a:bodyPr>
              <a:lstStyle/>
              <a:p>
                <a:r>
                  <a:rPr lang="zh-CN" altLang="en-US" sz="1900" b="1" dirty="0">
                    <a:solidFill>
                      <a:schemeClr val="accent3"/>
                    </a:solidFill>
                    <a:latin typeface="+mn-ea"/>
                    <a:ea typeface="+mn-ea"/>
                    <a:cs typeface="+mn-ea"/>
                  </a:rPr>
                  <a:t>添加副标题</a:t>
                </a:r>
                <a:endParaRPr lang="en-US" sz="1900" b="1" dirty="0">
                  <a:solidFill>
                    <a:schemeClr val="accent3"/>
                  </a:solidFill>
                  <a:latin typeface="+mn-ea"/>
                  <a:ea typeface="+mn-ea"/>
                  <a:cs typeface="+mn-ea"/>
                </a:endParaRPr>
              </a:p>
            </p:txBody>
          </p:sp>
        </p:grpSp>
      </p:grpSp>
      <p:sp>
        <p:nvSpPr>
          <p:cNvPr id="2" name="标题 1"/>
          <p:cNvSpPr>
            <a:spLocks noGrp="1"/>
          </p:cNvSpPr>
          <p:nvPr>
            <p:ph type="title"/>
          </p:nvPr>
        </p:nvSpPr>
        <p:spPr/>
        <p:txBody>
          <a:bodyPr/>
          <a:lstStyle/>
          <a:p>
            <a:r>
              <a:rPr lang="zh-CN" altLang="en-US" dirty="0">
                <a:ea typeface="+mn-ea"/>
                <a:cs typeface="+mn-ea"/>
              </a:rPr>
              <a:t>单击此处添加标题</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p:cTn id="7" dur="500" fill="hold"/>
                                        <p:tgtEl>
                                          <p:spTgt spid="30"/>
                                        </p:tgtEl>
                                        <p:attrNameLst>
                                          <p:attrName>ppt_w</p:attrName>
                                        </p:attrNameLst>
                                      </p:cBhvr>
                                      <p:tavLst>
                                        <p:tav tm="0">
                                          <p:val>
                                            <p:fltVal val="0"/>
                                          </p:val>
                                        </p:tav>
                                        <p:tav tm="100000">
                                          <p:val>
                                            <p:strVal val="#ppt_w"/>
                                          </p:val>
                                        </p:tav>
                                      </p:tavLst>
                                    </p:anim>
                                    <p:anim calcmode="lin" valueType="num">
                                      <p:cBhvr>
                                        <p:cTn id="8" dur="500" fill="hold"/>
                                        <p:tgtEl>
                                          <p:spTgt spid="30"/>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2" presetClass="entr" presetSubtype="4" fill="hold" nodeType="after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slide(fromBottom)">
                                      <p:cBhvr>
                                        <p:cTn id="12" dur="500"/>
                                        <p:tgtEl>
                                          <p:spTgt spid="31"/>
                                        </p:tgtEl>
                                      </p:cBhvr>
                                    </p:animEffect>
                                  </p:childTnLst>
                                </p:cTn>
                              </p:par>
                            </p:childTnLst>
                          </p:cTn>
                        </p:par>
                        <p:par>
                          <p:cTn id="13" fill="hold">
                            <p:stCondLst>
                              <p:cond delay="1000"/>
                            </p:stCondLst>
                            <p:childTnLst>
                              <p:par>
                                <p:cTn id="14" presetID="23" presetClass="entr" presetSubtype="16" fill="hold" nodeType="afterEffect">
                                  <p:stCondLst>
                                    <p:cond delay="0"/>
                                  </p:stCondLst>
                                  <p:childTnLst>
                                    <p:set>
                                      <p:cBhvr>
                                        <p:cTn id="15" dur="1" fill="hold">
                                          <p:stCondLst>
                                            <p:cond delay="0"/>
                                          </p:stCondLst>
                                        </p:cTn>
                                        <p:tgtEl>
                                          <p:spTgt spid="70"/>
                                        </p:tgtEl>
                                        <p:attrNameLst>
                                          <p:attrName>style.visibility</p:attrName>
                                        </p:attrNameLst>
                                      </p:cBhvr>
                                      <p:to>
                                        <p:strVal val="visible"/>
                                      </p:to>
                                    </p:set>
                                    <p:anim calcmode="lin" valueType="num">
                                      <p:cBhvr>
                                        <p:cTn id="16" dur="500" fill="hold"/>
                                        <p:tgtEl>
                                          <p:spTgt spid="70"/>
                                        </p:tgtEl>
                                        <p:attrNameLst>
                                          <p:attrName>ppt_w</p:attrName>
                                        </p:attrNameLst>
                                      </p:cBhvr>
                                      <p:tavLst>
                                        <p:tav tm="0">
                                          <p:val>
                                            <p:fltVal val="0"/>
                                          </p:val>
                                        </p:tav>
                                        <p:tav tm="100000">
                                          <p:val>
                                            <p:strVal val="#ppt_w"/>
                                          </p:val>
                                        </p:tav>
                                      </p:tavLst>
                                    </p:anim>
                                    <p:anim calcmode="lin" valueType="num">
                                      <p:cBhvr>
                                        <p:cTn id="17" dur="500" fill="hold"/>
                                        <p:tgtEl>
                                          <p:spTgt spid="70"/>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12" presetClass="entr" presetSubtype="4" fill="hold" nodeType="afterEffect">
                                  <p:stCondLst>
                                    <p:cond delay="0"/>
                                  </p:stCondLst>
                                  <p:childTnLst>
                                    <p:set>
                                      <p:cBhvr>
                                        <p:cTn id="20" dur="1" fill="hold">
                                          <p:stCondLst>
                                            <p:cond delay="0"/>
                                          </p:stCondLst>
                                        </p:cTn>
                                        <p:tgtEl>
                                          <p:spTgt spid="73"/>
                                        </p:tgtEl>
                                        <p:attrNameLst>
                                          <p:attrName>style.visibility</p:attrName>
                                        </p:attrNameLst>
                                      </p:cBhvr>
                                      <p:to>
                                        <p:strVal val="visible"/>
                                      </p:to>
                                    </p:set>
                                    <p:animEffect transition="in" filter="slide(fromBottom)">
                                      <p:cBhvr>
                                        <p:cTn id="21" dur="500"/>
                                        <p:tgtEl>
                                          <p:spTgt spid="73"/>
                                        </p:tgtEl>
                                      </p:cBhvr>
                                    </p:animEffect>
                                  </p:childTnLst>
                                </p:cTn>
                              </p:par>
                            </p:childTnLst>
                          </p:cTn>
                        </p:par>
                        <p:par>
                          <p:cTn id="22" fill="hold">
                            <p:stCondLst>
                              <p:cond delay="2000"/>
                            </p:stCondLst>
                            <p:childTnLst>
                              <p:par>
                                <p:cTn id="23" presetID="23" presetClass="entr" presetSubtype="16" fill="hold" nodeType="afterEffect">
                                  <p:stCondLst>
                                    <p:cond delay="0"/>
                                  </p:stCondLst>
                                  <p:childTnLst>
                                    <p:set>
                                      <p:cBhvr>
                                        <p:cTn id="24" dur="1" fill="hold">
                                          <p:stCondLst>
                                            <p:cond delay="0"/>
                                          </p:stCondLst>
                                        </p:cTn>
                                        <p:tgtEl>
                                          <p:spTgt spid="78"/>
                                        </p:tgtEl>
                                        <p:attrNameLst>
                                          <p:attrName>style.visibility</p:attrName>
                                        </p:attrNameLst>
                                      </p:cBhvr>
                                      <p:to>
                                        <p:strVal val="visible"/>
                                      </p:to>
                                    </p:set>
                                    <p:anim calcmode="lin" valueType="num">
                                      <p:cBhvr>
                                        <p:cTn id="25" dur="500" fill="hold"/>
                                        <p:tgtEl>
                                          <p:spTgt spid="78"/>
                                        </p:tgtEl>
                                        <p:attrNameLst>
                                          <p:attrName>ppt_w</p:attrName>
                                        </p:attrNameLst>
                                      </p:cBhvr>
                                      <p:tavLst>
                                        <p:tav tm="0">
                                          <p:val>
                                            <p:fltVal val="0"/>
                                          </p:val>
                                        </p:tav>
                                        <p:tav tm="100000">
                                          <p:val>
                                            <p:strVal val="#ppt_w"/>
                                          </p:val>
                                        </p:tav>
                                      </p:tavLst>
                                    </p:anim>
                                    <p:anim calcmode="lin" valueType="num">
                                      <p:cBhvr>
                                        <p:cTn id="26" dur="500" fill="hold"/>
                                        <p:tgtEl>
                                          <p:spTgt spid="78"/>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12" presetClass="entr" presetSubtype="4" fill="hold" nodeType="afterEffect">
                                  <p:stCondLst>
                                    <p:cond delay="0"/>
                                  </p:stCondLst>
                                  <p:childTnLst>
                                    <p:set>
                                      <p:cBhvr>
                                        <p:cTn id="29" dur="1" fill="hold">
                                          <p:stCondLst>
                                            <p:cond delay="0"/>
                                          </p:stCondLst>
                                        </p:cTn>
                                        <p:tgtEl>
                                          <p:spTgt spid="81"/>
                                        </p:tgtEl>
                                        <p:attrNameLst>
                                          <p:attrName>style.visibility</p:attrName>
                                        </p:attrNameLst>
                                      </p:cBhvr>
                                      <p:to>
                                        <p:strVal val="visible"/>
                                      </p:to>
                                    </p:set>
                                    <p:animEffect transition="in" filter="slide(fromBottom)">
                                      <p:cBhvr>
                                        <p:cTn id="30" dur="500"/>
                                        <p:tgtEl>
                                          <p:spTgt spid="81"/>
                                        </p:tgtEl>
                                      </p:cBhvr>
                                    </p:animEffect>
                                  </p:childTnLst>
                                </p:cTn>
                              </p:par>
                            </p:childTnLst>
                          </p:cTn>
                        </p:par>
                        <p:par>
                          <p:cTn id="31" fill="hold">
                            <p:stCondLst>
                              <p:cond delay="3000"/>
                            </p:stCondLst>
                            <p:childTnLst>
                              <p:par>
                                <p:cTn id="32" presetID="23" presetClass="entr" presetSubtype="16" fill="hold" nodeType="afterEffect">
                                  <p:stCondLst>
                                    <p:cond delay="0"/>
                                  </p:stCondLst>
                                  <p:childTnLst>
                                    <p:set>
                                      <p:cBhvr>
                                        <p:cTn id="33" dur="1" fill="hold">
                                          <p:stCondLst>
                                            <p:cond delay="0"/>
                                          </p:stCondLst>
                                        </p:cTn>
                                        <p:tgtEl>
                                          <p:spTgt spid="86"/>
                                        </p:tgtEl>
                                        <p:attrNameLst>
                                          <p:attrName>style.visibility</p:attrName>
                                        </p:attrNameLst>
                                      </p:cBhvr>
                                      <p:to>
                                        <p:strVal val="visible"/>
                                      </p:to>
                                    </p:set>
                                    <p:anim calcmode="lin" valueType="num">
                                      <p:cBhvr>
                                        <p:cTn id="34" dur="500" fill="hold"/>
                                        <p:tgtEl>
                                          <p:spTgt spid="86"/>
                                        </p:tgtEl>
                                        <p:attrNameLst>
                                          <p:attrName>ppt_w</p:attrName>
                                        </p:attrNameLst>
                                      </p:cBhvr>
                                      <p:tavLst>
                                        <p:tav tm="0">
                                          <p:val>
                                            <p:fltVal val="0"/>
                                          </p:val>
                                        </p:tav>
                                        <p:tav tm="100000">
                                          <p:val>
                                            <p:strVal val="#ppt_w"/>
                                          </p:val>
                                        </p:tav>
                                      </p:tavLst>
                                    </p:anim>
                                    <p:anim calcmode="lin" valueType="num">
                                      <p:cBhvr>
                                        <p:cTn id="35" dur="500" fill="hold"/>
                                        <p:tgtEl>
                                          <p:spTgt spid="86"/>
                                        </p:tgtEl>
                                        <p:attrNameLst>
                                          <p:attrName>ppt_h</p:attrName>
                                        </p:attrNameLst>
                                      </p:cBhvr>
                                      <p:tavLst>
                                        <p:tav tm="0">
                                          <p:val>
                                            <p:fltVal val="0"/>
                                          </p:val>
                                        </p:tav>
                                        <p:tav tm="100000">
                                          <p:val>
                                            <p:strVal val="#ppt_h"/>
                                          </p:val>
                                        </p:tav>
                                      </p:tavLst>
                                    </p:anim>
                                  </p:childTnLst>
                                </p:cTn>
                              </p:par>
                            </p:childTnLst>
                          </p:cTn>
                        </p:par>
                        <p:par>
                          <p:cTn id="36" fill="hold">
                            <p:stCondLst>
                              <p:cond delay="3500"/>
                            </p:stCondLst>
                            <p:childTnLst>
                              <p:par>
                                <p:cTn id="37" presetID="12" presetClass="entr" presetSubtype="4" fill="hold" nodeType="afterEffect">
                                  <p:stCondLst>
                                    <p:cond delay="0"/>
                                  </p:stCondLst>
                                  <p:childTnLst>
                                    <p:set>
                                      <p:cBhvr>
                                        <p:cTn id="38" dur="1" fill="hold">
                                          <p:stCondLst>
                                            <p:cond delay="0"/>
                                          </p:stCondLst>
                                        </p:cTn>
                                        <p:tgtEl>
                                          <p:spTgt spid="89"/>
                                        </p:tgtEl>
                                        <p:attrNameLst>
                                          <p:attrName>style.visibility</p:attrName>
                                        </p:attrNameLst>
                                      </p:cBhvr>
                                      <p:to>
                                        <p:strVal val="visible"/>
                                      </p:to>
                                    </p:set>
                                    <p:animEffect transition="in" filter="slide(fromBottom)">
                                      <p:cBhvr>
                                        <p:cTn id="39" dur="500"/>
                                        <p:tgtEl>
                                          <p:spTgt spid="89"/>
                                        </p:tgtEl>
                                      </p:cBhvr>
                                    </p:animEffect>
                                  </p:childTnLst>
                                </p:cTn>
                              </p:par>
                            </p:childTnLst>
                          </p:cTn>
                        </p:par>
                        <p:par>
                          <p:cTn id="40" fill="hold">
                            <p:stCondLst>
                              <p:cond delay="4000"/>
                            </p:stCondLst>
                            <p:childTnLst>
                              <p:par>
                                <p:cTn id="41" presetID="18" presetClass="entr" presetSubtype="3"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strips(upRight)">
                                      <p:cBhvr>
                                        <p:cTn id="43" dur="500"/>
                                        <p:tgtEl>
                                          <p:spTgt spid="24"/>
                                        </p:tgtEl>
                                      </p:cBhvr>
                                    </p:animEffect>
                                  </p:childTnLst>
                                </p:cTn>
                              </p:par>
                            </p:childTnLst>
                          </p:cTn>
                        </p:par>
                        <p:par>
                          <p:cTn id="44" fill="hold">
                            <p:stCondLst>
                              <p:cond delay="4500"/>
                            </p:stCondLst>
                            <p:childTnLst>
                              <p:par>
                                <p:cTn id="45" presetID="10" presetClass="entr" presetSubtype="0" fill="hold" grpId="0"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fade">
                                      <p:cBhvr>
                                        <p:cTn id="4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Freeform 5"/>
          <p:cNvSpPr>
            <a:spLocks noEditPoints="1"/>
          </p:cNvSpPr>
          <p:nvPr/>
        </p:nvSpPr>
        <p:spPr bwMode="auto">
          <a:xfrm>
            <a:off x="1066588" y="2989627"/>
            <a:ext cx="2326792" cy="1252295"/>
          </a:xfrm>
          <a:custGeom>
            <a:avLst/>
            <a:gdLst>
              <a:gd name="T0" fmla="*/ 292 w 1204"/>
              <a:gd name="T1" fmla="*/ 648 h 648"/>
              <a:gd name="T2" fmla="*/ 206 w 1204"/>
              <a:gd name="T3" fmla="*/ 634 h 648"/>
              <a:gd name="T4" fmla="*/ 130 w 1204"/>
              <a:gd name="T5" fmla="*/ 598 h 648"/>
              <a:gd name="T6" fmla="*/ 68 w 1204"/>
              <a:gd name="T7" fmla="*/ 542 h 648"/>
              <a:gd name="T8" fmla="*/ 24 w 1204"/>
              <a:gd name="T9" fmla="*/ 470 h 648"/>
              <a:gd name="T10" fmla="*/ 2 w 1204"/>
              <a:gd name="T11" fmla="*/ 386 h 648"/>
              <a:gd name="T12" fmla="*/ 0 w 1204"/>
              <a:gd name="T13" fmla="*/ 292 h 648"/>
              <a:gd name="T14" fmla="*/ 14 w 1204"/>
              <a:gd name="T15" fmla="*/ 206 h 648"/>
              <a:gd name="T16" fmla="*/ 50 w 1204"/>
              <a:gd name="T17" fmla="*/ 130 h 648"/>
              <a:gd name="T18" fmla="*/ 106 w 1204"/>
              <a:gd name="T19" fmla="*/ 68 h 648"/>
              <a:gd name="T20" fmla="*/ 178 w 1204"/>
              <a:gd name="T21" fmla="*/ 24 h 648"/>
              <a:gd name="T22" fmla="*/ 262 w 1204"/>
              <a:gd name="T23" fmla="*/ 2 h 648"/>
              <a:gd name="T24" fmla="*/ 912 w 1204"/>
              <a:gd name="T25" fmla="*/ 0 h 648"/>
              <a:gd name="T26" fmla="*/ 1000 w 1204"/>
              <a:gd name="T27" fmla="*/ 14 h 648"/>
              <a:gd name="T28" fmla="*/ 1076 w 1204"/>
              <a:gd name="T29" fmla="*/ 50 h 648"/>
              <a:gd name="T30" fmla="*/ 1138 w 1204"/>
              <a:gd name="T31" fmla="*/ 106 h 648"/>
              <a:gd name="T32" fmla="*/ 1182 w 1204"/>
              <a:gd name="T33" fmla="*/ 178 h 648"/>
              <a:gd name="T34" fmla="*/ 1202 w 1204"/>
              <a:gd name="T35" fmla="*/ 262 h 648"/>
              <a:gd name="T36" fmla="*/ 1204 w 1204"/>
              <a:gd name="T37" fmla="*/ 356 h 648"/>
              <a:gd name="T38" fmla="*/ 1192 w 1204"/>
              <a:gd name="T39" fmla="*/ 442 h 648"/>
              <a:gd name="T40" fmla="*/ 1154 w 1204"/>
              <a:gd name="T41" fmla="*/ 520 h 648"/>
              <a:gd name="T42" fmla="*/ 1098 w 1204"/>
              <a:gd name="T43" fmla="*/ 582 h 648"/>
              <a:gd name="T44" fmla="*/ 1026 w 1204"/>
              <a:gd name="T45" fmla="*/ 624 h 648"/>
              <a:gd name="T46" fmla="*/ 942 w 1204"/>
              <a:gd name="T47" fmla="*/ 646 h 648"/>
              <a:gd name="T48" fmla="*/ 292 w 1204"/>
              <a:gd name="T49" fmla="*/ 122 h 648"/>
              <a:gd name="T50" fmla="*/ 258 w 1204"/>
              <a:gd name="T51" fmla="*/ 126 h 648"/>
              <a:gd name="T52" fmla="*/ 212 w 1204"/>
              <a:gd name="T53" fmla="*/ 144 h 648"/>
              <a:gd name="T54" fmla="*/ 172 w 1204"/>
              <a:gd name="T55" fmla="*/ 172 h 648"/>
              <a:gd name="T56" fmla="*/ 142 w 1204"/>
              <a:gd name="T57" fmla="*/ 212 h 648"/>
              <a:gd name="T58" fmla="*/ 126 w 1204"/>
              <a:gd name="T59" fmla="*/ 258 h 648"/>
              <a:gd name="T60" fmla="*/ 122 w 1204"/>
              <a:gd name="T61" fmla="*/ 356 h 648"/>
              <a:gd name="T62" fmla="*/ 126 w 1204"/>
              <a:gd name="T63" fmla="*/ 390 h 648"/>
              <a:gd name="T64" fmla="*/ 142 w 1204"/>
              <a:gd name="T65" fmla="*/ 436 h 648"/>
              <a:gd name="T66" fmla="*/ 172 w 1204"/>
              <a:gd name="T67" fmla="*/ 476 h 648"/>
              <a:gd name="T68" fmla="*/ 212 w 1204"/>
              <a:gd name="T69" fmla="*/ 506 h 648"/>
              <a:gd name="T70" fmla="*/ 258 w 1204"/>
              <a:gd name="T71" fmla="*/ 522 h 648"/>
              <a:gd name="T72" fmla="*/ 912 w 1204"/>
              <a:gd name="T73" fmla="*/ 526 h 648"/>
              <a:gd name="T74" fmla="*/ 946 w 1204"/>
              <a:gd name="T75" fmla="*/ 522 h 648"/>
              <a:gd name="T76" fmla="*/ 994 w 1204"/>
              <a:gd name="T77" fmla="*/ 506 h 648"/>
              <a:gd name="T78" fmla="*/ 1032 w 1204"/>
              <a:gd name="T79" fmla="*/ 476 h 648"/>
              <a:gd name="T80" fmla="*/ 1062 w 1204"/>
              <a:gd name="T81" fmla="*/ 436 h 648"/>
              <a:gd name="T82" fmla="*/ 1078 w 1204"/>
              <a:gd name="T83" fmla="*/ 390 h 648"/>
              <a:gd name="T84" fmla="*/ 1082 w 1204"/>
              <a:gd name="T85" fmla="*/ 292 h 648"/>
              <a:gd name="T86" fmla="*/ 1078 w 1204"/>
              <a:gd name="T87" fmla="*/ 258 h 648"/>
              <a:gd name="T88" fmla="*/ 1062 w 1204"/>
              <a:gd name="T89" fmla="*/ 212 h 648"/>
              <a:gd name="T90" fmla="*/ 1032 w 1204"/>
              <a:gd name="T91" fmla="*/ 172 h 648"/>
              <a:gd name="T92" fmla="*/ 994 w 1204"/>
              <a:gd name="T93" fmla="*/ 144 h 648"/>
              <a:gd name="T94" fmla="*/ 946 w 1204"/>
              <a:gd name="T95" fmla="*/ 126 h 648"/>
              <a:gd name="T96" fmla="*/ 292 w 1204"/>
              <a:gd name="T97" fmla="*/ 122 h 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04" h="648">
                <a:moveTo>
                  <a:pt x="912" y="648"/>
                </a:moveTo>
                <a:lnTo>
                  <a:pt x="292" y="648"/>
                </a:lnTo>
                <a:lnTo>
                  <a:pt x="292" y="648"/>
                </a:lnTo>
                <a:lnTo>
                  <a:pt x="262" y="646"/>
                </a:lnTo>
                <a:lnTo>
                  <a:pt x="234" y="642"/>
                </a:lnTo>
                <a:lnTo>
                  <a:pt x="206" y="634"/>
                </a:lnTo>
                <a:lnTo>
                  <a:pt x="178" y="624"/>
                </a:lnTo>
                <a:lnTo>
                  <a:pt x="154" y="612"/>
                </a:lnTo>
                <a:lnTo>
                  <a:pt x="130" y="598"/>
                </a:lnTo>
                <a:lnTo>
                  <a:pt x="106" y="582"/>
                </a:lnTo>
                <a:lnTo>
                  <a:pt x="86" y="562"/>
                </a:lnTo>
                <a:lnTo>
                  <a:pt x="68" y="542"/>
                </a:lnTo>
                <a:lnTo>
                  <a:pt x="50" y="520"/>
                </a:lnTo>
                <a:lnTo>
                  <a:pt x="36" y="494"/>
                </a:lnTo>
                <a:lnTo>
                  <a:pt x="24" y="470"/>
                </a:lnTo>
                <a:lnTo>
                  <a:pt x="14" y="442"/>
                </a:lnTo>
                <a:lnTo>
                  <a:pt x="6" y="414"/>
                </a:lnTo>
                <a:lnTo>
                  <a:pt x="2" y="386"/>
                </a:lnTo>
                <a:lnTo>
                  <a:pt x="0" y="356"/>
                </a:lnTo>
                <a:lnTo>
                  <a:pt x="0" y="292"/>
                </a:lnTo>
                <a:lnTo>
                  <a:pt x="0" y="292"/>
                </a:lnTo>
                <a:lnTo>
                  <a:pt x="2" y="262"/>
                </a:lnTo>
                <a:lnTo>
                  <a:pt x="6" y="234"/>
                </a:lnTo>
                <a:lnTo>
                  <a:pt x="14" y="206"/>
                </a:lnTo>
                <a:lnTo>
                  <a:pt x="24" y="178"/>
                </a:lnTo>
                <a:lnTo>
                  <a:pt x="36" y="154"/>
                </a:lnTo>
                <a:lnTo>
                  <a:pt x="50" y="130"/>
                </a:lnTo>
                <a:lnTo>
                  <a:pt x="68" y="106"/>
                </a:lnTo>
                <a:lnTo>
                  <a:pt x="86" y="86"/>
                </a:lnTo>
                <a:lnTo>
                  <a:pt x="106" y="68"/>
                </a:lnTo>
                <a:lnTo>
                  <a:pt x="130" y="50"/>
                </a:lnTo>
                <a:lnTo>
                  <a:pt x="154" y="36"/>
                </a:lnTo>
                <a:lnTo>
                  <a:pt x="178" y="24"/>
                </a:lnTo>
                <a:lnTo>
                  <a:pt x="206" y="14"/>
                </a:lnTo>
                <a:lnTo>
                  <a:pt x="234" y="6"/>
                </a:lnTo>
                <a:lnTo>
                  <a:pt x="262" y="2"/>
                </a:lnTo>
                <a:lnTo>
                  <a:pt x="292" y="0"/>
                </a:lnTo>
                <a:lnTo>
                  <a:pt x="912" y="0"/>
                </a:lnTo>
                <a:lnTo>
                  <a:pt x="912" y="0"/>
                </a:lnTo>
                <a:lnTo>
                  <a:pt x="942" y="2"/>
                </a:lnTo>
                <a:lnTo>
                  <a:pt x="972" y="6"/>
                </a:lnTo>
                <a:lnTo>
                  <a:pt x="1000" y="14"/>
                </a:lnTo>
                <a:lnTo>
                  <a:pt x="1026" y="24"/>
                </a:lnTo>
                <a:lnTo>
                  <a:pt x="1052" y="36"/>
                </a:lnTo>
                <a:lnTo>
                  <a:pt x="1076" y="50"/>
                </a:lnTo>
                <a:lnTo>
                  <a:pt x="1098" y="68"/>
                </a:lnTo>
                <a:lnTo>
                  <a:pt x="1118" y="86"/>
                </a:lnTo>
                <a:lnTo>
                  <a:pt x="1138" y="106"/>
                </a:lnTo>
                <a:lnTo>
                  <a:pt x="1154" y="130"/>
                </a:lnTo>
                <a:lnTo>
                  <a:pt x="1168" y="154"/>
                </a:lnTo>
                <a:lnTo>
                  <a:pt x="1182" y="178"/>
                </a:lnTo>
                <a:lnTo>
                  <a:pt x="1192" y="206"/>
                </a:lnTo>
                <a:lnTo>
                  <a:pt x="1198" y="234"/>
                </a:lnTo>
                <a:lnTo>
                  <a:pt x="1202" y="262"/>
                </a:lnTo>
                <a:lnTo>
                  <a:pt x="1204" y="292"/>
                </a:lnTo>
                <a:lnTo>
                  <a:pt x="1204" y="356"/>
                </a:lnTo>
                <a:lnTo>
                  <a:pt x="1204" y="356"/>
                </a:lnTo>
                <a:lnTo>
                  <a:pt x="1202" y="386"/>
                </a:lnTo>
                <a:lnTo>
                  <a:pt x="1198" y="414"/>
                </a:lnTo>
                <a:lnTo>
                  <a:pt x="1192" y="442"/>
                </a:lnTo>
                <a:lnTo>
                  <a:pt x="1182" y="470"/>
                </a:lnTo>
                <a:lnTo>
                  <a:pt x="1168" y="494"/>
                </a:lnTo>
                <a:lnTo>
                  <a:pt x="1154" y="520"/>
                </a:lnTo>
                <a:lnTo>
                  <a:pt x="1138" y="542"/>
                </a:lnTo>
                <a:lnTo>
                  <a:pt x="1118" y="562"/>
                </a:lnTo>
                <a:lnTo>
                  <a:pt x="1098" y="582"/>
                </a:lnTo>
                <a:lnTo>
                  <a:pt x="1076" y="598"/>
                </a:lnTo>
                <a:lnTo>
                  <a:pt x="1052" y="612"/>
                </a:lnTo>
                <a:lnTo>
                  <a:pt x="1026" y="624"/>
                </a:lnTo>
                <a:lnTo>
                  <a:pt x="1000" y="634"/>
                </a:lnTo>
                <a:lnTo>
                  <a:pt x="972" y="642"/>
                </a:lnTo>
                <a:lnTo>
                  <a:pt x="942" y="646"/>
                </a:lnTo>
                <a:lnTo>
                  <a:pt x="912" y="648"/>
                </a:lnTo>
                <a:lnTo>
                  <a:pt x="912" y="648"/>
                </a:lnTo>
                <a:close/>
                <a:moveTo>
                  <a:pt x="292" y="122"/>
                </a:moveTo>
                <a:lnTo>
                  <a:pt x="292" y="122"/>
                </a:lnTo>
                <a:lnTo>
                  <a:pt x="274" y="124"/>
                </a:lnTo>
                <a:lnTo>
                  <a:pt x="258" y="126"/>
                </a:lnTo>
                <a:lnTo>
                  <a:pt x="242" y="130"/>
                </a:lnTo>
                <a:lnTo>
                  <a:pt x="226" y="136"/>
                </a:lnTo>
                <a:lnTo>
                  <a:pt x="212" y="144"/>
                </a:lnTo>
                <a:lnTo>
                  <a:pt x="198" y="152"/>
                </a:lnTo>
                <a:lnTo>
                  <a:pt x="184" y="162"/>
                </a:lnTo>
                <a:lnTo>
                  <a:pt x="172" y="172"/>
                </a:lnTo>
                <a:lnTo>
                  <a:pt x="162" y="184"/>
                </a:lnTo>
                <a:lnTo>
                  <a:pt x="152" y="198"/>
                </a:lnTo>
                <a:lnTo>
                  <a:pt x="142" y="212"/>
                </a:lnTo>
                <a:lnTo>
                  <a:pt x="136" y="226"/>
                </a:lnTo>
                <a:lnTo>
                  <a:pt x="130" y="242"/>
                </a:lnTo>
                <a:lnTo>
                  <a:pt x="126" y="258"/>
                </a:lnTo>
                <a:lnTo>
                  <a:pt x="124" y="274"/>
                </a:lnTo>
                <a:lnTo>
                  <a:pt x="122" y="292"/>
                </a:lnTo>
                <a:lnTo>
                  <a:pt x="122" y="356"/>
                </a:lnTo>
                <a:lnTo>
                  <a:pt x="122" y="356"/>
                </a:lnTo>
                <a:lnTo>
                  <a:pt x="124" y="374"/>
                </a:lnTo>
                <a:lnTo>
                  <a:pt x="126" y="390"/>
                </a:lnTo>
                <a:lnTo>
                  <a:pt x="130" y="406"/>
                </a:lnTo>
                <a:lnTo>
                  <a:pt x="136" y="422"/>
                </a:lnTo>
                <a:lnTo>
                  <a:pt x="142" y="436"/>
                </a:lnTo>
                <a:lnTo>
                  <a:pt x="152" y="450"/>
                </a:lnTo>
                <a:lnTo>
                  <a:pt x="162" y="464"/>
                </a:lnTo>
                <a:lnTo>
                  <a:pt x="172" y="476"/>
                </a:lnTo>
                <a:lnTo>
                  <a:pt x="184" y="486"/>
                </a:lnTo>
                <a:lnTo>
                  <a:pt x="198" y="496"/>
                </a:lnTo>
                <a:lnTo>
                  <a:pt x="212" y="506"/>
                </a:lnTo>
                <a:lnTo>
                  <a:pt x="226" y="512"/>
                </a:lnTo>
                <a:lnTo>
                  <a:pt x="242" y="518"/>
                </a:lnTo>
                <a:lnTo>
                  <a:pt x="258" y="522"/>
                </a:lnTo>
                <a:lnTo>
                  <a:pt x="274" y="524"/>
                </a:lnTo>
                <a:lnTo>
                  <a:pt x="292" y="526"/>
                </a:lnTo>
                <a:lnTo>
                  <a:pt x="912" y="526"/>
                </a:lnTo>
                <a:lnTo>
                  <a:pt x="912" y="526"/>
                </a:lnTo>
                <a:lnTo>
                  <a:pt x="930" y="524"/>
                </a:lnTo>
                <a:lnTo>
                  <a:pt x="946" y="522"/>
                </a:lnTo>
                <a:lnTo>
                  <a:pt x="964" y="518"/>
                </a:lnTo>
                <a:lnTo>
                  <a:pt x="978" y="512"/>
                </a:lnTo>
                <a:lnTo>
                  <a:pt x="994" y="506"/>
                </a:lnTo>
                <a:lnTo>
                  <a:pt x="1008" y="496"/>
                </a:lnTo>
                <a:lnTo>
                  <a:pt x="1020" y="486"/>
                </a:lnTo>
                <a:lnTo>
                  <a:pt x="1032" y="476"/>
                </a:lnTo>
                <a:lnTo>
                  <a:pt x="1044" y="464"/>
                </a:lnTo>
                <a:lnTo>
                  <a:pt x="1054" y="450"/>
                </a:lnTo>
                <a:lnTo>
                  <a:pt x="1062" y="436"/>
                </a:lnTo>
                <a:lnTo>
                  <a:pt x="1068" y="422"/>
                </a:lnTo>
                <a:lnTo>
                  <a:pt x="1074" y="406"/>
                </a:lnTo>
                <a:lnTo>
                  <a:pt x="1078" y="390"/>
                </a:lnTo>
                <a:lnTo>
                  <a:pt x="1082" y="374"/>
                </a:lnTo>
                <a:lnTo>
                  <a:pt x="1082" y="356"/>
                </a:lnTo>
                <a:lnTo>
                  <a:pt x="1082" y="292"/>
                </a:lnTo>
                <a:lnTo>
                  <a:pt x="1082" y="292"/>
                </a:lnTo>
                <a:lnTo>
                  <a:pt x="1082" y="274"/>
                </a:lnTo>
                <a:lnTo>
                  <a:pt x="1078" y="258"/>
                </a:lnTo>
                <a:lnTo>
                  <a:pt x="1074" y="242"/>
                </a:lnTo>
                <a:lnTo>
                  <a:pt x="1068" y="226"/>
                </a:lnTo>
                <a:lnTo>
                  <a:pt x="1062" y="212"/>
                </a:lnTo>
                <a:lnTo>
                  <a:pt x="1054" y="198"/>
                </a:lnTo>
                <a:lnTo>
                  <a:pt x="1044" y="184"/>
                </a:lnTo>
                <a:lnTo>
                  <a:pt x="1032" y="172"/>
                </a:lnTo>
                <a:lnTo>
                  <a:pt x="1020" y="162"/>
                </a:lnTo>
                <a:lnTo>
                  <a:pt x="1008" y="152"/>
                </a:lnTo>
                <a:lnTo>
                  <a:pt x="994" y="144"/>
                </a:lnTo>
                <a:lnTo>
                  <a:pt x="978" y="136"/>
                </a:lnTo>
                <a:lnTo>
                  <a:pt x="964" y="130"/>
                </a:lnTo>
                <a:lnTo>
                  <a:pt x="946" y="126"/>
                </a:lnTo>
                <a:lnTo>
                  <a:pt x="930" y="124"/>
                </a:lnTo>
                <a:lnTo>
                  <a:pt x="912" y="122"/>
                </a:lnTo>
                <a:lnTo>
                  <a:pt x="292" y="122"/>
                </a:lnTo>
                <a:close/>
              </a:path>
            </a:pathLst>
          </a:custGeom>
          <a:solidFill>
            <a:schemeClr val="accent5"/>
          </a:solidFill>
          <a:ln w="28575">
            <a:noFill/>
          </a:ln>
        </p:spPr>
        <p:txBody>
          <a:bodyPr vert="horz" wrap="square" lIns="121908" tIns="60954" rIns="121908" bIns="60954" numCol="1" anchor="t" anchorCtr="0" compatLnSpc="1"/>
          <a:lstStyle/>
          <a:p>
            <a:endParaRPr lang="zh-CN" altLang="en-US">
              <a:ea typeface="+mn-ea"/>
              <a:cs typeface="+mn-ea"/>
            </a:endParaRPr>
          </a:p>
        </p:txBody>
      </p:sp>
      <p:sp>
        <p:nvSpPr>
          <p:cNvPr id="18" name="Freeform 5"/>
          <p:cNvSpPr>
            <a:spLocks noEditPoints="1"/>
          </p:cNvSpPr>
          <p:nvPr/>
        </p:nvSpPr>
        <p:spPr bwMode="auto">
          <a:xfrm>
            <a:off x="3645386" y="2989627"/>
            <a:ext cx="2326792" cy="1252295"/>
          </a:xfrm>
          <a:custGeom>
            <a:avLst/>
            <a:gdLst>
              <a:gd name="T0" fmla="*/ 292 w 1204"/>
              <a:gd name="T1" fmla="*/ 648 h 648"/>
              <a:gd name="T2" fmla="*/ 206 w 1204"/>
              <a:gd name="T3" fmla="*/ 634 h 648"/>
              <a:gd name="T4" fmla="*/ 130 w 1204"/>
              <a:gd name="T5" fmla="*/ 598 h 648"/>
              <a:gd name="T6" fmla="*/ 68 w 1204"/>
              <a:gd name="T7" fmla="*/ 542 h 648"/>
              <a:gd name="T8" fmla="*/ 24 w 1204"/>
              <a:gd name="T9" fmla="*/ 470 h 648"/>
              <a:gd name="T10" fmla="*/ 2 w 1204"/>
              <a:gd name="T11" fmla="*/ 386 h 648"/>
              <a:gd name="T12" fmla="*/ 0 w 1204"/>
              <a:gd name="T13" fmla="*/ 292 h 648"/>
              <a:gd name="T14" fmla="*/ 14 w 1204"/>
              <a:gd name="T15" fmla="*/ 206 h 648"/>
              <a:gd name="T16" fmla="*/ 50 w 1204"/>
              <a:gd name="T17" fmla="*/ 130 h 648"/>
              <a:gd name="T18" fmla="*/ 106 w 1204"/>
              <a:gd name="T19" fmla="*/ 68 h 648"/>
              <a:gd name="T20" fmla="*/ 178 w 1204"/>
              <a:gd name="T21" fmla="*/ 24 h 648"/>
              <a:gd name="T22" fmla="*/ 262 w 1204"/>
              <a:gd name="T23" fmla="*/ 2 h 648"/>
              <a:gd name="T24" fmla="*/ 912 w 1204"/>
              <a:gd name="T25" fmla="*/ 0 h 648"/>
              <a:gd name="T26" fmla="*/ 1000 w 1204"/>
              <a:gd name="T27" fmla="*/ 14 h 648"/>
              <a:gd name="T28" fmla="*/ 1076 w 1204"/>
              <a:gd name="T29" fmla="*/ 50 h 648"/>
              <a:gd name="T30" fmla="*/ 1138 w 1204"/>
              <a:gd name="T31" fmla="*/ 106 h 648"/>
              <a:gd name="T32" fmla="*/ 1182 w 1204"/>
              <a:gd name="T33" fmla="*/ 178 h 648"/>
              <a:gd name="T34" fmla="*/ 1202 w 1204"/>
              <a:gd name="T35" fmla="*/ 262 h 648"/>
              <a:gd name="T36" fmla="*/ 1204 w 1204"/>
              <a:gd name="T37" fmla="*/ 356 h 648"/>
              <a:gd name="T38" fmla="*/ 1192 w 1204"/>
              <a:gd name="T39" fmla="*/ 442 h 648"/>
              <a:gd name="T40" fmla="*/ 1154 w 1204"/>
              <a:gd name="T41" fmla="*/ 520 h 648"/>
              <a:gd name="T42" fmla="*/ 1098 w 1204"/>
              <a:gd name="T43" fmla="*/ 582 h 648"/>
              <a:gd name="T44" fmla="*/ 1026 w 1204"/>
              <a:gd name="T45" fmla="*/ 624 h 648"/>
              <a:gd name="T46" fmla="*/ 942 w 1204"/>
              <a:gd name="T47" fmla="*/ 646 h 648"/>
              <a:gd name="T48" fmla="*/ 292 w 1204"/>
              <a:gd name="T49" fmla="*/ 122 h 648"/>
              <a:gd name="T50" fmla="*/ 258 w 1204"/>
              <a:gd name="T51" fmla="*/ 126 h 648"/>
              <a:gd name="T52" fmla="*/ 212 w 1204"/>
              <a:gd name="T53" fmla="*/ 144 h 648"/>
              <a:gd name="T54" fmla="*/ 172 w 1204"/>
              <a:gd name="T55" fmla="*/ 172 h 648"/>
              <a:gd name="T56" fmla="*/ 142 w 1204"/>
              <a:gd name="T57" fmla="*/ 212 h 648"/>
              <a:gd name="T58" fmla="*/ 126 w 1204"/>
              <a:gd name="T59" fmla="*/ 258 h 648"/>
              <a:gd name="T60" fmla="*/ 122 w 1204"/>
              <a:gd name="T61" fmla="*/ 356 h 648"/>
              <a:gd name="T62" fmla="*/ 126 w 1204"/>
              <a:gd name="T63" fmla="*/ 390 h 648"/>
              <a:gd name="T64" fmla="*/ 142 w 1204"/>
              <a:gd name="T65" fmla="*/ 436 h 648"/>
              <a:gd name="T66" fmla="*/ 172 w 1204"/>
              <a:gd name="T67" fmla="*/ 476 h 648"/>
              <a:gd name="T68" fmla="*/ 212 w 1204"/>
              <a:gd name="T69" fmla="*/ 506 h 648"/>
              <a:gd name="T70" fmla="*/ 258 w 1204"/>
              <a:gd name="T71" fmla="*/ 522 h 648"/>
              <a:gd name="T72" fmla="*/ 912 w 1204"/>
              <a:gd name="T73" fmla="*/ 526 h 648"/>
              <a:gd name="T74" fmla="*/ 946 w 1204"/>
              <a:gd name="T75" fmla="*/ 522 h 648"/>
              <a:gd name="T76" fmla="*/ 994 w 1204"/>
              <a:gd name="T77" fmla="*/ 506 h 648"/>
              <a:gd name="T78" fmla="*/ 1032 w 1204"/>
              <a:gd name="T79" fmla="*/ 476 h 648"/>
              <a:gd name="T80" fmla="*/ 1062 w 1204"/>
              <a:gd name="T81" fmla="*/ 436 h 648"/>
              <a:gd name="T82" fmla="*/ 1078 w 1204"/>
              <a:gd name="T83" fmla="*/ 390 h 648"/>
              <a:gd name="T84" fmla="*/ 1082 w 1204"/>
              <a:gd name="T85" fmla="*/ 292 h 648"/>
              <a:gd name="T86" fmla="*/ 1078 w 1204"/>
              <a:gd name="T87" fmla="*/ 258 h 648"/>
              <a:gd name="T88" fmla="*/ 1062 w 1204"/>
              <a:gd name="T89" fmla="*/ 212 h 648"/>
              <a:gd name="T90" fmla="*/ 1032 w 1204"/>
              <a:gd name="T91" fmla="*/ 172 h 648"/>
              <a:gd name="T92" fmla="*/ 994 w 1204"/>
              <a:gd name="T93" fmla="*/ 144 h 648"/>
              <a:gd name="T94" fmla="*/ 946 w 1204"/>
              <a:gd name="T95" fmla="*/ 126 h 648"/>
              <a:gd name="T96" fmla="*/ 292 w 1204"/>
              <a:gd name="T97" fmla="*/ 122 h 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04" h="648">
                <a:moveTo>
                  <a:pt x="912" y="648"/>
                </a:moveTo>
                <a:lnTo>
                  <a:pt x="292" y="648"/>
                </a:lnTo>
                <a:lnTo>
                  <a:pt x="292" y="648"/>
                </a:lnTo>
                <a:lnTo>
                  <a:pt x="262" y="646"/>
                </a:lnTo>
                <a:lnTo>
                  <a:pt x="234" y="642"/>
                </a:lnTo>
                <a:lnTo>
                  <a:pt x="206" y="634"/>
                </a:lnTo>
                <a:lnTo>
                  <a:pt x="178" y="624"/>
                </a:lnTo>
                <a:lnTo>
                  <a:pt x="154" y="612"/>
                </a:lnTo>
                <a:lnTo>
                  <a:pt x="130" y="598"/>
                </a:lnTo>
                <a:lnTo>
                  <a:pt x="106" y="582"/>
                </a:lnTo>
                <a:lnTo>
                  <a:pt x="86" y="562"/>
                </a:lnTo>
                <a:lnTo>
                  <a:pt x="68" y="542"/>
                </a:lnTo>
                <a:lnTo>
                  <a:pt x="50" y="520"/>
                </a:lnTo>
                <a:lnTo>
                  <a:pt x="36" y="494"/>
                </a:lnTo>
                <a:lnTo>
                  <a:pt x="24" y="470"/>
                </a:lnTo>
                <a:lnTo>
                  <a:pt x="14" y="442"/>
                </a:lnTo>
                <a:lnTo>
                  <a:pt x="6" y="414"/>
                </a:lnTo>
                <a:lnTo>
                  <a:pt x="2" y="386"/>
                </a:lnTo>
                <a:lnTo>
                  <a:pt x="0" y="356"/>
                </a:lnTo>
                <a:lnTo>
                  <a:pt x="0" y="292"/>
                </a:lnTo>
                <a:lnTo>
                  <a:pt x="0" y="292"/>
                </a:lnTo>
                <a:lnTo>
                  <a:pt x="2" y="262"/>
                </a:lnTo>
                <a:lnTo>
                  <a:pt x="6" y="234"/>
                </a:lnTo>
                <a:lnTo>
                  <a:pt x="14" y="206"/>
                </a:lnTo>
                <a:lnTo>
                  <a:pt x="24" y="178"/>
                </a:lnTo>
                <a:lnTo>
                  <a:pt x="36" y="154"/>
                </a:lnTo>
                <a:lnTo>
                  <a:pt x="50" y="130"/>
                </a:lnTo>
                <a:lnTo>
                  <a:pt x="68" y="106"/>
                </a:lnTo>
                <a:lnTo>
                  <a:pt x="86" y="86"/>
                </a:lnTo>
                <a:lnTo>
                  <a:pt x="106" y="68"/>
                </a:lnTo>
                <a:lnTo>
                  <a:pt x="130" y="50"/>
                </a:lnTo>
                <a:lnTo>
                  <a:pt x="154" y="36"/>
                </a:lnTo>
                <a:lnTo>
                  <a:pt x="178" y="24"/>
                </a:lnTo>
                <a:lnTo>
                  <a:pt x="206" y="14"/>
                </a:lnTo>
                <a:lnTo>
                  <a:pt x="234" y="6"/>
                </a:lnTo>
                <a:lnTo>
                  <a:pt x="262" y="2"/>
                </a:lnTo>
                <a:lnTo>
                  <a:pt x="292" y="0"/>
                </a:lnTo>
                <a:lnTo>
                  <a:pt x="912" y="0"/>
                </a:lnTo>
                <a:lnTo>
                  <a:pt x="912" y="0"/>
                </a:lnTo>
                <a:lnTo>
                  <a:pt x="942" y="2"/>
                </a:lnTo>
                <a:lnTo>
                  <a:pt x="972" y="6"/>
                </a:lnTo>
                <a:lnTo>
                  <a:pt x="1000" y="14"/>
                </a:lnTo>
                <a:lnTo>
                  <a:pt x="1026" y="24"/>
                </a:lnTo>
                <a:lnTo>
                  <a:pt x="1052" y="36"/>
                </a:lnTo>
                <a:lnTo>
                  <a:pt x="1076" y="50"/>
                </a:lnTo>
                <a:lnTo>
                  <a:pt x="1098" y="68"/>
                </a:lnTo>
                <a:lnTo>
                  <a:pt x="1118" y="86"/>
                </a:lnTo>
                <a:lnTo>
                  <a:pt x="1138" y="106"/>
                </a:lnTo>
                <a:lnTo>
                  <a:pt x="1154" y="130"/>
                </a:lnTo>
                <a:lnTo>
                  <a:pt x="1168" y="154"/>
                </a:lnTo>
                <a:lnTo>
                  <a:pt x="1182" y="178"/>
                </a:lnTo>
                <a:lnTo>
                  <a:pt x="1192" y="206"/>
                </a:lnTo>
                <a:lnTo>
                  <a:pt x="1198" y="234"/>
                </a:lnTo>
                <a:lnTo>
                  <a:pt x="1202" y="262"/>
                </a:lnTo>
                <a:lnTo>
                  <a:pt x="1204" y="292"/>
                </a:lnTo>
                <a:lnTo>
                  <a:pt x="1204" y="356"/>
                </a:lnTo>
                <a:lnTo>
                  <a:pt x="1204" y="356"/>
                </a:lnTo>
                <a:lnTo>
                  <a:pt x="1202" y="386"/>
                </a:lnTo>
                <a:lnTo>
                  <a:pt x="1198" y="414"/>
                </a:lnTo>
                <a:lnTo>
                  <a:pt x="1192" y="442"/>
                </a:lnTo>
                <a:lnTo>
                  <a:pt x="1182" y="470"/>
                </a:lnTo>
                <a:lnTo>
                  <a:pt x="1168" y="494"/>
                </a:lnTo>
                <a:lnTo>
                  <a:pt x="1154" y="520"/>
                </a:lnTo>
                <a:lnTo>
                  <a:pt x="1138" y="542"/>
                </a:lnTo>
                <a:lnTo>
                  <a:pt x="1118" y="562"/>
                </a:lnTo>
                <a:lnTo>
                  <a:pt x="1098" y="582"/>
                </a:lnTo>
                <a:lnTo>
                  <a:pt x="1076" y="598"/>
                </a:lnTo>
                <a:lnTo>
                  <a:pt x="1052" y="612"/>
                </a:lnTo>
                <a:lnTo>
                  <a:pt x="1026" y="624"/>
                </a:lnTo>
                <a:lnTo>
                  <a:pt x="1000" y="634"/>
                </a:lnTo>
                <a:lnTo>
                  <a:pt x="972" y="642"/>
                </a:lnTo>
                <a:lnTo>
                  <a:pt x="942" y="646"/>
                </a:lnTo>
                <a:lnTo>
                  <a:pt x="912" y="648"/>
                </a:lnTo>
                <a:lnTo>
                  <a:pt x="912" y="648"/>
                </a:lnTo>
                <a:close/>
                <a:moveTo>
                  <a:pt x="292" y="122"/>
                </a:moveTo>
                <a:lnTo>
                  <a:pt x="292" y="122"/>
                </a:lnTo>
                <a:lnTo>
                  <a:pt x="274" y="124"/>
                </a:lnTo>
                <a:lnTo>
                  <a:pt x="258" y="126"/>
                </a:lnTo>
                <a:lnTo>
                  <a:pt x="242" y="130"/>
                </a:lnTo>
                <a:lnTo>
                  <a:pt x="226" y="136"/>
                </a:lnTo>
                <a:lnTo>
                  <a:pt x="212" y="144"/>
                </a:lnTo>
                <a:lnTo>
                  <a:pt x="198" y="152"/>
                </a:lnTo>
                <a:lnTo>
                  <a:pt x="184" y="162"/>
                </a:lnTo>
                <a:lnTo>
                  <a:pt x="172" y="172"/>
                </a:lnTo>
                <a:lnTo>
                  <a:pt x="162" y="184"/>
                </a:lnTo>
                <a:lnTo>
                  <a:pt x="152" y="198"/>
                </a:lnTo>
                <a:lnTo>
                  <a:pt x="142" y="212"/>
                </a:lnTo>
                <a:lnTo>
                  <a:pt x="136" y="226"/>
                </a:lnTo>
                <a:lnTo>
                  <a:pt x="130" y="242"/>
                </a:lnTo>
                <a:lnTo>
                  <a:pt x="126" y="258"/>
                </a:lnTo>
                <a:lnTo>
                  <a:pt x="124" y="274"/>
                </a:lnTo>
                <a:lnTo>
                  <a:pt x="122" y="292"/>
                </a:lnTo>
                <a:lnTo>
                  <a:pt x="122" y="356"/>
                </a:lnTo>
                <a:lnTo>
                  <a:pt x="122" y="356"/>
                </a:lnTo>
                <a:lnTo>
                  <a:pt x="124" y="374"/>
                </a:lnTo>
                <a:lnTo>
                  <a:pt x="126" y="390"/>
                </a:lnTo>
                <a:lnTo>
                  <a:pt x="130" y="406"/>
                </a:lnTo>
                <a:lnTo>
                  <a:pt x="136" y="422"/>
                </a:lnTo>
                <a:lnTo>
                  <a:pt x="142" y="436"/>
                </a:lnTo>
                <a:lnTo>
                  <a:pt x="152" y="450"/>
                </a:lnTo>
                <a:lnTo>
                  <a:pt x="162" y="464"/>
                </a:lnTo>
                <a:lnTo>
                  <a:pt x="172" y="476"/>
                </a:lnTo>
                <a:lnTo>
                  <a:pt x="184" y="486"/>
                </a:lnTo>
                <a:lnTo>
                  <a:pt x="198" y="496"/>
                </a:lnTo>
                <a:lnTo>
                  <a:pt x="212" y="506"/>
                </a:lnTo>
                <a:lnTo>
                  <a:pt x="226" y="512"/>
                </a:lnTo>
                <a:lnTo>
                  <a:pt x="242" y="518"/>
                </a:lnTo>
                <a:lnTo>
                  <a:pt x="258" y="522"/>
                </a:lnTo>
                <a:lnTo>
                  <a:pt x="274" y="524"/>
                </a:lnTo>
                <a:lnTo>
                  <a:pt x="292" y="526"/>
                </a:lnTo>
                <a:lnTo>
                  <a:pt x="912" y="526"/>
                </a:lnTo>
                <a:lnTo>
                  <a:pt x="912" y="526"/>
                </a:lnTo>
                <a:lnTo>
                  <a:pt x="930" y="524"/>
                </a:lnTo>
                <a:lnTo>
                  <a:pt x="946" y="522"/>
                </a:lnTo>
                <a:lnTo>
                  <a:pt x="964" y="518"/>
                </a:lnTo>
                <a:lnTo>
                  <a:pt x="978" y="512"/>
                </a:lnTo>
                <a:lnTo>
                  <a:pt x="994" y="506"/>
                </a:lnTo>
                <a:lnTo>
                  <a:pt x="1008" y="496"/>
                </a:lnTo>
                <a:lnTo>
                  <a:pt x="1020" y="486"/>
                </a:lnTo>
                <a:lnTo>
                  <a:pt x="1032" y="476"/>
                </a:lnTo>
                <a:lnTo>
                  <a:pt x="1044" y="464"/>
                </a:lnTo>
                <a:lnTo>
                  <a:pt x="1054" y="450"/>
                </a:lnTo>
                <a:lnTo>
                  <a:pt x="1062" y="436"/>
                </a:lnTo>
                <a:lnTo>
                  <a:pt x="1068" y="422"/>
                </a:lnTo>
                <a:lnTo>
                  <a:pt x="1074" y="406"/>
                </a:lnTo>
                <a:lnTo>
                  <a:pt x="1078" y="390"/>
                </a:lnTo>
                <a:lnTo>
                  <a:pt x="1082" y="374"/>
                </a:lnTo>
                <a:lnTo>
                  <a:pt x="1082" y="356"/>
                </a:lnTo>
                <a:lnTo>
                  <a:pt x="1082" y="292"/>
                </a:lnTo>
                <a:lnTo>
                  <a:pt x="1082" y="292"/>
                </a:lnTo>
                <a:lnTo>
                  <a:pt x="1082" y="274"/>
                </a:lnTo>
                <a:lnTo>
                  <a:pt x="1078" y="258"/>
                </a:lnTo>
                <a:lnTo>
                  <a:pt x="1074" y="242"/>
                </a:lnTo>
                <a:lnTo>
                  <a:pt x="1068" y="226"/>
                </a:lnTo>
                <a:lnTo>
                  <a:pt x="1062" y="212"/>
                </a:lnTo>
                <a:lnTo>
                  <a:pt x="1054" y="198"/>
                </a:lnTo>
                <a:lnTo>
                  <a:pt x="1044" y="184"/>
                </a:lnTo>
                <a:lnTo>
                  <a:pt x="1032" y="172"/>
                </a:lnTo>
                <a:lnTo>
                  <a:pt x="1020" y="162"/>
                </a:lnTo>
                <a:lnTo>
                  <a:pt x="1008" y="152"/>
                </a:lnTo>
                <a:lnTo>
                  <a:pt x="994" y="144"/>
                </a:lnTo>
                <a:lnTo>
                  <a:pt x="978" y="136"/>
                </a:lnTo>
                <a:lnTo>
                  <a:pt x="964" y="130"/>
                </a:lnTo>
                <a:lnTo>
                  <a:pt x="946" y="126"/>
                </a:lnTo>
                <a:lnTo>
                  <a:pt x="930" y="124"/>
                </a:lnTo>
                <a:lnTo>
                  <a:pt x="912" y="122"/>
                </a:lnTo>
                <a:lnTo>
                  <a:pt x="292" y="122"/>
                </a:lnTo>
                <a:close/>
              </a:path>
            </a:pathLst>
          </a:custGeom>
          <a:solidFill>
            <a:schemeClr val="accent4"/>
          </a:solidFill>
          <a:ln w="28575">
            <a:noFill/>
          </a:ln>
        </p:spPr>
        <p:txBody>
          <a:bodyPr vert="horz" wrap="square" lIns="121908" tIns="60954" rIns="121908" bIns="60954" numCol="1" anchor="t" anchorCtr="0" compatLnSpc="1"/>
          <a:lstStyle/>
          <a:p>
            <a:endParaRPr lang="zh-CN" altLang="en-US">
              <a:ea typeface="+mn-ea"/>
              <a:cs typeface="+mn-ea"/>
            </a:endParaRPr>
          </a:p>
        </p:txBody>
      </p:sp>
      <p:sp>
        <p:nvSpPr>
          <p:cNvPr id="19" name="Freeform 5"/>
          <p:cNvSpPr>
            <a:spLocks noEditPoints="1"/>
          </p:cNvSpPr>
          <p:nvPr/>
        </p:nvSpPr>
        <p:spPr bwMode="auto">
          <a:xfrm>
            <a:off x="6224184" y="2989627"/>
            <a:ext cx="2326792" cy="1252295"/>
          </a:xfrm>
          <a:custGeom>
            <a:avLst/>
            <a:gdLst>
              <a:gd name="T0" fmla="*/ 292 w 1204"/>
              <a:gd name="T1" fmla="*/ 648 h 648"/>
              <a:gd name="T2" fmla="*/ 206 w 1204"/>
              <a:gd name="T3" fmla="*/ 634 h 648"/>
              <a:gd name="T4" fmla="*/ 130 w 1204"/>
              <a:gd name="T5" fmla="*/ 598 h 648"/>
              <a:gd name="T6" fmla="*/ 68 w 1204"/>
              <a:gd name="T7" fmla="*/ 542 h 648"/>
              <a:gd name="T8" fmla="*/ 24 w 1204"/>
              <a:gd name="T9" fmla="*/ 470 h 648"/>
              <a:gd name="T10" fmla="*/ 2 w 1204"/>
              <a:gd name="T11" fmla="*/ 386 h 648"/>
              <a:gd name="T12" fmla="*/ 0 w 1204"/>
              <a:gd name="T13" fmla="*/ 292 h 648"/>
              <a:gd name="T14" fmla="*/ 14 w 1204"/>
              <a:gd name="T15" fmla="*/ 206 h 648"/>
              <a:gd name="T16" fmla="*/ 50 w 1204"/>
              <a:gd name="T17" fmla="*/ 130 h 648"/>
              <a:gd name="T18" fmla="*/ 106 w 1204"/>
              <a:gd name="T19" fmla="*/ 68 h 648"/>
              <a:gd name="T20" fmla="*/ 178 w 1204"/>
              <a:gd name="T21" fmla="*/ 24 h 648"/>
              <a:gd name="T22" fmla="*/ 262 w 1204"/>
              <a:gd name="T23" fmla="*/ 2 h 648"/>
              <a:gd name="T24" fmla="*/ 912 w 1204"/>
              <a:gd name="T25" fmla="*/ 0 h 648"/>
              <a:gd name="T26" fmla="*/ 1000 w 1204"/>
              <a:gd name="T27" fmla="*/ 14 h 648"/>
              <a:gd name="T28" fmla="*/ 1076 w 1204"/>
              <a:gd name="T29" fmla="*/ 50 h 648"/>
              <a:gd name="T30" fmla="*/ 1138 w 1204"/>
              <a:gd name="T31" fmla="*/ 106 h 648"/>
              <a:gd name="T32" fmla="*/ 1182 w 1204"/>
              <a:gd name="T33" fmla="*/ 178 h 648"/>
              <a:gd name="T34" fmla="*/ 1202 w 1204"/>
              <a:gd name="T35" fmla="*/ 262 h 648"/>
              <a:gd name="T36" fmla="*/ 1204 w 1204"/>
              <a:gd name="T37" fmla="*/ 356 h 648"/>
              <a:gd name="T38" fmla="*/ 1192 w 1204"/>
              <a:gd name="T39" fmla="*/ 442 h 648"/>
              <a:gd name="T40" fmla="*/ 1154 w 1204"/>
              <a:gd name="T41" fmla="*/ 520 h 648"/>
              <a:gd name="T42" fmla="*/ 1098 w 1204"/>
              <a:gd name="T43" fmla="*/ 582 h 648"/>
              <a:gd name="T44" fmla="*/ 1026 w 1204"/>
              <a:gd name="T45" fmla="*/ 624 h 648"/>
              <a:gd name="T46" fmla="*/ 942 w 1204"/>
              <a:gd name="T47" fmla="*/ 646 h 648"/>
              <a:gd name="T48" fmla="*/ 292 w 1204"/>
              <a:gd name="T49" fmla="*/ 122 h 648"/>
              <a:gd name="T50" fmla="*/ 258 w 1204"/>
              <a:gd name="T51" fmla="*/ 126 h 648"/>
              <a:gd name="T52" fmla="*/ 212 w 1204"/>
              <a:gd name="T53" fmla="*/ 144 h 648"/>
              <a:gd name="T54" fmla="*/ 172 w 1204"/>
              <a:gd name="T55" fmla="*/ 172 h 648"/>
              <a:gd name="T56" fmla="*/ 142 w 1204"/>
              <a:gd name="T57" fmla="*/ 212 h 648"/>
              <a:gd name="T58" fmla="*/ 126 w 1204"/>
              <a:gd name="T59" fmla="*/ 258 h 648"/>
              <a:gd name="T60" fmla="*/ 122 w 1204"/>
              <a:gd name="T61" fmla="*/ 356 h 648"/>
              <a:gd name="T62" fmla="*/ 126 w 1204"/>
              <a:gd name="T63" fmla="*/ 390 h 648"/>
              <a:gd name="T64" fmla="*/ 142 w 1204"/>
              <a:gd name="T65" fmla="*/ 436 h 648"/>
              <a:gd name="T66" fmla="*/ 172 w 1204"/>
              <a:gd name="T67" fmla="*/ 476 h 648"/>
              <a:gd name="T68" fmla="*/ 212 w 1204"/>
              <a:gd name="T69" fmla="*/ 506 h 648"/>
              <a:gd name="T70" fmla="*/ 258 w 1204"/>
              <a:gd name="T71" fmla="*/ 522 h 648"/>
              <a:gd name="T72" fmla="*/ 912 w 1204"/>
              <a:gd name="T73" fmla="*/ 526 h 648"/>
              <a:gd name="T74" fmla="*/ 946 w 1204"/>
              <a:gd name="T75" fmla="*/ 522 h 648"/>
              <a:gd name="T76" fmla="*/ 994 w 1204"/>
              <a:gd name="T77" fmla="*/ 506 h 648"/>
              <a:gd name="T78" fmla="*/ 1032 w 1204"/>
              <a:gd name="T79" fmla="*/ 476 h 648"/>
              <a:gd name="T80" fmla="*/ 1062 w 1204"/>
              <a:gd name="T81" fmla="*/ 436 h 648"/>
              <a:gd name="T82" fmla="*/ 1078 w 1204"/>
              <a:gd name="T83" fmla="*/ 390 h 648"/>
              <a:gd name="T84" fmla="*/ 1082 w 1204"/>
              <a:gd name="T85" fmla="*/ 292 h 648"/>
              <a:gd name="T86" fmla="*/ 1078 w 1204"/>
              <a:gd name="T87" fmla="*/ 258 h 648"/>
              <a:gd name="T88" fmla="*/ 1062 w 1204"/>
              <a:gd name="T89" fmla="*/ 212 h 648"/>
              <a:gd name="T90" fmla="*/ 1032 w 1204"/>
              <a:gd name="T91" fmla="*/ 172 h 648"/>
              <a:gd name="T92" fmla="*/ 994 w 1204"/>
              <a:gd name="T93" fmla="*/ 144 h 648"/>
              <a:gd name="T94" fmla="*/ 946 w 1204"/>
              <a:gd name="T95" fmla="*/ 126 h 648"/>
              <a:gd name="T96" fmla="*/ 292 w 1204"/>
              <a:gd name="T97" fmla="*/ 122 h 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04" h="648">
                <a:moveTo>
                  <a:pt x="912" y="648"/>
                </a:moveTo>
                <a:lnTo>
                  <a:pt x="292" y="648"/>
                </a:lnTo>
                <a:lnTo>
                  <a:pt x="292" y="648"/>
                </a:lnTo>
                <a:lnTo>
                  <a:pt x="262" y="646"/>
                </a:lnTo>
                <a:lnTo>
                  <a:pt x="234" y="642"/>
                </a:lnTo>
                <a:lnTo>
                  <a:pt x="206" y="634"/>
                </a:lnTo>
                <a:lnTo>
                  <a:pt x="178" y="624"/>
                </a:lnTo>
                <a:lnTo>
                  <a:pt x="154" y="612"/>
                </a:lnTo>
                <a:lnTo>
                  <a:pt x="130" y="598"/>
                </a:lnTo>
                <a:lnTo>
                  <a:pt x="106" y="582"/>
                </a:lnTo>
                <a:lnTo>
                  <a:pt x="86" y="562"/>
                </a:lnTo>
                <a:lnTo>
                  <a:pt x="68" y="542"/>
                </a:lnTo>
                <a:lnTo>
                  <a:pt x="50" y="520"/>
                </a:lnTo>
                <a:lnTo>
                  <a:pt x="36" y="494"/>
                </a:lnTo>
                <a:lnTo>
                  <a:pt x="24" y="470"/>
                </a:lnTo>
                <a:lnTo>
                  <a:pt x="14" y="442"/>
                </a:lnTo>
                <a:lnTo>
                  <a:pt x="6" y="414"/>
                </a:lnTo>
                <a:lnTo>
                  <a:pt x="2" y="386"/>
                </a:lnTo>
                <a:lnTo>
                  <a:pt x="0" y="356"/>
                </a:lnTo>
                <a:lnTo>
                  <a:pt x="0" y="292"/>
                </a:lnTo>
                <a:lnTo>
                  <a:pt x="0" y="292"/>
                </a:lnTo>
                <a:lnTo>
                  <a:pt x="2" y="262"/>
                </a:lnTo>
                <a:lnTo>
                  <a:pt x="6" y="234"/>
                </a:lnTo>
                <a:lnTo>
                  <a:pt x="14" y="206"/>
                </a:lnTo>
                <a:lnTo>
                  <a:pt x="24" y="178"/>
                </a:lnTo>
                <a:lnTo>
                  <a:pt x="36" y="154"/>
                </a:lnTo>
                <a:lnTo>
                  <a:pt x="50" y="130"/>
                </a:lnTo>
                <a:lnTo>
                  <a:pt x="68" y="106"/>
                </a:lnTo>
                <a:lnTo>
                  <a:pt x="86" y="86"/>
                </a:lnTo>
                <a:lnTo>
                  <a:pt x="106" y="68"/>
                </a:lnTo>
                <a:lnTo>
                  <a:pt x="130" y="50"/>
                </a:lnTo>
                <a:lnTo>
                  <a:pt x="154" y="36"/>
                </a:lnTo>
                <a:lnTo>
                  <a:pt x="178" y="24"/>
                </a:lnTo>
                <a:lnTo>
                  <a:pt x="206" y="14"/>
                </a:lnTo>
                <a:lnTo>
                  <a:pt x="234" y="6"/>
                </a:lnTo>
                <a:lnTo>
                  <a:pt x="262" y="2"/>
                </a:lnTo>
                <a:lnTo>
                  <a:pt x="292" y="0"/>
                </a:lnTo>
                <a:lnTo>
                  <a:pt x="912" y="0"/>
                </a:lnTo>
                <a:lnTo>
                  <a:pt x="912" y="0"/>
                </a:lnTo>
                <a:lnTo>
                  <a:pt x="942" y="2"/>
                </a:lnTo>
                <a:lnTo>
                  <a:pt x="972" y="6"/>
                </a:lnTo>
                <a:lnTo>
                  <a:pt x="1000" y="14"/>
                </a:lnTo>
                <a:lnTo>
                  <a:pt x="1026" y="24"/>
                </a:lnTo>
                <a:lnTo>
                  <a:pt x="1052" y="36"/>
                </a:lnTo>
                <a:lnTo>
                  <a:pt x="1076" y="50"/>
                </a:lnTo>
                <a:lnTo>
                  <a:pt x="1098" y="68"/>
                </a:lnTo>
                <a:lnTo>
                  <a:pt x="1118" y="86"/>
                </a:lnTo>
                <a:lnTo>
                  <a:pt x="1138" y="106"/>
                </a:lnTo>
                <a:lnTo>
                  <a:pt x="1154" y="130"/>
                </a:lnTo>
                <a:lnTo>
                  <a:pt x="1168" y="154"/>
                </a:lnTo>
                <a:lnTo>
                  <a:pt x="1182" y="178"/>
                </a:lnTo>
                <a:lnTo>
                  <a:pt x="1192" y="206"/>
                </a:lnTo>
                <a:lnTo>
                  <a:pt x="1198" y="234"/>
                </a:lnTo>
                <a:lnTo>
                  <a:pt x="1202" y="262"/>
                </a:lnTo>
                <a:lnTo>
                  <a:pt x="1204" y="292"/>
                </a:lnTo>
                <a:lnTo>
                  <a:pt x="1204" y="356"/>
                </a:lnTo>
                <a:lnTo>
                  <a:pt x="1204" y="356"/>
                </a:lnTo>
                <a:lnTo>
                  <a:pt x="1202" y="386"/>
                </a:lnTo>
                <a:lnTo>
                  <a:pt x="1198" y="414"/>
                </a:lnTo>
                <a:lnTo>
                  <a:pt x="1192" y="442"/>
                </a:lnTo>
                <a:lnTo>
                  <a:pt x="1182" y="470"/>
                </a:lnTo>
                <a:lnTo>
                  <a:pt x="1168" y="494"/>
                </a:lnTo>
                <a:lnTo>
                  <a:pt x="1154" y="520"/>
                </a:lnTo>
                <a:lnTo>
                  <a:pt x="1138" y="542"/>
                </a:lnTo>
                <a:lnTo>
                  <a:pt x="1118" y="562"/>
                </a:lnTo>
                <a:lnTo>
                  <a:pt x="1098" y="582"/>
                </a:lnTo>
                <a:lnTo>
                  <a:pt x="1076" y="598"/>
                </a:lnTo>
                <a:lnTo>
                  <a:pt x="1052" y="612"/>
                </a:lnTo>
                <a:lnTo>
                  <a:pt x="1026" y="624"/>
                </a:lnTo>
                <a:lnTo>
                  <a:pt x="1000" y="634"/>
                </a:lnTo>
                <a:lnTo>
                  <a:pt x="972" y="642"/>
                </a:lnTo>
                <a:lnTo>
                  <a:pt x="942" y="646"/>
                </a:lnTo>
                <a:lnTo>
                  <a:pt x="912" y="648"/>
                </a:lnTo>
                <a:lnTo>
                  <a:pt x="912" y="648"/>
                </a:lnTo>
                <a:close/>
                <a:moveTo>
                  <a:pt x="292" y="122"/>
                </a:moveTo>
                <a:lnTo>
                  <a:pt x="292" y="122"/>
                </a:lnTo>
                <a:lnTo>
                  <a:pt x="274" y="124"/>
                </a:lnTo>
                <a:lnTo>
                  <a:pt x="258" y="126"/>
                </a:lnTo>
                <a:lnTo>
                  <a:pt x="242" y="130"/>
                </a:lnTo>
                <a:lnTo>
                  <a:pt x="226" y="136"/>
                </a:lnTo>
                <a:lnTo>
                  <a:pt x="212" y="144"/>
                </a:lnTo>
                <a:lnTo>
                  <a:pt x="198" y="152"/>
                </a:lnTo>
                <a:lnTo>
                  <a:pt x="184" y="162"/>
                </a:lnTo>
                <a:lnTo>
                  <a:pt x="172" y="172"/>
                </a:lnTo>
                <a:lnTo>
                  <a:pt x="162" y="184"/>
                </a:lnTo>
                <a:lnTo>
                  <a:pt x="152" y="198"/>
                </a:lnTo>
                <a:lnTo>
                  <a:pt x="142" y="212"/>
                </a:lnTo>
                <a:lnTo>
                  <a:pt x="136" y="226"/>
                </a:lnTo>
                <a:lnTo>
                  <a:pt x="130" y="242"/>
                </a:lnTo>
                <a:lnTo>
                  <a:pt x="126" y="258"/>
                </a:lnTo>
                <a:lnTo>
                  <a:pt x="124" y="274"/>
                </a:lnTo>
                <a:lnTo>
                  <a:pt x="122" y="292"/>
                </a:lnTo>
                <a:lnTo>
                  <a:pt x="122" y="356"/>
                </a:lnTo>
                <a:lnTo>
                  <a:pt x="122" y="356"/>
                </a:lnTo>
                <a:lnTo>
                  <a:pt x="124" y="374"/>
                </a:lnTo>
                <a:lnTo>
                  <a:pt x="126" y="390"/>
                </a:lnTo>
                <a:lnTo>
                  <a:pt x="130" y="406"/>
                </a:lnTo>
                <a:lnTo>
                  <a:pt x="136" y="422"/>
                </a:lnTo>
                <a:lnTo>
                  <a:pt x="142" y="436"/>
                </a:lnTo>
                <a:lnTo>
                  <a:pt x="152" y="450"/>
                </a:lnTo>
                <a:lnTo>
                  <a:pt x="162" y="464"/>
                </a:lnTo>
                <a:lnTo>
                  <a:pt x="172" y="476"/>
                </a:lnTo>
                <a:lnTo>
                  <a:pt x="184" y="486"/>
                </a:lnTo>
                <a:lnTo>
                  <a:pt x="198" y="496"/>
                </a:lnTo>
                <a:lnTo>
                  <a:pt x="212" y="506"/>
                </a:lnTo>
                <a:lnTo>
                  <a:pt x="226" y="512"/>
                </a:lnTo>
                <a:lnTo>
                  <a:pt x="242" y="518"/>
                </a:lnTo>
                <a:lnTo>
                  <a:pt x="258" y="522"/>
                </a:lnTo>
                <a:lnTo>
                  <a:pt x="274" y="524"/>
                </a:lnTo>
                <a:lnTo>
                  <a:pt x="292" y="526"/>
                </a:lnTo>
                <a:lnTo>
                  <a:pt x="912" y="526"/>
                </a:lnTo>
                <a:lnTo>
                  <a:pt x="912" y="526"/>
                </a:lnTo>
                <a:lnTo>
                  <a:pt x="930" y="524"/>
                </a:lnTo>
                <a:lnTo>
                  <a:pt x="946" y="522"/>
                </a:lnTo>
                <a:lnTo>
                  <a:pt x="964" y="518"/>
                </a:lnTo>
                <a:lnTo>
                  <a:pt x="978" y="512"/>
                </a:lnTo>
                <a:lnTo>
                  <a:pt x="994" y="506"/>
                </a:lnTo>
                <a:lnTo>
                  <a:pt x="1008" y="496"/>
                </a:lnTo>
                <a:lnTo>
                  <a:pt x="1020" y="486"/>
                </a:lnTo>
                <a:lnTo>
                  <a:pt x="1032" y="476"/>
                </a:lnTo>
                <a:lnTo>
                  <a:pt x="1044" y="464"/>
                </a:lnTo>
                <a:lnTo>
                  <a:pt x="1054" y="450"/>
                </a:lnTo>
                <a:lnTo>
                  <a:pt x="1062" y="436"/>
                </a:lnTo>
                <a:lnTo>
                  <a:pt x="1068" y="422"/>
                </a:lnTo>
                <a:lnTo>
                  <a:pt x="1074" y="406"/>
                </a:lnTo>
                <a:lnTo>
                  <a:pt x="1078" y="390"/>
                </a:lnTo>
                <a:lnTo>
                  <a:pt x="1082" y="374"/>
                </a:lnTo>
                <a:lnTo>
                  <a:pt x="1082" y="356"/>
                </a:lnTo>
                <a:lnTo>
                  <a:pt x="1082" y="292"/>
                </a:lnTo>
                <a:lnTo>
                  <a:pt x="1082" y="292"/>
                </a:lnTo>
                <a:lnTo>
                  <a:pt x="1082" y="274"/>
                </a:lnTo>
                <a:lnTo>
                  <a:pt x="1078" y="258"/>
                </a:lnTo>
                <a:lnTo>
                  <a:pt x="1074" y="242"/>
                </a:lnTo>
                <a:lnTo>
                  <a:pt x="1068" y="226"/>
                </a:lnTo>
                <a:lnTo>
                  <a:pt x="1062" y="212"/>
                </a:lnTo>
                <a:lnTo>
                  <a:pt x="1054" y="198"/>
                </a:lnTo>
                <a:lnTo>
                  <a:pt x="1044" y="184"/>
                </a:lnTo>
                <a:lnTo>
                  <a:pt x="1032" y="172"/>
                </a:lnTo>
                <a:lnTo>
                  <a:pt x="1020" y="162"/>
                </a:lnTo>
                <a:lnTo>
                  <a:pt x="1008" y="152"/>
                </a:lnTo>
                <a:lnTo>
                  <a:pt x="994" y="144"/>
                </a:lnTo>
                <a:lnTo>
                  <a:pt x="978" y="136"/>
                </a:lnTo>
                <a:lnTo>
                  <a:pt x="964" y="130"/>
                </a:lnTo>
                <a:lnTo>
                  <a:pt x="946" y="126"/>
                </a:lnTo>
                <a:lnTo>
                  <a:pt x="930" y="124"/>
                </a:lnTo>
                <a:lnTo>
                  <a:pt x="912" y="122"/>
                </a:lnTo>
                <a:lnTo>
                  <a:pt x="292" y="122"/>
                </a:lnTo>
                <a:close/>
              </a:path>
            </a:pathLst>
          </a:custGeom>
          <a:solidFill>
            <a:schemeClr val="accent3"/>
          </a:solidFill>
          <a:ln w="28575">
            <a:noFill/>
          </a:ln>
        </p:spPr>
        <p:txBody>
          <a:bodyPr vert="horz" wrap="square" lIns="121908" tIns="60954" rIns="121908" bIns="60954" numCol="1" anchor="t" anchorCtr="0" compatLnSpc="1"/>
          <a:lstStyle/>
          <a:p>
            <a:endParaRPr lang="zh-CN" altLang="en-US">
              <a:ea typeface="+mn-ea"/>
              <a:cs typeface="+mn-ea"/>
            </a:endParaRPr>
          </a:p>
        </p:txBody>
      </p:sp>
      <p:sp>
        <p:nvSpPr>
          <p:cNvPr id="20" name="Freeform 5"/>
          <p:cNvSpPr>
            <a:spLocks noEditPoints="1"/>
          </p:cNvSpPr>
          <p:nvPr/>
        </p:nvSpPr>
        <p:spPr bwMode="auto">
          <a:xfrm>
            <a:off x="8784429" y="2989627"/>
            <a:ext cx="2326792" cy="1252295"/>
          </a:xfrm>
          <a:custGeom>
            <a:avLst/>
            <a:gdLst>
              <a:gd name="T0" fmla="*/ 292 w 1204"/>
              <a:gd name="T1" fmla="*/ 648 h 648"/>
              <a:gd name="T2" fmla="*/ 206 w 1204"/>
              <a:gd name="T3" fmla="*/ 634 h 648"/>
              <a:gd name="T4" fmla="*/ 130 w 1204"/>
              <a:gd name="T5" fmla="*/ 598 h 648"/>
              <a:gd name="T6" fmla="*/ 68 w 1204"/>
              <a:gd name="T7" fmla="*/ 542 h 648"/>
              <a:gd name="T8" fmla="*/ 24 w 1204"/>
              <a:gd name="T9" fmla="*/ 470 h 648"/>
              <a:gd name="T10" fmla="*/ 2 w 1204"/>
              <a:gd name="T11" fmla="*/ 386 h 648"/>
              <a:gd name="T12" fmla="*/ 0 w 1204"/>
              <a:gd name="T13" fmla="*/ 292 h 648"/>
              <a:gd name="T14" fmla="*/ 14 w 1204"/>
              <a:gd name="T15" fmla="*/ 206 h 648"/>
              <a:gd name="T16" fmla="*/ 50 w 1204"/>
              <a:gd name="T17" fmla="*/ 130 h 648"/>
              <a:gd name="T18" fmla="*/ 106 w 1204"/>
              <a:gd name="T19" fmla="*/ 68 h 648"/>
              <a:gd name="T20" fmla="*/ 178 w 1204"/>
              <a:gd name="T21" fmla="*/ 24 h 648"/>
              <a:gd name="T22" fmla="*/ 262 w 1204"/>
              <a:gd name="T23" fmla="*/ 2 h 648"/>
              <a:gd name="T24" fmla="*/ 912 w 1204"/>
              <a:gd name="T25" fmla="*/ 0 h 648"/>
              <a:gd name="T26" fmla="*/ 1000 w 1204"/>
              <a:gd name="T27" fmla="*/ 14 h 648"/>
              <a:gd name="T28" fmla="*/ 1076 w 1204"/>
              <a:gd name="T29" fmla="*/ 50 h 648"/>
              <a:gd name="T30" fmla="*/ 1138 w 1204"/>
              <a:gd name="T31" fmla="*/ 106 h 648"/>
              <a:gd name="T32" fmla="*/ 1182 w 1204"/>
              <a:gd name="T33" fmla="*/ 178 h 648"/>
              <a:gd name="T34" fmla="*/ 1202 w 1204"/>
              <a:gd name="T35" fmla="*/ 262 h 648"/>
              <a:gd name="T36" fmla="*/ 1204 w 1204"/>
              <a:gd name="T37" fmla="*/ 356 h 648"/>
              <a:gd name="T38" fmla="*/ 1192 w 1204"/>
              <a:gd name="T39" fmla="*/ 442 h 648"/>
              <a:gd name="T40" fmla="*/ 1154 w 1204"/>
              <a:gd name="T41" fmla="*/ 520 h 648"/>
              <a:gd name="T42" fmla="*/ 1098 w 1204"/>
              <a:gd name="T43" fmla="*/ 582 h 648"/>
              <a:gd name="T44" fmla="*/ 1026 w 1204"/>
              <a:gd name="T45" fmla="*/ 624 h 648"/>
              <a:gd name="T46" fmla="*/ 942 w 1204"/>
              <a:gd name="T47" fmla="*/ 646 h 648"/>
              <a:gd name="T48" fmla="*/ 292 w 1204"/>
              <a:gd name="T49" fmla="*/ 122 h 648"/>
              <a:gd name="T50" fmla="*/ 258 w 1204"/>
              <a:gd name="T51" fmla="*/ 126 h 648"/>
              <a:gd name="T52" fmla="*/ 212 w 1204"/>
              <a:gd name="T53" fmla="*/ 144 h 648"/>
              <a:gd name="T54" fmla="*/ 172 w 1204"/>
              <a:gd name="T55" fmla="*/ 172 h 648"/>
              <a:gd name="T56" fmla="*/ 142 w 1204"/>
              <a:gd name="T57" fmla="*/ 212 h 648"/>
              <a:gd name="T58" fmla="*/ 126 w 1204"/>
              <a:gd name="T59" fmla="*/ 258 h 648"/>
              <a:gd name="T60" fmla="*/ 122 w 1204"/>
              <a:gd name="T61" fmla="*/ 356 h 648"/>
              <a:gd name="T62" fmla="*/ 126 w 1204"/>
              <a:gd name="T63" fmla="*/ 390 h 648"/>
              <a:gd name="T64" fmla="*/ 142 w 1204"/>
              <a:gd name="T65" fmla="*/ 436 h 648"/>
              <a:gd name="T66" fmla="*/ 172 w 1204"/>
              <a:gd name="T67" fmla="*/ 476 h 648"/>
              <a:gd name="T68" fmla="*/ 212 w 1204"/>
              <a:gd name="T69" fmla="*/ 506 h 648"/>
              <a:gd name="T70" fmla="*/ 258 w 1204"/>
              <a:gd name="T71" fmla="*/ 522 h 648"/>
              <a:gd name="T72" fmla="*/ 912 w 1204"/>
              <a:gd name="T73" fmla="*/ 526 h 648"/>
              <a:gd name="T74" fmla="*/ 946 w 1204"/>
              <a:gd name="T75" fmla="*/ 522 h 648"/>
              <a:gd name="T76" fmla="*/ 994 w 1204"/>
              <a:gd name="T77" fmla="*/ 506 h 648"/>
              <a:gd name="T78" fmla="*/ 1032 w 1204"/>
              <a:gd name="T79" fmla="*/ 476 h 648"/>
              <a:gd name="T80" fmla="*/ 1062 w 1204"/>
              <a:gd name="T81" fmla="*/ 436 h 648"/>
              <a:gd name="T82" fmla="*/ 1078 w 1204"/>
              <a:gd name="T83" fmla="*/ 390 h 648"/>
              <a:gd name="T84" fmla="*/ 1082 w 1204"/>
              <a:gd name="T85" fmla="*/ 292 h 648"/>
              <a:gd name="T86" fmla="*/ 1078 w 1204"/>
              <a:gd name="T87" fmla="*/ 258 h 648"/>
              <a:gd name="T88" fmla="*/ 1062 w 1204"/>
              <a:gd name="T89" fmla="*/ 212 h 648"/>
              <a:gd name="T90" fmla="*/ 1032 w 1204"/>
              <a:gd name="T91" fmla="*/ 172 h 648"/>
              <a:gd name="T92" fmla="*/ 994 w 1204"/>
              <a:gd name="T93" fmla="*/ 144 h 648"/>
              <a:gd name="T94" fmla="*/ 946 w 1204"/>
              <a:gd name="T95" fmla="*/ 126 h 648"/>
              <a:gd name="T96" fmla="*/ 292 w 1204"/>
              <a:gd name="T97" fmla="*/ 122 h 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04" h="648">
                <a:moveTo>
                  <a:pt x="912" y="648"/>
                </a:moveTo>
                <a:lnTo>
                  <a:pt x="292" y="648"/>
                </a:lnTo>
                <a:lnTo>
                  <a:pt x="292" y="648"/>
                </a:lnTo>
                <a:lnTo>
                  <a:pt x="262" y="646"/>
                </a:lnTo>
                <a:lnTo>
                  <a:pt x="234" y="642"/>
                </a:lnTo>
                <a:lnTo>
                  <a:pt x="206" y="634"/>
                </a:lnTo>
                <a:lnTo>
                  <a:pt x="178" y="624"/>
                </a:lnTo>
                <a:lnTo>
                  <a:pt x="154" y="612"/>
                </a:lnTo>
                <a:lnTo>
                  <a:pt x="130" y="598"/>
                </a:lnTo>
                <a:lnTo>
                  <a:pt x="106" y="582"/>
                </a:lnTo>
                <a:lnTo>
                  <a:pt x="86" y="562"/>
                </a:lnTo>
                <a:lnTo>
                  <a:pt x="68" y="542"/>
                </a:lnTo>
                <a:lnTo>
                  <a:pt x="50" y="520"/>
                </a:lnTo>
                <a:lnTo>
                  <a:pt x="36" y="494"/>
                </a:lnTo>
                <a:lnTo>
                  <a:pt x="24" y="470"/>
                </a:lnTo>
                <a:lnTo>
                  <a:pt x="14" y="442"/>
                </a:lnTo>
                <a:lnTo>
                  <a:pt x="6" y="414"/>
                </a:lnTo>
                <a:lnTo>
                  <a:pt x="2" y="386"/>
                </a:lnTo>
                <a:lnTo>
                  <a:pt x="0" y="356"/>
                </a:lnTo>
                <a:lnTo>
                  <a:pt x="0" y="292"/>
                </a:lnTo>
                <a:lnTo>
                  <a:pt x="0" y="292"/>
                </a:lnTo>
                <a:lnTo>
                  <a:pt x="2" y="262"/>
                </a:lnTo>
                <a:lnTo>
                  <a:pt x="6" y="234"/>
                </a:lnTo>
                <a:lnTo>
                  <a:pt x="14" y="206"/>
                </a:lnTo>
                <a:lnTo>
                  <a:pt x="24" y="178"/>
                </a:lnTo>
                <a:lnTo>
                  <a:pt x="36" y="154"/>
                </a:lnTo>
                <a:lnTo>
                  <a:pt x="50" y="130"/>
                </a:lnTo>
                <a:lnTo>
                  <a:pt x="68" y="106"/>
                </a:lnTo>
                <a:lnTo>
                  <a:pt x="86" y="86"/>
                </a:lnTo>
                <a:lnTo>
                  <a:pt x="106" y="68"/>
                </a:lnTo>
                <a:lnTo>
                  <a:pt x="130" y="50"/>
                </a:lnTo>
                <a:lnTo>
                  <a:pt x="154" y="36"/>
                </a:lnTo>
                <a:lnTo>
                  <a:pt x="178" y="24"/>
                </a:lnTo>
                <a:lnTo>
                  <a:pt x="206" y="14"/>
                </a:lnTo>
                <a:lnTo>
                  <a:pt x="234" y="6"/>
                </a:lnTo>
                <a:lnTo>
                  <a:pt x="262" y="2"/>
                </a:lnTo>
                <a:lnTo>
                  <a:pt x="292" y="0"/>
                </a:lnTo>
                <a:lnTo>
                  <a:pt x="912" y="0"/>
                </a:lnTo>
                <a:lnTo>
                  <a:pt x="912" y="0"/>
                </a:lnTo>
                <a:lnTo>
                  <a:pt x="942" y="2"/>
                </a:lnTo>
                <a:lnTo>
                  <a:pt x="972" y="6"/>
                </a:lnTo>
                <a:lnTo>
                  <a:pt x="1000" y="14"/>
                </a:lnTo>
                <a:lnTo>
                  <a:pt x="1026" y="24"/>
                </a:lnTo>
                <a:lnTo>
                  <a:pt x="1052" y="36"/>
                </a:lnTo>
                <a:lnTo>
                  <a:pt x="1076" y="50"/>
                </a:lnTo>
                <a:lnTo>
                  <a:pt x="1098" y="68"/>
                </a:lnTo>
                <a:lnTo>
                  <a:pt x="1118" y="86"/>
                </a:lnTo>
                <a:lnTo>
                  <a:pt x="1138" y="106"/>
                </a:lnTo>
                <a:lnTo>
                  <a:pt x="1154" y="130"/>
                </a:lnTo>
                <a:lnTo>
                  <a:pt x="1168" y="154"/>
                </a:lnTo>
                <a:lnTo>
                  <a:pt x="1182" y="178"/>
                </a:lnTo>
                <a:lnTo>
                  <a:pt x="1192" y="206"/>
                </a:lnTo>
                <a:lnTo>
                  <a:pt x="1198" y="234"/>
                </a:lnTo>
                <a:lnTo>
                  <a:pt x="1202" y="262"/>
                </a:lnTo>
                <a:lnTo>
                  <a:pt x="1204" y="292"/>
                </a:lnTo>
                <a:lnTo>
                  <a:pt x="1204" y="356"/>
                </a:lnTo>
                <a:lnTo>
                  <a:pt x="1204" y="356"/>
                </a:lnTo>
                <a:lnTo>
                  <a:pt x="1202" y="386"/>
                </a:lnTo>
                <a:lnTo>
                  <a:pt x="1198" y="414"/>
                </a:lnTo>
                <a:lnTo>
                  <a:pt x="1192" y="442"/>
                </a:lnTo>
                <a:lnTo>
                  <a:pt x="1182" y="470"/>
                </a:lnTo>
                <a:lnTo>
                  <a:pt x="1168" y="494"/>
                </a:lnTo>
                <a:lnTo>
                  <a:pt x="1154" y="520"/>
                </a:lnTo>
                <a:lnTo>
                  <a:pt x="1138" y="542"/>
                </a:lnTo>
                <a:lnTo>
                  <a:pt x="1118" y="562"/>
                </a:lnTo>
                <a:lnTo>
                  <a:pt x="1098" y="582"/>
                </a:lnTo>
                <a:lnTo>
                  <a:pt x="1076" y="598"/>
                </a:lnTo>
                <a:lnTo>
                  <a:pt x="1052" y="612"/>
                </a:lnTo>
                <a:lnTo>
                  <a:pt x="1026" y="624"/>
                </a:lnTo>
                <a:lnTo>
                  <a:pt x="1000" y="634"/>
                </a:lnTo>
                <a:lnTo>
                  <a:pt x="972" y="642"/>
                </a:lnTo>
                <a:lnTo>
                  <a:pt x="942" y="646"/>
                </a:lnTo>
                <a:lnTo>
                  <a:pt x="912" y="648"/>
                </a:lnTo>
                <a:lnTo>
                  <a:pt x="912" y="648"/>
                </a:lnTo>
                <a:close/>
                <a:moveTo>
                  <a:pt x="292" y="122"/>
                </a:moveTo>
                <a:lnTo>
                  <a:pt x="292" y="122"/>
                </a:lnTo>
                <a:lnTo>
                  <a:pt x="274" y="124"/>
                </a:lnTo>
                <a:lnTo>
                  <a:pt x="258" y="126"/>
                </a:lnTo>
                <a:lnTo>
                  <a:pt x="242" y="130"/>
                </a:lnTo>
                <a:lnTo>
                  <a:pt x="226" y="136"/>
                </a:lnTo>
                <a:lnTo>
                  <a:pt x="212" y="144"/>
                </a:lnTo>
                <a:lnTo>
                  <a:pt x="198" y="152"/>
                </a:lnTo>
                <a:lnTo>
                  <a:pt x="184" y="162"/>
                </a:lnTo>
                <a:lnTo>
                  <a:pt x="172" y="172"/>
                </a:lnTo>
                <a:lnTo>
                  <a:pt x="162" y="184"/>
                </a:lnTo>
                <a:lnTo>
                  <a:pt x="152" y="198"/>
                </a:lnTo>
                <a:lnTo>
                  <a:pt x="142" y="212"/>
                </a:lnTo>
                <a:lnTo>
                  <a:pt x="136" y="226"/>
                </a:lnTo>
                <a:lnTo>
                  <a:pt x="130" y="242"/>
                </a:lnTo>
                <a:lnTo>
                  <a:pt x="126" y="258"/>
                </a:lnTo>
                <a:lnTo>
                  <a:pt x="124" y="274"/>
                </a:lnTo>
                <a:lnTo>
                  <a:pt x="122" y="292"/>
                </a:lnTo>
                <a:lnTo>
                  <a:pt x="122" y="356"/>
                </a:lnTo>
                <a:lnTo>
                  <a:pt x="122" y="356"/>
                </a:lnTo>
                <a:lnTo>
                  <a:pt x="124" y="374"/>
                </a:lnTo>
                <a:lnTo>
                  <a:pt x="126" y="390"/>
                </a:lnTo>
                <a:lnTo>
                  <a:pt x="130" y="406"/>
                </a:lnTo>
                <a:lnTo>
                  <a:pt x="136" y="422"/>
                </a:lnTo>
                <a:lnTo>
                  <a:pt x="142" y="436"/>
                </a:lnTo>
                <a:lnTo>
                  <a:pt x="152" y="450"/>
                </a:lnTo>
                <a:lnTo>
                  <a:pt x="162" y="464"/>
                </a:lnTo>
                <a:lnTo>
                  <a:pt x="172" y="476"/>
                </a:lnTo>
                <a:lnTo>
                  <a:pt x="184" y="486"/>
                </a:lnTo>
                <a:lnTo>
                  <a:pt x="198" y="496"/>
                </a:lnTo>
                <a:lnTo>
                  <a:pt x="212" y="506"/>
                </a:lnTo>
                <a:lnTo>
                  <a:pt x="226" y="512"/>
                </a:lnTo>
                <a:lnTo>
                  <a:pt x="242" y="518"/>
                </a:lnTo>
                <a:lnTo>
                  <a:pt x="258" y="522"/>
                </a:lnTo>
                <a:lnTo>
                  <a:pt x="274" y="524"/>
                </a:lnTo>
                <a:lnTo>
                  <a:pt x="292" y="526"/>
                </a:lnTo>
                <a:lnTo>
                  <a:pt x="912" y="526"/>
                </a:lnTo>
                <a:lnTo>
                  <a:pt x="912" y="526"/>
                </a:lnTo>
                <a:lnTo>
                  <a:pt x="930" y="524"/>
                </a:lnTo>
                <a:lnTo>
                  <a:pt x="946" y="522"/>
                </a:lnTo>
                <a:lnTo>
                  <a:pt x="964" y="518"/>
                </a:lnTo>
                <a:lnTo>
                  <a:pt x="978" y="512"/>
                </a:lnTo>
                <a:lnTo>
                  <a:pt x="994" y="506"/>
                </a:lnTo>
                <a:lnTo>
                  <a:pt x="1008" y="496"/>
                </a:lnTo>
                <a:lnTo>
                  <a:pt x="1020" y="486"/>
                </a:lnTo>
                <a:lnTo>
                  <a:pt x="1032" y="476"/>
                </a:lnTo>
                <a:lnTo>
                  <a:pt x="1044" y="464"/>
                </a:lnTo>
                <a:lnTo>
                  <a:pt x="1054" y="450"/>
                </a:lnTo>
                <a:lnTo>
                  <a:pt x="1062" y="436"/>
                </a:lnTo>
                <a:lnTo>
                  <a:pt x="1068" y="422"/>
                </a:lnTo>
                <a:lnTo>
                  <a:pt x="1074" y="406"/>
                </a:lnTo>
                <a:lnTo>
                  <a:pt x="1078" y="390"/>
                </a:lnTo>
                <a:lnTo>
                  <a:pt x="1082" y="374"/>
                </a:lnTo>
                <a:lnTo>
                  <a:pt x="1082" y="356"/>
                </a:lnTo>
                <a:lnTo>
                  <a:pt x="1082" y="292"/>
                </a:lnTo>
                <a:lnTo>
                  <a:pt x="1082" y="292"/>
                </a:lnTo>
                <a:lnTo>
                  <a:pt x="1082" y="274"/>
                </a:lnTo>
                <a:lnTo>
                  <a:pt x="1078" y="258"/>
                </a:lnTo>
                <a:lnTo>
                  <a:pt x="1074" y="242"/>
                </a:lnTo>
                <a:lnTo>
                  <a:pt x="1068" y="226"/>
                </a:lnTo>
                <a:lnTo>
                  <a:pt x="1062" y="212"/>
                </a:lnTo>
                <a:lnTo>
                  <a:pt x="1054" y="198"/>
                </a:lnTo>
                <a:lnTo>
                  <a:pt x="1044" y="184"/>
                </a:lnTo>
                <a:lnTo>
                  <a:pt x="1032" y="172"/>
                </a:lnTo>
                <a:lnTo>
                  <a:pt x="1020" y="162"/>
                </a:lnTo>
                <a:lnTo>
                  <a:pt x="1008" y="152"/>
                </a:lnTo>
                <a:lnTo>
                  <a:pt x="994" y="144"/>
                </a:lnTo>
                <a:lnTo>
                  <a:pt x="978" y="136"/>
                </a:lnTo>
                <a:lnTo>
                  <a:pt x="964" y="130"/>
                </a:lnTo>
                <a:lnTo>
                  <a:pt x="946" y="126"/>
                </a:lnTo>
                <a:lnTo>
                  <a:pt x="930" y="124"/>
                </a:lnTo>
                <a:lnTo>
                  <a:pt x="912" y="122"/>
                </a:lnTo>
                <a:lnTo>
                  <a:pt x="292" y="122"/>
                </a:lnTo>
                <a:close/>
              </a:path>
            </a:pathLst>
          </a:custGeom>
          <a:solidFill>
            <a:schemeClr val="accent2"/>
          </a:solidFill>
          <a:ln w="28575">
            <a:noFill/>
          </a:ln>
        </p:spPr>
        <p:txBody>
          <a:bodyPr vert="horz" wrap="square" lIns="121908" tIns="60954" rIns="121908" bIns="60954" numCol="1" anchor="t" anchorCtr="0" compatLnSpc="1"/>
          <a:lstStyle/>
          <a:p>
            <a:endParaRPr lang="zh-CN" altLang="en-US">
              <a:ea typeface="+mn-ea"/>
              <a:cs typeface="+mn-ea"/>
            </a:endParaRPr>
          </a:p>
        </p:txBody>
      </p:sp>
      <p:sp>
        <p:nvSpPr>
          <p:cNvPr id="21" name="圆角矩形 20"/>
          <p:cNvSpPr/>
          <p:nvPr/>
        </p:nvSpPr>
        <p:spPr>
          <a:xfrm>
            <a:off x="2473755" y="3453322"/>
            <a:ext cx="2089391" cy="268577"/>
          </a:xfrm>
          <a:prstGeom prst="roundRect">
            <a:avLst>
              <a:gd name="adj" fmla="val 50000"/>
            </a:avLst>
          </a:prstGeom>
          <a:solidFill>
            <a:schemeClr val="bg1">
              <a:lumMod val="75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solidFill>
                <a:schemeClr val="bg1">
                  <a:lumMod val="75000"/>
                </a:schemeClr>
              </a:solidFill>
              <a:cs typeface="+mn-ea"/>
            </a:endParaRPr>
          </a:p>
        </p:txBody>
      </p:sp>
      <p:sp>
        <p:nvSpPr>
          <p:cNvPr id="22" name="圆角矩形 21"/>
          <p:cNvSpPr/>
          <p:nvPr/>
        </p:nvSpPr>
        <p:spPr>
          <a:xfrm>
            <a:off x="7627622" y="3453322"/>
            <a:ext cx="2089391" cy="268577"/>
          </a:xfrm>
          <a:prstGeom prst="roundRect">
            <a:avLst>
              <a:gd name="adj" fmla="val 50000"/>
            </a:avLst>
          </a:prstGeom>
          <a:solidFill>
            <a:schemeClr val="bg1">
              <a:lumMod val="75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solidFill>
                <a:schemeClr val="bg1">
                  <a:lumMod val="75000"/>
                </a:schemeClr>
              </a:solidFill>
              <a:cs typeface="+mn-ea"/>
            </a:endParaRPr>
          </a:p>
        </p:txBody>
      </p:sp>
      <p:sp>
        <p:nvSpPr>
          <p:cNvPr id="23" name="圆角矩形 22"/>
          <p:cNvSpPr/>
          <p:nvPr/>
        </p:nvSpPr>
        <p:spPr>
          <a:xfrm>
            <a:off x="5050688" y="3453322"/>
            <a:ext cx="2089391" cy="268577"/>
          </a:xfrm>
          <a:prstGeom prst="roundRect">
            <a:avLst>
              <a:gd name="adj" fmla="val 50000"/>
            </a:avLst>
          </a:prstGeom>
          <a:solidFill>
            <a:schemeClr val="bg1">
              <a:lumMod val="75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solidFill>
                <a:schemeClr val="bg1">
                  <a:lumMod val="75000"/>
                </a:schemeClr>
              </a:solidFill>
              <a:cs typeface="+mn-ea"/>
            </a:endParaRPr>
          </a:p>
        </p:txBody>
      </p:sp>
      <p:sp>
        <p:nvSpPr>
          <p:cNvPr id="24" name="下箭头 23"/>
          <p:cNvSpPr/>
          <p:nvPr/>
        </p:nvSpPr>
        <p:spPr>
          <a:xfrm>
            <a:off x="3398450" y="3735964"/>
            <a:ext cx="240000" cy="819381"/>
          </a:xfrm>
          <a:prstGeom prst="downArrow">
            <a:avLst/>
          </a:prstGeom>
          <a:gradFill flip="none" rotWithShape="1">
            <a:gsLst>
              <a:gs pos="6000">
                <a:schemeClr val="bg1">
                  <a:lumMod val="75000"/>
                  <a:alpha val="0"/>
                </a:schemeClr>
              </a:gs>
              <a:gs pos="76000">
                <a:schemeClr val="bg1">
                  <a:lumMod val="7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cs typeface="+mn-ea"/>
            </a:endParaRPr>
          </a:p>
        </p:txBody>
      </p:sp>
      <p:sp>
        <p:nvSpPr>
          <p:cNvPr id="25" name="下箭头 24"/>
          <p:cNvSpPr/>
          <p:nvPr/>
        </p:nvSpPr>
        <p:spPr>
          <a:xfrm>
            <a:off x="5975381" y="3735964"/>
            <a:ext cx="240000" cy="819381"/>
          </a:xfrm>
          <a:prstGeom prst="downArrow">
            <a:avLst/>
          </a:prstGeom>
          <a:gradFill flip="none" rotWithShape="1">
            <a:gsLst>
              <a:gs pos="6000">
                <a:schemeClr val="bg1">
                  <a:lumMod val="75000"/>
                  <a:alpha val="0"/>
                </a:schemeClr>
              </a:gs>
              <a:gs pos="76000">
                <a:schemeClr val="bg1">
                  <a:lumMod val="7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cs typeface="+mn-ea"/>
            </a:endParaRPr>
          </a:p>
        </p:txBody>
      </p:sp>
      <p:sp>
        <p:nvSpPr>
          <p:cNvPr id="26" name="下箭头 25"/>
          <p:cNvSpPr/>
          <p:nvPr/>
        </p:nvSpPr>
        <p:spPr>
          <a:xfrm>
            <a:off x="8552317" y="3735964"/>
            <a:ext cx="240000" cy="819381"/>
          </a:xfrm>
          <a:prstGeom prst="downArrow">
            <a:avLst/>
          </a:prstGeom>
          <a:gradFill flip="none" rotWithShape="1">
            <a:gsLst>
              <a:gs pos="6000">
                <a:schemeClr val="bg1">
                  <a:lumMod val="75000"/>
                  <a:alpha val="0"/>
                </a:schemeClr>
              </a:gs>
              <a:gs pos="76000">
                <a:schemeClr val="bg1">
                  <a:lumMod val="7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cs typeface="+mn-ea"/>
            </a:endParaRPr>
          </a:p>
        </p:txBody>
      </p:sp>
      <p:sp>
        <p:nvSpPr>
          <p:cNvPr id="27" name="矩形 26"/>
          <p:cNvSpPr/>
          <p:nvPr/>
        </p:nvSpPr>
        <p:spPr>
          <a:xfrm>
            <a:off x="1185291" y="1596513"/>
            <a:ext cx="2089391" cy="1145943"/>
          </a:xfrm>
          <a:prstGeom prst="rect">
            <a:avLst/>
          </a:prstGeom>
        </p:spPr>
        <p:txBody>
          <a:bodyPr wrap="square" lIns="121908" tIns="60954" rIns="121908" bIns="60954">
            <a:spAutoFit/>
          </a:bodyPr>
          <a:lstStyle/>
          <a:p>
            <a:pPr algn="ctr">
              <a:lnSpc>
                <a:spcPct val="130000"/>
              </a:lnSpc>
              <a:spcBef>
                <a:spcPts val="800"/>
              </a:spcBef>
            </a:pPr>
            <a:r>
              <a:rPr lang="zh-CN" altLang="en-US" sz="1300" dirty="0">
                <a:solidFill>
                  <a:schemeClr val="accent5"/>
                </a:solidFill>
                <a:latin typeface="+mn-ea"/>
                <a:ea typeface="+mn-ea"/>
                <a:cs typeface="+mn-ea"/>
              </a:rPr>
              <a:t>在此输入标题</a:t>
            </a:r>
            <a:endParaRPr lang="en-US" altLang="zh-CN" sz="1300" dirty="0">
              <a:solidFill>
                <a:schemeClr val="accent5"/>
              </a:solidFill>
              <a:latin typeface="+mn-ea"/>
              <a:ea typeface="+mn-ea"/>
              <a:cs typeface="+mn-ea"/>
            </a:endParaRPr>
          </a:p>
          <a:p>
            <a:pPr algn="ctr">
              <a:lnSpc>
                <a:spcPct val="130000"/>
              </a:lnSpc>
              <a:spcBef>
                <a:spcPts val="800"/>
              </a:spcBef>
            </a:pPr>
            <a:r>
              <a:rPr lang="zh-CN" altLang="en-US" sz="1100" dirty="0">
                <a:solidFill>
                  <a:schemeClr val="bg1">
                    <a:lumMod val="65000"/>
                  </a:schemeClr>
                </a:solidFill>
                <a:latin typeface="+mn-ea"/>
                <a:ea typeface="+mn-ea"/>
                <a:cs typeface="+mn-ea"/>
              </a:rPr>
              <a:t>在此输入您的文字在此输入您的文字在此输入您的文字在此输入您的文字</a:t>
            </a:r>
            <a:endParaRPr lang="en-US" altLang="zh-CN" sz="1100" dirty="0">
              <a:solidFill>
                <a:schemeClr val="bg1">
                  <a:lumMod val="65000"/>
                </a:schemeClr>
              </a:solidFill>
              <a:latin typeface="+mn-ea"/>
              <a:ea typeface="+mn-ea"/>
              <a:cs typeface="+mn-ea"/>
            </a:endParaRPr>
          </a:p>
        </p:txBody>
      </p:sp>
      <p:sp>
        <p:nvSpPr>
          <p:cNvPr id="28" name="矩形 27"/>
          <p:cNvSpPr/>
          <p:nvPr/>
        </p:nvSpPr>
        <p:spPr>
          <a:xfrm>
            <a:off x="3762221" y="1596513"/>
            <a:ext cx="2089391" cy="1145943"/>
          </a:xfrm>
          <a:prstGeom prst="rect">
            <a:avLst/>
          </a:prstGeom>
        </p:spPr>
        <p:txBody>
          <a:bodyPr wrap="square" lIns="121908" tIns="60954" rIns="121908" bIns="60954">
            <a:spAutoFit/>
          </a:bodyPr>
          <a:lstStyle/>
          <a:p>
            <a:pPr algn="ctr">
              <a:lnSpc>
                <a:spcPct val="130000"/>
              </a:lnSpc>
              <a:spcBef>
                <a:spcPts val="800"/>
              </a:spcBef>
            </a:pPr>
            <a:r>
              <a:rPr lang="zh-CN" altLang="en-US" sz="1300" dirty="0">
                <a:solidFill>
                  <a:schemeClr val="accent4"/>
                </a:solidFill>
                <a:latin typeface="+mn-ea"/>
                <a:ea typeface="+mn-ea"/>
                <a:cs typeface="+mn-ea"/>
              </a:rPr>
              <a:t>在此输入标题</a:t>
            </a:r>
            <a:endParaRPr lang="en-US" altLang="zh-CN" sz="1300" dirty="0">
              <a:solidFill>
                <a:schemeClr val="accent4"/>
              </a:solidFill>
              <a:latin typeface="+mn-ea"/>
              <a:ea typeface="+mn-ea"/>
              <a:cs typeface="+mn-ea"/>
            </a:endParaRPr>
          </a:p>
          <a:p>
            <a:pPr algn="ctr">
              <a:lnSpc>
                <a:spcPct val="130000"/>
              </a:lnSpc>
              <a:spcBef>
                <a:spcPts val="800"/>
              </a:spcBef>
            </a:pPr>
            <a:r>
              <a:rPr lang="zh-CN" altLang="en-US" sz="1100" dirty="0">
                <a:solidFill>
                  <a:schemeClr val="bg1">
                    <a:lumMod val="65000"/>
                  </a:schemeClr>
                </a:solidFill>
                <a:latin typeface="+mn-ea"/>
                <a:ea typeface="+mn-ea"/>
                <a:cs typeface="+mn-ea"/>
              </a:rPr>
              <a:t>在此输入您的文字在此输入您的文字在此输入您的文字在此输入您的文字</a:t>
            </a:r>
            <a:endParaRPr lang="en-US" altLang="zh-CN" sz="1100" dirty="0">
              <a:solidFill>
                <a:schemeClr val="bg1">
                  <a:lumMod val="65000"/>
                </a:schemeClr>
              </a:solidFill>
              <a:latin typeface="+mn-ea"/>
              <a:ea typeface="+mn-ea"/>
              <a:cs typeface="+mn-ea"/>
            </a:endParaRPr>
          </a:p>
        </p:txBody>
      </p:sp>
      <p:sp>
        <p:nvSpPr>
          <p:cNvPr id="29" name="矩形 28"/>
          <p:cNvSpPr/>
          <p:nvPr/>
        </p:nvSpPr>
        <p:spPr>
          <a:xfrm>
            <a:off x="6339153" y="1596513"/>
            <a:ext cx="2089391" cy="1145943"/>
          </a:xfrm>
          <a:prstGeom prst="rect">
            <a:avLst/>
          </a:prstGeom>
        </p:spPr>
        <p:txBody>
          <a:bodyPr wrap="square" lIns="121908" tIns="60954" rIns="121908" bIns="60954">
            <a:spAutoFit/>
          </a:bodyPr>
          <a:lstStyle/>
          <a:p>
            <a:pPr algn="ctr">
              <a:lnSpc>
                <a:spcPct val="130000"/>
              </a:lnSpc>
              <a:spcBef>
                <a:spcPts val="800"/>
              </a:spcBef>
            </a:pPr>
            <a:r>
              <a:rPr lang="zh-CN" altLang="en-US" sz="1300" dirty="0">
                <a:solidFill>
                  <a:schemeClr val="accent3"/>
                </a:solidFill>
                <a:latin typeface="+mn-ea"/>
                <a:ea typeface="+mn-ea"/>
                <a:cs typeface="+mn-ea"/>
              </a:rPr>
              <a:t>在此输入标题</a:t>
            </a:r>
            <a:endParaRPr lang="en-US" altLang="zh-CN" sz="1300" dirty="0">
              <a:solidFill>
                <a:schemeClr val="accent3"/>
              </a:solidFill>
              <a:latin typeface="+mn-ea"/>
              <a:ea typeface="+mn-ea"/>
              <a:cs typeface="+mn-ea"/>
            </a:endParaRPr>
          </a:p>
          <a:p>
            <a:pPr algn="ctr">
              <a:lnSpc>
                <a:spcPct val="130000"/>
              </a:lnSpc>
              <a:spcBef>
                <a:spcPts val="800"/>
              </a:spcBef>
            </a:pPr>
            <a:r>
              <a:rPr lang="zh-CN" altLang="en-US" sz="1100" dirty="0">
                <a:solidFill>
                  <a:schemeClr val="bg1">
                    <a:lumMod val="65000"/>
                  </a:schemeClr>
                </a:solidFill>
                <a:latin typeface="+mn-ea"/>
                <a:ea typeface="+mn-ea"/>
                <a:cs typeface="+mn-ea"/>
              </a:rPr>
              <a:t>在此输入您的文字在此输入您的文字在此输入您的文字在此输入您的文字</a:t>
            </a:r>
            <a:endParaRPr lang="en-US" altLang="zh-CN" sz="1100" dirty="0">
              <a:solidFill>
                <a:schemeClr val="bg1">
                  <a:lumMod val="65000"/>
                </a:schemeClr>
              </a:solidFill>
              <a:latin typeface="+mn-ea"/>
              <a:ea typeface="+mn-ea"/>
              <a:cs typeface="+mn-ea"/>
            </a:endParaRPr>
          </a:p>
        </p:txBody>
      </p:sp>
      <p:sp>
        <p:nvSpPr>
          <p:cNvPr id="30" name="矩形 29"/>
          <p:cNvSpPr/>
          <p:nvPr/>
        </p:nvSpPr>
        <p:spPr>
          <a:xfrm>
            <a:off x="8916085" y="1596513"/>
            <a:ext cx="2089391" cy="1145943"/>
          </a:xfrm>
          <a:prstGeom prst="rect">
            <a:avLst/>
          </a:prstGeom>
        </p:spPr>
        <p:txBody>
          <a:bodyPr wrap="square" lIns="121908" tIns="60954" rIns="121908" bIns="60954">
            <a:spAutoFit/>
          </a:bodyPr>
          <a:lstStyle/>
          <a:p>
            <a:pPr algn="ctr">
              <a:lnSpc>
                <a:spcPct val="130000"/>
              </a:lnSpc>
              <a:spcBef>
                <a:spcPts val="800"/>
              </a:spcBef>
            </a:pPr>
            <a:r>
              <a:rPr lang="zh-CN" altLang="en-US" sz="1300" dirty="0">
                <a:solidFill>
                  <a:schemeClr val="accent2"/>
                </a:solidFill>
                <a:latin typeface="+mn-ea"/>
                <a:ea typeface="+mn-ea"/>
                <a:cs typeface="+mn-ea"/>
              </a:rPr>
              <a:t>在此输入标题</a:t>
            </a:r>
            <a:endParaRPr lang="en-US" altLang="zh-CN" sz="1300" dirty="0">
              <a:solidFill>
                <a:schemeClr val="accent2"/>
              </a:solidFill>
              <a:latin typeface="+mn-ea"/>
              <a:ea typeface="+mn-ea"/>
              <a:cs typeface="+mn-ea"/>
            </a:endParaRPr>
          </a:p>
          <a:p>
            <a:pPr algn="ctr">
              <a:lnSpc>
                <a:spcPct val="130000"/>
              </a:lnSpc>
              <a:spcBef>
                <a:spcPts val="800"/>
              </a:spcBef>
            </a:pPr>
            <a:r>
              <a:rPr lang="zh-CN" altLang="en-US" sz="1100" dirty="0">
                <a:solidFill>
                  <a:schemeClr val="bg1">
                    <a:lumMod val="65000"/>
                  </a:schemeClr>
                </a:solidFill>
                <a:latin typeface="+mn-ea"/>
                <a:ea typeface="+mn-ea"/>
                <a:cs typeface="+mn-ea"/>
              </a:rPr>
              <a:t>在此输入您的文字在此输入您的文字在此输入您的文字在此输入您的文字</a:t>
            </a:r>
            <a:endParaRPr lang="en-US" altLang="zh-CN" sz="1100" dirty="0">
              <a:solidFill>
                <a:schemeClr val="bg1">
                  <a:lumMod val="65000"/>
                </a:schemeClr>
              </a:solidFill>
              <a:latin typeface="+mn-ea"/>
              <a:ea typeface="+mn-ea"/>
              <a:cs typeface="+mn-ea"/>
            </a:endParaRPr>
          </a:p>
        </p:txBody>
      </p:sp>
      <p:sp>
        <p:nvSpPr>
          <p:cNvPr id="31" name="矩形 30"/>
          <p:cNvSpPr/>
          <p:nvPr/>
        </p:nvSpPr>
        <p:spPr>
          <a:xfrm>
            <a:off x="2476331" y="4670241"/>
            <a:ext cx="2089391" cy="1145943"/>
          </a:xfrm>
          <a:prstGeom prst="rect">
            <a:avLst/>
          </a:prstGeom>
        </p:spPr>
        <p:txBody>
          <a:bodyPr wrap="square" lIns="121908" tIns="60954" rIns="121908" bIns="60954">
            <a:spAutoFit/>
          </a:bodyPr>
          <a:lstStyle/>
          <a:p>
            <a:pPr algn="ctr">
              <a:lnSpc>
                <a:spcPct val="130000"/>
              </a:lnSpc>
              <a:spcBef>
                <a:spcPts val="800"/>
              </a:spcBef>
            </a:pPr>
            <a:r>
              <a:rPr lang="zh-CN" altLang="en-US" sz="1300" dirty="0">
                <a:solidFill>
                  <a:schemeClr val="bg1">
                    <a:lumMod val="65000"/>
                  </a:schemeClr>
                </a:solidFill>
                <a:latin typeface="+mn-ea"/>
                <a:ea typeface="+mn-ea"/>
                <a:cs typeface="+mn-ea"/>
              </a:rPr>
              <a:t>在此输入标题</a:t>
            </a:r>
            <a:endParaRPr lang="en-US" altLang="zh-CN" sz="1300" dirty="0">
              <a:solidFill>
                <a:schemeClr val="bg1">
                  <a:lumMod val="65000"/>
                </a:schemeClr>
              </a:solidFill>
              <a:latin typeface="+mn-ea"/>
              <a:ea typeface="+mn-ea"/>
              <a:cs typeface="+mn-ea"/>
            </a:endParaRPr>
          </a:p>
          <a:p>
            <a:pPr algn="ctr">
              <a:lnSpc>
                <a:spcPct val="130000"/>
              </a:lnSpc>
              <a:spcBef>
                <a:spcPts val="800"/>
              </a:spcBef>
            </a:pPr>
            <a:r>
              <a:rPr lang="zh-CN" altLang="en-US" sz="1100" dirty="0">
                <a:solidFill>
                  <a:schemeClr val="bg1">
                    <a:lumMod val="65000"/>
                  </a:schemeClr>
                </a:solidFill>
                <a:latin typeface="+mn-ea"/>
                <a:ea typeface="+mn-ea"/>
                <a:cs typeface="+mn-ea"/>
              </a:rPr>
              <a:t>在此输入您的文字在此输入您的文字在此输入您的文字在此输入您的文字</a:t>
            </a:r>
            <a:endParaRPr lang="en-US" altLang="zh-CN" sz="1100" dirty="0">
              <a:solidFill>
                <a:schemeClr val="bg1">
                  <a:lumMod val="65000"/>
                </a:schemeClr>
              </a:solidFill>
              <a:latin typeface="+mn-ea"/>
              <a:ea typeface="+mn-ea"/>
              <a:cs typeface="+mn-ea"/>
            </a:endParaRPr>
          </a:p>
        </p:txBody>
      </p:sp>
      <p:sp>
        <p:nvSpPr>
          <p:cNvPr id="32" name="矩形 31"/>
          <p:cNvSpPr/>
          <p:nvPr/>
        </p:nvSpPr>
        <p:spPr>
          <a:xfrm>
            <a:off x="5049316" y="4670241"/>
            <a:ext cx="2089391" cy="1145943"/>
          </a:xfrm>
          <a:prstGeom prst="rect">
            <a:avLst/>
          </a:prstGeom>
        </p:spPr>
        <p:txBody>
          <a:bodyPr wrap="square" lIns="121908" tIns="60954" rIns="121908" bIns="60954">
            <a:spAutoFit/>
          </a:bodyPr>
          <a:lstStyle/>
          <a:p>
            <a:pPr algn="ctr">
              <a:lnSpc>
                <a:spcPct val="130000"/>
              </a:lnSpc>
              <a:spcBef>
                <a:spcPts val="800"/>
              </a:spcBef>
            </a:pPr>
            <a:r>
              <a:rPr lang="zh-CN" altLang="en-US" sz="1300" dirty="0">
                <a:solidFill>
                  <a:schemeClr val="bg1">
                    <a:lumMod val="65000"/>
                  </a:schemeClr>
                </a:solidFill>
                <a:latin typeface="+mn-ea"/>
                <a:ea typeface="+mn-ea"/>
                <a:cs typeface="+mn-ea"/>
              </a:rPr>
              <a:t>在此输入标题</a:t>
            </a:r>
            <a:endParaRPr lang="en-US" altLang="zh-CN" sz="1300" dirty="0">
              <a:solidFill>
                <a:schemeClr val="bg1">
                  <a:lumMod val="65000"/>
                </a:schemeClr>
              </a:solidFill>
              <a:latin typeface="+mn-ea"/>
              <a:ea typeface="+mn-ea"/>
              <a:cs typeface="+mn-ea"/>
            </a:endParaRPr>
          </a:p>
          <a:p>
            <a:pPr algn="ctr">
              <a:lnSpc>
                <a:spcPct val="130000"/>
              </a:lnSpc>
              <a:spcBef>
                <a:spcPts val="800"/>
              </a:spcBef>
            </a:pPr>
            <a:r>
              <a:rPr lang="zh-CN" altLang="en-US" sz="1100" dirty="0">
                <a:solidFill>
                  <a:schemeClr val="bg1">
                    <a:lumMod val="65000"/>
                  </a:schemeClr>
                </a:solidFill>
                <a:latin typeface="+mn-ea"/>
                <a:ea typeface="+mn-ea"/>
                <a:cs typeface="+mn-ea"/>
              </a:rPr>
              <a:t>在此输入您的文字在此输入您的文字在此输入您的文字在此输入您的文字</a:t>
            </a:r>
            <a:endParaRPr lang="en-US" altLang="zh-CN" sz="1100" dirty="0">
              <a:solidFill>
                <a:schemeClr val="bg1">
                  <a:lumMod val="65000"/>
                </a:schemeClr>
              </a:solidFill>
              <a:latin typeface="+mn-ea"/>
              <a:ea typeface="+mn-ea"/>
              <a:cs typeface="+mn-ea"/>
            </a:endParaRPr>
          </a:p>
        </p:txBody>
      </p:sp>
      <p:sp>
        <p:nvSpPr>
          <p:cNvPr id="33" name="矩形 32"/>
          <p:cNvSpPr/>
          <p:nvPr/>
        </p:nvSpPr>
        <p:spPr>
          <a:xfrm>
            <a:off x="7631388" y="4670241"/>
            <a:ext cx="2089391" cy="1145943"/>
          </a:xfrm>
          <a:prstGeom prst="rect">
            <a:avLst/>
          </a:prstGeom>
        </p:spPr>
        <p:txBody>
          <a:bodyPr wrap="square" lIns="121908" tIns="60954" rIns="121908" bIns="60954">
            <a:spAutoFit/>
          </a:bodyPr>
          <a:lstStyle/>
          <a:p>
            <a:pPr algn="ctr">
              <a:lnSpc>
                <a:spcPct val="130000"/>
              </a:lnSpc>
              <a:spcBef>
                <a:spcPts val="800"/>
              </a:spcBef>
            </a:pPr>
            <a:r>
              <a:rPr lang="zh-CN" altLang="en-US" sz="1300" dirty="0">
                <a:solidFill>
                  <a:schemeClr val="bg1">
                    <a:lumMod val="65000"/>
                  </a:schemeClr>
                </a:solidFill>
                <a:latin typeface="+mn-ea"/>
                <a:ea typeface="+mn-ea"/>
                <a:cs typeface="+mn-ea"/>
              </a:rPr>
              <a:t>在此输入标题</a:t>
            </a:r>
            <a:endParaRPr lang="en-US" altLang="zh-CN" sz="1300" dirty="0">
              <a:solidFill>
                <a:schemeClr val="bg1">
                  <a:lumMod val="65000"/>
                </a:schemeClr>
              </a:solidFill>
              <a:latin typeface="+mn-ea"/>
              <a:ea typeface="+mn-ea"/>
              <a:cs typeface="+mn-ea"/>
            </a:endParaRPr>
          </a:p>
          <a:p>
            <a:pPr algn="ctr">
              <a:lnSpc>
                <a:spcPct val="130000"/>
              </a:lnSpc>
              <a:spcBef>
                <a:spcPts val="800"/>
              </a:spcBef>
            </a:pPr>
            <a:r>
              <a:rPr lang="zh-CN" altLang="en-US" sz="1100" dirty="0">
                <a:solidFill>
                  <a:schemeClr val="bg1">
                    <a:lumMod val="65000"/>
                  </a:schemeClr>
                </a:solidFill>
                <a:latin typeface="+mn-ea"/>
                <a:ea typeface="+mn-ea"/>
                <a:cs typeface="+mn-ea"/>
              </a:rPr>
              <a:t>在此输入您的文字在此输入您的文字在此输入您的文字在此输入您的文字</a:t>
            </a:r>
            <a:endParaRPr lang="en-US" altLang="zh-CN" sz="1100" dirty="0">
              <a:solidFill>
                <a:schemeClr val="bg1">
                  <a:lumMod val="65000"/>
                </a:schemeClr>
              </a:solidFill>
              <a:latin typeface="+mn-ea"/>
              <a:ea typeface="+mn-ea"/>
              <a:cs typeface="+mn-ea"/>
            </a:endParaRPr>
          </a:p>
        </p:txBody>
      </p:sp>
      <p:sp>
        <p:nvSpPr>
          <p:cNvPr id="2" name="标题 1"/>
          <p:cNvSpPr>
            <a:spLocks noGrp="1"/>
          </p:cNvSpPr>
          <p:nvPr>
            <p:ph type="title"/>
          </p:nvPr>
        </p:nvSpPr>
        <p:spPr/>
        <p:txBody>
          <a:bodyPr/>
          <a:lstStyle/>
          <a:p>
            <a:r>
              <a:rPr lang="zh-CN" altLang="en-US" dirty="0">
                <a:ea typeface="+mn-ea"/>
                <a:cs typeface="+mn-ea"/>
              </a:rPr>
              <a:t>单击此处添加标题</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300" fill="hold"/>
                                        <p:tgtEl>
                                          <p:spTgt spid="17"/>
                                        </p:tgtEl>
                                        <p:attrNameLst>
                                          <p:attrName>ppt_w</p:attrName>
                                        </p:attrNameLst>
                                      </p:cBhvr>
                                      <p:tavLst>
                                        <p:tav tm="0">
                                          <p:val>
                                            <p:fltVal val="0"/>
                                          </p:val>
                                        </p:tav>
                                        <p:tav tm="100000">
                                          <p:val>
                                            <p:strVal val="#ppt_w"/>
                                          </p:val>
                                        </p:tav>
                                      </p:tavLst>
                                    </p:anim>
                                    <p:anim calcmode="lin" valueType="num">
                                      <p:cBhvr>
                                        <p:cTn id="8" dur="300" fill="hold"/>
                                        <p:tgtEl>
                                          <p:spTgt spid="17"/>
                                        </p:tgtEl>
                                        <p:attrNameLst>
                                          <p:attrName>ppt_h</p:attrName>
                                        </p:attrNameLst>
                                      </p:cBhvr>
                                      <p:tavLst>
                                        <p:tav tm="0">
                                          <p:val>
                                            <p:fltVal val="0"/>
                                          </p:val>
                                        </p:tav>
                                        <p:tav tm="100000">
                                          <p:val>
                                            <p:strVal val="#ppt_h"/>
                                          </p:val>
                                        </p:tav>
                                      </p:tavLst>
                                    </p:anim>
                                    <p:animEffect transition="in" filter="fade">
                                      <p:cBhvr>
                                        <p:cTn id="9" dur="300"/>
                                        <p:tgtEl>
                                          <p:spTgt spid="17"/>
                                        </p:tgtEl>
                                      </p:cBhvr>
                                    </p:animEffect>
                                  </p:childTnLst>
                                </p:cTn>
                              </p:par>
                            </p:childTnLst>
                          </p:cTn>
                        </p:par>
                        <p:par>
                          <p:cTn id="10" fill="hold">
                            <p:stCondLst>
                              <p:cond delay="500"/>
                            </p:stCondLst>
                            <p:childTnLst>
                              <p:par>
                                <p:cTn id="11" presetID="47" presetClass="entr" presetSubtype="0" fill="hold" grpId="0" nodeType="after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fade">
                                      <p:cBhvr>
                                        <p:cTn id="13" dur="300"/>
                                        <p:tgtEl>
                                          <p:spTgt spid="27"/>
                                        </p:tgtEl>
                                      </p:cBhvr>
                                    </p:animEffect>
                                    <p:anim calcmode="lin" valueType="num">
                                      <p:cBhvr>
                                        <p:cTn id="14" dur="300" fill="hold"/>
                                        <p:tgtEl>
                                          <p:spTgt spid="27"/>
                                        </p:tgtEl>
                                        <p:attrNameLst>
                                          <p:attrName>ppt_x</p:attrName>
                                        </p:attrNameLst>
                                      </p:cBhvr>
                                      <p:tavLst>
                                        <p:tav tm="0">
                                          <p:val>
                                            <p:strVal val="#ppt_x"/>
                                          </p:val>
                                        </p:tav>
                                        <p:tav tm="100000">
                                          <p:val>
                                            <p:strVal val="#ppt_x"/>
                                          </p:val>
                                        </p:tav>
                                      </p:tavLst>
                                    </p:anim>
                                    <p:anim calcmode="lin" valueType="num">
                                      <p:cBhvr>
                                        <p:cTn id="15" dur="300" fill="hold"/>
                                        <p:tgtEl>
                                          <p:spTgt spid="27"/>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300" fill="hold"/>
                                        <p:tgtEl>
                                          <p:spTgt spid="18"/>
                                        </p:tgtEl>
                                        <p:attrNameLst>
                                          <p:attrName>ppt_w</p:attrName>
                                        </p:attrNameLst>
                                      </p:cBhvr>
                                      <p:tavLst>
                                        <p:tav tm="0">
                                          <p:val>
                                            <p:fltVal val="0"/>
                                          </p:val>
                                        </p:tav>
                                        <p:tav tm="100000">
                                          <p:val>
                                            <p:strVal val="#ppt_w"/>
                                          </p:val>
                                        </p:tav>
                                      </p:tavLst>
                                    </p:anim>
                                    <p:anim calcmode="lin" valueType="num">
                                      <p:cBhvr>
                                        <p:cTn id="20" dur="300" fill="hold"/>
                                        <p:tgtEl>
                                          <p:spTgt spid="18"/>
                                        </p:tgtEl>
                                        <p:attrNameLst>
                                          <p:attrName>ppt_h</p:attrName>
                                        </p:attrNameLst>
                                      </p:cBhvr>
                                      <p:tavLst>
                                        <p:tav tm="0">
                                          <p:val>
                                            <p:fltVal val="0"/>
                                          </p:val>
                                        </p:tav>
                                        <p:tav tm="100000">
                                          <p:val>
                                            <p:strVal val="#ppt_h"/>
                                          </p:val>
                                        </p:tav>
                                      </p:tavLst>
                                    </p:anim>
                                    <p:animEffect transition="in" filter="fade">
                                      <p:cBhvr>
                                        <p:cTn id="21" dur="300"/>
                                        <p:tgtEl>
                                          <p:spTgt spid="18"/>
                                        </p:tgtEl>
                                      </p:cBhvr>
                                    </p:animEffect>
                                  </p:childTnLst>
                                </p:cTn>
                              </p:par>
                            </p:childTnLst>
                          </p:cTn>
                        </p:par>
                        <p:par>
                          <p:cTn id="22" fill="hold">
                            <p:stCondLst>
                              <p:cond delay="1500"/>
                            </p:stCondLst>
                            <p:childTnLst>
                              <p:par>
                                <p:cTn id="23" presetID="47" presetClass="entr" presetSubtype="0" fill="hold" grpId="0" nodeType="after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300"/>
                                        <p:tgtEl>
                                          <p:spTgt spid="28"/>
                                        </p:tgtEl>
                                      </p:cBhvr>
                                    </p:animEffect>
                                    <p:anim calcmode="lin" valueType="num">
                                      <p:cBhvr>
                                        <p:cTn id="26" dur="300" fill="hold"/>
                                        <p:tgtEl>
                                          <p:spTgt spid="28"/>
                                        </p:tgtEl>
                                        <p:attrNameLst>
                                          <p:attrName>ppt_x</p:attrName>
                                        </p:attrNameLst>
                                      </p:cBhvr>
                                      <p:tavLst>
                                        <p:tav tm="0">
                                          <p:val>
                                            <p:strVal val="#ppt_x"/>
                                          </p:val>
                                        </p:tav>
                                        <p:tav tm="100000">
                                          <p:val>
                                            <p:strVal val="#ppt_x"/>
                                          </p:val>
                                        </p:tav>
                                      </p:tavLst>
                                    </p:anim>
                                    <p:anim calcmode="lin" valueType="num">
                                      <p:cBhvr>
                                        <p:cTn id="27" dur="300" fill="hold"/>
                                        <p:tgtEl>
                                          <p:spTgt spid="28"/>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p:cTn id="31" dur="300" fill="hold"/>
                                        <p:tgtEl>
                                          <p:spTgt spid="19"/>
                                        </p:tgtEl>
                                        <p:attrNameLst>
                                          <p:attrName>ppt_w</p:attrName>
                                        </p:attrNameLst>
                                      </p:cBhvr>
                                      <p:tavLst>
                                        <p:tav tm="0">
                                          <p:val>
                                            <p:fltVal val="0"/>
                                          </p:val>
                                        </p:tav>
                                        <p:tav tm="100000">
                                          <p:val>
                                            <p:strVal val="#ppt_w"/>
                                          </p:val>
                                        </p:tav>
                                      </p:tavLst>
                                    </p:anim>
                                    <p:anim calcmode="lin" valueType="num">
                                      <p:cBhvr>
                                        <p:cTn id="32" dur="300" fill="hold"/>
                                        <p:tgtEl>
                                          <p:spTgt spid="19"/>
                                        </p:tgtEl>
                                        <p:attrNameLst>
                                          <p:attrName>ppt_h</p:attrName>
                                        </p:attrNameLst>
                                      </p:cBhvr>
                                      <p:tavLst>
                                        <p:tav tm="0">
                                          <p:val>
                                            <p:fltVal val="0"/>
                                          </p:val>
                                        </p:tav>
                                        <p:tav tm="100000">
                                          <p:val>
                                            <p:strVal val="#ppt_h"/>
                                          </p:val>
                                        </p:tav>
                                      </p:tavLst>
                                    </p:anim>
                                    <p:animEffect transition="in" filter="fade">
                                      <p:cBhvr>
                                        <p:cTn id="33" dur="300"/>
                                        <p:tgtEl>
                                          <p:spTgt spid="19"/>
                                        </p:tgtEl>
                                      </p:cBhvr>
                                    </p:animEffect>
                                  </p:childTnLst>
                                </p:cTn>
                              </p:par>
                            </p:childTnLst>
                          </p:cTn>
                        </p:par>
                        <p:par>
                          <p:cTn id="34" fill="hold">
                            <p:stCondLst>
                              <p:cond delay="2500"/>
                            </p:stCondLst>
                            <p:childTnLst>
                              <p:par>
                                <p:cTn id="35" presetID="47" presetClass="entr" presetSubtype="0" fill="hold" grpId="0" nodeType="afterEffect">
                                  <p:stCondLst>
                                    <p:cond delay="0"/>
                                  </p:stCondLst>
                                  <p:childTnLst>
                                    <p:set>
                                      <p:cBhvr>
                                        <p:cTn id="36" dur="1" fill="hold">
                                          <p:stCondLst>
                                            <p:cond delay="0"/>
                                          </p:stCondLst>
                                        </p:cTn>
                                        <p:tgtEl>
                                          <p:spTgt spid="29"/>
                                        </p:tgtEl>
                                        <p:attrNameLst>
                                          <p:attrName>style.visibility</p:attrName>
                                        </p:attrNameLst>
                                      </p:cBhvr>
                                      <p:to>
                                        <p:strVal val="visible"/>
                                      </p:to>
                                    </p:set>
                                    <p:animEffect transition="in" filter="fade">
                                      <p:cBhvr>
                                        <p:cTn id="37" dur="300"/>
                                        <p:tgtEl>
                                          <p:spTgt spid="29"/>
                                        </p:tgtEl>
                                      </p:cBhvr>
                                    </p:animEffect>
                                    <p:anim calcmode="lin" valueType="num">
                                      <p:cBhvr>
                                        <p:cTn id="38" dur="300" fill="hold"/>
                                        <p:tgtEl>
                                          <p:spTgt spid="29"/>
                                        </p:tgtEl>
                                        <p:attrNameLst>
                                          <p:attrName>ppt_x</p:attrName>
                                        </p:attrNameLst>
                                      </p:cBhvr>
                                      <p:tavLst>
                                        <p:tav tm="0">
                                          <p:val>
                                            <p:strVal val="#ppt_x"/>
                                          </p:val>
                                        </p:tav>
                                        <p:tav tm="100000">
                                          <p:val>
                                            <p:strVal val="#ppt_x"/>
                                          </p:val>
                                        </p:tav>
                                      </p:tavLst>
                                    </p:anim>
                                    <p:anim calcmode="lin" valueType="num">
                                      <p:cBhvr>
                                        <p:cTn id="39" dur="300" fill="hold"/>
                                        <p:tgtEl>
                                          <p:spTgt spid="29"/>
                                        </p:tgtEl>
                                        <p:attrNameLst>
                                          <p:attrName>ppt_y</p:attrName>
                                        </p:attrNameLst>
                                      </p:cBhvr>
                                      <p:tavLst>
                                        <p:tav tm="0">
                                          <p:val>
                                            <p:strVal val="#ppt_y-.1"/>
                                          </p:val>
                                        </p:tav>
                                        <p:tav tm="100000">
                                          <p:val>
                                            <p:strVal val="#ppt_y"/>
                                          </p:val>
                                        </p:tav>
                                      </p:tavLst>
                                    </p:anim>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300" fill="hold"/>
                                        <p:tgtEl>
                                          <p:spTgt spid="20"/>
                                        </p:tgtEl>
                                        <p:attrNameLst>
                                          <p:attrName>ppt_w</p:attrName>
                                        </p:attrNameLst>
                                      </p:cBhvr>
                                      <p:tavLst>
                                        <p:tav tm="0">
                                          <p:val>
                                            <p:fltVal val="0"/>
                                          </p:val>
                                        </p:tav>
                                        <p:tav tm="100000">
                                          <p:val>
                                            <p:strVal val="#ppt_w"/>
                                          </p:val>
                                        </p:tav>
                                      </p:tavLst>
                                    </p:anim>
                                    <p:anim calcmode="lin" valueType="num">
                                      <p:cBhvr>
                                        <p:cTn id="44" dur="300" fill="hold"/>
                                        <p:tgtEl>
                                          <p:spTgt spid="20"/>
                                        </p:tgtEl>
                                        <p:attrNameLst>
                                          <p:attrName>ppt_h</p:attrName>
                                        </p:attrNameLst>
                                      </p:cBhvr>
                                      <p:tavLst>
                                        <p:tav tm="0">
                                          <p:val>
                                            <p:fltVal val="0"/>
                                          </p:val>
                                        </p:tav>
                                        <p:tav tm="100000">
                                          <p:val>
                                            <p:strVal val="#ppt_h"/>
                                          </p:val>
                                        </p:tav>
                                      </p:tavLst>
                                    </p:anim>
                                    <p:animEffect transition="in" filter="fade">
                                      <p:cBhvr>
                                        <p:cTn id="45" dur="300"/>
                                        <p:tgtEl>
                                          <p:spTgt spid="20"/>
                                        </p:tgtEl>
                                      </p:cBhvr>
                                    </p:animEffect>
                                  </p:childTnLst>
                                </p:cTn>
                              </p:par>
                            </p:childTnLst>
                          </p:cTn>
                        </p:par>
                        <p:par>
                          <p:cTn id="46" fill="hold">
                            <p:stCondLst>
                              <p:cond delay="3500"/>
                            </p:stCondLst>
                            <p:childTnLst>
                              <p:par>
                                <p:cTn id="47" presetID="47" presetClass="entr" presetSubtype="0" fill="hold" grpId="0" nodeType="after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fade">
                                      <p:cBhvr>
                                        <p:cTn id="49" dur="300"/>
                                        <p:tgtEl>
                                          <p:spTgt spid="30"/>
                                        </p:tgtEl>
                                      </p:cBhvr>
                                    </p:animEffect>
                                    <p:anim calcmode="lin" valueType="num">
                                      <p:cBhvr>
                                        <p:cTn id="50" dur="300" fill="hold"/>
                                        <p:tgtEl>
                                          <p:spTgt spid="30"/>
                                        </p:tgtEl>
                                        <p:attrNameLst>
                                          <p:attrName>ppt_x</p:attrName>
                                        </p:attrNameLst>
                                      </p:cBhvr>
                                      <p:tavLst>
                                        <p:tav tm="0">
                                          <p:val>
                                            <p:strVal val="#ppt_x"/>
                                          </p:val>
                                        </p:tav>
                                        <p:tav tm="100000">
                                          <p:val>
                                            <p:strVal val="#ppt_x"/>
                                          </p:val>
                                        </p:tav>
                                      </p:tavLst>
                                    </p:anim>
                                    <p:anim calcmode="lin" valueType="num">
                                      <p:cBhvr>
                                        <p:cTn id="51" dur="300" fill="hold"/>
                                        <p:tgtEl>
                                          <p:spTgt spid="30"/>
                                        </p:tgtEl>
                                        <p:attrNameLst>
                                          <p:attrName>ppt_y</p:attrName>
                                        </p:attrNameLst>
                                      </p:cBhvr>
                                      <p:tavLst>
                                        <p:tav tm="0">
                                          <p:val>
                                            <p:strVal val="#ppt_y-.1"/>
                                          </p:val>
                                        </p:tav>
                                        <p:tav tm="100000">
                                          <p:val>
                                            <p:strVal val="#ppt_y"/>
                                          </p:val>
                                        </p:tav>
                                      </p:tavLst>
                                    </p:anim>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1"/>
                                        </p:tgtEl>
                                        <p:attrNameLst>
                                          <p:attrName>style.visibility</p:attrName>
                                        </p:attrNameLst>
                                      </p:cBhvr>
                                      <p:to>
                                        <p:strVal val="visible"/>
                                      </p:to>
                                    </p:set>
                                    <p:anim calcmode="lin" valueType="num">
                                      <p:cBhvr>
                                        <p:cTn id="55" dur="300" fill="hold"/>
                                        <p:tgtEl>
                                          <p:spTgt spid="21"/>
                                        </p:tgtEl>
                                        <p:attrNameLst>
                                          <p:attrName>ppt_w</p:attrName>
                                        </p:attrNameLst>
                                      </p:cBhvr>
                                      <p:tavLst>
                                        <p:tav tm="0">
                                          <p:val>
                                            <p:fltVal val="0"/>
                                          </p:val>
                                        </p:tav>
                                        <p:tav tm="100000">
                                          <p:val>
                                            <p:strVal val="#ppt_w"/>
                                          </p:val>
                                        </p:tav>
                                      </p:tavLst>
                                    </p:anim>
                                    <p:anim calcmode="lin" valueType="num">
                                      <p:cBhvr>
                                        <p:cTn id="56" dur="300" fill="hold"/>
                                        <p:tgtEl>
                                          <p:spTgt spid="21"/>
                                        </p:tgtEl>
                                        <p:attrNameLst>
                                          <p:attrName>ppt_h</p:attrName>
                                        </p:attrNameLst>
                                      </p:cBhvr>
                                      <p:tavLst>
                                        <p:tav tm="0">
                                          <p:val>
                                            <p:fltVal val="0"/>
                                          </p:val>
                                        </p:tav>
                                        <p:tav tm="100000">
                                          <p:val>
                                            <p:strVal val="#ppt_h"/>
                                          </p:val>
                                        </p:tav>
                                      </p:tavLst>
                                    </p:anim>
                                    <p:animEffect transition="in" filter="fade">
                                      <p:cBhvr>
                                        <p:cTn id="57" dur="300"/>
                                        <p:tgtEl>
                                          <p:spTgt spid="21"/>
                                        </p:tgtEl>
                                      </p:cBhvr>
                                    </p:animEffect>
                                  </p:childTnLst>
                                </p:cTn>
                              </p:par>
                            </p:childTnLst>
                          </p:cTn>
                        </p:par>
                        <p:par>
                          <p:cTn id="58" fill="hold">
                            <p:stCondLst>
                              <p:cond delay="4500"/>
                            </p:stCondLst>
                            <p:childTnLst>
                              <p:par>
                                <p:cTn id="59" presetID="22" presetClass="entr" presetSubtype="1" fill="hold" grpId="0" nodeType="afterEffect">
                                  <p:stCondLst>
                                    <p:cond delay="0"/>
                                  </p:stCondLst>
                                  <p:childTnLst>
                                    <p:set>
                                      <p:cBhvr>
                                        <p:cTn id="60" dur="1" fill="hold">
                                          <p:stCondLst>
                                            <p:cond delay="0"/>
                                          </p:stCondLst>
                                        </p:cTn>
                                        <p:tgtEl>
                                          <p:spTgt spid="24"/>
                                        </p:tgtEl>
                                        <p:attrNameLst>
                                          <p:attrName>style.visibility</p:attrName>
                                        </p:attrNameLst>
                                      </p:cBhvr>
                                      <p:to>
                                        <p:strVal val="visible"/>
                                      </p:to>
                                    </p:set>
                                    <p:animEffect transition="in" filter="wipe(up)">
                                      <p:cBhvr>
                                        <p:cTn id="61" dur="300"/>
                                        <p:tgtEl>
                                          <p:spTgt spid="24"/>
                                        </p:tgtEl>
                                      </p:cBhvr>
                                    </p:animEffect>
                                  </p:childTnLst>
                                </p:cTn>
                              </p:par>
                            </p:childTnLst>
                          </p:cTn>
                        </p:par>
                        <p:par>
                          <p:cTn id="62" fill="hold">
                            <p:stCondLst>
                              <p:cond delay="5000"/>
                            </p:stCondLst>
                            <p:childTnLst>
                              <p:par>
                                <p:cTn id="63" presetID="42" presetClass="entr" presetSubtype="0" fill="hold" grpId="0" nodeType="afterEffect">
                                  <p:stCondLst>
                                    <p:cond delay="0"/>
                                  </p:stCondLst>
                                  <p:childTnLst>
                                    <p:set>
                                      <p:cBhvr>
                                        <p:cTn id="64" dur="1" fill="hold">
                                          <p:stCondLst>
                                            <p:cond delay="0"/>
                                          </p:stCondLst>
                                        </p:cTn>
                                        <p:tgtEl>
                                          <p:spTgt spid="31"/>
                                        </p:tgtEl>
                                        <p:attrNameLst>
                                          <p:attrName>style.visibility</p:attrName>
                                        </p:attrNameLst>
                                      </p:cBhvr>
                                      <p:to>
                                        <p:strVal val="visible"/>
                                      </p:to>
                                    </p:set>
                                    <p:animEffect transition="in" filter="fade">
                                      <p:cBhvr>
                                        <p:cTn id="65" dur="300"/>
                                        <p:tgtEl>
                                          <p:spTgt spid="31"/>
                                        </p:tgtEl>
                                      </p:cBhvr>
                                    </p:animEffect>
                                    <p:anim calcmode="lin" valueType="num">
                                      <p:cBhvr>
                                        <p:cTn id="66" dur="300" fill="hold"/>
                                        <p:tgtEl>
                                          <p:spTgt spid="31"/>
                                        </p:tgtEl>
                                        <p:attrNameLst>
                                          <p:attrName>ppt_x</p:attrName>
                                        </p:attrNameLst>
                                      </p:cBhvr>
                                      <p:tavLst>
                                        <p:tav tm="0">
                                          <p:val>
                                            <p:strVal val="#ppt_x"/>
                                          </p:val>
                                        </p:tav>
                                        <p:tav tm="100000">
                                          <p:val>
                                            <p:strVal val="#ppt_x"/>
                                          </p:val>
                                        </p:tav>
                                      </p:tavLst>
                                    </p:anim>
                                    <p:anim calcmode="lin" valueType="num">
                                      <p:cBhvr>
                                        <p:cTn id="67" dur="300" fill="hold"/>
                                        <p:tgtEl>
                                          <p:spTgt spid="31"/>
                                        </p:tgtEl>
                                        <p:attrNameLst>
                                          <p:attrName>ppt_y</p:attrName>
                                        </p:attrNameLst>
                                      </p:cBhvr>
                                      <p:tavLst>
                                        <p:tav tm="0">
                                          <p:val>
                                            <p:strVal val="#ppt_y+.1"/>
                                          </p:val>
                                        </p:tav>
                                        <p:tav tm="100000">
                                          <p:val>
                                            <p:strVal val="#ppt_y"/>
                                          </p:val>
                                        </p:tav>
                                      </p:tavLst>
                                    </p:anim>
                                  </p:childTnLst>
                                </p:cTn>
                              </p:par>
                            </p:childTnLst>
                          </p:cTn>
                        </p:par>
                        <p:par>
                          <p:cTn id="68" fill="hold">
                            <p:stCondLst>
                              <p:cond delay="5500"/>
                            </p:stCondLst>
                            <p:childTnLst>
                              <p:par>
                                <p:cTn id="69" presetID="53" presetClass="entr" presetSubtype="16" fill="hold" grpId="0" nodeType="afterEffect">
                                  <p:stCondLst>
                                    <p:cond delay="0"/>
                                  </p:stCondLst>
                                  <p:childTnLst>
                                    <p:set>
                                      <p:cBhvr>
                                        <p:cTn id="70" dur="1" fill="hold">
                                          <p:stCondLst>
                                            <p:cond delay="0"/>
                                          </p:stCondLst>
                                        </p:cTn>
                                        <p:tgtEl>
                                          <p:spTgt spid="23"/>
                                        </p:tgtEl>
                                        <p:attrNameLst>
                                          <p:attrName>style.visibility</p:attrName>
                                        </p:attrNameLst>
                                      </p:cBhvr>
                                      <p:to>
                                        <p:strVal val="visible"/>
                                      </p:to>
                                    </p:set>
                                    <p:anim calcmode="lin" valueType="num">
                                      <p:cBhvr>
                                        <p:cTn id="71" dur="300" fill="hold"/>
                                        <p:tgtEl>
                                          <p:spTgt spid="23"/>
                                        </p:tgtEl>
                                        <p:attrNameLst>
                                          <p:attrName>ppt_w</p:attrName>
                                        </p:attrNameLst>
                                      </p:cBhvr>
                                      <p:tavLst>
                                        <p:tav tm="0">
                                          <p:val>
                                            <p:fltVal val="0"/>
                                          </p:val>
                                        </p:tav>
                                        <p:tav tm="100000">
                                          <p:val>
                                            <p:strVal val="#ppt_w"/>
                                          </p:val>
                                        </p:tav>
                                      </p:tavLst>
                                    </p:anim>
                                    <p:anim calcmode="lin" valueType="num">
                                      <p:cBhvr>
                                        <p:cTn id="72" dur="300" fill="hold"/>
                                        <p:tgtEl>
                                          <p:spTgt spid="23"/>
                                        </p:tgtEl>
                                        <p:attrNameLst>
                                          <p:attrName>ppt_h</p:attrName>
                                        </p:attrNameLst>
                                      </p:cBhvr>
                                      <p:tavLst>
                                        <p:tav tm="0">
                                          <p:val>
                                            <p:fltVal val="0"/>
                                          </p:val>
                                        </p:tav>
                                        <p:tav tm="100000">
                                          <p:val>
                                            <p:strVal val="#ppt_h"/>
                                          </p:val>
                                        </p:tav>
                                      </p:tavLst>
                                    </p:anim>
                                    <p:animEffect transition="in" filter="fade">
                                      <p:cBhvr>
                                        <p:cTn id="73" dur="300"/>
                                        <p:tgtEl>
                                          <p:spTgt spid="23"/>
                                        </p:tgtEl>
                                      </p:cBhvr>
                                    </p:animEffect>
                                  </p:childTnLst>
                                </p:cTn>
                              </p:par>
                            </p:childTnLst>
                          </p:cTn>
                        </p:par>
                        <p:par>
                          <p:cTn id="74" fill="hold">
                            <p:stCondLst>
                              <p:cond delay="6000"/>
                            </p:stCondLst>
                            <p:childTnLst>
                              <p:par>
                                <p:cTn id="75" presetID="22" presetClass="entr" presetSubtype="1" fill="hold" grpId="0"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up)">
                                      <p:cBhvr>
                                        <p:cTn id="77" dur="300"/>
                                        <p:tgtEl>
                                          <p:spTgt spid="25"/>
                                        </p:tgtEl>
                                      </p:cBhvr>
                                    </p:animEffect>
                                  </p:childTnLst>
                                </p:cTn>
                              </p:par>
                            </p:childTnLst>
                          </p:cTn>
                        </p:par>
                        <p:par>
                          <p:cTn id="78" fill="hold">
                            <p:stCondLst>
                              <p:cond delay="6500"/>
                            </p:stCondLst>
                            <p:childTnLst>
                              <p:par>
                                <p:cTn id="79" presetID="42" presetClass="entr" presetSubtype="0" fill="hold" grpId="0" nodeType="afterEffect">
                                  <p:stCondLst>
                                    <p:cond delay="0"/>
                                  </p:stCondLst>
                                  <p:childTnLst>
                                    <p:set>
                                      <p:cBhvr>
                                        <p:cTn id="80" dur="1" fill="hold">
                                          <p:stCondLst>
                                            <p:cond delay="0"/>
                                          </p:stCondLst>
                                        </p:cTn>
                                        <p:tgtEl>
                                          <p:spTgt spid="32"/>
                                        </p:tgtEl>
                                        <p:attrNameLst>
                                          <p:attrName>style.visibility</p:attrName>
                                        </p:attrNameLst>
                                      </p:cBhvr>
                                      <p:to>
                                        <p:strVal val="visible"/>
                                      </p:to>
                                    </p:set>
                                    <p:animEffect transition="in" filter="fade">
                                      <p:cBhvr>
                                        <p:cTn id="81" dur="300"/>
                                        <p:tgtEl>
                                          <p:spTgt spid="32"/>
                                        </p:tgtEl>
                                      </p:cBhvr>
                                    </p:animEffect>
                                    <p:anim calcmode="lin" valueType="num">
                                      <p:cBhvr>
                                        <p:cTn id="82" dur="300" fill="hold"/>
                                        <p:tgtEl>
                                          <p:spTgt spid="32"/>
                                        </p:tgtEl>
                                        <p:attrNameLst>
                                          <p:attrName>ppt_x</p:attrName>
                                        </p:attrNameLst>
                                      </p:cBhvr>
                                      <p:tavLst>
                                        <p:tav tm="0">
                                          <p:val>
                                            <p:strVal val="#ppt_x"/>
                                          </p:val>
                                        </p:tav>
                                        <p:tav tm="100000">
                                          <p:val>
                                            <p:strVal val="#ppt_x"/>
                                          </p:val>
                                        </p:tav>
                                      </p:tavLst>
                                    </p:anim>
                                    <p:anim calcmode="lin" valueType="num">
                                      <p:cBhvr>
                                        <p:cTn id="83" dur="300" fill="hold"/>
                                        <p:tgtEl>
                                          <p:spTgt spid="32"/>
                                        </p:tgtEl>
                                        <p:attrNameLst>
                                          <p:attrName>ppt_y</p:attrName>
                                        </p:attrNameLst>
                                      </p:cBhvr>
                                      <p:tavLst>
                                        <p:tav tm="0">
                                          <p:val>
                                            <p:strVal val="#ppt_y+.1"/>
                                          </p:val>
                                        </p:tav>
                                        <p:tav tm="100000">
                                          <p:val>
                                            <p:strVal val="#ppt_y"/>
                                          </p:val>
                                        </p:tav>
                                      </p:tavLst>
                                    </p:anim>
                                  </p:childTnLst>
                                </p:cTn>
                              </p:par>
                            </p:childTnLst>
                          </p:cTn>
                        </p:par>
                        <p:par>
                          <p:cTn id="84" fill="hold">
                            <p:stCondLst>
                              <p:cond delay="7000"/>
                            </p:stCondLst>
                            <p:childTnLst>
                              <p:par>
                                <p:cTn id="85" presetID="53" presetClass="entr" presetSubtype="16" fill="hold" grpId="0" nodeType="afterEffect">
                                  <p:stCondLst>
                                    <p:cond delay="0"/>
                                  </p:stCondLst>
                                  <p:childTnLst>
                                    <p:set>
                                      <p:cBhvr>
                                        <p:cTn id="86" dur="1" fill="hold">
                                          <p:stCondLst>
                                            <p:cond delay="0"/>
                                          </p:stCondLst>
                                        </p:cTn>
                                        <p:tgtEl>
                                          <p:spTgt spid="22"/>
                                        </p:tgtEl>
                                        <p:attrNameLst>
                                          <p:attrName>style.visibility</p:attrName>
                                        </p:attrNameLst>
                                      </p:cBhvr>
                                      <p:to>
                                        <p:strVal val="visible"/>
                                      </p:to>
                                    </p:set>
                                    <p:anim calcmode="lin" valueType="num">
                                      <p:cBhvr>
                                        <p:cTn id="87" dur="300" fill="hold"/>
                                        <p:tgtEl>
                                          <p:spTgt spid="22"/>
                                        </p:tgtEl>
                                        <p:attrNameLst>
                                          <p:attrName>ppt_w</p:attrName>
                                        </p:attrNameLst>
                                      </p:cBhvr>
                                      <p:tavLst>
                                        <p:tav tm="0">
                                          <p:val>
                                            <p:fltVal val="0"/>
                                          </p:val>
                                        </p:tav>
                                        <p:tav tm="100000">
                                          <p:val>
                                            <p:strVal val="#ppt_w"/>
                                          </p:val>
                                        </p:tav>
                                      </p:tavLst>
                                    </p:anim>
                                    <p:anim calcmode="lin" valueType="num">
                                      <p:cBhvr>
                                        <p:cTn id="88" dur="300" fill="hold"/>
                                        <p:tgtEl>
                                          <p:spTgt spid="22"/>
                                        </p:tgtEl>
                                        <p:attrNameLst>
                                          <p:attrName>ppt_h</p:attrName>
                                        </p:attrNameLst>
                                      </p:cBhvr>
                                      <p:tavLst>
                                        <p:tav tm="0">
                                          <p:val>
                                            <p:fltVal val="0"/>
                                          </p:val>
                                        </p:tav>
                                        <p:tav tm="100000">
                                          <p:val>
                                            <p:strVal val="#ppt_h"/>
                                          </p:val>
                                        </p:tav>
                                      </p:tavLst>
                                    </p:anim>
                                    <p:animEffect transition="in" filter="fade">
                                      <p:cBhvr>
                                        <p:cTn id="89" dur="300"/>
                                        <p:tgtEl>
                                          <p:spTgt spid="22"/>
                                        </p:tgtEl>
                                      </p:cBhvr>
                                    </p:animEffect>
                                  </p:childTnLst>
                                </p:cTn>
                              </p:par>
                            </p:childTnLst>
                          </p:cTn>
                        </p:par>
                        <p:par>
                          <p:cTn id="90" fill="hold">
                            <p:stCondLst>
                              <p:cond delay="7500"/>
                            </p:stCondLst>
                            <p:childTnLst>
                              <p:par>
                                <p:cTn id="91" presetID="22" presetClass="entr" presetSubtype="1" fill="hold" grpId="0" nodeType="afterEffect">
                                  <p:stCondLst>
                                    <p:cond delay="0"/>
                                  </p:stCondLst>
                                  <p:childTnLst>
                                    <p:set>
                                      <p:cBhvr>
                                        <p:cTn id="92" dur="1" fill="hold">
                                          <p:stCondLst>
                                            <p:cond delay="0"/>
                                          </p:stCondLst>
                                        </p:cTn>
                                        <p:tgtEl>
                                          <p:spTgt spid="26"/>
                                        </p:tgtEl>
                                        <p:attrNameLst>
                                          <p:attrName>style.visibility</p:attrName>
                                        </p:attrNameLst>
                                      </p:cBhvr>
                                      <p:to>
                                        <p:strVal val="visible"/>
                                      </p:to>
                                    </p:set>
                                    <p:animEffect transition="in" filter="wipe(up)">
                                      <p:cBhvr>
                                        <p:cTn id="93" dur="300"/>
                                        <p:tgtEl>
                                          <p:spTgt spid="26"/>
                                        </p:tgtEl>
                                      </p:cBhvr>
                                    </p:animEffect>
                                  </p:childTnLst>
                                </p:cTn>
                              </p:par>
                            </p:childTnLst>
                          </p:cTn>
                        </p:par>
                        <p:par>
                          <p:cTn id="94" fill="hold">
                            <p:stCondLst>
                              <p:cond delay="8000"/>
                            </p:stCondLst>
                            <p:childTnLst>
                              <p:par>
                                <p:cTn id="95" presetID="42" presetClass="entr" presetSubtype="0" fill="hold" grpId="0" nodeType="afterEffect">
                                  <p:stCondLst>
                                    <p:cond delay="0"/>
                                  </p:stCondLst>
                                  <p:childTnLst>
                                    <p:set>
                                      <p:cBhvr>
                                        <p:cTn id="96" dur="1" fill="hold">
                                          <p:stCondLst>
                                            <p:cond delay="0"/>
                                          </p:stCondLst>
                                        </p:cTn>
                                        <p:tgtEl>
                                          <p:spTgt spid="33"/>
                                        </p:tgtEl>
                                        <p:attrNameLst>
                                          <p:attrName>style.visibility</p:attrName>
                                        </p:attrNameLst>
                                      </p:cBhvr>
                                      <p:to>
                                        <p:strVal val="visible"/>
                                      </p:to>
                                    </p:set>
                                    <p:animEffect transition="in" filter="fade">
                                      <p:cBhvr>
                                        <p:cTn id="97" dur="300"/>
                                        <p:tgtEl>
                                          <p:spTgt spid="33"/>
                                        </p:tgtEl>
                                      </p:cBhvr>
                                    </p:animEffect>
                                    <p:anim calcmode="lin" valueType="num">
                                      <p:cBhvr>
                                        <p:cTn id="98" dur="300" fill="hold"/>
                                        <p:tgtEl>
                                          <p:spTgt spid="33"/>
                                        </p:tgtEl>
                                        <p:attrNameLst>
                                          <p:attrName>ppt_x</p:attrName>
                                        </p:attrNameLst>
                                      </p:cBhvr>
                                      <p:tavLst>
                                        <p:tav tm="0">
                                          <p:val>
                                            <p:strVal val="#ppt_x"/>
                                          </p:val>
                                        </p:tav>
                                        <p:tav tm="100000">
                                          <p:val>
                                            <p:strVal val="#ppt_x"/>
                                          </p:val>
                                        </p:tav>
                                      </p:tavLst>
                                    </p:anim>
                                    <p:anim calcmode="lin" valueType="num">
                                      <p:cBhvr>
                                        <p:cTn id="99" dur="3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p:bldP spid="28" grpId="0"/>
      <p:bldP spid="29" grpId="0"/>
      <p:bldP spid="30" grpId="0"/>
      <p:bldP spid="31" grpId="0"/>
      <p:bldP spid="32" grpId="0"/>
      <p:bldP spid="3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3" name="组合 82"/>
          <p:cNvGrpSpPr/>
          <p:nvPr/>
        </p:nvGrpSpPr>
        <p:grpSpPr>
          <a:xfrm>
            <a:off x="5391792" y="3040451"/>
            <a:ext cx="1408417" cy="1214153"/>
            <a:chOff x="4043843" y="2332916"/>
            <a:chExt cx="1056313" cy="910615"/>
          </a:xfrm>
        </p:grpSpPr>
        <p:sp>
          <p:nvSpPr>
            <p:cNvPr id="84" name="六边形 83"/>
            <p:cNvSpPr/>
            <p:nvPr/>
          </p:nvSpPr>
          <p:spPr>
            <a:xfrm>
              <a:off x="4043843" y="2332916"/>
              <a:ext cx="1056313" cy="910615"/>
            </a:xfrm>
            <a:prstGeom prst="hexagon">
              <a:avLst/>
            </a:prstGeom>
            <a:solidFill>
              <a:schemeClr val="tx2">
                <a:lumMod val="60000"/>
                <a:lumOff val="40000"/>
              </a:schemeClr>
            </a:solidFill>
            <a:ln w="1905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cs typeface="+mn-ea"/>
              </a:endParaRPr>
            </a:p>
          </p:txBody>
        </p:sp>
        <p:sp>
          <p:nvSpPr>
            <p:cNvPr id="85" name="矩形 84"/>
            <p:cNvSpPr/>
            <p:nvPr/>
          </p:nvSpPr>
          <p:spPr>
            <a:xfrm>
              <a:off x="4256284" y="2541677"/>
              <a:ext cx="638636" cy="440313"/>
            </a:xfrm>
            <a:prstGeom prst="rect">
              <a:avLst/>
            </a:prstGeom>
          </p:spPr>
          <p:txBody>
            <a:bodyPr wrap="none">
              <a:spAutoFit/>
            </a:bodyPr>
            <a:lstStyle/>
            <a:p>
              <a:pPr algn="ctr">
                <a:lnSpc>
                  <a:spcPct val="130000"/>
                </a:lnSpc>
              </a:pPr>
              <a:r>
                <a:rPr lang="zh-CN" altLang="en-US" sz="1300" dirty="0">
                  <a:solidFill>
                    <a:schemeClr val="bg1"/>
                  </a:solidFill>
                  <a:latin typeface="+mn-ea"/>
                  <a:ea typeface="+mn-ea"/>
                  <a:cs typeface="+mn-ea"/>
                </a:rPr>
                <a:t>在此输入</a:t>
              </a:r>
              <a:endParaRPr lang="en-US" altLang="zh-CN" sz="1300" dirty="0">
                <a:solidFill>
                  <a:schemeClr val="bg1"/>
                </a:solidFill>
                <a:latin typeface="+mn-ea"/>
                <a:ea typeface="+mn-ea"/>
                <a:cs typeface="+mn-ea"/>
              </a:endParaRPr>
            </a:p>
            <a:p>
              <a:pPr algn="ctr">
                <a:lnSpc>
                  <a:spcPct val="130000"/>
                </a:lnSpc>
              </a:pPr>
              <a:r>
                <a:rPr lang="zh-CN" altLang="en-US" sz="1300" dirty="0">
                  <a:solidFill>
                    <a:schemeClr val="bg1"/>
                  </a:solidFill>
                  <a:latin typeface="+mn-ea"/>
                  <a:ea typeface="+mn-ea"/>
                  <a:cs typeface="+mn-ea"/>
                </a:rPr>
                <a:t>您的标题</a:t>
              </a:r>
              <a:endParaRPr lang="en-US" altLang="zh-CN" sz="1300" dirty="0">
                <a:solidFill>
                  <a:schemeClr val="bg1"/>
                </a:solidFill>
                <a:latin typeface="+mn-ea"/>
                <a:ea typeface="+mn-ea"/>
                <a:cs typeface="+mn-ea"/>
              </a:endParaRPr>
            </a:p>
          </p:txBody>
        </p:sp>
      </p:grpSp>
      <p:sp>
        <p:nvSpPr>
          <p:cNvPr id="86" name="内容占位符 2"/>
          <p:cNvSpPr txBox="1"/>
          <p:nvPr/>
        </p:nvSpPr>
        <p:spPr>
          <a:xfrm>
            <a:off x="492369" y="2972726"/>
            <a:ext cx="2400000" cy="1158420"/>
          </a:xfrm>
          <a:prstGeom prst="rect">
            <a:avLst/>
          </a:prstGeom>
        </p:spPr>
        <p:txBody>
          <a:bodyPr vert="horz" lIns="121908" tIns="60954" rIns="121908" bIns="60954" rtlCol="0" anchor="t">
            <a:normAutofit/>
          </a:bodyPr>
          <a:lstStyle>
            <a:lvl1pPr marL="177800" indent="-177800" algn="l" defTabSz="685800" rtl="0" eaLnBrk="1" latinLnBrk="0" hangingPunct="1">
              <a:lnSpc>
                <a:spcPct val="90000"/>
              </a:lnSpc>
              <a:spcBef>
                <a:spcPts val="750"/>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1pPr>
            <a:lvl2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2pPr>
            <a:lvl3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3pPr>
            <a:lvl4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4pPr>
            <a:lvl5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a:lnSpc>
                <a:spcPct val="130000"/>
              </a:lnSpc>
              <a:spcBef>
                <a:spcPts val="0"/>
              </a:spcBef>
              <a:spcAft>
                <a:spcPts val="800"/>
              </a:spcAft>
              <a:buNone/>
            </a:pPr>
            <a:r>
              <a:rPr lang="zh-CN" altLang="en-US" sz="1300" dirty="0">
                <a:solidFill>
                  <a:schemeClr val="accent6"/>
                </a:solidFill>
                <a:ea typeface="+mn-ea"/>
                <a:cs typeface="+mn-ea"/>
              </a:rPr>
              <a:t>在此输入您的文字标题</a:t>
            </a:r>
            <a:endParaRPr lang="en-US" altLang="zh-CN" sz="1300" dirty="0">
              <a:solidFill>
                <a:schemeClr val="accent6"/>
              </a:solidFill>
              <a:ea typeface="+mn-ea"/>
              <a:cs typeface="+mn-ea"/>
            </a:endParaRPr>
          </a:p>
          <a:p>
            <a:pPr marL="0" indent="0" algn="r">
              <a:lnSpc>
                <a:spcPct val="130000"/>
              </a:lnSpc>
              <a:spcBef>
                <a:spcPts val="0"/>
              </a:spcBef>
              <a:spcAft>
                <a:spcPts val="800"/>
              </a:spcAft>
              <a:buNone/>
            </a:pPr>
            <a:r>
              <a:rPr lang="zh-CN" altLang="en-US" sz="1100" dirty="0">
                <a:ea typeface="+mn-ea"/>
                <a:cs typeface="+mn-ea"/>
              </a:rPr>
              <a:t>在此输入您的图表说明文字，在此输入您的图表说明文字，在此输入您的图表说明文字</a:t>
            </a:r>
          </a:p>
        </p:txBody>
      </p:sp>
      <p:sp>
        <p:nvSpPr>
          <p:cNvPr id="87" name="内容占位符 2"/>
          <p:cNvSpPr txBox="1"/>
          <p:nvPr/>
        </p:nvSpPr>
        <p:spPr>
          <a:xfrm>
            <a:off x="492369" y="1388943"/>
            <a:ext cx="2400000" cy="1158420"/>
          </a:xfrm>
          <a:prstGeom prst="rect">
            <a:avLst/>
          </a:prstGeom>
        </p:spPr>
        <p:txBody>
          <a:bodyPr vert="horz" lIns="121908" tIns="60954" rIns="121908" bIns="60954" rtlCol="0" anchor="t">
            <a:normAutofit/>
          </a:bodyPr>
          <a:lstStyle>
            <a:lvl1pPr marL="177800" indent="-177800" algn="l" defTabSz="685800" rtl="0" eaLnBrk="1" latinLnBrk="0" hangingPunct="1">
              <a:lnSpc>
                <a:spcPct val="90000"/>
              </a:lnSpc>
              <a:spcBef>
                <a:spcPts val="750"/>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1pPr>
            <a:lvl2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2pPr>
            <a:lvl3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3pPr>
            <a:lvl4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4pPr>
            <a:lvl5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a:lnSpc>
                <a:spcPct val="130000"/>
              </a:lnSpc>
              <a:spcBef>
                <a:spcPts val="0"/>
              </a:spcBef>
              <a:spcAft>
                <a:spcPts val="800"/>
              </a:spcAft>
              <a:buNone/>
            </a:pPr>
            <a:r>
              <a:rPr lang="zh-CN" altLang="en-US" sz="1300" dirty="0">
                <a:solidFill>
                  <a:schemeClr val="accent1"/>
                </a:solidFill>
                <a:ea typeface="+mn-ea"/>
                <a:cs typeface="+mn-ea"/>
              </a:rPr>
              <a:t>在此输入您的文字标题</a:t>
            </a:r>
            <a:endParaRPr lang="en-US" altLang="zh-CN" sz="1300" dirty="0">
              <a:solidFill>
                <a:schemeClr val="accent1"/>
              </a:solidFill>
              <a:ea typeface="+mn-ea"/>
              <a:cs typeface="+mn-ea"/>
            </a:endParaRPr>
          </a:p>
          <a:p>
            <a:pPr marL="0" indent="0" algn="r">
              <a:lnSpc>
                <a:spcPct val="130000"/>
              </a:lnSpc>
              <a:spcBef>
                <a:spcPts val="0"/>
              </a:spcBef>
              <a:spcAft>
                <a:spcPts val="800"/>
              </a:spcAft>
              <a:buNone/>
            </a:pPr>
            <a:r>
              <a:rPr lang="zh-CN" altLang="en-US" sz="1100" dirty="0">
                <a:ea typeface="+mn-ea"/>
                <a:cs typeface="+mn-ea"/>
              </a:rPr>
              <a:t>在此输入您的图表说明文字，在此输入您的图表说明文字，在此输入您的图表说明文字</a:t>
            </a:r>
          </a:p>
        </p:txBody>
      </p:sp>
      <p:sp>
        <p:nvSpPr>
          <p:cNvPr id="88" name="内容占位符 2"/>
          <p:cNvSpPr txBox="1"/>
          <p:nvPr/>
        </p:nvSpPr>
        <p:spPr>
          <a:xfrm>
            <a:off x="492369" y="4556509"/>
            <a:ext cx="2400000" cy="1158420"/>
          </a:xfrm>
          <a:prstGeom prst="rect">
            <a:avLst/>
          </a:prstGeom>
        </p:spPr>
        <p:txBody>
          <a:bodyPr vert="horz" lIns="121908" tIns="60954" rIns="121908" bIns="60954" rtlCol="0" anchor="t">
            <a:normAutofit/>
          </a:bodyPr>
          <a:lstStyle>
            <a:lvl1pPr marL="177800" indent="-177800" algn="l" defTabSz="685800" rtl="0" eaLnBrk="1" latinLnBrk="0" hangingPunct="1">
              <a:lnSpc>
                <a:spcPct val="90000"/>
              </a:lnSpc>
              <a:spcBef>
                <a:spcPts val="750"/>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1pPr>
            <a:lvl2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2pPr>
            <a:lvl3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3pPr>
            <a:lvl4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4pPr>
            <a:lvl5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a:lnSpc>
                <a:spcPct val="130000"/>
              </a:lnSpc>
              <a:spcBef>
                <a:spcPts val="0"/>
              </a:spcBef>
              <a:spcAft>
                <a:spcPts val="800"/>
              </a:spcAft>
              <a:buNone/>
            </a:pPr>
            <a:r>
              <a:rPr lang="zh-CN" altLang="en-US" sz="1300" dirty="0">
                <a:solidFill>
                  <a:schemeClr val="accent4"/>
                </a:solidFill>
                <a:ea typeface="+mn-ea"/>
                <a:cs typeface="+mn-ea"/>
              </a:rPr>
              <a:t>在此输入您的文字标题</a:t>
            </a:r>
            <a:endParaRPr lang="en-US" altLang="zh-CN" sz="1300" dirty="0">
              <a:solidFill>
                <a:schemeClr val="accent4"/>
              </a:solidFill>
              <a:ea typeface="+mn-ea"/>
              <a:cs typeface="+mn-ea"/>
            </a:endParaRPr>
          </a:p>
          <a:p>
            <a:pPr marL="0" indent="0" algn="r">
              <a:lnSpc>
                <a:spcPct val="130000"/>
              </a:lnSpc>
              <a:spcBef>
                <a:spcPts val="0"/>
              </a:spcBef>
              <a:spcAft>
                <a:spcPts val="800"/>
              </a:spcAft>
              <a:buNone/>
            </a:pPr>
            <a:r>
              <a:rPr lang="zh-CN" altLang="en-US" sz="1100" dirty="0">
                <a:ea typeface="+mn-ea"/>
                <a:cs typeface="+mn-ea"/>
              </a:rPr>
              <a:t>在此输入您的图表说明文字，在此输入您的图表说明文字，在此输入您的图表说明文字</a:t>
            </a:r>
          </a:p>
        </p:txBody>
      </p:sp>
      <p:sp>
        <p:nvSpPr>
          <p:cNvPr id="89" name="内容占位符 2"/>
          <p:cNvSpPr txBox="1"/>
          <p:nvPr/>
        </p:nvSpPr>
        <p:spPr>
          <a:xfrm>
            <a:off x="9337399" y="2972726"/>
            <a:ext cx="2400000" cy="1158420"/>
          </a:xfrm>
          <a:prstGeom prst="rect">
            <a:avLst/>
          </a:prstGeom>
        </p:spPr>
        <p:txBody>
          <a:bodyPr vert="horz" lIns="121908" tIns="60954" rIns="121908" bIns="60954" rtlCol="0" anchor="t">
            <a:normAutofit/>
          </a:bodyPr>
          <a:lstStyle>
            <a:lvl1pPr marL="177800" indent="-177800" algn="l" defTabSz="685800" rtl="0" eaLnBrk="1" latinLnBrk="0" hangingPunct="1">
              <a:lnSpc>
                <a:spcPct val="90000"/>
              </a:lnSpc>
              <a:spcBef>
                <a:spcPts val="750"/>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1pPr>
            <a:lvl2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2pPr>
            <a:lvl3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3pPr>
            <a:lvl4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4pPr>
            <a:lvl5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30000"/>
              </a:lnSpc>
              <a:spcBef>
                <a:spcPts val="0"/>
              </a:spcBef>
              <a:spcAft>
                <a:spcPts val="800"/>
              </a:spcAft>
              <a:buNone/>
            </a:pPr>
            <a:r>
              <a:rPr lang="zh-CN" altLang="en-US" sz="1300" dirty="0">
                <a:solidFill>
                  <a:schemeClr val="accent2"/>
                </a:solidFill>
                <a:ea typeface="+mn-ea"/>
                <a:cs typeface="+mn-ea"/>
              </a:rPr>
              <a:t>在此输入您的文字标题</a:t>
            </a:r>
            <a:endParaRPr lang="en-US" altLang="zh-CN" sz="1300" dirty="0">
              <a:solidFill>
                <a:schemeClr val="accent2"/>
              </a:solidFill>
              <a:ea typeface="+mn-ea"/>
              <a:cs typeface="+mn-ea"/>
            </a:endParaRPr>
          </a:p>
          <a:p>
            <a:pPr marL="0" indent="0">
              <a:lnSpc>
                <a:spcPct val="130000"/>
              </a:lnSpc>
              <a:spcBef>
                <a:spcPts val="0"/>
              </a:spcBef>
              <a:spcAft>
                <a:spcPts val="800"/>
              </a:spcAft>
              <a:buNone/>
            </a:pPr>
            <a:r>
              <a:rPr lang="zh-CN" altLang="en-US" sz="1100" dirty="0">
                <a:ea typeface="+mn-ea"/>
                <a:cs typeface="+mn-ea"/>
              </a:rPr>
              <a:t>在此输入您的图表说明文字，在此输入您的图表说明文字，在此输入您的图表说明文字</a:t>
            </a:r>
          </a:p>
        </p:txBody>
      </p:sp>
      <p:sp>
        <p:nvSpPr>
          <p:cNvPr id="90" name="内容占位符 2"/>
          <p:cNvSpPr txBox="1"/>
          <p:nvPr/>
        </p:nvSpPr>
        <p:spPr>
          <a:xfrm>
            <a:off x="9337399" y="1388943"/>
            <a:ext cx="2400000" cy="1158420"/>
          </a:xfrm>
          <a:prstGeom prst="rect">
            <a:avLst/>
          </a:prstGeom>
        </p:spPr>
        <p:txBody>
          <a:bodyPr vert="horz" lIns="121908" tIns="60954" rIns="121908" bIns="60954" rtlCol="0" anchor="t">
            <a:normAutofit/>
          </a:bodyPr>
          <a:lstStyle>
            <a:lvl1pPr marL="177800" indent="-177800" algn="l" defTabSz="685800" rtl="0" eaLnBrk="1" latinLnBrk="0" hangingPunct="1">
              <a:lnSpc>
                <a:spcPct val="90000"/>
              </a:lnSpc>
              <a:spcBef>
                <a:spcPts val="750"/>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1pPr>
            <a:lvl2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2pPr>
            <a:lvl3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3pPr>
            <a:lvl4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4pPr>
            <a:lvl5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30000"/>
              </a:lnSpc>
              <a:spcBef>
                <a:spcPts val="0"/>
              </a:spcBef>
              <a:spcAft>
                <a:spcPts val="800"/>
              </a:spcAft>
              <a:buNone/>
            </a:pPr>
            <a:r>
              <a:rPr lang="zh-CN" altLang="en-US" sz="1300" dirty="0">
                <a:solidFill>
                  <a:schemeClr val="accent3"/>
                </a:solidFill>
                <a:ea typeface="+mn-ea"/>
                <a:cs typeface="+mn-ea"/>
              </a:rPr>
              <a:t>在此输入您的文字标题</a:t>
            </a:r>
            <a:endParaRPr lang="en-US" altLang="zh-CN" sz="1300" dirty="0">
              <a:solidFill>
                <a:schemeClr val="accent3"/>
              </a:solidFill>
              <a:ea typeface="+mn-ea"/>
              <a:cs typeface="+mn-ea"/>
            </a:endParaRPr>
          </a:p>
          <a:p>
            <a:pPr marL="0" indent="0">
              <a:lnSpc>
                <a:spcPct val="130000"/>
              </a:lnSpc>
              <a:spcBef>
                <a:spcPts val="0"/>
              </a:spcBef>
              <a:spcAft>
                <a:spcPts val="800"/>
              </a:spcAft>
              <a:buNone/>
            </a:pPr>
            <a:r>
              <a:rPr lang="zh-CN" altLang="en-US" sz="1100" dirty="0">
                <a:ea typeface="+mn-ea"/>
                <a:cs typeface="+mn-ea"/>
              </a:rPr>
              <a:t>在此输入您的图表说明文字，在此输入您的图表说明文字，在此输入您的图表说明文字</a:t>
            </a:r>
          </a:p>
        </p:txBody>
      </p:sp>
      <p:sp>
        <p:nvSpPr>
          <p:cNvPr id="91" name="内容占位符 2"/>
          <p:cNvSpPr txBox="1"/>
          <p:nvPr/>
        </p:nvSpPr>
        <p:spPr>
          <a:xfrm>
            <a:off x="9337399" y="4556509"/>
            <a:ext cx="2400000" cy="1158420"/>
          </a:xfrm>
          <a:prstGeom prst="rect">
            <a:avLst/>
          </a:prstGeom>
        </p:spPr>
        <p:txBody>
          <a:bodyPr vert="horz" lIns="121908" tIns="60954" rIns="121908" bIns="60954" rtlCol="0" anchor="t">
            <a:normAutofit/>
          </a:bodyPr>
          <a:lstStyle>
            <a:lvl1pPr marL="177800" indent="-177800" algn="l" defTabSz="685800" rtl="0" eaLnBrk="1" latinLnBrk="0" hangingPunct="1">
              <a:lnSpc>
                <a:spcPct val="90000"/>
              </a:lnSpc>
              <a:spcBef>
                <a:spcPts val="750"/>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1pPr>
            <a:lvl2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2pPr>
            <a:lvl3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3pPr>
            <a:lvl4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4pPr>
            <a:lvl5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30000"/>
              </a:lnSpc>
              <a:spcBef>
                <a:spcPts val="0"/>
              </a:spcBef>
              <a:spcAft>
                <a:spcPts val="800"/>
              </a:spcAft>
              <a:buNone/>
            </a:pPr>
            <a:r>
              <a:rPr lang="zh-CN" altLang="en-US" sz="1300" dirty="0">
                <a:solidFill>
                  <a:schemeClr val="accent5"/>
                </a:solidFill>
                <a:ea typeface="+mn-ea"/>
                <a:cs typeface="+mn-ea"/>
              </a:rPr>
              <a:t>在此输入您的文字标题</a:t>
            </a:r>
            <a:endParaRPr lang="en-US" altLang="zh-CN" sz="1300" dirty="0">
              <a:solidFill>
                <a:schemeClr val="accent5"/>
              </a:solidFill>
              <a:ea typeface="+mn-ea"/>
              <a:cs typeface="+mn-ea"/>
            </a:endParaRPr>
          </a:p>
          <a:p>
            <a:pPr marL="0" indent="0">
              <a:lnSpc>
                <a:spcPct val="130000"/>
              </a:lnSpc>
              <a:spcBef>
                <a:spcPts val="0"/>
              </a:spcBef>
              <a:spcAft>
                <a:spcPts val="800"/>
              </a:spcAft>
              <a:buNone/>
            </a:pPr>
            <a:r>
              <a:rPr lang="zh-CN" altLang="en-US" sz="1100" dirty="0">
                <a:ea typeface="+mn-ea"/>
                <a:cs typeface="+mn-ea"/>
              </a:rPr>
              <a:t>在此输入您的图表说明文字，在此输入您的图表说明文字，在此输入您的图表说明文字</a:t>
            </a:r>
          </a:p>
        </p:txBody>
      </p:sp>
      <p:grpSp>
        <p:nvGrpSpPr>
          <p:cNvPr id="92" name="组合 91"/>
          <p:cNvGrpSpPr/>
          <p:nvPr/>
        </p:nvGrpSpPr>
        <p:grpSpPr>
          <a:xfrm>
            <a:off x="3019632" y="3286797"/>
            <a:ext cx="586778" cy="586779"/>
            <a:chOff x="2264724" y="2612926"/>
            <a:chExt cx="440084" cy="440084"/>
          </a:xfrm>
        </p:grpSpPr>
        <p:sp>
          <p:nvSpPr>
            <p:cNvPr id="93" name="椭圆 92"/>
            <p:cNvSpPr/>
            <p:nvPr/>
          </p:nvSpPr>
          <p:spPr>
            <a:xfrm>
              <a:off x="2264724" y="2612926"/>
              <a:ext cx="440084" cy="440084"/>
            </a:xfrm>
            <a:prstGeom prst="ellipse">
              <a:avLst/>
            </a:prstGeom>
            <a:solidFill>
              <a:schemeClr val="accent6"/>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endParaRPr>
            </a:p>
          </p:txBody>
        </p:sp>
        <p:grpSp>
          <p:nvGrpSpPr>
            <p:cNvPr id="94" name="组合 93"/>
            <p:cNvGrpSpPr/>
            <p:nvPr/>
          </p:nvGrpSpPr>
          <p:grpSpPr>
            <a:xfrm>
              <a:off x="2408813" y="2723236"/>
              <a:ext cx="151907" cy="219466"/>
              <a:chOff x="6689725" y="4826000"/>
              <a:chExt cx="588963" cy="850901"/>
            </a:xfrm>
          </p:grpSpPr>
          <p:sp>
            <p:nvSpPr>
              <p:cNvPr id="95" name="Freeform 5"/>
              <p:cNvSpPr/>
              <p:nvPr/>
            </p:nvSpPr>
            <p:spPr bwMode="auto">
              <a:xfrm>
                <a:off x="6689725" y="4826000"/>
                <a:ext cx="588963" cy="706438"/>
              </a:xfrm>
              <a:custGeom>
                <a:avLst/>
                <a:gdLst>
                  <a:gd name="T0" fmla="*/ 101 w 371"/>
                  <a:gd name="T1" fmla="*/ 410 h 445"/>
                  <a:gd name="T2" fmla="*/ 101 w 371"/>
                  <a:gd name="T3" fmla="*/ 351 h 445"/>
                  <a:gd name="T4" fmla="*/ 80 w 371"/>
                  <a:gd name="T5" fmla="*/ 338 h 445"/>
                  <a:gd name="T6" fmla="*/ 60 w 371"/>
                  <a:gd name="T7" fmla="*/ 322 h 445"/>
                  <a:gd name="T8" fmla="*/ 43 w 371"/>
                  <a:gd name="T9" fmla="*/ 304 h 445"/>
                  <a:gd name="T10" fmla="*/ 28 w 371"/>
                  <a:gd name="T11" fmla="*/ 284 h 445"/>
                  <a:gd name="T12" fmla="*/ 16 w 371"/>
                  <a:gd name="T13" fmla="*/ 262 h 445"/>
                  <a:gd name="T14" fmla="*/ 7 w 371"/>
                  <a:gd name="T15" fmla="*/ 238 h 445"/>
                  <a:gd name="T16" fmla="*/ 2 w 371"/>
                  <a:gd name="T17" fmla="*/ 212 h 445"/>
                  <a:gd name="T18" fmla="*/ 0 w 371"/>
                  <a:gd name="T19" fmla="*/ 185 h 445"/>
                  <a:gd name="T20" fmla="*/ 1 w 371"/>
                  <a:gd name="T21" fmla="*/ 166 h 445"/>
                  <a:gd name="T22" fmla="*/ 8 w 371"/>
                  <a:gd name="T23" fmla="*/ 130 h 445"/>
                  <a:gd name="T24" fmla="*/ 22 w 371"/>
                  <a:gd name="T25" fmla="*/ 97 h 445"/>
                  <a:gd name="T26" fmla="*/ 42 w 371"/>
                  <a:gd name="T27" fmla="*/ 67 h 445"/>
                  <a:gd name="T28" fmla="*/ 67 w 371"/>
                  <a:gd name="T29" fmla="*/ 42 h 445"/>
                  <a:gd name="T30" fmla="*/ 97 w 371"/>
                  <a:gd name="T31" fmla="*/ 22 h 445"/>
                  <a:gd name="T32" fmla="*/ 130 w 371"/>
                  <a:gd name="T33" fmla="*/ 8 h 445"/>
                  <a:gd name="T34" fmla="*/ 166 w 371"/>
                  <a:gd name="T35" fmla="*/ 1 h 445"/>
                  <a:gd name="T36" fmla="*/ 186 w 371"/>
                  <a:gd name="T37" fmla="*/ 0 h 445"/>
                  <a:gd name="T38" fmla="*/ 224 w 371"/>
                  <a:gd name="T39" fmla="*/ 4 h 445"/>
                  <a:gd name="T40" fmla="*/ 258 w 371"/>
                  <a:gd name="T41" fmla="*/ 14 h 445"/>
                  <a:gd name="T42" fmla="*/ 290 w 371"/>
                  <a:gd name="T43" fmla="*/ 32 h 445"/>
                  <a:gd name="T44" fmla="*/ 317 w 371"/>
                  <a:gd name="T45" fmla="*/ 54 h 445"/>
                  <a:gd name="T46" fmla="*/ 340 w 371"/>
                  <a:gd name="T47" fmla="*/ 82 h 445"/>
                  <a:gd name="T48" fmla="*/ 357 w 371"/>
                  <a:gd name="T49" fmla="*/ 113 h 445"/>
                  <a:gd name="T50" fmla="*/ 368 w 371"/>
                  <a:gd name="T51" fmla="*/ 148 h 445"/>
                  <a:gd name="T52" fmla="*/ 371 w 371"/>
                  <a:gd name="T53" fmla="*/ 185 h 445"/>
                  <a:gd name="T54" fmla="*/ 371 w 371"/>
                  <a:gd name="T55" fmla="*/ 199 h 445"/>
                  <a:gd name="T56" fmla="*/ 367 w 371"/>
                  <a:gd name="T57" fmla="*/ 225 h 445"/>
                  <a:gd name="T58" fmla="*/ 360 w 371"/>
                  <a:gd name="T59" fmla="*/ 250 h 445"/>
                  <a:gd name="T60" fmla="*/ 349 w 371"/>
                  <a:gd name="T61" fmla="*/ 274 h 445"/>
                  <a:gd name="T62" fmla="*/ 336 w 371"/>
                  <a:gd name="T63" fmla="*/ 295 h 445"/>
                  <a:gd name="T64" fmla="*/ 320 w 371"/>
                  <a:gd name="T65" fmla="*/ 314 h 445"/>
                  <a:gd name="T66" fmla="*/ 301 w 371"/>
                  <a:gd name="T67" fmla="*/ 331 h 445"/>
                  <a:gd name="T68" fmla="*/ 280 w 371"/>
                  <a:gd name="T69" fmla="*/ 346 h 445"/>
                  <a:gd name="T70" fmla="*/ 269 w 371"/>
                  <a:gd name="T71" fmla="*/ 394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71" h="445">
                    <a:moveTo>
                      <a:pt x="260" y="445"/>
                    </a:moveTo>
                    <a:lnTo>
                      <a:pt x="101" y="410"/>
                    </a:lnTo>
                    <a:lnTo>
                      <a:pt x="101" y="351"/>
                    </a:lnTo>
                    <a:lnTo>
                      <a:pt x="101" y="351"/>
                    </a:lnTo>
                    <a:lnTo>
                      <a:pt x="90" y="345"/>
                    </a:lnTo>
                    <a:lnTo>
                      <a:pt x="80" y="338"/>
                    </a:lnTo>
                    <a:lnTo>
                      <a:pt x="70" y="331"/>
                    </a:lnTo>
                    <a:lnTo>
                      <a:pt x="60" y="322"/>
                    </a:lnTo>
                    <a:lnTo>
                      <a:pt x="51" y="314"/>
                    </a:lnTo>
                    <a:lnTo>
                      <a:pt x="43" y="304"/>
                    </a:lnTo>
                    <a:lnTo>
                      <a:pt x="35" y="294"/>
                    </a:lnTo>
                    <a:lnTo>
                      <a:pt x="28" y="284"/>
                    </a:lnTo>
                    <a:lnTo>
                      <a:pt x="22" y="273"/>
                    </a:lnTo>
                    <a:lnTo>
                      <a:pt x="16" y="262"/>
                    </a:lnTo>
                    <a:lnTo>
                      <a:pt x="11" y="250"/>
                    </a:lnTo>
                    <a:lnTo>
                      <a:pt x="7" y="238"/>
                    </a:lnTo>
                    <a:lnTo>
                      <a:pt x="4" y="224"/>
                    </a:lnTo>
                    <a:lnTo>
                      <a:pt x="2" y="212"/>
                    </a:lnTo>
                    <a:lnTo>
                      <a:pt x="1" y="198"/>
                    </a:lnTo>
                    <a:lnTo>
                      <a:pt x="0" y="185"/>
                    </a:lnTo>
                    <a:lnTo>
                      <a:pt x="0" y="185"/>
                    </a:lnTo>
                    <a:lnTo>
                      <a:pt x="1" y="166"/>
                    </a:lnTo>
                    <a:lnTo>
                      <a:pt x="4" y="148"/>
                    </a:lnTo>
                    <a:lnTo>
                      <a:pt x="8" y="130"/>
                    </a:lnTo>
                    <a:lnTo>
                      <a:pt x="15" y="113"/>
                    </a:lnTo>
                    <a:lnTo>
                      <a:pt x="22" y="97"/>
                    </a:lnTo>
                    <a:lnTo>
                      <a:pt x="32" y="82"/>
                    </a:lnTo>
                    <a:lnTo>
                      <a:pt x="42" y="67"/>
                    </a:lnTo>
                    <a:lnTo>
                      <a:pt x="54" y="54"/>
                    </a:lnTo>
                    <a:lnTo>
                      <a:pt x="67" y="42"/>
                    </a:lnTo>
                    <a:lnTo>
                      <a:pt x="82" y="32"/>
                    </a:lnTo>
                    <a:lnTo>
                      <a:pt x="97" y="22"/>
                    </a:lnTo>
                    <a:lnTo>
                      <a:pt x="113" y="14"/>
                    </a:lnTo>
                    <a:lnTo>
                      <a:pt x="130" y="8"/>
                    </a:lnTo>
                    <a:lnTo>
                      <a:pt x="148" y="4"/>
                    </a:lnTo>
                    <a:lnTo>
                      <a:pt x="166" y="1"/>
                    </a:lnTo>
                    <a:lnTo>
                      <a:pt x="186" y="0"/>
                    </a:lnTo>
                    <a:lnTo>
                      <a:pt x="186" y="0"/>
                    </a:lnTo>
                    <a:lnTo>
                      <a:pt x="205" y="1"/>
                    </a:lnTo>
                    <a:lnTo>
                      <a:pt x="224" y="4"/>
                    </a:lnTo>
                    <a:lnTo>
                      <a:pt x="241" y="8"/>
                    </a:lnTo>
                    <a:lnTo>
                      <a:pt x="258" y="14"/>
                    </a:lnTo>
                    <a:lnTo>
                      <a:pt x="274" y="22"/>
                    </a:lnTo>
                    <a:lnTo>
                      <a:pt x="290" y="32"/>
                    </a:lnTo>
                    <a:lnTo>
                      <a:pt x="304" y="42"/>
                    </a:lnTo>
                    <a:lnTo>
                      <a:pt x="317" y="54"/>
                    </a:lnTo>
                    <a:lnTo>
                      <a:pt x="329" y="67"/>
                    </a:lnTo>
                    <a:lnTo>
                      <a:pt x="340" y="82"/>
                    </a:lnTo>
                    <a:lnTo>
                      <a:pt x="349" y="97"/>
                    </a:lnTo>
                    <a:lnTo>
                      <a:pt x="357" y="113"/>
                    </a:lnTo>
                    <a:lnTo>
                      <a:pt x="363" y="130"/>
                    </a:lnTo>
                    <a:lnTo>
                      <a:pt x="368" y="148"/>
                    </a:lnTo>
                    <a:lnTo>
                      <a:pt x="370" y="166"/>
                    </a:lnTo>
                    <a:lnTo>
                      <a:pt x="371" y="185"/>
                    </a:lnTo>
                    <a:lnTo>
                      <a:pt x="371" y="185"/>
                    </a:lnTo>
                    <a:lnTo>
                      <a:pt x="371" y="199"/>
                    </a:lnTo>
                    <a:lnTo>
                      <a:pt x="369" y="212"/>
                    </a:lnTo>
                    <a:lnTo>
                      <a:pt x="367" y="225"/>
                    </a:lnTo>
                    <a:lnTo>
                      <a:pt x="364" y="238"/>
                    </a:lnTo>
                    <a:lnTo>
                      <a:pt x="360" y="250"/>
                    </a:lnTo>
                    <a:lnTo>
                      <a:pt x="355" y="262"/>
                    </a:lnTo>
                    <a:lnTo>
                      <a:pt x="349" y="274"/>
                    </a:lnTo>
                    <a:lnTo>
                      <a:pt x="343" y="285"/>
                    </a:lnTo>
                    <a:lnTo>
                      <a:pt x="336" y="295"/>
                    </a:lnTo>
                    <a:lnTo>
                      <a:pt x="328" y="305"/>
                    </a:lnTo>
                    <a:lnTo>
                      <a:pt x="320" y="314"/>
                    </a:lnTo>
                    <a:lnTo>
                      <a:pt x="311" y="323"/>
                    </a:lnTo>
                    <a:lnTo>
                      <a:pt x="301" y="331"/>
                    </a:lnTo>
                    <a:lnTo>
                      <a:pt x="291" y="339"/>
                    </a:lnTo>
                    <a:lnTo>
                      <a:pt x="280" y="346"/>
                    </a:lnTo>
                    <a:lnTo>
                      <a:pt x="269" y="352"/>
                    </a:lnTo>
                    <a:lnTo>
                      <a:pt x="269" y="394"/>
                    </a:lnTo>
                    <a:lnTo>
                      <a:pt x="176" y="371"/>
                    </a:lnTo>
                  </a:path>
                </a:pathLst>
              </a:custGeom>
              <a:noFill/>
              <a:ln w="6350">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ea typeface="+mn-ea"/>
                  <a:cs typeface="+mn-ea"/>
                </a:endParaRPr>
              </a:p>
            </p:txBody>
          </p:sp>
          <p:sp>
            <p:nvSpPr>
              <p:cNvPr id="96" name="Line 6"/>
              <p:cNvSpPr>
                <a:spLocks noChangeShapeType="1"/>
              </p:cNvSpPr>
              <p:nvPr/>
            </p:nvSpPr>
            <p:spPr bwMode="auto">
              <a:xfrm flipH="1" flipV="1">
                <a:off x="6850063" y="5551488"/>
                <a:ext cx="252413" cy="55563"/>
              </a:xfrm>
              <a:prstGeom prst="line">
                <a:avLst/>
              </a:prstGeom>
              <a:noFill/>
              <a:ln w="6350">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ea typeface="+mn-ea"/>
                  <a:cs typeface="+mn-ea"/>
                </a:endParaRPr>
              </a:p>
            </p:txBody>
          </p:sp>
          <p:sp>
            <p:nvSpPr>
              <p:cNvPr id="97" name="Line 7"/>
              <p:cNvSpPr>
                <a:spLocks noChangeShapeType="1"/>
              </p:cNvSpPr>
              <p:nvPr/>
            </p:nvSpPr>
            <p:spPr bwMode="auto">
              <a:xfrm flipH="1" flipV="1">
                <a:off x="6870700" y="5630863"/>
                <a:ext cx="211138" cy="46038"/>
              </a:xfrm>
              <a:prstGeom prst="line">
                <a:avLst/>
              </a:prstGeom>
              <a:noFill/>
              <a:ln w="6350">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ea typeface="+mn-ea"/>
                  <a:cs typeface="+mn-ea"/>
                </a:endParaRPr>
              </a:p>
            </p:txBody>
          </p:sp>
        </p:grpSp>
      </p:grpSp>
      <p:grpSp>
        <p:nvGrpSpPr>
          <p:cNvPr id="98" name="组合 97"/>
          <p:cNvGrpSpPr/>
          <p:nvPr/>
        </p:nvGrpSpPr>
        <p:grpSpPr>
          <a:xfrm>
            <a:off x="8676338" y="3282381"/>
            <a:ext cx="586778" cy="586779"/>
            <a:chOff x="6507253" y="2609613"/>
            <a:chExt cx="440084" cy="440084"/>
          </a:xfrm>
        </p:grpSpPr>
        <p:sp>
          <p:nvSpPr>
            <p:cNvPr id="130" name="椭圆 129"/>
            <p:cNvSpPr/>
            <p:nvPr/>
          </p:nvSpPr>
          <p:spPr>
            <a:xfrm>
              <a:off x="6507253" y="2609613"/>
              <a:ext cx="440084" cy="440084"/>
            </a:xfrm>
            <a:prstGeom prst="ellipse">
              <a:avLst/>
            </a:prstGeom>
            <a:solidFill>
              <a:schemeClr val="accent2"/>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endParaRPr>
            </a:p>
          </p:txBody>
        </p:sp>
        <p:grpSp>
          <p:nvGrpSpPr>
            <p:cNvPr id="131" name="组合 130"/>
            <p:cNvGrpSpPr/>
            <p:nvPr/>
          </p:nvGrpSpPr>
          <p:grpSpPr>
            <a:xfrm>
              <a:off x="6622680" y="2719923"/>
              <a:ext cx="209229" cy="219466"/>
              <a:chOff x="2847975" y="6135688"/>
              <a:chExt cx="811213" cy="850900"/>
            </a:xfrm>
          </p:grpSpPr>
          <p:sp>
            <p:nvSpPr>
              <p:cNvPr id="132" name="Freeform 8"/>
              <p:cNvSpPr/>
              <p:nvPr/>
            </p:nvSpPr>
            <p:spPr bwMode="auto">
              <a:xfrm>
                <a:off x="2847975" y="6135688"/>
                <a:ext cx="811213" cy="463550"/>
              </a:xfrm>
              <a:custGeom>
                <a:avLst/>
                <a:gdLst>
                  <a:gd name="T0" fmla="*/ 245 w 511"/>
                  <a:gd name="T1" fmla="*/ 2 h 292"/>
                  <a:gd name="T2" fmla="*/ 10 w 511"/>
                  <a:gd name="T3" fmla="*/ 129 h 292"/>
                  <a:gd name="T4" fmla="*/ 10 w 511"/>
                  <a:gd name="T5" fmla="*/ 129 h 292"/>
                  <a:gd name="T6" fmla="*/ 6 w 511"/>
                  <a:gd name="T7" fmla="*/ 132 h 292"/>
                  <a:gd name="T8" fmla="*/ 2 w 511"/>
                  <a:gd name="T9" fmla="*/ 136 h 292"/>
                  <a:gd name="T10" fmla="*/ 0 w 511"/>
                  <a:gd name="T11" fmla="*/ 141 h 292"/>
                  <a:gd name="T12" fmla="*/ 0 w 511"/>
                  <a:gd name="T13" fmla="*/ 146 h 292"/>
                  <a:gd name="T14" fmla="*/ 0 w 511"/>
                  <a:gd name="T15" fmla="*/ 151 h 292"/>
                  <a:gd name="T16" fmla="*/ 2 w 511"/>
                  <a:gd name="T17" fmla="*/ 155 h 292"/>
                  <a:gd name="T18" fmla="*/ 6 w 511"/>
                  <a:gd name="T19" fmla="*/ 159 h 292"/>
                  <a:gd name="T20" fmla="*/ 10 w 511"/>
                  <a:gd name="T21" fmla="*/ 163 h 292"/>
                  <a:gd name="T22" fmla="*/ 245 w 511"/>
                  <a:gd name="T23" fmla="*/ 289 h 292"/>
                  <a:gd name="T24" fmla="*/ 245 w 511"/>
                  <a:gd name="T25" fmla="*/ 289 h 292"/>
                  <a:gd name="T26" fmla="*/ 250 w 511"/>
                  <a:gd name="T27" fmla="*/ 291 h 292"/>
                  <a:gd name="T28" fmla="*/ 256 w 511"/>
                  <a:gd name="T29" fmla="*/ 292 h 292"/>
                  <a:gd name="T30" fmla="*/ 261 w 511"/>
                  <a:gd name="T31" fmla="*/ 291 h 292"/>
                  <a:gd name="T32" fmla="*/ 267 w 511"/>
                  <a:gd name="T33" fmla="*/ 289 h 292"/>
                  <a:gd name="T34" fmla="*/ 500 w 511"/>
                  <a:gd name="T35" fmla="*/ 163 h 292"/>
                  <a:gd name="T36" fmla="*/ 500 w 511"/>
                  <a:gd name="T37" fmla="*/ 163 h 292"/>
                  <a:gd name="T38" fmla="*/ 505 w 511"/>
                  <a:gd name="T39" fmla="*/ 159 h 292"/>
                  <a:gd name="T40" fmla="*/ 508 w 511"/>
                  <a:gd name="T41" fmla="*/ 155 h 292"/>
                  <a:gd name="T42" fmla="*/ 510 w 511"/>
                  <a:gd name="T43" fmla="*/ 151 h 292"/>
                  <a:gd name="T44" fmla="*/ 511 w 511"/>
                  <a:gd name="T45" fmla="*/ 146 h 292"/>
                  <a:gd name="T46" fmla="*/ 510 w 511"/>
                  <a:gd name="T47" fmla="*/ 141 h 292"/>
                  <a:gd name="T48" fmla="*/ 508 w 511"/>
                  <a:gd name="T49" fmla="*/ 136 h 292"/>
                  <a:gd name="T50" fmla="*/ 505 w 511"/>
                  <a:gd name="T51" fmla="*/ 132 h 292"/>
                  <a:gd name="T52" fmla="*/ 500 w 511"/>
                  <a:gd name="T53" fmla="*/ 129 h 292"/>
                  <a:gd name="T54" fmla="*/ 267 w 511"/>
                  <a:gd name="T55" fmla="*/ 2 h 292"/>
                  <a:gd name="T56" fmla="*/ 267 w 511"/>
                  <a:gd name="T57" fmla="*/ 2 h 292"/>
                  <a:gd name="T58" fmla="*/ 261 w 511"/>
                  <a:gd name="T59" fmla="*/ 0 h 292"/>
                  <a:gd name="T60" fmla="*/ 256 w 511"/>
                  <a:gd name="T61" fmla="*/ 0 h 292"/>
                  <a:gd name="T62" fmla="*/ 250 w 511"/>
                  <a:gd name="T63" fmla="*/ 0 h 292"/>
                  <a:gd name="T64" fmla="*/ 245 w 511"/>
                  <a:gd name="T65" fmla="*/ 2 h 292"/>
                  <a:gd name="T66" fmla="*/ 245 w 511"/>
                  <a:gd name="T67" fmla="*/ 2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11" h="292">
                    <a:moveTo>
                      <a:pt x="245" y="2"/>
                    </a:moveTo>
                    <a:lnTo>
                      <a:pt x="10" y="129"/>
                    </a:lnTo>
                    <a:lnTo>
                      <a:pt x="10" y="129"/>
                    </a:lnTo>
                    <a:lnTo>
                      <a:pt x="6" y="132"/>
                    </a:lnTo>
                    <a:lnTo>
                      <a:pt x="2" y="136"/>
                    </a:lnTo>
                    <a:lnTo>
                      <a:pt x="0" y="141"/>
                    </a:lnTo>
                    <a:lnTo>
                      <a:pt x="0" y="146"/>
                    </a:lnTo>
                    <a:lnTo>
                      <a:pt x="0" y="151"/>
                    </a:lnTo>
                    <a:lnTo>
                      <a:pt x="2" y="155"/>
                    </a:lnTo>
                    <a:lnTo>
                      <a:pt x="6" y="159"/>
                    </a:lnTo>
                    <a:lnTo>
                      <a:pt x="10" y="163"/>
                    </a:lnTo>
                    <a:lnTo>
                      <a:pt x="245" y="289"/>
                    </a:lnTo>
                    <a:lnTo>
                      <a:pt x="245" y="289"/>
                    </a:lnTo>
                    <a:lnTo>
                      <a:pt x="250" y="291"/>
                    </a:lnTo>
                    <a:lnTo>
                      <a:pt x="256" y="292"/>
                    </a:lnTo>
                    <a:lnTo>
                      <a:pt x="261" y="291"/>
                    </a:lnTo>
                    <a:lnTo>
                      <a:pt x="267" y="289"/>
                    </a:lnTo>
                    <a:lnTo>
                      <a:pt x="500" y="163"/>
                    </a:lnTo>
                    <a:lnTo>
                      <a:pt x="500" y="163"/>
                    </a:lnTo>
                    <a:lnTo>
                      <a:pt x="505" y="159"/>
                    </a:lnTo>
                    <a:lnTo>
                      <a:pt x="508" y="155"/>
                    </a:lnTo>
                    <a:lnTo>
                      <a:pt x="510" y="151"/>
                    </a:lnTo>
                    <a:lnTo>
                      <a:pt x="511" y="146"/>
                    </a:lnTo>
                    <a:lnTo>
                      <a:pt x="510" y="141"/>
                    </a:lnTo>
                    <a:lnTo>
                      <a:pt x="508" y="136"/>
                    </a:lnTo>
                    <a:lnTo>
                      <a:pt x="505" y="132"/>
                    </a:lnTo>
                    <a:lnTo>
                      <a:pt x="500" y="129"/>
                    </a:lnTo>
                    <a:lnTo>
                      <a:pt x="267" y="2"/>
                    </a:lnTo>
                    <a:lnTo>
                      <a:pt x="267" y="2"/>
                    </a:lnTo>
                    <a:lnTo>
                      <a:pt x="261" y="0"/>
                    </a:lnTo>
                    <a:lnTo>
                      <a:pt x="256" y="0"/>
                    </a:lnTo>
                    <a:lnTo>
                      <a:pt x="250" y="0"/>
                    </a:lnTo>
                    <a:lnTo>
                      <a:pt x="245" y="2"/>
                    </a:lnTo>
                    <a:lnTo>
                      <a:pt x="245" y="2"/>
                    </a:lnTo>
                    <a:close/>
                  </a:path>
                </a:pathLst>
              </a:custGeom>
              <a:noFill/>
              <a:ln w="6350">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ea typeface="+mn-ea"/>
                  <a:cs typeface="+mn-ea"/>
                </a:endParaRPr>
              </a:p>
            </p:txBody>
          </p:sp>
          <p:sp>
            <p:nvSpPr>
              <p:cNvPr id="133" name="Freeform 9"/>
              <p:cNvSpPr/>
              <p:nvPr/>
            </p:nvSpPr>
            <p:spPr bwMode="auto">
              <a:xfrm>
                <a:off x="2847975" y="6505575"/>
                <a:ext cx="811213" cy="295275"/>
              </a:xfrm>
              <a:custGeom>
                <a:avLst/>
                <a:gdLst>
                  <a:gd name="T0" fmla="*/ 51 w 511"/>
                  <a:gd name="T1" fmla="*/ 0 h 186"/>
                  <a:gd name="T2" fmla="*/ 10 w 511"/>
                  <a:gd name="T3" fmla="*/ 22 h 186"/>
                  <a:gd name="T4" fmla="*/ 10 w 511"/>
                  <a:gd name="T5" fmla="*/ 22 h 186"/>
                  <a:gd name="T6" fmla="*/ 6 w 511"/>
                  <a:gd name="T7" fmla="*/ 25 h 186"/>
                  <a:gd name="T8" fmla="*/ 2 w 511"/>
                  <a:gd name="T9" fmla="*/ 30 h 186"/>
                  <a:gd name="T10" fmla="*/ 0 w 511"/>
                  <a:gd name="T11" fmla="*/ 34 h 186"/>
                  <a:gd name="T12" fmla="*/ 0 w 511"/>
                  <a:gd name="T13" fmla="*/ 39 h 186"/>
                  <a:gd name="T14" fmla="*/ 0 w 511"/>
                  <a:gd name="T15" fmla="*/ 44 h 186"/>
                  <a:gd name="T16" fmla="*/ 2 w 511"/>
                  <a:gd name="T17" fmla="*/ 49 h 186"/>
                  <a:gd name="T18" fmla="*/ 6 w 511"/>
                  <a:gd name="T19" fmla="*/ 53 h 186"/>
                  <a:gd name="T20" fmla="*/ 10 w 511"/>
                  <a:gd name="T21" fmla="*/ 56 h 186"/>
                  <a:gd name="T22" fmla="*/ 245 w 511"/>
                  <a:gd name="T23" fmla="*/ 183 h 186"/>
                  <a:gd name="T24" fmla="*/ 245 w 511"/>
                  <a:gd name="T25" fmla="*/ 183 h 186"/>
                  <a:gd name="T26" fmla="*/ 250 w 511"/>
                  <a:gd name="T27" fmla="*/ 185 h 186"/>
                  <a:gd name="T28" fmla="*/ 256 w 511"/>
                  <a:gd name="T29" fmla="*/ 186 h 186"/>
                  <a:gd name="T30" fmla="*/ 261 w 511"/>
                  <a:gd name="T31" fmla="*/ 185 h 186"/>
                  <a:gd name="T32" fmla="*/ 267 w 511"/>
                  <a:gd name="T33" fmla="*/ 183 h 186"/>
                  <a:gd name="T34" fmla="*/ 500 w 511"/>
                  <a:gd name="T35" fmla="*/ 56 h 186"/>
                  <a:gd name="T36" fmla="*/ 500 w 511"/>
                  <a:gd name="T37" fmla="*/ 56 h 186"/>
                  <a:gd name="T38" fmla="*/ 505 w 511"/>
                  <a:gd name="T39" fmla="*/ 53 h 186"/>
                  <a:gd name="T40" fmla="*/ 508 w 511"/>
                  <a:gd name="T41" fmla="*/ 49 h 186"/>
                  <a:gd name="T42" fmla="*/ 510 w 511"/>
                  <a:gd name="T43" fmla="*/ 44 h 186"/>
                  <a:gd name="T44" fmla="*/ 511 w 511"/>
                  <a:gd name="T45" fmla="*/ 39 h 186"/>
                  <a:gd name="T46" fmla="*/ 510 w 511"/>
                  <a:gd name="T47" fmla="*/ 34 h 186"/>
                  <a:gd name="T48" fmla="*/ 508 w 511"/>
                  <a:gd name="T49" fmla="*/ 30 h 186"/>
                  <a:gd name="T50" fmla="*/ 505 w 511"/>
                  <a:gd name="T51" fmla="*/ 25 h 186"/>
                  <a:gd name="T52" fmla="*/ 500 w 511"/>
                  <a:gd name="T53" fmla="*/ 22 h 186"/>
                  <a:gd name="T54" fmla="*/ 459 w 511"/>
                  <a:gd name="T55"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11" h="186">
                    <a:moveTo>
                      <a:pt x="51" y="0"/>
                    </a:moveTo>
                    <a:lnTo>
                      <a:pt x="10" y="22"/>
                    </a:lnTo>
                    <a:lnTo>
                      <a:pt x="10" y="22"/>
                    </a:lnTo>
                    <a:lnTo>
                      <a:pt x="6" y="25"/>
                    </a:lnTo>
                    <a:lnTo>
                      <a:pt x="2" y="30"/>
                    </a:lnTo>
                    <a:lnTo>
                      <a:pt x="0" y="34"/>
                    </a:lnTo>
                    <a:lnTo>
                      <a:pt x="0" y="39"/>
                    </a:lnTo>
                    <a:lnTo>
                      <a:pt x="0" y="44"/>
                    </a:lnTo>
                    <a:lnTo>
                      <a:pt x="2" y="49"/>
                    </a:lnTo>
                    <a:lnTo>
                      <a:pt x="6" y="53"/>
                    </a:lnTo>
                    <a:lnTo>
                      <a:pt x="10" y="56"/>
                    </a:lnTo>
                    <a:lnTo>
                      <a:pt x="245" y="183"/>
                    </a:lnTo>
                    <a:lnTo>
                      <a:pt x="245" y="183"/>
                    </a:lnTo>
                    <a:lnTo>
                      <a:pt x="250" y="185"/>
                    </a:lnTo>
                    <a:lnTo>
                      <a:pt x="256" y="186"/>
                    </a:lnTo>
                    <a:lnTo>
                      <a:pt x="261" y="185"/>
                    </a:lnTo>
                    <a:lnTo>
                      <a:pt x="267" y="183"/>
                    </a:lnTo>
                    <a:lnTo>
                      <a:pt x="500" y="56"/>
                    </a:lnTo>
                    <a:lnTo>
                      <a:pt x="500" y="56"/>
                    </a:lnTo>
                    <a:lnTo>
                      <a:pt x="505" y="53"/>
                    </a:lnTo>
                    <a:lnTo>
                      <a:pt x="508" y="49"/>
                    </a:lnTo>
                    <a:lnTo>
                      <a:pt x="510" y="44"/>
                    </a:lnTo>
                    <a:lnTo>
                      <a:pt x="511" y="39"/>
                    </a:lnTo>
                    <a:lnTo>
                      <a:pt x="510" y="34"/>
                    </a:lnTo>
                    <a:lnTo>
                      <a:pt x="508" y="30"/>
                    </a:lnTo>
                    <a:lnTo>
                      <a:pt x="505" y="25"/>
                    </a:lnTo>
                    <a:lnTo>
                      <a:pt x="500" y="22"/>
                    </a:lnTo>
                    <a:lnTo>
                      <a:pt x="459" y="0"/>
                    </a:lnTo>
                  </a:path>
                </a:pathLst>
              </a:custGeom>
              <a:noFill/>
              <a:ln w="6350">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ea typeface="+mn-ea"/>
                  <a:cs typeface="+mn-ea"/>
                </a:endParaRPr>
              </a:p>
            </p:txBody>
          </p:sp>
          <p:sp>
            <p:nvSpPr>
              <p:cNvPr id="134" name="Freeform 10"/>
              <p:cNvSpPr/>
              <p:nvPr/>
            </p:nvSpPr>
            <p:spPr bwMode="auto">
              <a:xfrm>
                <a:off x="2847975" y="6692900"/>
                <a:ext cx="811213" cy="293688"/>
              </a:xfrm>
              <a:custGeom>
                <a:avLst/>
                <a:gdLst>
                  <a:gd name="T0" fmla="*/ 51 w 511"/>
                  <a:gd name="T1" fmla="*/ 0 h 185"/>
                  <a:gd name="T2" fmla="*/ 10 w 511"/>
                  <a:gd name="T3" fmla="*/ 22 h 185"/>
                  <a:gd name="T4" fmla="*/ 10 w 511"/>
                  <a:gd name="T5" fmla="*/ 22 h 185"/>
                  <a:gd name="T6" fmla="*/ 6 w 511"/>
                  <a:gd name="T7" fmla="*/ 25 h 185"/>
                  <a:gd name="T8" fmla="*/ 2 w 511"/>
                  <a:gd name="T9" fmla="*/ 29 h 185"/>
                  <a:gd name="T10" fmla="*/ 0 w 511"/>
                  <a:gd name="T11" fmla="*/ 34 h 185"/>
                  <a:gd name="T12" fmla="*/ 0 w 511"/>
                  <a:gd name="T13" fmla="*/ 39 h 185"/>
                  <a:gd name="T14" fmla="*/ 0 w 511"/>
                  <a:gd name="T15" fmla="*/ 44 h 185"/>
                  <a:gd name="T16" fmla="*/ 2 w 511"/>
                  <a:gd name="T17" fmla="*/ 48 h 185"/>
                  <a:gd name="T18" fmla="*/ 6 w 511"/>
                  <a:gd name="T19" fmla="*/ 52 h 185"/>
                  <a:gd name="T20" fmla="*/ 10 w 511"/>
                  <a:gd name="T21" fmla="*/ 56 h 185"/>
                  <a:gd name="T22" fmla="*/ 245 w 511"/>
                  <a:gd name="T23" fmla="*/ 182 h 185"/>
                  <a:gd name="T24" fmla="*/ 245 w 511"/>
                  <a:gd name="T25" fmla="*/ 182 h 185"/>
                  <a:gd name="T26" fmla="*/ 250 w 511"/>
                  <a:gd name="T27" fmla="*/ 184 h 185"/>
                  <a:gd name="T28" fmla="*/ 256 w 511"/>
                  <a:gd name="T29" fmla="*/ 185 h 185"/>
                  <a:gd name="T30" fmla="*/ 261 w 511"/>
                  <a:gd name="T31" fmla="*/ 184 h 185"/>
                  <a:gd name="T32" fmla="*/ 267 w 511"/>
                  <a:gd name="T33" fmla="*/ 182 h 185"/>
                  <a:gd name="T34" fmla="*/ 500 w 511"/>
                  <a:gd name="T35" fmla="*/ 56 h 185"/>
                  <a:gd name="T36" fmla="*/ 500 w 511"/>
                  <a:gd name="T37" fmla="*/ 56 h 185"/>
                  <a:gd name="T38" fmla="*/ 505 w 511"/>
                  <a:gd name="T39" fmla="*/ 52 h 185"/>
                  <a:gd name="T40" fmla="*/ 508 w 511"/>
                  <a:gd name="T41" fmla="*/ 48 h 185"/>
                  <a:gd name="T42" fmla="*/ 510 w 511"/>
                  <a:gd name="T43" fmla="*/ 44 h 185"/>
                  <a:gd name="T44" fmla="*/ 511 w 511"/>
                  <a:gd name="T45" fmla="*/ 39 h 185"/>
                  <a:gd name="T46" fmla="*/ 510 w 511"/>
                  <a:gd name="T47" fmla="*/ 34 h 185"/>
                  <a:gd name="T48" fmla="*/ 508 w 511"/>
                  <a:gd name="T49" fmla="*/ 29 h 185"/>
                  <a:gd name="T50" fmla="*/ 505 w 511"/>
                  <a:gd name="T51" fmla="*/ 25 h 185"/>
                  <a:gd name="T52" fmla="*/ 500 w 511"/>
                  <a:gd name="T53" fmla="*/ 22 h 185"/>
                  <a:gd name="T54" fmla="*/ 459 w 511"/>
                  <a:gd name="T55" fmla="*/ 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11" h="185">
                    <a:moveTo>
                      <a:pt x="51" y="0"/>
                    </a:moveTo>
                    <a:lnTo>
                      <a:pt x="10" y="22"/>
                    </a:lnTo>
                    <a:lnTo>
                      <a:pt x="10" y="22"/>
                    </a:lnTo>
                    <a:lnTo>
                      <a:pt x="6" y="25"/>
                    </a:lnTo>
                    <a:lnTo>
                      <a:pt x="2" y="29"/>
                    </a:lnTo>
                    <a:lnTo>
                      <a:pt x="0" y="34"/>
                    </a:lnTo>
                    <a:lnTo>
                      <a:pt x="0" y="39"/>
                    </a:lnTo>
                    <a:lnTo>
                      <a:pt x="0" y="44"/>
                    </a:lnTo>
                    <a:lnTo>
                      <a:pt x="2" y="48"/>
                    </a:lnTo>
                    <a:lnTo>
                      <a:pt x="6" y="52"/>
                    </a:lnTo>
                    <a:lnTo>
                      <a:pt x="10" y="56"/>
                    </a:lnTo>
                    <a:lnTo>
                      <a:pt x="245" y="182"/>
                    </a:lnTo>
                    <a:lnTo>
                      <a:pt x="245" y="182"/>
                    </a:lnTo>
                    <a:lnTo>
                      <a:pt x="250" y="184"/>
                    </a:lnTo>
                    <a:lnTo>
                      <a:pt x="256" y="185"/>
                    </a:lnTo>
                    <a:lnTo>
                      <a:pt x="261" y="184"/>
                    </a:lnTo>
                    <a:lnTo>
                      <a:pt x="267" y="182"/>
                    </a:lnTo>
                    <a:lnTo>
                      <a:pt x="500" y="56"/>
                    </a:lnTo>
                    <a:lnTo>
                      <a:pt x="500" y="56"/>
                    </a:lnTo>
                    <a:lnTo>
                      <a:pt x="505" y="52"/>
                    </a:lnTo>
                    <a:lnTo>
                      <a:pt x="508" y="48"/>
                    </a:lnTo>
                    <a:lnTo>
                      <a:pt x="510" y="44"/>
                    </a:lnTo>
                    <a:lnTo>
                      <a:pt x="511" y="39"/>
                    </a:lnTo>
                    <a:lnTo>
                      <a:pt x="510" y="34"/>
                    </a:lnTo>
                    <a:lnTo>
                      <a:pt x="508" y="29"/>
                    </a:lnTo>
                    <a:lnTo>
                      <a:pt x="505" y="25"/>
                    </a:lnTo>
                    <a:lnTo>
                      <a:pt x="500" y="22"/>
                    </a:lnTo>
                    <a:lnTo>
                      <a:pt x="459" y="0"/>
                    </a:lnTo>
                  </a:path>
                </a:pathLst>
              </a:custGeom>
              <a:noFill/>
              <a:ln w="6350">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ea typeface="+mn-ea"/>
                  <a:cs typeface="+mn-ea"/>
                </a:endParaRPr>
              </a:p>
            </p:txBody>
          </p:sp>
        </p:grpSp>
      </p:grpSp>
      <p:grpSp>
        <p:nvGrpSpPr>
          <p:cNvPr id="135" name="组合 134"/>
          <p:cNvGrpSpPr/>
          <p:nvPr/>
        </p:nvGrpSpPr>
        <p:grpSpPr>
          <a:xfrm>
            <a:off x="8676338" y="1700609"/>
            <a:ext cx="586778" cy="586779"/>
            <a:chOff x="6507253" y="1423284"/>
            <a:chExt cx="440084" cy="440084"/>
          </a:xfrm>
        </p:grpSpPr>
        <p:sp>
          <p:nvSpPr>
            <p:cNvPr id="136" name="椭圆 135"/>
            <p:cNvSpPr/>
            <p:nvPr/>
          </p:nvSpPr>
          <p:spPr>
            <a:xfrm>
              <a:off x="6507253" y="1423284"/>
              <a:ext cx="440084" cy="440084"/>
            </a:xfrm>
            <a:prstGeom prst="ellipse">
              <a:avLst/>
            </a:prstGeom>
            <a:solidFill>
              <a:schemeClr val="accent3"/>
            </a:solidFill>
            <a:ln>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endParaRPr>
            </a:p>
          </p:txBody>
        </p:sp>
        <p:grpSp>
          <p:nvGrpSpPr>
            <p:cNvPr id="137" name="组合 136"/>
            <p:cNvGrpSpPr/>
            <p:nvPr/>
          </p:nvGrpSpPr>
          <p:grpSpPr>
            <a:xfrm>
              <a:off x="6617358" y="1533594"/>
              <a:ext cx="219875" cy="219466"/>
              <a:chOff x="4064000" y="6135688"/>
              <a:chExt cx="852488" cy="850900"/>
            </a:xfrm>
          </p:grpSpPr>
          <p:sp>
            <p:nvSpPr>
              <p:cNvPr id="138" name="Freeform 11"/>
              <p:cNvSpPr/>
              <p:nvPr/>
            </p:nvSpPr>
            <p:spPr bwMode="auto">
              <a:xfrm>
                <a:off x="4064000" y="6135688"/>
                <a:ext cx="852488" cy="850900"/>
              </a:xfrm>
              <a:custGeom>
                <a:avLst/>
                <a:gdLst>
                  <a:gd name="T0" fmla="*/ 529 w 537"/>
                  <a:gd name="T1" fmla="*/ 80 h 536"/>
                  <a:gd name="T2" fmla="*/ 456 w 537"/>
                  <a:gd name="T3" fmla="*/ 7 h 536"/>
                  <a:gd name="T4" fmla="*/ 456 w 537"/>
                  <a:gd name="T5" fmla="*/ 7 h 536"/>
                  <a:gd name="T6" fmla="*/ 452 w 537"/>
                  <a:gd name="T7" fmla="*/ 3 h 536"/>
                  <a:gd name="T8" fmla="*/ 447 w 537"/>
                  <a:gd name="T9" fmla="*/ 1 h 536"/>
                  <a:gd name="T10" fmla="*/ 442 w 537"/>
                  <a:gd name="T11" fmla="*/ 0 h 536"/>
                  <a:gd name="T12" fmla="*/ 437 w 537"/>
                  <a:gd name="T13" fmla="*/ 0 h 536"/>
                  <a:gd name="T14" fmla="*/ 432 w 537"/>
                  <a:gd name="T15" fmla="*/ 0 h 536"/>
                  <a:gd name="T16" fmla="*/ 427 w 537"/>
                  <a:gd name="T17" fmla="*/ 2 h 536"/>
                  <a:gd name="T18" fmla="*/ 422 w 537"/>
                  <a:gd name="T19" fmla="*/ 5 h 536"/>
                  <a:gd name="T20" fmla="*/ 417 w 537"/>
                  <a:gd name="T21" fmla="*/ 8 h 536"/>
                  <a:gd name="T22" fmla="*/ 367 w 537"/>
                  <a:gd name="T23" fmla="*/ 59 h 536"/>
                  <a:gd name="T24" fmla="*/ 43 w 537"/>
                  <a:gd name="T25" fmla="*/ 383 h 536"/>
                  <a:gd name="T26" fmla="*/ 0 w 537"/>
                  <a:gd name="T27" fmla="*/ 536 h 536"/>
                  <a:gd name="T28" fmla="*/ 153 w 537"/>
                  <a:gd name="T29" fmla="*/ 494 h 536"/>
                  <a:gd name="T30" fmla="*/ 478 w 537"/>
                  <a:gd name="T31" fmla="*/ 169 h 536"/>
                  <a:gd name="T32" fmla="*/ 528 w 537"/>
                  <a:gd name="T33" fmla="*/ 119 h 536"/>
                  <a:gd name="T34" fmla="*/ 528 w 537"/>
                  <a:gd name="T35" fmla="*/ 119 h 536"/>
                  <a:gd name="T36" fmla="*/ 531 w 537"/>
                  <a:gd name="T37" fmla="*/ 115 h 536"/>
                  <a:gd name="T38" fmla="*/ 534 w 537"/>
                  <a:gd name="T39" fmla="*/ 110 h 536"/>
                  <a:gd name="T40" fmla="*/ 536 w 537"/>
                  <a:gd name="T41" fmla="*/ 105 h 536"/>
                  <a:gd name="T42" fmla="*/ 537 w 537"/>
                  <a:gd name="T43" fmla="*/ 99 h 536"/>
                  <a:gd name="T44" fmla="*/ 536 w 537"/>
                  <a:gd name="T45" fmla="*/ 94 h 536"/>
                  <a:gd name="T46" fmla="*/ 535 w 537"/>
                  <a:gd name="T47" fmla="*/ 89 h 536"/>
                  <a:gd name="T48" fmla="*/ 533 w 537"/>
                  <a:gd name="T49" fmla="*/ 85 h 536"/>
                  <a:gd name="T50" fmla="*/ 529 w 537"/>
                  <a:gd name="T51" fmla="*/ 80 h 536"/>
                  <a:gd name="T52" fmla="*/ 529 w 537"/>
                  <a:gd name="T53" fmla="*/ 80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37" h="536">
                    <a:moveTo>
                      <a:pt x="529" y="80"/>
                    </a:moveTo>
                    <a:lnTo>
                      <a:pt x="456" y="7"/>
                    </a:lnTo>
                    <a:lnTo>
                      <a:pt x="456" y="7"/>
                    </a:lnTo>
                    <a:lnTo>
                      <a:pt x="452" y="3"/>
                    </a:lnTo>
                    <a:lnTo>
                      <a:pt x="447" y="1"/>
                    </a:lnTo>
                    <a:lnTo>
                      <a:pt x="442" y="0"/>
                    </a:lnTo>
                    <a:lnTo>
                      <a:pt x="437" y="0"/>
                    </a:lnTo>
                    <a:lnTo>
                      <a:pt x="432" y="0"/>
                    </a:lnTo>
                    <a:lnTo>
                      <a:pt x="427" y="2"/>
                    </a:lnTo>
                    <a:lnTo>
                      <a:pt x="422" y="5"/>
                    </a:lnTo>
                    <a:lnTo>
                      <a:pt x="417" y="8"/>
                    </a:lnTo>
                    <a:lnTo>
                      <a:pt x="367" y="59"/>
                    </a:lnTo>
                    <a:lnTo>
                      <a:pt x="43" y="383"/>
                    </a:lnTo>
                    <a:lnTo>
                      <a:pt x="0" y="536"/>
                    </a:lnTo>
                    <a:lnTo>
                      <a:pt x="153" y="494"/>
                    </a:lnTo>
                    <a:lnTo>
                      <a:pt x="478" y="169"/>
                    </a:lnTo>
                    <a:lnTo>
                      <a:pt x="528" y="119"/>
                    </a:lnTo>
                    <a:lnTo>
                      <a:pt x="528" y="119"/>
                    </a:lnTo>
                    <a:lnTo>
                      <a:pt x="531" y="115"/>
                    </a:lnTo>
                    <a:lnTo>
                      <a:pt x="534" y="110"/>
                    </a:lnTo>
                    <a:lnTo>
                      <a:pt x="536" y="105"/>
                    </a:lnTo>
                    <a:lnTo>
                      <a:pt x="537" y="99"/>
                    </a:lnTo>
                    <a:lnTo>
                      <a:pt x="536" y="94"/>
                    </a:lnTo>
                    <a:lnTo>
                      <a:pt x="535" y="89"/>
                    </a:lnTo>
                    <a:lnTo>
                      <a:pt x="533" y="85"/>
                    </a:lnTo>
                    <a:lnTo>
                      <a:pt x="529" y="80"/>
                    </a:lnTo>
                    <a:lnTo>
                      <a:pt x="529" y="80"/>
                    </a:lnTo>
                    <a:close/>
                  </a:path>
                </a:pathLst>
              </a:custGeom>
              <a:noFill/>
              <a:ln w="6350">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ea typeface="+mn-ea"/>
                  <a:cs typeface="+mn-ea"/>
                </a:endParaRPr>
              </a:p>
            </p:txBody>
          </p:sp>
          <p:sp>
            <p:nvSpPr>
              <p:cNvPr id="139" name="Line 12"/>
              <p:cNvSpPr>
                <a:spLocks noChangeShapeType="1"/>
              </p:cNvSpPr>
              <p:nvPr/>
            </p:nvSpPr>
            <p:spPr bwMode="auto">
              <a:xfrm>
                <a:off x="4646613" y="6229350"/>
                <a:ext cx="176213" cy="174625"/>
              </a:xfrm>
              <a:prstGeom prst="line">
                <a:avLst/>
              </a:prstGeom>
              <a:noFill/>
              <a:ln w="6350">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ea typeface="+mn-ea"/>
                  <a:cs typeface="+mn-ea"/>
                </a:endParaRPr>
              </a:p>
            </p:txBody>
          </p:sp>
          <p:sp>
            <p:nvSpPr>
              <p:cNvPr id="140" name="Line 13"/>
              <p:cNvSpPr>
                <a:spLocks noChangeShapeType="1"/>
              </p:cNvSpPr>
              <p:nvPr/>
            </p:nvSpPr>
            <p:spPr bwMode="auto">
              <a:xfrm flipH="1">
                <a:off x="4210050" y="6272213"/>
                <a:ext cx="479425" cy="481013"/>
              </a:xfrm>
              <a:prstGeom prst="line">
                <a:avLst/>
              </a:prstGeom>
              <a:noFill/>
              <a:ln w="6350">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ea typeface="+mn-ea"/>
                  <a:cs typeface="+mn-ea"/>
                </a:endParaRPr>
              </a:p>
            </p:txBody>
          </p:sp>
          <p:sp>
            <p:nvSpPr>
              <p:cNvPr id="141" name="Line 14"/>
              <p:cNvSpPr>
                <a:spLocks noChangeShapeType="1"/>
              </p:cNvSpPr>
              <p:nvPr/>
            </p:nvSpPr>
            <p:spPr bwMode="auto">
              <a:xfrm flipH="1">
                <a:off x="4297363" y="6361113"/>
                <a:ext cx="481013" cy="479425"/>
              </a:xfrm>
              <a:prstGeom prst="line">
                <a:avLst/>
              </a:prstGeom>
              <a:noFill/>
              <a:ln w="6350">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ea typeface="+mn-ea"/>
                  <a:cs typeface="+mn-ea"/>
                </a:endParaRPr>
              </a:p>
            </p:txBody>
          </p:sp>
          <p:sp>
            <p:nvSpPr>
              <p:cNvPr id="142" name="Freeform 15"/>
              <p:cNvSpPr/>
              <p:nvPr/>
            </p:nvSpPr>
            <p:spPr bwMode="auto">
              <a:xfrm>
                <a:off x="4132263" y="6743700"/>
                <a:ext cx="174625" cy="176213"/>
              </a:xfrm>
              <a:custGeom>
                <a:avLst/>
                <a:gdLst>
                  <a:gd name="T0" fmla="*/ 0 w 110"/>
                  <a:gd name="T1" fmla="*/ 0 h 111"/>
                  <a:gd name="T2" fmla="*/ 49 w 110"/>
                  <a:gd name="T3" fmla="*/ 6 h 111"/>
                  <a:gd name="T4" fmla="*/ 55 w 110"/>
                  <a:gd name="T5" fmla="*/ 55 h 111"/>
                  <a:gd name="T6" fmla="*/ 104 w 110"/>
                  <a:gd name="T7" fmla="*/ 61 h 111"/>
                  <a:gd name="T8" fmla="*/ 110 w 110"/>
                  <a:gd name="T9" fmla="*/ 111 h 111"/>
                </a:gdLst>
                <a:ahLst/>
                <a:cxnLst>
                  <a:cxn ang="0">
                    <a:pos x="T0" y="T1"/>
                  </a:cxn>
                  <a:cxn ang="0">
                    <a:pos x="T2" y="T3"/>
                  </a:cxn>
                  <a:cxn ang="0">
                    <a:pos x="T4" y="T5"/>
                  </a:cxn>
                  <a:cxn ang="0">
                    <a:pos x="T6" y="T7"/>
                  </a:cxn>
                  <a:cxn ang="0">
                    <a:pos x="T8" y="T9"/>
                  </a:cxn>
                </a:cxnLst>
                <a:rect l="0" t="0" r="r" b="b"/>
                <a:pathLst>
                  <a:path w="110" h="111">
                    <a:moveTo>
                      <a:pt x="0" y="0"/>
                    </a:moveTo>
                    <a:lnTo>
                      <a:pt x="49" y="6"/>
                    </a:lnTo>
                    <a:lnTo>
                      <a:pt x="55" y="55"/>
                    </a:lnTo>
                    <a:lnTo>
                      <a:pt x="104" y="61"/>
                    </a:lnTo>
                    <a:lnTo>
                      <a:pt x="110" y="111"/>
                    </a:lnTo>
                  </a:path>
                </a:pathLst>
              </a:custGeom>
              <a:noFill/>
              <a:ln w="6350">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ea typeface="+mn-ea"/>
                  <a:cs typeface="+mn-ea"/>
                </a:endParaRPr>
              </a:p>
            </p:txBody>
          </p:sp>
          <p:sp>
            <p:nvSpPr>
              <p:cNvPr id="143" name="Line 16"/>
              <p:cNvSpPr>
                <a:spLocks noChangeShapeType="1"/>
              </p:cNvSpPr>
              <p:nvPr/>
            </p:nvSpPr>
            <p:spPr bwMode="auto">
              <a:xfrm flipV="1">
                <a:off x="4149725" y="6269038"/>
                <a:ext cx="117475" cy="119063"/>
              </a:xfrm>
              <a:prstGeom prst="line">
                <a:avLst/>
              </a:prstGeom>
              <a:noFill/>
              <a:ln w="6350">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ea typeface="+mn-ea"/>
                  <a:cs typeface="+mn-ea"/>
                </a:endParaRPr>
              </a:p>
            </p:txBody>
          </p:sp>
          <p:sp>
            <p:nvSpPr>
              <p:cNvPr id="144" name="Line 17"/>
              <p:cNvSpPr>
                <a:spLocks noChangeShapeType="1"/>
              </p:cNvSpPr>
              <p:nvPr/>
            </p:nvSpPr>
            <p:spPr bwMode="auto">
              <a:xfrm flipV="1">
                <a:off x="4214813" y="6370638"/>
                <a:ext cx="82550" cy="82550"/>
              </a:xfrm>
              <a:prstGeom prst="line">
                <a:avLst/>
              </a:prstGeom>
              <a:noFill/>
              <a:ln w="6350">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ea typeface="+mn-ea"/>
                  <a:cs typeface="+mn-ea"/>
                </a:endParaRPr>
              </a:p>
            </p:txBody>
          </p:sp>
          <p:sp>
            <p:nvSpPr>
              <p:cNvPr id="145" name="Line 18"/>
              <p:cNvSpPr>
                <a:spLocks noChangeShapeType="1"/>
              </p:cNvSpPr>
              <p:nvPr/>
            </p:nvSpPr>
            <p:spPr bwMode="auto">
              <a:xfrm flipV="1">
                <a:off x="4662488" y="6783388"/>
                <a:ext cx="119063" cy="119063"/>
              </a:xfrm>
              <a:prstGeom prst="line">
                <a:avLst/>
              </a:prstGeom>
              <a:noFill/>
              <a:ln w="6350">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ea typeface="+mn-ea"/>
                  <a:cs typeface="+mn-ea"/>
                </a:endParaRPr>
              </a:p>
            </p:txBody>
          </p:sp>
          <p:sp>
            <p:nvSpPr>
              <p:cNvPr id="146" name="Line 19"/>
              <p:cNvSpPr>
                <a:spLocks noChangeShapeType="1"/>
              </p:cNvSpPr>
              <p:nvPr/>
            </p:nvSpPr>
            <p:spPr bwMode="auto">
              <a:xfrm flipV="1">
                <a:off x="4597400" y="6753225"/>
                <a:ext cx="82550" cy="82550"/>
              </a:xfrm>
              <a:prstGeom prst="line">
                <a:avLst/>
              </a:prstGeom>
              <a:noFill/>
              <a:ln w="6350">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ea typeface="+mn-ea"/>
                  <a:cs typeface="+mn-ea"/>
                </a:endParaRPr>
              </a:p>
            </p:txBody>
          </p:sp>
          <p:sp>
            <p:nvSpPr>
              <p:cNvPr id="147" name="Freeform 20"/>
              <p:cNvSpPr/>
              <p:nvPr/>
            </p:nvSpPr>
            <p:spPr bwMode="auto">
              <a:xfrm>
                <a:off x="4084638" y="6157913"/>
                <a:ext cx="369888" cy="368300"/>
              </a:xfrm>
              <a:custGeom>
                <a:avLst/>
                <a:gdLst>
                  <a:gd name="T0" fmla="*/ 233 w 233"/>
                  <a:gd name="T1" fmla="*/ 128 h 232"/>
                  <a:gd name="T2" fmla="*/ 111 w 233"/>
                  <a:gd name="T3" fmla="*/ 7 h 232"/>
                  <a:gd name="T4" fmla="*/ 111 w 233"/>
                  <a:gd name="T5" fmla="*/ 7 h 232"/>
                  <a:gd name="T6" fmla="*/ 107 w 233"/>
                  <a:gd name="T7" fmla="*/ 4 h 232"/>
                  <a:gd name="T8" fmla="*/ 103 w 233"/>
                  <a:gd name="T9" fmla="*/ 2 h 232"/>
                  <a:gd name="T10" fmla="*/ 98 w 233"/>
                  <a:gd name="T11" fmla="*/ 0 h 232"/>
                  <a:gd name="T12" fmla="*/ 94 w 233"/>
                  <a:gd name="T13" fmla="*/ 0 h 232"/>
                  <a:gd name="T14" fmla="*/ 89 w 233"/>
                  <a:gd name="T15" fmla="*/ 0 h 232"/>
                  <a:gd name="T16" fmla="*/ 84 w 233"/>
                  <a:gd name="T17" fmla="*/ 2 h 232"/>
                  <a:gd name="T18" fmla="*/ 80 w 233"/>
                  <a:gd name="T19" fmla="*/ 4 h 232"/>
                  <a:gd name="T20" fmla="*/ 76 w 233"/>
                  <a:gd name="T21" fmla="*/ 7 h 232"/>
                  <a:gd name="T22" fmla="*/ 7 w 233"/>
                  <a:gd name="T23" fmla="*/ 77 h 232"/>
                  <a:gd name="T24" fmla="*/ 7 w 233"/>
                  <a:gd name="T25" fmla="*/ 77 h 232"/>
                  <a:gd name="T26" fmla="*/ 4 w 233"/>
                  <a:gd name="T27" fmla="*/ 80 h 232"/>
                  <a:gd name="T28" fmla="*/ 2 w 233"/>
                  <a:gd name="T29" fmla="*/ 85 h 232"/>
                  <a:gd name="T30" fmla="*/ 0 w 233"/>
                  <a:gd name="T31" fmla="*/ 89 h 232"/>
                  <a:gd name="T32" fmla="*/ 0 w 233"/>
                  <a:gd name="T33" fmla="*/ 94 h 232"/>
                  <a:gd name="T34" fmla="*/ 0 w 233"/>
                  <a:gd name="T35" fmla="*/ 99 h 232"/>
                  <a:gd name="T36" fmla="*/ 2 w 233"/>
                  <a:gd name="T37" fmla="*/ 103 h 232"/>
                  <a:gd name="T38" fmla="*/ 4 w 233"/>
                  <a:gd name="T39" fmla="*/ 107 h 232"/>
                  <a:gd name="T40" fmla="*/ 7 w 233"/>
                  <a:gd name="T41" fmla="*/ 111 h 232"/>
                  <a:gd name="T42" fmla="*/ 128 w 233"/>
                  <a:gd name="T43" fmla="*/ 232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33" h="232">
                    <a:moveTo>
                      <a:pt x="233" y="128"/>
                    </a:moveTo>
                    <a:lnTo>
                      <a:pt x="111" y="7"/>
                    </a:lnTo>
                    <a:lnTo>
                      <a:pt x="111" y="7"/>
                    </a:lnTo>
                    <a:lnTo>
                      <a:pt x="107" y="4"/>
                    </a:lnTo>
                    <a:lnTo>
                      <a:pt x="103" y="2"/>
                    </a:lnTo>
                    <a:lnTo>
                      <a:pt x="98" y="0"/>
                    </a:lnTo>
                    <a:lnTo>
                      <a:pt x="94" y="0"/>
                    </a:lnTo>
                    <a:lnTo>
                      <a:pt x="89" y="0"/>
                    </a:lnTo>
                    <a:lnTo>
                      <a:pt x="84" y="2"/>
                    </a:lnTo>
                    <a:lnTo>
                      <a:pt x="80" y="4"/>
                    </a:lnTo>
                    <a:lnTo>
                      <a:pt x="76" y="7"/>
                    </a:lnTo>
                    <a:lnTo>
                      <a:pt x="7" y="77"/>
                    </a:lnTo>
                    <a:lnTo>
                      <a:pt x="7" y="77"/>
                    </a:lnTo>
                    <a:lnTo>
                      <a:pt x="4" y="80"/>
                    </a:lnTo>
                    <a:lnTo>
                      <a:pt x="2" y="85"/>
                    </a:lnTo>
                    <a:lnTo>
                      <a:pt x="0" y="89"/>
                    </a:lnTo>
                    <a:lnTo>
                      <a:pt x="0" y="94"/>
                    </a:lnTo>
                    <a:lnTo>
                      <a:pt x="0" y="99"/>
                    </a:lnTo>
                    <a:lnTo>
                      <a:pt x="2" y="103"/>
                    </a:lnTo>
                    <a:lnTo>
                      <a:pt x="4" y="107"/>
                    </a:lnTo>
                    <a:lnTo>
                      <a:pt x="7" y="111"/>
                    </a:lnTo>
                    <a:lnTo>
                      <a:pt x="128" y="232"/>
                    </a:lnTo>
                  </a:path>
                </a:pathLst>
              </a:custGeom>
              <a:noFill/>
              <a:ln w="6350">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ea typeface="+mn-ea"/>
                  <a:cs typeface="+mn-ea"/>
                </a:endParaRPr>
              </a:p>
            </p:txBody>
          </p:sp>
          <p:sp>
            <p:nvSpPr>
              <p:cNvPr id="148" name="Freeform 21"/>
              <p:cNvSpPr/>
              <p:nvPr/>
            </p:nvSpPr>
            <p:spPr bwMode="auto">
              <a:xfrm>
                <a:off x="4524375" y="6596063"/>
                <a:ext cx="368300" cy="369888"/>
              </a:xfrm>
              <a:custGeom>
                <a:avLst/>
                <a:gdLst>
                  <a:gd name="T0" fmla="*/ 0 w 232"/>
                  <a:gd name="T1" fmla="*/ 106 h 233"/>
                  <a:gd name="T2" fmla="*/ 121 w 232"/>
                  <a:gd name="T3" fmla="*/ 226 h 233"/>
                  <a:gd name="T4" fmla="*/ 121 w 232"/>
                  <a:gd name="T5" fmla="*/ 226 h 233"/>
                  <a:gd name="T6" fmla="*/ 125 w 232"/>
                  <a:gd name="T7" fmla="*/ 229 h 233"/>
                  <a:gd name="T8" fmla="*/ 129 w 232"/>
                  <a:gd name="T9" fmla="*/ 232 h 233"/>
                  <a:gd name="T10" fmla="*/ 134 w 232"/>
                  <a:gd name="T11" fmla="*/ 233 h 233"/>
                  <a:gd name="T12" fmla="*/ 138 w 232"/>
                  <a:gd name="T13" fmla="*/ 233 h 233"/>
                  <a:gd name="T14" fmla="*/ 143 w 232"/>
                  <a:gd name="T15" fmla="*/ 233 h 233"/>
                  <a:gd name="T16" fmla="*/ 148 w 232"/>
                  <a:gd name="T17" fmla="*/ 232 h 233"/>
                  <a:gd name="T18" fmla="*/ 152 w 232"/>
                  <a:gd name="T19" fmla="*/ 229 h 233"/>
                  <a:gd name="T20" fmla="*/ 156 w 232"/>
                  <a:gd name="T21" fmla="*/ 226 h 233"/>
                  <a:gd name="T22" fmla="*/ 225 w 232"/>
                  <a:gd name="T23" fmla="*/ 157 h 233"/>
                  <a:gd name="T24" fmla="*/ 225 w 232"/>
                  <a:gd name="T25" fmla="*/ 157 h 233"/>
                  <a:gd name="T26" fmla="*/ 228 w 232"/>
                  <a:gd name="T27" fmla="*/ 153 h 233"/>
                  <a:gd name="T28" fmla="*/ 230 w 232"/>
                  <a:gd name="T29" fmla="*/ 149 h 233"/>
                  <a:gd name="T30" fmla="*/ 232 w 232"/>
                  <a:gd name="T31" fmla="*/ 144 h 233"/>
                  <a:gd name="T32" fmla="*/ 232 w 232"/>
                  <a:gd name="T33" fmla="*/ 140 h 233"/>
                  <a:gd name="T34" fmla="*/ 232 w 232"/>
                  <a:gd name="T35" fmla="*/ 135 h 233"/>
                  <a:gd name="T36" fmla="*/ 230 w 232"/>
                  <a:gd name="T37" fmla="*/ 130 h 233"/>
                  <a:gd name="T38" fmla="*/ 228 w 232"/>
                  <a:gd name="T39" fmla="*/ 126 h 233"/>
                  <a:gd name="T40" fmla="*/ 225 w 232"/>
                  <a:gd name="T41" fmla="*/ 122 h 233"/>
                  <a:gd name="T42" fmla="*/ 104 w 232"/>
                  <a:gd name="T43" fmla="*/ 0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32" h="233">
                    <a:moveTo>
                      <a:pt x="0" y="106"/>
                    </a:moveTo>
                    <a:lnTo>
                      <a:pt x="121" y="226"/>
                    </a:lnTo>
                    <a:lnTo>
                      <a:pt x="121" y="226"/>
                    </a:lnTo>
                    <a:lnTo>
                      <a:pt x="125" y="229"/>
                    </a:lnTo>
                    <a:lnTo>
                      <a:pt x="129" y="232"/>
                    </a:lnTo>
                    <a:lnTo>
                      <a:pt x="134" y="233"/>
                    </a:lnTo>
                    <a:lnTo>
                      <a:pt x="138" y="233"/>
                    </a:lnTo>
                    <a:lnTo>
                      <a:pt x="143" y="233"/>
                    </a:lnTo>
                    <a:lnTo>
                      <a:pt x="148" y="232"/>
                    </a:lnTo>
                    <a:lnTo>
                      <a:pt x="152" y="229"/>
                    </a:lnTo>
                    <a:lnTo>
                      <a:pt x="156" y="226"/>
                    </a:lnTo>
                    <a:lnTo>
                      <a:pt x="225" y="157"/>
                    </a:lnTo>
                    <a:lnTo>
                      <a:pt x="225" y="157"/>
                    </a:lnTo>
                    <a:lnTo>
                      <a:pt x="228" y="153"/>
                    </a:lnTo>
                    <a:lnTo>
                      <a:pt x="230" y="149"/>
                    </a:lnTo>
                    <a:lnTo>
                      <a:pt x="232" y="144"/>
                    </a:lnTo>
                    <a:lnTo>
                      <a:pt x="232" y="140"/>
                    </a:lnTo>
                    <a:lnTo>
                      <a:pt x="232" y="135"/>
                    </a:lnTo>
                    <a:lnTo>
                      <a:pt x="230" y="130"/>
                    </a:lnTo>
                    <a:lnTo>
                      <a:pt x="228" y="126"/>
                    </a:lnTo>
                    <a:lnTo>
                      <a:pt x="225" y="122"/>
                    </a:lnTo>
                    <a:lnTo>
                      <a:pt x="104" y="0"/>
                    </a:lnTo>
                  </a:path>
                </a:pathLst>
              </a:custGeom>
              <a:noFill/>
              <a:ln w="6350">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ea typeface="+mn-ea"/>
                  <a:cs typeface="+mn-ea"/>
                </a:endParaRPr>
              </a:p>
            </p:txBody>
          </p:sp>
        </p:grpSp>
      </p:grpSp>
      <p:grpSp>
        <p:nvGrpSpPr>
          <p:cNvPr id="149" name="组合 148"/>
          <p:cNvGrpSpPr/>
          <p:nvPr/>
        </p:nvGrpSpPr>
        <p:grpSpPr>
          <a:xfrm>
            <a:off x="3019632" y="1700163"/>
            <a:ext cx="586778" cy="586779"/>
            <a:chOff x="2264724" y="1422950"/>
            <a:chExt cx="440084" cy="440084"/>
          </a:xfrm>
        </p:grpSpPr>
        <p:sp>
          <p:nvSpPr>
            <p:cNvPr id="150" name="椭圆 149"/>
            <p:cNvSpPr/>
            <p:nvPr/>
          </p:nvSpPr>
          <p:spPr>
            <a:xfrm>
              <a:off x="2264724" y="1422950"/>
              <a:ext cx="440084" cy="440084"/>
            </a:xfrm>
            <a:prstGeom prst="ellipse">
              <a:avLst/>
            </a:prstGeom>
            <a:solidFill>
              <a:schemeClr val="accent1"/>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endParaRPr>
            </a:p>
          </p:txBody>
        </p:sp>
        <p:grpSp>
          <p:nvGrpSpPr>
            <p:cNvPr id="151" name="组合 150"/>
            <p:cNvGrpSpPr/>
            <p:nvPr/>
          </p:nvGrpSpPr>
          <p:grpSpPr>
            <a:xfrm>
              <a:off x="2374420" y="1533260"/>
              <a:ext cx="220694" cy="219466"/>
              <a:chOff x="4083050" y="4826000"/>
              <a:chExt cx="855663" cy="850900"/>
            </a:xfrm>
          </p:grpSpPr>
          <p:sp>
            <p:nvSpPr>
              <p:cNvPr id="152" name="Freeform 25"/>
              <p:cNvSpPr/>
              <p:nvPr/>
            </p:nvSpPr>
            <p:spPr bwMode="auto">
              <a:xfrm>
                <a:off x="4083050" y="4826000"/>
                <a:ext cx="855663" cy="850900"/>
              </a:xfrm>
              <a:custGeom>
                <a:avLst/>
                <a:gdLst>
                  <a:gd name="T0" fmla="*/ 217 w 539"/>
                  <a:gd name="T1" fmla="*/ 202 h 536"/>
                  <a:gd name="T2" fmla="*/ 206 w 539"/>
                  <a:gd name="T3" fmla="*/ 199 h 536"/>
                  <a:gd name="T4" fmla="*/ 182 w 539"/>
                  <a:gd name="T5" fmla="*/ 196 h 536"/>
                  <a:gd name="T6" fmla="*/ 169 w 539"/>
                  <a:gd name="T7" fmla="*/ 195 h 536"/>
                  <a:gd name="T8" fmla="*/ 135 w 539"/>
                  <a:gd name="T9" fmla="*/ 199 h 536"/>
                  <a:gd name="T10" fmla="*/ 103 w 539"/>
                  <a:gd name="T11" fmla="*/ 209 h 536"/>
                  <a:gd name="T12" fmla="*/ 74 w 539"/>
                  <a:gd name="T13" fmla="*/ 224 h 536"/>
                  <a:gd name="T14" fmla="*/ 49 w 539"/>
                  <a:gd name="T15" fmla="*/ 246 h 536"/>
                  <a:gd name="T16" fmla="*/ 29 w 539"/>
                  <a:gd name="T17" fmla="*/ 271 h 536"/>
                  <a:gd name="T18" fmla="*/ 13 w 539"/>
                  <a:gd name="T19" fmla="*/ 300 h 536"/>
                  <a:gd name="T20" fmla="*/ 3 w 539"/>
                  <a:gd name="T21" fmla="*/ 332 h 536"/>
                  <a:gd name="T22" fmla="*/ 0 w 539"/>
                  <a:gd name="T23" fmla="*/ 366 h 536"/>
                  <a:gd name="T24" fmla="*/ 0 w 539"/>
                  <a:gd name="T25" fmla="*/ 383 h 536"/>
                  <a:gd name="T26" fmla="*/ 7 w 539"/>
                  <a:gd name="T27" fmla="*/ 417 h 536"/>
                  <a:gd name="T28" fmla="*/ 20 w 539"/>
                  <a:gd name="T29" fmla="*/ 447 h 536"/>
                  <a:gd name="T30" fmla="*/ 38 w 539"/>
                  <a:gd name="T31" fmla="*/ 474 h 536"/>
                  <a:gd name="T32" fmla="*/ 61 w 539"/>
                  <a:gd name="T33" fmla="*/ 497 h 536"/>
                  <a:gd name="T34" fmla="*/ 88 w 539"/>
                  <a:gd name="T35" fmla="*/ 516 h 536"/>
                  <a:gd name="T36" fmla="*/ 119 w 539"/>
                  <a:gd name="T37" fmla="*/ 528 h 536"/>
                  <a:gd name="T38" fmla="*/ 152 w 539"/>
                  <a:gd name="T39" fmla="*/ 535 h 536"/>
                  <a:gd name="T40" fmla="*/ 169 w 539"/>
                  <a:gd name="T41" fmla="*/ 536 h 536"/>
                  <a:gd name="T42" fmla="*/ 204 w 539"/>
                  <a:gd name="T43" fmla="*/ 533 h 536"/>
                  <a:gd name="T44" fmla="*/ 237 w 539"/>
                  <a:gd name="T45" fmla="*/ 523 h 536"/>
                  <a:gd name="T46" fmla="*/ 265 w 539"/>
                  <a:gd name="T47" fmla="*/ 507 h 536"/>
                  <a:gd name="T48" fmla="*/ 291 w 539"/>
                  <a:gd name="T49" fmla="*/ 486 h 536"/>
                  <a:gd name="T50" fmla="*/ 311 w 539"/>
                  <a:gd name="T51" fmla="*/ 461 h 536"/>
                  <a:gd name="T52" fmla="*/ 327 w 539"/>
                  <a:gd name="T53" fmla="*/ 432 h 536"/>
                  <a:gd name="T54" fmla="*/ 337 w 539"/>
                  <a:gd name="T55" fmla="*/ 400 h 536"/>
                  <a:gd name="T56" fmla="*/ 340 w 539"/>
                  <a:gd name="T57" fmla="*/ 366 h 536"/>
                  <a:gd name="T58" fmla="*/ 340 w 539"/>
                  <a:gd name="T59" fmla="*/ 354 h 536"/>
                  <a:gd name="T60" fmla="*/ 337 w 539"/>
                  <a:gd name="T61" fmla="*/ 332 h 536"/>
                  <a:gd name="T62" fmla="*/ 394 w 539"/>
                  <a:gd name="T63" fmla="*/ 261 h 536"/>
                  <a:gd name="T64" fmla="*/ 468 w 539"/>
                  <a:gd name="T65" fmla="*/ 189 h 536"/>
                  <a:gd name="T66" fmla="*/ 539 w 539"/>
                  <a:gd name="T67" fmla="*/ 108 h 536"/>
                  <a:gd name="T68" fmla="*/ 443 w 539"/>
                  <a:gd name="T69" fmla="*/ 0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9" h="536">
                    <a:moveTo>
                      <a:pt x="443" y="0"/>
                    </a:moveTo>
                    <a:lnTo>
                      <a:pt x="217" y="202"/>
                    </a:lnTo>
                    <a:lnTo>
                      <a:pt x="217" y="202"/>
                    </a:lnTo>
                    <a:lnTo>
                      <a:pt x="206" y="199"/>
                    </a:lnTo>
                    <a:lnTo>
                      <a:pt x="194" y="197"/>
                    </a:lnTo>
                    <a:lnTo>
                      <a:pt x="182" y="196"/>
                    </a:lnTo>
                    <a:lnTo>
                      <a:pt x="169" y="195"/>
                    </a:lnTo>
                    <a:lnTo>
                      <a:pt x="169" y="195"/>
                    </a:lnTo>
                    <a:lnTo>
                      <a:pt x="152" y="196"/>
                    </a:lnTo>
                    <a:lnTo>
                      <a:pt x="135" y="199"/>
                    </a:lnTo>
                    <a:lnTo>
                      <a:pt x="119" y="203"/>
                    </a:lnTo>
                    <a:lnTo>
                      <a:pt x="103" y="209"/>
                    </a:lnTo>
                    <a:lnTo>
                      <a:pt x="88" y="216"/>
                    </a:lnTo>
                    <a:lnTo>
                      <a:pt x="74" y="224"/>
                    </a:lnTo>
                    <a:lnTo>
                      <a:pt x="61" y="235"/>
                    </a:lnTo>
                    <a:lnTo>
                      <a:pt x="49" y="246"/>
                    </a:lnTo>
                    <a:lnTo>
                      <a:pt x="38" y="258"/>
                    </a:lnTo>
                    <a:lnTo>
                      <a:pt x="29" y="271"/>
                    </a:lnTo>
                    <a:lnTo>
                      <a:pt x="20" y="285"/>
                    </a:lnTo>
                    <a:lnTo>
                      <a:pt x="13" y="300"/>
                    </a:lnTo>
                    <a:lnTo>
                      <a:pt x="7" y="316"/>
                    </a:lnTo>
                    <a:lnTo>
                      <a:pt x="3" y="332"/>
                    </a:lnTo>
                    <a:lnTo>
                      <a:pt x="0" y="349"/>
                    </a:lnTo>
                    <a:lnTo>
                      <a:pt x="0" y="366"/>
                    </a:lnTo>
                    <a:lnTo>
                      <a:pt x="0" y="366"/>
                    </a:lnTo>
                    <a:lnTo>
                      <a:pt x="0" y="383"/>
                    </a:lnTo>
                    <a:lnTo>
                      <a:pt x="3" y="400"/>
                    </a:lnTo>
                    <a:lnTo>
                      <a:pt x="7" y="417"/>
                    </a:lnTo>
                    <a:lnTo>
                      <a:pt x="13" y="432"/>
                    </a:lnTo>
                    <a:lnTo>
                      <a:pt x="20" y="447"/>
                    </a:lnTo>
                    <a:lnTo>
                      <a:pt x="29" y="461"/>
                    </a:lnTo>
                    <a:lnTo>
                      <a:pt x="38" y="474"/>
                    </a:lnTo>
                    <a:lnTo>
                      <a:pt x="49" y="486"/>
                    </a:lnTo>
                    <a:lnTo>
                      <a:pt x="61" y="497"/>
                    </a:lnTo>
                    <a:lnTo>
                      <a:pt x="74" y="507"/>
                    </a:lnTo>
                    <a:lnTo>
                      <a:pt x="88" y="516"/>
                    </a:lnTo>
                    <a:lnTo>
                      <a:pt x="103" y="523"/>
                    </a:lnTo>
                    <a:lnTo>
                      <a:pt x="119" y="528"/>
                    </a:lnTo>
                    <a:lnTo>
                      <a:pt x="135" y="533"/>
                    </a:lnTo>
                    <a:lnTo>
                      <a:pt x="152" y="535"/>
                    </a:lnTo>
                    <a:lnTo>
                      <a:pt x="169" y="536"/>
                    </a:lnTo>
                    <a:lnTo>
                      <a:pt x="169" y="536"/>
                    </a:lnTo>
                    <a:lnTo>
                      <a:pt x="187" y="535"/>
                    </a:lnTo>
                    <a:lnTo>
                      <a:pt x="204" y="533"/>
                    </a:lnTo>
                    <a:lnTo>
                      <a:pt x="221" y="528"/>
                    </a:lnTo>
                    <a:lnTo>
                      <a:pt x="237" y="523"/>
                    </a:lnTo>
                    <a:lnTo>
                      <a:pt x="251" y="516"/>
                    </a:lnTo>
                    <a:lnTo>
                      <a:pt x="265" y="507"/>
                    </a:lnTo>
                    <a:lnTo>
                      <a:pt x="279" y="497"/>
                    </a:lnTo>
                    <a:lnTo>
                      <a:pt x="291" y="486"/>
                    </a:lnTo>
                    <a:lnTo>
                      <a:pt x="302" y="474"/>
                    </a:lnTo>
                    <a:lnTo>
                      <a:pt x="311" y="461"/>
                    </a:lnTo>
                    <a:lnTo>
                      <a:pt x="320" y="447"/>
                    </a:lnTo>
                    <a:lnTo>
                      <a:pt x="327" y="432"/>
                    </a:lnTo>
                    <a:lnTo>
                      <a:pt x="333" y="417"/>
                    </a:lnTo>
                    <a:lnTo>
                      <a:pt x="337" y="400"/>
                    </a:lnTo>
                    <a:lnTo>
                      <a:pt x="340" y="383"/>
                    </a:lnTo>
                    <a:lnTo>
                      <a:pt x="340" y="366"/>
                    </a:lnTo>
                    <a:lnTo>
                      <a:pt x="340" y="366"/>
                    </a:lnTo>
                    <a:lnTo>
                      <a:pt x="340" y="354"/>
                    </a:lnTo>
                    <a:lnTo>
                      <a:pt x="339" y="343"/>
                    </a:lnTo>
                    <a:lnTo>
                      <a:pt x="337" y="332"/>
                    </a:lnTo>
                    <a:lnTo>
                      <a:pt x="334" y="321"/>
                    </a:lnTo>
                    <a:lnTo>
                      <a:pt x="394" y="261"/>
                    </a:lnTo>
                    <a:lnTo>
                      <a:pt x="394" y="189"/>
                    </a:lnTo>
                    <a:lnTo>
                      <a:pt x="468" y="189"/>
                    </a:lnTo>
                    <a:lnTo>
                      <a:pt x="468" y="104"/>
                    </a:lnTo>
                    <a:lnTo>
                      <a:pt x="539" y="108"/>
                    </a:lnTo>
                    <a:lnTo>
                      <a:pt x="539" y="7"/>
                    </a:lnTo>
                    <a:lnTo>
                      <a:pt x="443" y="0"/>
                    </a:lnTo>
                    <a:close/>
                  </a:path>
                </a:pathLst>
              </a:custGeom>
              <a:noFill/>
              <a:ln w="6350">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ea typeface="+mn-ea"/>
                  <a:cs typeface="+mn-ea"/>
                </a:endParaRPr>
              </a:p>
            </p:txBody>
          </p:sp>
          <p:sp>
            <p:nvSpPr>
              <p:cNvPr id="153" name="Freeform 26"/>
              <p:cNvSpPr/>
              <p:nvPr/>
            </p:nvSpPr>
            <p:spPr bwMode="auto">
              <a:xfrm>
                <a:off x="4219575" y="5362575"/>
                <a:ext cx="184150" cy="184150"/>
              </a:xfrm>
              <a:custGeom>
                <a:avLst/>
                <a:gdLst>
                  <a:gd name="T0" fmla="*/ 116 w 116"/>
                  <a:gd name="T1" fmla="*/ 58 h 116"/>
                  <a:gd name="T2" fmla="*/ 116 w 116"/>
                  <a:gd name="T3" fmla="*/ 58 h 116"/>
                  <a:gd name="T4" fmla="*/ 116 w 116"/>
                  <a:gd name="T5" fmla="*/ 64 h 116"/>
                  <a:gd name="T6" fmla="*/ 115 w 116"/>
                  <a:gd name="T7" fmla="*/ 69 h 116"/>
                  <a:gd name="T8" fmla="*/ 111 w 116"/>
                  <a:gd name="T9" fmla="*/ 80 h 116"/>
                  <a:gd name="T10" fmla="*/ 106 w 116"/>
                  <a:gd name="T11" fmla="*/ 90 h 116"/>
                  <a:gd name="T12" fmla="*/ 99 w 116"/>
                  <a:gd name="T13" fmla="*/ 99 h 116"/>
                  <a:gd name="T14" fmla="*/ 90 w 116"/>
                  <a:gd name="T15" fmla="*/ 106 h 116"/>
                  <a:gd name="T16" fmla="*/ 81 w 116"/>
                  <a:gd name="T17" fmla="*/ 111 h 116"/>
                  <a:gd name="T18" fmla="*/ 70 w 116"/>
                  <a:gd name="T19" fmla="*/ 114 h 116"/>
                  <a:gd name="T20" fmla="*/ 64 w 116"/>
                  <a:gd name="T21" fmla="*/ 115 h 116"/>
                  <a:gd name="T22" fmla="*/ 58 w 116"/>
                  <a:gd name="T23" fmla="*/ 116 h 116"/>
                  <a:gd name="T24" fmla="*/ 58 w 116"/>
                  <a:gd name="T25" fmla="*/ 116 h 116"/>
                  <a:gd name="T26" fmla="*/ 52 w 116"/>
                  <a:gd name="T27" fmla="*/ 115 h 116"/>
                  <a:gd name="T28" fmla="*/ 46 w 116"/>
                  <a:gd name="T29" fmla="*/ 114 h 116"/>
                  <a:gd name="T30" fmla="*/ 36 w 116"/>
                  <a:gd name="T31" fmla="*/ 111 h 116"/>
                  <a:gd name="T32" fmla="*/ 26 w 116"/>
                  <a:gd name="T33" fmla="*/ 106 h 116"/>
                  <a:gd name="T34" fmla="*/ 17 w 116"/>
                  <a:gd name="T35" fmla="*/ 99 h 116"/>
                  <a:gd name="T36" fmla="*/ 10 w 116"/>
                  <a:gd name="T37" fmla="*/ 90 h 116"/>
                  <a:gd name="T38" fmla="*/ 5 w 116"/>
                  <a:gd name="T39" fmla="*/ 80 h 116"/>
                  <a:gd name="T40" fmla="*/ 1 w 116"/>
                  <a:gd name="T41" fmla="*/ 69 h 116"/>
                  <a:gd name="T42" fmla="*/ 1 w 116"/>
                  <a:gd name="T43" fmla="*/ 64 h 116"/>
                  <a:gd name="T44" fmla="*/ 0 w 116"/>
                  <a:gd name="T45" fmla="*/ 58 h 116"/>
                  <a:gd name="T46" fmla="*/ 0 w 116"/>
                  <a:gd name="T47" fmla="*/ 58 h 116"/>
                  <a:gd name="T48" fmla="*/ 1 w 116"/>
                  <a:gd name="T49" fmla="*/ 52 h 116"/>
                  <a:gd name="T50" fmla="*/ 1 w 116"/>
                  <a:gd name="T51" fmla="*/ 46 h 116"/>
                  <a:gd name="T52" fmla="*/ 5 w 116"/>
                  <a:gd name="T53" fmla="*/ 35 h 116"/>
                  <a:gd name="T54" fmla="*/ 10 w 116"/>
                  <a:gd name="T55" fmla="*/ 25 h 116"/>
                  <a:gd name="T56" fmla="*/ 17 w 116"/>
                  <a:gd name="T57" fmla="*/ 17 h 116"/>
                  <a:gd name="T58" fmla="*/ 26 w 116"/>
                  <a:gd name="T59" fmla="*/ 10 h 116"/>
                  <a:gd name="T60" fmla="*/ 36 w 116"/>
                  <a:gd name="T61" fmla="*/ 4 h 116"/>
                  <a:gd name="T62" fmla="*/ 46 w 116"/>
                  <a:gd name="T63" fmla="*/ 1 h 116"/>
                  <a:gd name="T64" fmla="*/ 52 w 116"/>
                  <a:gd name="T65" fmla="*/ 0 h 116"/>
                  <a:gd name="T66" fmla="*/ 58 w 116"/>
                  <a:gd name="T67" fmla="*/ 0 h 116"/>
                  <a:gd name="T68" fmla="*/ 58 w 116"/>
                  <a:gd name="T69" fmla="*/ 0 h 116"/>
                  <a:gd name="T70" fmla="*/ 64 w 116"/>
                  <a:gd name="T71" fmla="*/ 0 h 116"/>
                  <a:gd name="T72" fmla="*/ 70 w 116"/>
                  <a:gd name="T73" fmla="*/ 1 h 116"/>
                  <a:gd name="T74" fmla="*/ 81 w 116"/>
                  <a:gd name="T75" fmla="*/ 4 h 116"/>
                  <a:gd name="T76" fmla="*/ 90 w 116"/>
                  <a:gd name="T77" fmla="*/ 10 h 116"/>
                  <a:gd name="T78" fmla="*/ 99 w 116"/>
                  <a:gd name="T79" fmla="*/ 17 h 116"/>
                  <a:gd name="T80" fmla="*/ 106 w 116"/>
                  <a:gd name="T81" fmla="*/ 25 h 116"/>
                  <a:gd name="T82" fmla="*/ 111 w 116"/>
                  <a:gd name="T83" fmla="*/ 35 h 116"/>
                  <a:gd name="T84" fmla="*/ 115 w 116"/>
                  <a:gd name="T85" fmla="*/ 46 h 116"/>
                  <a:gd name="T86" fmla="*/ 116 w 116"/>
                  <a:gd name="T87" fmla="*/ 52 h 116"/>
                  <a:gd name="T88" fmla="*/ 116 w 116"/>
                  <a:gd name="T89" fmla="*/ 58 h 116"/>
                  <a:gd name="T90" fmla="*/ 116 w 116"/>
                  <a:gd name="T91" fmla="*/ 58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16" h="116">
                    <a:moveTo>
                      <a:pt x="116" y="58"/>
                    </a:moveTo>
                    <a:lnTo>
                      <a:pt x="116" y="58"/>
                    </a:lnTo>
                    <a:lnTo>
                      <a:pt x="116" y="64"/>
                    </a:lnTo>
                    <a:lnTo>
                      <a:pt x="115" y="69"/>
                    </a:lnTo>
                    <a:lnTo>
                      <a:pt x="111" y="80"/>
                    </a:lnTo>
                    <a:lnTo>
                      <a:pt x="106" y="90"/>
                    </a:lnTo>
                    <a:lnTo>
                      <a:pt x="99" y="99"/>
                    </a:lnTo>
                    <a:lnTo>
                      <a:pt x="90" y="106"/>
                    </a:lnTo>
                    <a:lnTo>
                      <a:pt x="81" y="111"/>
                    </a:lnTo>
                    <a:lnTo>
                      <a:pt x="70" y="114"/>
                    </a:lnTo>
                    <a:lnTo>
                      <a:pt x="64" y="115"/>
                    </a:lnTo>
                    <a:lnTo>
                      <a:pt x="58" y="116"/>
                    </a:lnTo>
                    <a:lnTo>
                      <a:pt x="58" y="116"/>
                    </a:lnTo>
                    <a:lnTo>
                      <a:pt x="52" y="115"/>
                    </a:lnTo>
                    <a:lnTo>
                      <a:pt x="46" y="114"/>
                    </a:lnTo>
                    <a:lnTo>
                      <a:pt x="36" y="111"/>
                    </a:lnTo>
                    <a:lnTo>
                      <a:pt x="26" y="106"/>
                    </a:lnTo>
                    <a:lnTo>
                      <a:pt x="17" y="99"/>
                    </a:lnTo>
                    <a:lnTo>
                      <a:pt x="10" y="90"/>
                    </a:lnTo>
                    <a:lnTo>
                      <a:pt x="5" y="80"/>
                    </a:lnTo>
                    <a:lnTo>
                      <a:pt x="1" y="69"/>
                    </a:lnTo>
                    <a:lnTo>
                      <a:pt x="1" y="64"/>
                    </a:lnTo>
                    <a:lnTo>
                      <a:pt x="0" y="58"/>
                    </a:lnTo>
                    <a:lnTo>
                      <a:pt x="0" y="58"/>
                    </a:lnTo>
                    <a:lnTo>
                      <a:pt x="1" y="52"/>
                    </a:lnTo>
                    <a:lnTo>
                      <a:pt x="1" y="46"/>
                    </a:lnTo>
                    <a:lnTo>
                      <a:pt x="5" y="35"/>
                    </a:lnTo>
                    <a:lnTo>
                      <a:pt x="10" y="25"/>
                    </a:lnTo>
                    <a:lnTo>
                      <a:pt x="17" y="17"/>
                    </a:lnTo>
                    <a:lnTo>
                      <a:pt x="26" y="10"/>
                    </a:lnTo>
                    <a:lnTo>
                      <a:pt x="36" y="4"/>
                    </a:lnTo>
                    <a:lnTo>
                      <a:pt x="46" y="1"/>
                    </a:lnTo>
                    <a:lnTo>
                      <a:pt x="52" y="0"/>
                    </a:lnTo>
                    <a:lnTo>
                      <a:pt x="58" y="0"/>
                    </a:lnTo>
                    <a:lnTo>
                      <a:pt x="58" y="0"/>
                    </a:lnTo>
                    <a:lnTo>
                      <a:pt x="64" y="0"/>
                    </a:lnTo>
                    <a:lnTo>
                      <a:pt x="70" y="1"/>
                    </a:lnTo>
                    <a:lnTo>
                      <a:pt x="81" y="4"/>
                    </a:lnTo>
                    <a:lnTo>
                      <a:pt x="90" y="10"/>
                    </a:lnTo>
                    <a:lnTo>
                      <a:pt x="99" y="17"/>
                    </a:lnTo>
                    <a:lnTo>
                      <a:pt x="106" y="25"/>
                    </a:lnTo>
                    <a:lnTo>
                      <a:pt x="111" y="35"/>
                    </a:lnTo>
                    <a:lnTo>
                      <a:pt x="115" y="46"/>
                    </a:lnTo>
                    <a:lnTo>
                      <a:pt x="116" y="52"/>
                    </a:lnTo>
                    <a:lnTo>
                      <a:pt x="116" y="58"/>
                    </a:lnTo>
                    <a:lnTo>
                      <a:pt x="116" y="58"/>
                    </a:lnTo>
                    <a:close/>
                  </a:path>
                </a:pathLst>
              </a:custGeom>
              <a:noFill/>
              <a:ln w="6350">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ea typeface="+mn-ea"/>
                  <a:cs typeface="+mn-ea"/>
                </a:endParaRPr>
              </a:p>
            </p:txBody>
          </p:sp>
          <p:sp>
            <p:nvSpPr>
              <p:cNvPr id="154" name="Line 27"/>
              <p:cNvSpPr>
                <a:spLocks noChangeShapeType="1"/>
              </p:cNvSpPr>
              <p:nvPr/>
            </p:nvSpPr>
            <p:spPr bwMode="auto">
              <a:xfrm flipH="1">
                <a:off x="4481513" y="4926013"/>
                <a:ext cx="303213" cy="274638"/>
              </a:xfrm>
              <a:prstGeom prst="line">
                <a:avLst/>
              </a:prstGeom>
              <a:noFill/>
              <a:ln w="6350">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ea typeface="+mn-ea"/>
                  <a:cs typeface="+mn-ea"/>
                </a:endParaRPr>
              </a:p>
            </p:txBody>
          </p:sp>
        </p:grpSp>
      </p:grpSp>
      <p:grpSp>
        <p:nvGrpSpPr>
          <p:cNvPr id="155" name="组合 154"/>
          <p:cNvGrpSpPr/>
          <p:nvPr/>
        </p:nvGrpSpPr>
        <p:grpSpPr>
          <a:xfrm>
            <a:off x="8676338" y="4873433"/>
            <a:ext cx="586778" cy="586779"/>
            <a:chOff x="2264724" y="3802902"/>
            <a:chExt cx="440084" cy="440084"/>
          </a:xfrm>
        </p:grpSpPr>
        <p:sp>
          <p:nvSpPr>
            <p:cNvPr id="156" name="椭圆 155"/>
            <p:cNvSpPr/>
            <p:nvPr/>
          </p:nvSpPr>
          <p:spPr>
            <a:xfrm>
              <a:off x="2264724" y="3802902"/>
              <a:ext cx="440084" cy="440084"/>
            </a:xfrm>
            <a:prstGeom prst="ellipse">
              <a:avLst/>
            </a:prstGeom>
            <a:solidFill>
              <a:schemeClr val="accent5"/>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endParaRPr>
            </a:p>
          </p:txBody>
        </p:sp>
        <p:grpSp>
          <p:nvGrpSpPr>
            <p:cNvPr id="157" name="组合 156"/>
            <p:cNvGrpSpPr/>
            <p:nvPr/>
          </p:nvGrpSpPr>
          <p:grpSpPr>
            <a:xfrm>
              <a:off x="2373191" y="3913212"/>
              <a:ext cx="223152" cy="219466"/>
              <a:chOff x="5294313" y="6135688"/>
              <a:chExt cx="865188" cy="850900"/>
            </a:xfrm>
          </p:grpSpPr>
          <p:sp>
            <p:nvSpPr>
              <p:cNvPr id="158" name="Freeform 28"/>
              <p:cNvSpPr/>
              <p:nvPr/>
            </p:nvSpPr>
            <p:spPr bwMode="auto">
              <a:xfrm>
                <a:off x="5495925" y="6199188"/>
                <a:ext cx="463550" cy="544513"/>
              </a:xfrm>
              <a:custGeom>
                <a:avLst/>
                <a:gdLst>
                  <a:gd name="T0" fmla="*/ 292 w 292"/>
                  <a:gd name="T1" fmla="*/ 0 h 343"/>
                  <a:gd name="T2" fmla="*/ 292 w 292"/>
                  <a:gd name="T3" fmla="*/ 0 h 343"/>
                  <a:gd name="T4" fmla="*/ 292 w 292"/>
                  <a:gd name="T5" fmla="*/ 170 h 343"/>
                  <a:gd name="T6" fmla="*/ 292 w 292"/>
                  <a:gd name="T7" fmla="*/ 170 h 343"/>
                  <a:gd name="T8" fmla="*/ 291 w 292"/>
                  <a:gd name="T9" fmla="*/ 177 h 343"/>
                  <a:gd name="T10" fmla="*/ 290 w 292"/>
                  <a:gd name="T11" fmla="*/ 186 h 343"/>
                  <a:gd name="T12" fmla="*/ 287 w 292"/>
                  <a:gd name="T13" fmla="*/ 195 h 343"/>
                  <a:gd name="T14" fmla="*/ 283 w 292"/>
                  <a:gd name="T15" fmla="*/ 206 h 343"/>
                  <a:gd name="T16" fmla="*/ 278 w 292"/>
                  <a:gd name="T17" fmla="*/ 217 h 343"/>
                  <a:gd name="T18" fmla="*/ 272 w 292"/>
                  <a:gd name="T19" fmla="*/ 229 h 343"/>
                  <a:gd name="T20" fmla="*/ 264 w 292"/>
                  <a:gd name="T21" fmla="*/ 242 h 343"/>
                  <a:gd name="T22" fmla="*/ 256 w 292"/>
                  <a:gd name="T23" fmla="*/ 255 h 343"/>
                  <a:gd name="T24" fmla="*/ 246 w 292"/>
                  <a:gd name="T25" fmla="*/ 267 h 343"/>
                  <a:gd name="T26" fmla="*/ 235 w 292"/>
                  <a:gd name="T27" fmla="*/ 281 h 343"/>
                  <a:gd name="T28" fmla="*/ 223 w 292"/>
                  <a:gd name="T29" fmla="*/ 293 h 343"/>
                  <a:gd name="T30" fmla="*/ 210 w 292"/>
                  <a:gd name="T31" fmla="*/ 305 h 343"/>
                  <a:gd name="T32" fmla="*/ 196 w 292"/>
                  <a:gd name="T33" fmla="*/ 316 h 343"/>
                  <a:gd name="T34" fmla="*/ 180 w 292"/>
                  <a:gd name="T35" fmla="*/ 326 h 343"/>
                  <a:gd name="T36" fmla="*/ 164 w 292"/>
                  <a:gd name="T37" fmla="*/ 335 h 343"/>
                  <a:gd name="T38" fmla="*/ 146 w 292"/>
                  <a:gd name="T39" fmla="*/ 343 h 343"/>
                  <a:gd name="T40" fmla="*/ 146 w 292"/>
                  <a:gd name="T41" fmla="*/ 343 h 343"/>
                  <a:gd name="T42" fmla="*/ 129 w 292"/>
                  <a:gd name="T43" fmla="*/ 335 h 343"/>
                  <a:gd name="T44" fmla="*/ 111 w 292"/>
                  <a:gd name="T45" fmla="*/ 326 h 343"/>
                  <a:gd name="T46" fmla="*/ 96 w 292"/>
                  <a:gd name="T47" fmla="*/ 316 h 343"/>
                  <a:gd name="T48" fmla="*/ 82 w 292"/>
                  <a:gd name="T49" fmla="*/ 305 h 343"/>
                  <a:gd name="T50" fmla="*/ 69 w 292"/>
                  <a:gd name="T51" fmla="*/ 293 h 343"/>
                  <a:gd name="T52" fmla="*/ 57 w 292"/>
                  <a:gd name="T53" fmla="*/ 281 h 343"/>
                  <a:gd name="T54" fmla="*/ 46 w 292"/>
                  <a:gd name="T55" fmla="*/ 267 h 343"/>
                  <a:gd name="T56" fmla="*/ 36 w 292"/>
                  <a:gd name="T57" fmla="*/ 255 h 343"/>
                  <a:gd name="T58" fmla="*/ 28 w 292"/>
                  <a:gd name="T59" fmla="*/ 242 h 343"/>
                  <a:gd name="T60" fmla="*/ 20 w 292"/>
                  <a:gd name="T61" fmla="*/ 229 h 343"/>
                  <a:gd name="T62" fmla="*/ 14 w 292"/>
                  <a:gd name="T63" fmla="*/ 217 h 343"/>
                  <a:gd name="T64" fmla="*/ 9 w 292"/>
                  <a:gd name="T65" fmla="*/ 206 h 343"/>
                  <a:gd name="T66" fmla="*/ 5 w 292"/>
                  <a:gd name="T67" fmla="*/ 195 h 343"/>
                  <a:gd name="T68" fmla="*/ 2 w 292"/>
                  <a:gd name="T69" fmla="*/ 186 h 343"/>
                  <a:gd name="T70" fmla="*/ 0 w 292"/>
                  <a:gd name="T71" fmla="*/ 177 h 343"/>
                  <a:gd name="T72" fmla="*/ 0 w 292"/>
                  <a:gd name="T73" fmla="*/ 170 h 343"/>
                  <a:gd name="T74" fmla="*/ 0 w 292"/>
                  <a:gd name="T75" fmla="*/ 170 h 343"/>
                  <a:gd name="T76" fmla="*/ 0 w 292"/>
                  <a:gd name="T77" fmla="*/ 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2" h="343">
                    <a:moveTo>
                      <a:pt x="292" y="0"/>
                    </a:moveTo>
                    <a:lnTo>
                      <a:pt x="292" y="0"/>
                    </a:lnTo>
                    <a:lnTo>
                      <a:pt x="292" y="170"/>
                    </a:lnTo>
                    <a:lnTo>
                      <a:pt x="292" y="170"/>
                    </a:lnTo>
                    <a:lnTo>
                      <a:pt x="291" y="177"/>
                    </a:lnTo>
                    <a:lnTo>
                      <a:pt x="290" y="186"/>
                    </a:lnTo>
                    <a:lnTo>
                      <a:pt x="287" y="195"/>
                    </a:lnTo>
                    <a:lnTo>
                      <a:pt x="283" y="206"/>
                    </a:lnTo>
                    <a:lnTo>
                      <a:pt x="278" y="217"/>
                    </a:lnTo>
                    <a:lnTo>
                      <a:pt x="272" y="229"/>
                    </a:lnTo>
                    <a:lnTo>
                      <a:pt x="264" y="242"/>
                    </a:lnTo>
                    <a:lnTo>
                      <a:pt x="256" y="255"/>
                    </a:lnTo>
                    <a:lnTo>
                      <a:pt x="246" y="267"/>
                    </a:lnTo>
                    <a:lnTo>
                      <a:pt x="235" y="281"/>
                    </a:lnTo>
                    <a:lnTo>
                      <a:pt x="223" y="293"/>
                    </a:lnTo>
                    <a:lnTo>
                      <a:pt x="210" y="305"/>
                    </a:lnTo>
                    <a:lnTo>
                      <a:pt x="196" y="316"/>
                    </a:lnTo>
                    <a:lnTo>
                      <a:pt x="180" y="326"/>
                    </a:lnTo>
                    <a:lnTo>
                      <a:pt x="164" y="335"/>
                    </a:lnTo>
                    <a:lnTo>
                      <a:pt x="146" y="343"/>
                    </a:lnTo>
                    <a:lnTo>
                      <a:pt x="146" y="343"/>
                    </a:lnTo>
                    <a:lnTo>
                      <a:pt x="129" y="335"/>
                    </a:lnTo>
                    <a:lnTo>
                      <a:pt x="111" y="326"/>
                    </a:lnTo>
                    <a:lnTo>
                      <a:pt x="96" y="316"/>
                    </a:lnTo>
                    <a:lnTo>
                      <a:pt x="82" y="305"/>
                    </a:lnTo>
                    <a:lnTo>
                      <a:pt x="69" y="293"/>
                    </a:lnTo>
                    <a:lnTo>
                      <a:pt x="57" y="281"/>
                    </a:lnTo>
                    <a:lnTo>
                      <a:pt x="46" y="267"/>
                    </a:lnTo>
                    <a:lnTo>
                      <a:pt x="36" y="255"/>
                    </a:lnTo>
                    <a:lnTo>
                      <a:pt x="28" y="242"/>
                    </a:lnTo>
                    <a:lnTo>
                      <a:pt x="20" y="229"/>
                    </a:lnTo>
                    <a:lnTo>
                      <a:pt x="14" y="217"/>
                    </a:lnTo>
                    <a:lnTo>
                      <a:pt x="9" y="206"/>
                    </a:lnTo>
                    <a:lnTo>
                      <a:pt x="5" y="195"/>
                    </a:lnTo>
                    <a:lnTo>
                      <a:pt x="2" y="186"/>
                    </a:lnTo>
                    <a:lnTo>
                      <a:pt x="0" y="177"/>
                    </a:lnTo>
                    <a:lnTo>
                      <a:pt x="0" y="170"/>
                    </a:lnTo>
                    <a:lnTo>
                      <a:pt x="0" y="170"/>
                    </a:lnTo>
                    <a:lnTo>
                      <a:pt x="0" y="0"/>
                    </a:lnTo>
                  </a:path>
                </a:pathLst>
              </a:custGeom>
              <a:noFill/>
              <a:ln w="6350">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ea typeface="+mn-ea"/>
                  <a:cs typeface="+mn-ea"/>
                </a:endParaRPr>
              </a:p>
            </p:txBody>
          </p:sp>
          <p:sp>
            <p:nvSpPr>
              <p:cNvPr id="159" name="Freeform 29"/>
              <p:cNvSpPr/>
              <p:nvPr/>
            </p:nvSpPr>
            <p:spPr bwMode="auto">
              <a:xfrm>
                <a:off x="5294313" y="6199188"/>
                <a:ext cx="865188" cy="334963"/>
              </a:xfrm>
              <a:custGeom>
                <a:avLst/>
                <a:gdLst>
                  <a:gd name="T0" fmla="*/ 447 w 545"/>
                  <a:gd name="T1" fmla="*/ 211 h 211"/>
                  <a:gd name="T2" fmla="*/ 447 w 545"/>
                  <a:gd name="T3" fmla="*/ 211 h 211"/>
                  <a:gd name="T4" fmla="*/ 462 w 545"/>
                  <a:gd name="T5" fmla="*/ 200 h 211"/>
                  <a:gd name="T6" fmla="*/ 478 w 545"/>
                  <a:gd name="T7" fmla="*/ 187 h 211"/>
                  <a:gd name="T8" fmla="*/ 496 w 545"/>
                  <a:gd name="T9" fmla="*/ 170 h 211"/>
                  <a:gd name="T10" fmla="*/ 505 w 545"/>
                  <a:gd name="T11" fmla="*/ 160 h 211"/>
                  <a:gd name="T12" fmla="*/ 514 w 545"/>
                  <a:gd name="T13" fmla="*/ 150 h 211"/>
                  <a:gd name="T14" fmla="*/ 523 w 545"/>
                  <a:gd name="T15" fmla="*/ 138 h 211"/>
                  <a:gd name="T16" fmla="*/ 530 w 545"/>
                  <a:gd name="T17" fmla="*/ 126 h 211"/>
                  <a:gd name="T18" fmla="*/ 536 w 545"/>
                  <a:gd name="T19" fmla="*/ 114 h 211"/>
                  <a:gd name="T20" fmla="*/ 541 w 545"/>
                  <a:gd name="T21" fmla="*/ 101 h 211"/>
                  <a:gd name="T22" fmla="*/ 544 w 545"/>
                  <a:gd name="T23" fmla="*/ 87 h 211"/>
                  <a:gd name="T24" fmla="*/ 545 w 545"/>
                  <a:gd name="T25" fmla="*/ 74 h 211"/>
                  <a:gd name="T26" fmla="*/ 545 w 545"/>
                  <a:gd name="T27" fmla="*/ 74 h 211"/>
                  <a:gd name="T28" fmla="*/ 544 w 545"/>
                  <a:gd name="T29" fmla="*/ 60 h 211"/>
                  <a:gd name="T30" fmla="*/ 541 w 545"/>
                  <a:gd name="T31" fmla="*/ 49 h 211"/>
                  <a:gd name="T32" fmla="*/ 536 w 545"/>
                  <a:gd name="T33" fmla="*/ 39 h 211"/>
                  <a:gd name="T34" fmla="*/ 530 w 545"/>
                  <a:gd name="T35" fmla="*/ 30 h 211"/>
                  <a:gd name="T36" fmla="*/ 522 w 545"/>
                  <a:gd name="T37" fmla="*/ 23 h 211"/>
                  <a:gd name="T38" fmla="*/ 512 w 545"/>
                  <a:gd name="T39" fmla="*/ 17 h 211"/>
                  <a:gd name="T40" fmla="*/ 502 w 545"/>
                  <a:gd name="T41" fmla="*/ 12 h 211"/>
                  <a:gd name="T42" fmla="*/ 491 w 545"/>
                  <a:gd name="T43" fmla="*/ 9 h 211"/>
                  <a:gd name="T44" fmla="*/ 479 w 545"/>
                  <a:gd name="T45" fmla="*/ 6 h 211"/>
                  <a:gd name="T46" fmla="*/ 467 w 545"/>
                  <a:gd name="T47" fmla="*/ 3 h 211"/>
                  <a:gd name="T48" fmla="*/ 442 w 545"/>
                  <a:gd name="T49" fmla="*/ 1 h 211"/>
                  <a:gd name="T50" fmla="*/ 418 w 545"/>
                  <a:gd name="T51" fmla="*/ 0 h 211"/>
                  <a:gd name="T52" fmla="*/ 395 w 545"/>
                  <a:gd name="T53" fmla="*/ 0 h 211"/>
                  <a:gd name="T54" fmla="*/ 395 w 545"/>
                  <a:gd name="T55" fmla="*/ 0 h 211"/>
                  <a:gd name="T56" fmla="*/ 273 w 545"/>
                  <a:gd name="T57" fmla="*/ 0 h 211"/>
                  <a:gd name="T58" fmla="*/ 273 w 545"/>
                  <a:gd name="T59" fmla="*/ 0 h 211"/>
                  <a:gd name="T60" fmla="*/ 150 w 545"/>
                  <a:gd name="T61" fmla="*/ 0 h 211"/>
                  <a:gd name="T62" fmla="*/ 150 w 545"/>
                  <a:gd name="T63" fmla="*/ 0 h 211"/>
                  <a:gd name="T64" fmla="*/ 128 w 545"/>
                  <a:gd name="T65" fmla="*/ 0 h 211"/>
                  <a:gd name="T66" fmla="*/ 104 w 545"/>
                  <a:gd name="T67" fmla="*/ 1 h 211"/>
                  <a:gd name="T68" fmla="*/ 79 w 545"/>
                  <a:gd name="T69" fmla="*/ 3 h 211"/>
                  <a:gd name="T70" fmla="*/ 67 w 545"/>
                  <a:gd name="T71" fmla="*/ 6 h 211"/>
                  <a:gd name="T72" fmla="*/ 55 w 545"/>
                  <a:gd name="T73" fmla="*/ 9 h 211"/>
                  <a:gd name="T74" fmla="*/ 44 w 545"/>
                  <a:gd name="T75" fmla="*/ 12 h 211"/>
                  <a:gd name="T76" fmla="*/ 33 w 545"/>
                  <a:gd name="T77" fmla="*/ 17 h 211"/>
                  <a:gd name="T78" fmla="*/ 24 w 545"/>
                  <a:gd name="T79" fmla="*/ 23 h 211"/>
                  <a:gd name="T80" fmla="*/ 16 w 545"/>
                  <a:gd name="T81" fmla="*/ 30 h 211"/>
                  <a:gd name="T82" fmla="*/ 9 w 545"/>
                  <a:gd name="T83" fmla="*/ 39 h 211"/>
                  <a:gd name="T84" fmla="*/ 4 w 545"/>
                  <a:gd name="T85" fmla="*/ 49 h 211"/>
                  <a:gd name="T86" fmla="*/ 1 w 545"/>
                  <a:gd name="T87" fmla="*/ 60 h 211"/>
                  <a:gd name="T88" fmla="*/ 0 w 545"/>
                  <a:gd name="T89" fmla="*/ 74 h 211"/>
                  <a:gd name="T90" fmla="*/ 0 w 545"/>
                  <a:gd name="T91" fmla="*/ 74 h 211"/>
                  <a:gd name="T92" fmla="*/ 1 w 545"/>
                  <a:gd name="T93" fmla="*/ 87 h 211"/>
                  <a:gd name="T94" fmla="*/ 5 w 545"/>
                  <a:gd name="T95" fmla="*/ 101 h 211"/>
                  <a:gd name="T96" fmla="*/ 9 w 545"/>
                  <a:gd name="T97" fmla="*/ 114 h 211"/>
                  <a:gd name="T98" fmla="*/ 16 w 545"/>
                  <a:gd name="T99" fmla="*/ 126 h 211"/>
                  <a:gd name="T100" fmla="*/ 23 w 545"/>
                  <a:gd name="T101" fmla="*/ 138 h 211"/>
                  <a:gd name="T102" fmla="*/ 32 w 545"/>
                  <a:gd name="T103" fmla="*/ 150 h 211"/>
                  <a:gd name="T104" fmla="*/ 40 w 545"/>
                  <a:gd name="T105" fmla="*/ 160 h 211"/>
                  <a:gd name="T106" fmla="*/ 50 w 545"/>
                  <a:gd name="T107" fmla="*/ 170 h 211"/>
                  <a:gd name="T108" fmla="*/ 68 w 545"/>
                  <a:gd name="T109" fmla="*/ 187 h 211"/>
                  <a:gd name="T110" fmla="*/ 84 w 545"/>
                  <a:gd name="T111" fmla="*/ 200 h 211"/>
                  <a:gd name="T112" fmla="*/ 99 w 545"/>
                  <a:gd name="T113" fmla="*/ 211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45" h="211">
                    <a:moveTo>
                      <a:pt x="447" y="211"/>
                    </a:moveTo>
                    <a:lnTo>
                      <a:pt x="447" y="211"/>
                    </a:lnTo>
                    <a:lnTo>
                      <a:pt x="462" y="200"/>
                    </a:lnTo>
                    <a:lnTo>
                      <a:pt x="478" y="187"/>
                    </a:lnTo>
                    <a:lnTo>
                      <a:pt x="496" y="170"/>
                    </a:lnTo>
                    <a:lnTo>
                      <a:pt x="505" y="160"/>
                    </a:lnTo>
                    <a:lnTo>
                      <a:pt x="514" y="150"/>
                    </a:lnTo>
                    <a:lnTo>
                      <a:pt x="523" y="138"/>
                    </a:lnTo>
                    <a:lnTo>
                      <a:pt x="530" y="126"/>
                    </a:lnTo>
                    <a:lnTo>
                      <a:pt x="536" y="114"/>
                    </a:lnTo>
                    <a:lnTo>
                      <a:pt x="541" y="101"/>
                    </a:lnTo>
                    <a:lnTo>
                      <a:pt x="544" y="87"/>
                    </a:lnTo>
                    <a:lnTo>
                      <a:pt x="545" y="74"/>
                    </a:lnTo>
                    <a:lnTo>
                      <a:pt x="545" y="74"/>
                    </a:lnTo>
                    <a:lnTo>
                      <a:pt x="544" y="60"/>
                    </a:lnTo>
                    <a:lnTo>
                      <a:pt x="541" y="49"/>
                    </a:lnTo>
                    <a:lnTo>
                      <a:pt x="536" y="39"/>
                    </a:lnTo>
                    <a:lnTo>
                      <a:pt x="530" y="30"/>
                    </a:lnTo>
                    <a:lnTo>
                      <a:pt x="522" y="23"/>
                    </a:lnTo>
                    <a:lnTo>
                      <a:pt x="512" y="17"/>
                    </a:lnTo>
                    <a:lnTo>
                      <a:pt x="502" y="12"/>
                    </a:lnTo>
                    <a:lnTo>
                      <a:pt x="491" y="9"/>
                    </a:lnTo>
                    <a:lnTo>
                      <a:pt x="479" y="6"/>
                    </a:lnTo>
                    <a:lnTo>
                      <a:pt x="467" y="3"/>
                    </a:lnTo>
                    <a:lnTo>
                      <a:pt x="442" y="1"/>
                    </a:lnTo>
                    <a:lnTo>
                      <a:pt x="418" y="0"/>
                    </a:lnTo>
                    <a:lnTo>
                      <a:pt x="395" y="0"/>
                    </a:lnTo>
                    <a:lnTo>
                      <a:pt x="395" y="0"/>
                    </a:lnTo>
                    <a:lnTo>
                      <a:pt x="273" y="0"/>
                    </a:lnTo>
                    <a:lnTo>
                      <a:pt x="273" y="0"/>
                    </a:lnTo>
                    <a:lnTo>
                      <a:pt x="150" y="0"/>
                    </a:lnTo>
                    <a:lnTo>
                      <a:pt x="150" y="0"/>
                    </a:lnTo>
                    <a:lnTo>
                      <a:pt x="128" y="0"/>
                    </a:lnTo>
                    <a:lnTo>
                      <a:pt x="104" y="1"/>
                    </a:lnTo>
                    <a:lnTo>
                      <a:pt x="79" y="3"/>
                    </a:lnTo>
                    <a:lnTo>
                      <a:pt x="67" y="6"/>
                    </a:lnTo>
                    <a:lnTo>
                      <a:pt x="55" y="9"/>
                    </a:lnTo>
                    <a:lnTo>
                      <a:pt x="44" y="12"/>
                    </a:lnTo>
                    <a:lnTo>
                      <a:pt x="33" y="17"/>
                    </a:lnTo>
                    <a:lnTo>
                      <a:pt x="24" y="23"/>
                    </a:lnTo>
                    <a:lnTo>
                      <a:pt x="16" y="30"/>
                    </a:lnTo>
                    <a:lnTo>
                      <a:pt x="9" y="39"/>
                    </a:lnTo>
                    <a:lnTo>
                      <a:pt x="4" y="49"/>
                    </a:lnTo>
                    <a:lnTo>
                      <a:pt x="1" y="60"/>
                    </a:lnTo>
                    <a:lnTo>
                      <a:pt x="0" y="74"/>
                    </a:lnTo>
                    <a:lnTo>
                      <a:pt x="0" y="74"/>
                    </a:lnTo>
                    <a:lnTo>
                      <a:pt x="1" y="87"/>
                    </a:lnTo>
                    <a:lnTo>
                      <a:pt x="5" y="101"/>
                    </a:lnTo>
                    <a:lnTo>
                      <a:pt x="9" y="114"/>
                    </a:lnTo>
                    <a:lnTo>
                      <a:pt x="16" y="126"/>
                    </a:lnTo>
                    <a:lnTo>
                      <a:pt x="23" y="138"/>
                    </a:lnTo>
                    <a:lnTo>
                      <a:pt x="32" y="150"/>
                    </a:lnTo>
                    <a:lnTo>
                      <a:pt x="40" y="160"/>
                    </a:lnTo>
                    <a:lnTo>
                      <a:pt x="50" y="170"/>
                    </a:lnTo>
                    <a:lnTo>
                      <a:pt x="68" y="187"/>
                    </a:lnTo>
                    <a:lnTo>
                      <a:pt x="84" y="200"/>
                    </a:lnTo>
                    <a:lnTo>
                      <a:pt x="99" y="211"/>
                    </a:lnTo>
                  </a:path>
                </a:pathLst>
              </a:custGeom>
              <a:noFill/>
              <a:ln w="6350">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ea typeface="+mn-ea"/>
                  <a:cs typeface="+mn-ea"/>
                </a:endParaRPr>
              </a:p>
            </p:txBody>
          </p:sp>
          <p:sp>
            <p:nvSpPr>
              <p:cNvPr id="160" name="Line 30"/>
              <p:cNvSpPr>
                <a:spLocks noChangeShapeType="1"/>
              </p:cNvSpPr>
              <p:nvPr/>
            </p:nvSpPr>
            <p:spPr bwMode="auto">
              <a:xfrm>
                <a:off x="5495925" y="6135688"/>
                <a:ext cx="463550" cy="0"/>
              </a:xfrm>
              <a:prstGeom prst="line">
                <a:avLst/>
              </a:prstGeom>
              <a:noFill/>
              <a:ln w="6350">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ea typeface="+mn-ea"/>
                  <a:cs typeface="+mn-ea"/>
                </a:endParaRPr>
              </a:p>
            </p:txBody>
          </p:sp>
          <p:sp>
            <p:nvSpPr>
              <p:cNvPr id="161" name="Line 31"/>
              <p:cNvSpPr>
                <a:spLocks noChangeShapeType="1"/>
              </p:cNvSpPr>
              <p:nvPr/>
            </p:nvSpPr>
            <p:spPr bwMode="auto">
              <a:xfrm>
                <a:off x="5727700" y="6743700"/>
                <a:ext cx="0" cy="92075"/>
              </a:xfrm>
              <a:prstGeom prst="line">
                <a:avLst/>
              </a:prstGeom>
              <a:noFill/>
              <a:ln w="6350">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ea typeface="+mn-ea"/>
                  <a:cs typeface="+mn-ea"/>
                </a:endParaRPr>
              </a:p>
            </p:txBody>
          </p:sp>
          <p:sp>
            <p:nvSpPr>
              <p:cNvPr id="162" name="Freeform 32"/>
              <p:cNvSpPr/>
              <p:nvPr/>
            </p:nvSpPr>
            <p:spPr bwMode="auto">
              <a:xfrm>
                <a:off x="5549900" y="6878638"/>
                <a:ext cx="355600" cy="107950"/>
              </a:xfrm>
              <a:custGeom>
                <a:avLst/>
                <a:gdLst>
                  <a:gd name="T0" fmla="*/ 0 w 224"/>
                  <a:gd name="T1" fmla="*/ 68 h 68"/>
                  <a:gd name="T2" fmla="*/ 0 w 224"/>
                  <a:gd name="T3" fmla="*/ 32 h 68"/>
                  <a:gd name="T4" fmla="*/ 0 w 224"/>
                  <a:gd name="T5" fmla="*/ 32 h 68"/>
                  <a:gd name="T6" fmla="*/ 0 w 224"/>
                  <a:gd name="T7" fmla="*/ 25 h 68"/>
                  <a:gd name="T8" fmla="*/ 2 w 224"/>
                  <a:gd name="T9" fmla="*/ 19 h 68"/>
                  <a:gd name="T10" fmla="*/ 5 w 224"/>
                  <a:gd name="T11" fmla="*/ 14 h 68"/>
                  <a:gd name="T12" fmla="*/ 9 w 224"/>
                  <a:gd name="T13" fmla="*/ 10 h 68"/>
                  <a:gd name="T14" fmla="*/ 13 w 224"/>
                  <a:gd name="T15" fmla="*/ 6 h 68"/>
                  <a:gd name="T16" fmla="*/ 19 w 224"/>
                  <a:gd name="T17" fmla="*/ 3 h 68"/>
                  <a:gd name="T18" fmla="*/ 24 w 224"/>
                  <a:gd name="T19" fmla="*/ 1 h 68"/>
                  <a:gd name="T20" fmla="*/ 31 w 224"/>
                  <a:gd name="T21" fmla="*/ 0 h 68"/>
                  <a:gd name="T22" fmla="*/ 193 w 224"/>
                  <a:gd name="T23" fmla="*/ 0 h 68"/>
                  <a:gd name="T24" fmla="*/ 193 w 224"/>
                  <a:gd name="T25" fmla="*/ 0 h 68"/>
                  <a:gd name="T26" fmla="*/ 199 w 224"/>
                  <a:gd name="T27" fmla="*/ 1 h 68"/>
                  <a:gd name="T28" fmla="*/ 205 w 224"/>
                  <a:gd name="T29" fmla="*/ 3 h 68"/>
                  <a:gd name="T30" fmla="*/ 210 w 224"/>
                  <a:gd name="T31" fmla="*/ 6 h 68"/>
                  <a:gd name="T32" fmla="*/ 215 w 224"/>
                  <a:gd name="T33" fmla="*/ 10 h 68"/>
                  <a:gd name="T34" fmla="*/ 219 w 224"/>
                  <a:gd name="T35" fmla="*/ 14 h 68"/>
                  <a:gd name="T36" fmla="*/ 222 w 224"/>
                  <a:gd name="T37" fmla="*/ 19 h 68"/>
                  <a:gd name="T38" fmla="*/ 224 w 224"/>
                  <a:gd name="T39" fmla="*/ 25 h 68"/>
                  <a:gd name="T40" fmla="*/ 224 w 224"/>
                  <a:gd name="T41" fmla="*/ 32 h 68"/>
                  <a:gd name="T42" fmla="*/ 224 w 224"/>
                  <a:gd name="T43" fmla="*/ 68 h 68"/>
                  <a:gd name="T44" fmla="*/ 0 w 224"/>
                  <a:gd name="T45"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24" h="68">
                    <a:moveTo>
                      <a:pt x="0" y="68"/>
                    </a:moveTo>
                    <a:lnTo>
                      <a:pt x="0" y="32"/>
                    </a:lnTo>
                    <a:lnTo>
                      <a:pt x="0" y="32"/>
                    </a:lnTo>
                    <a:lnTo>
                      <a:pt x="0" y="25"/>
                    </a:lnTo>
                    <a:lnTo>
                      <a:pt x="2" y="19"/>
                    </a:lnTo>
                    <a:lnTo>
                      <a:pt x="5" y="14"/>
                    </a:lnTo>
                    <a:lnTo>
                      <a:pt x="9" y="10"/>
                    </a:lnTo>
                    <a:lnTo>
                      <a:pt x="13" y="6"/>
                    </a:lnTo>
                    <a:lnTo>
                      <a:pt x="19" y="3"/>
                    </a:lnTo>
                    <a:lnTo>
                      <a:pt x="24" y="1"/>
                    </a:lnTo>
                    <a:lnTo>
                      <a:pt x="31" y="0"/>
                    </a:lnTo>
                    <a:lnTo>
                      <a:pt x="193" y="0"/>
                    </a:lnTo>
                    <a:lnTo>
                      <a:pt x="193" y="0"/>
                    </a:lnTo>
                    <a:lnTo>
                      <a:pt x="199" y="1"/>
                    </a:lnTo>
                    <a:lnTo>
                      <a:pt x="205" y="3"/>
                    </a:lnTo>
                    <a:lnTo>
                      <a:pt x="210" y="6"/>
                    </a:lnTo>
                    <a:lnTo>
                      <a:pt x="215" y="10"/>
                    </a:lnTo>
                    <a:lnTo>
                      <a:pt x="219" y="14"/>
                    </a:lnTo>
                    <a:lnTo>
                      <a:pt x="222" y="19"/>
                    </a:lnTo>
                    <a:lnTo>
                      <a:pt x="224" y="25"/>
                    </a:lnTo>
                    <a:lnTo>
                      <a:pt x="224" y="32"/>
                    </a:lnTo>
                    <a:lnTo>
                      <a:pt x="224" y="68"/>
                    </a:lnTo>
                    <a:lnTo>
                      <a:pt x="0" y="68"/>
                    </a:lnTo>
                    <a:close/>
                  </a:path>
                </a:pathLst>
              </a:custGeom>
              <a:noFill/>
              <a:ln w="6350">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ea typeface="+mn-ea"/>
                  <a:cs typeface="+mn-ea"/>
                </a:endParaRPr>
              </a:p>
            </p:txBody>
          </p:sp>
        </p:grpSp>
      </p:grpSp>
      <p:grpSp>
        <p:nvGrpSpPr>
          <p:cNvPr id="163" name="组合 162"/>
          <p:cNvGrpSpPr/>
          <p:nvPr/>
        </p:nvGrpSpPr>
        <p:grpSpPr>
          <a:xfrm>
            <a:off x="3019632" y="4864153"/>
            <a:ext cx="586778" cy="586779"/>
            <a:chOff x="6507253" y="3795942"/>
            <a:chExt cx="440084" cy="440084"/>
          </a:xfrm>
        </p:grpSpPr>
        <p:sp>
          <p:nvSpPr>
            <p:cNvPr id="164" name="椭圆 163"/>
            <p:cNvSpPr/>
            <p:nvPr/>
          </p:nvSpPr>
          <p:spPr>
            <a:xfrm>
              <a:off x="6507253" y="3795942"/>
              <a:ext cx="440084" cy="440084"/>
            </a:xfrm>
            <a:prstGeom prst="ellipse">
              <a:avLst/>
            </a:prstGeom>
            <a:solidFill>
              <a:schemeClr val="accent4"/>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endParaRPr>
            </a:p>
          </p:txBody>
        </p:sp>
        <p:grpSp>
          <p:nvGrpSpPr>
            <p:cNvPr id="165" name="组合 164"/>
            <p:cNvGrpSpPr/>
            <p:nvPr/>
          </p:nvGrpSpPr>
          <p:grpSpPr>
            <a:xfrm>
              <a:off x="6657484" y="3906252"/>
              <a:ext cx="139623" cy="219466"/>
              <a:chOff x="6694488" y="6135688"/>
              <a:chExt cx="541338" cy="850900"/>
            </a:xfrm>
          </p:grpSpPr>
          <p:sp>
            <p:nvSpPr>
              <p:cNvPr id="166" name="Freeform 33"/>
              <p:cNvSpPr/>
              <p:nvPr/>
            </p:nvSpPr>
            <p:spPr bwMode="auto">
              <a:xfrm>
                <a:off x="6723063" y="6188075"/>
                <a:ext cx="482600" cy="742950"/>
              </a:xfrm>
              <a:custGeom>
                <a:avLst/>
                <a:gdLst>
                  <a:gd name="T0" fmla="*/ 304 w 304"/>
                  <a:gd name="T1" fmla="*/ 0 h 468"/>
                  <a:gd name="T2" fmla="*/ 0 w 304"/>
                  <a:gd name="T3" fmla="*/ 86 h 468"/>
                  <a:gd name="T4" fmla="*/ 1 w 304"/>
                  <a:gd name="T5" fmla="*/ 98 h 468"/>
                  <a:gd name="T6" fmla="*/ 4 w 304"/>
                  <a:gd name="T7" fmla="*/ 120 h 468"/>
                  <a:gd name="T8" fmla="*/ 11 w 304"/>
                  <a:gd name="T9" fmla="*/ 142 h 468"/>
                  <a:gd name="T10" fmla="*/ 21 w 304"/>
                  <a:gd name="T11" fmla="*/ 162 h 468"/>
                  <a:gd name="T12" fmla="*/ 34 w 304"/>
                  <a:gd name="T13" fmla="*/ 180 h 468"/>
                  <a:gd name="T14" fmla="*/ 49 w 304"/>
                  <a:gd name="T15" fmla="*/ 197 h 468"/>
                  <a:gd name="T16" fmla="*/ 66 w 304"/>
                  <a:gd name="T17" fmla="*/ 210 h 468"/>
                  <a:gd name="T18" fmla="*/ 85 w 304"/>
                  <a:gd name="T19" fmla="*/ 222 h 468"/>
                  <a:gd name="T20" fmla="*/ 95 w 304"/>
                  <a:gd name="T21" fmla="*/ 226 h 468"/>
                  <a:gd name="T22" fmla="*/ 75 w 304"/>
                  <a:gd name="T23" fmla="*/ 236 h 468"/>
                  <a:gd name="T24" fmla="*/ 57 w 304"/>
                  <a:gd name="T25" fmla="*/ 249 h 468"/>
                  <a:gd name="T26" fmla="*/ 41 w 304"/>
                  <a:gd name="T27" fmla="*/ 264 h 468"/>
                  <a:gd name="T28" fmla="*/ 27 w 304"/>
                  <a:gd name="T29" fmla="*/ 282 h 468"/>
                  <a:gd name="T30" fmla="*/ 16 w 304"/>
                  <a:gd name="T31" fmla="*/ 301 h 468"/>
                  <a:gd name="T32" fmla="*/ 7 w 304"/>
                  <a:gd name="T33" fmla="*/ 322 h 468"/>
                  <a:gd name="T34" fmla="*/ 2 w 304"/>
                  <a:gd name="T35" fmla="*/ 344 h 468"/>
                  <a:gd name="T36" fmla="*/ 0 w 304"/>
                  <a:gd name="T37" fmla="*/ 368 h 468"/>
                  <a:gd name="T38" fmla="*/ 304 w 304"/>
                  <a:gd name="T39" fmla="*/ 468 h 468"/>
                  <a:gd name="T40" fmla="*/ 304 w 304"/>
                  <a:gd name="T41" fmla="*/ 368 h 468"/>
                  <a:gd name="T42" fmla="*/ 302 w 304"/>
                  <a:gd name="T43" fmla="*/ 344 h 468"/>
                  <a:gd name="T44" fmla="*/ 297 w 304"/>
                  <a:gd name="T45" fmla="*/ 322 h 468"/>
                  <a:gd name="T46" fmla="*/ 289 w 304"/>
                  <a:gd name="T47" fmla="*/ 301 h 468"/>
                  <a:gd name="T48" fmla="*/ 277 w 304"/>
                  <a:gd name="T49" fmla="*/ 282 h 468"/>
                  <a:gd name="T50" fmla="*/ 264 w 304"/>
                  <a:gd name="T51" fmla="*/ 264 h 468"/>
                  <a:gd name="T52" fmla="*/ 247 w 304"/>
                  <a:gd name="T53" fmla="*/ 249 h 468"/>
                  <a:gd name="T54" fmla="*/ 229 w 304"/>
                  <a:gd name="T55" fmla="*/ 236 h 468"/>
                  <a:gd name="T56" fmla="*/ 209 w 304"/>
                  <a:gd name="T57" fmla="*/ 226 h 468"/>
                  <a:gd name="T58" fmla="*/ 219 w 304"/>
                  <a:gd name="T59" fmla="*/ 222 h 468"/>
                  <a:gd name="T60" fmla="*/ 238 w 304"/>
                  <a:gd name="T61" fmla="*/ 210 h 468"/>
                  <a:gd name="T62" fmla="*/ 256 w 304"/>
                  <a:gd name="T63" fmla="*/ 197 h 468"/>
                  <a:gd name="T64" fmla="*/ 271 w 304"/>
                  <a:gd name="T65" fmla="*/ 180 h 468"/>
                  <a:gd name="T66" fmla="*/ 283 w 304"/>
                  <a:gd name="T67" fmla="*/ 162 h 468"/>
                  <a:gd name="T68" fmla="*/ 293 w 304"/>
                  <a:gd name="T69" fmla="*/ 142 h 468"/>
                  <a:gd name="T70" fmla="*/ 300 w 304"/>
                  <a:gd name="T71" fmla="*/ 120 h 468"/>
                  <a:gd name="T72" fmla="*/ 304 w 304"/>
                  <a:gd name="T73" fmla="*/ 98 h 468"/>
                  <a:gd name="T74" fmla="*/ 304 w 304"/>
                  <a:gd name="T75" fmla="*/ 86 h 4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04" h="468">
                    <a:moveTo>
                      <a:pt x="304" y="86"/>
                    </a:moveTo>
                    <a:lnTo>
                      <a:pt x="304" y="0"/>
                    </a:lnTo>
                    <a:lnTo>
                      <a:pt x="0" y="0"/>
                    </a:lnTo>
                    <a:lnTo>
                      <a:pt x="0" y="86"/>
                    </a:lnTo>
                    <a:lnTo>
                      <a:pt x="0" y="86"/>
                    </a:lnTo>
                    <a:lnTo>
                      <a:pt x="1" y="98"/>
                    </a:lnTo>
                    <a:lnTo>
                      <a:pt x="2" y="109"/>
                    </a:lnTo>
                    <a:lnTo>
                      <a:pt x="4" y="120"/>
                    </a:lnTo>
                    <a:lnTo>
                      <a:pt x="7" y="131"/>
                    </a:lnTo>
                    <a:lnTo>
                      <a:pt x="11" y="142"/>
                    </a:lnTo>
                    <a:lnTo>
                      <a:pt x="16" y="152"/>
                    </a:lnTo>
                    <a:lnTo>
                      <a:pt x="21" y="162"/>
                    </a:lnTo>
                    <a:lnTo>
                      <a:pt x="27" y="172"/>
                    </a:lnTo>
                    <a:lnTo>
                      <a:pt x="34" y="180"/>
                    </a:lnTo>
                    <a:lnTo>
                      <a:pt x="41" y="189"/>
                    </a:lnTo>
                    <a:lnTo>
                      <a:pt x="49" y="197"/>
                    </a:lnTo>
                    <a:lnTo>
                      <a:pt x="57" y="204"/>
                    </a:lnTo>
                    <a:lnTo>
                      <a:pt x="66" y="210"/>
                    </a:lnTo>
                    <a:lnTo>
                      <a:pt x="75" y="216"/>
                    </a:lnTo>
                    <a:lnTo>
                      <a:pt x="85" y="222"/>
                    </a:lnTo>
                    <a:lnTo>
                      <a:pt x="95" y="226"/>
                    </a:lnTo>
                    <a:lnTo>
                      <a:pt x="95" y="226"/>
                    </a:lnTo>
                    <a:lnTo>
                      <a:pt x="85" y="231"/>
                    </a:lnTo>
                    <a:lnTo>
                      <a:pt x="75" y="236"/>
                    </a:lnTo>
                    <a:lnTo>
                      <a:pt x="66" y="242"/>
                    </a:lnTo>
                    <a:lnTo>
                      <a:pt x="57" y="249"/>
                    </a:lnTo>
                    <a:lnTo>
                      <a:pt x="49" y="256"/>
                    </a:lnTo>
                    <a:lnTo>
                      <a:pt x="41" y="264"/>
                    </a:lnTo>
                    <a:lnTo>
                      <a:pt x="34" y="272"/>
                    </a:lnTo>
                    <a:lnTo>
                      <a:pt x="27" y="282"/>
                    </a:lnTo>
                    <a:lnTo>
                      <a:pt x="21" y="291"/>
                    </a:lnTo>
                    <a:lnTo>
                      <a:pt x="16" y="301"/>
                    </a:lnTo>
                    <a:lnTo>
                      <a:pt x="11" y="312"/>
                    </a:lnTo>
                    <a:lnTo>
                      <a:pt x="7" y="322"/>
                    </a:lnTo>
                    <a:lnTo>
                      <a:pt x="4" y="333"/>
                    </a:lnTo>
                    <a:lnTo>
                      <a:pt x="2" y="344"/>
                    </a:lnTo>
                    <a:lnTo>
                      <a:pt x="1" y="356"/>
                    </a:lnTo>
                    <a:lnTo>
                      <a:pt x="0" y="368"/>
                    </a:lnTo>
                    <a:lnTo>
                      <a:pt x="0" y="468"/>
                    </a:lnTo>
                    <a:lnTo>
                      <a:pt x="304" y="468"/>
                    </a:lnTo>
                    <a:lnTo>
                      <a:pt x="304" y="368"/>
                    </a:lnTo>
                    <a:lnTo>
                      <a:pt x="304" y="368"/>
                    </a:lnTo>
                    <a:lnTo>
                      <a:pt x="304" y="356"/>
                    </a:lnTo>
                    <a:lnTo>
                      <a:pt x="302" y="344"/>
                    </a:lnTo>
                    <a:lnTo>
                      <a:pt x="300" y="333"/>
                    </a:lnTo>
                    <a:lnTo>
                      <a:pt x="297" y="322"/>
                    </a:lnTo>
                    <a:lnTo>
                      <a:pt x="293" y="312"/>
                    </a:lnTo>
                    <a:lnTo>
                      <a:pt x="289" y="301"/>
                    </a:lnTo>
                    <a:lnTo>
                      <a:pt x="283" y="291"/>
                    </a:lnTo>
                    <a:lnTo>
                      <a:pt x="277" y="282"/>
                    </a:lnTo>
                    <a:lnTo>
                      <a:pt x="271" y="272"/>
                    </a:lnTo>
                    <a:lnTo>
                      <a:pt x="264" y="264"/>
                    </a:lnTo>
                    <a:lnTo>
                      <a:pt x="256" y="256"/>
                    </a:lnTo>
                    <a:lnTo>
                      <a:pt x="247" y="249"/>
                    </a:lnTo>
                    <a:lnTo>
                      <a:pt x="238" y="242"/>
                    </a:lnTo>
                    <a:lnTo>
                      <a:pt x="229" y="236"/>
                    </a:lnTo>
                    <a:lnTo>
                      <a:pt x="219" y="231"/>
                    </a:lnTo>
                    <a:lnTo>
                      <a:pt x="209" y="226"/>
                    </a:lnTo>
                    <a:lnTo>
                      <a:pt x="209" y="226"/>
                    </a:lnTo>
                    <a:lnTo>
                      <a:pt x="219" y="222"/>
                    </a:lnTo>
                    <a:lnTo>
                      <a:pt x="229" y="216"/>
                    </a:lnTo>
                    <a:lnTo>
                      <a:pt x="238" y="210"/>
                    </a:lnTo>
                    <a:lnTo>
                      <a:pt x="247" y="204"/>
                    </a:lnTo>
                    <a:lnTo>
                      <a:pt x="256" y="197"/>
                    </a:lnTo>
                    <a:lnTo>
                      <a:pt x="264" y="189"/>
                    </a:lnTo>
                    <a:lnTo>
                      <a:pt x="271" y="180"/>
                    </a:lnTo>
                    <a:lnTo>
                      <a:pt x="277" y="172"/>
                    </a:lnTo>
                    <a:lnTo>
                      <a:pt x="283" y="162"/>
                    </a:lnTo>
                    <a:lnTo>
                      <a:pt x="289" y="152"/>
                    </a:lnTo>
                    <a:lnTo>
                      <a:pt x="293" y="142"/>
                    </a:lnTo>
                    <a:lnTo>
                      <a:pt x="297" y="131"/>
                    </a:lnTo>
                    <a:lnTo>
                      <a:pt x="300" y="120"/>
                    </a:lnTo>
                    <a:lnTo>
                      <a:pt x="302" y="109"/>
                    </a:lnTo>
                    <a:lnTo>
                      <a:pt x="304" y="98"/>
                    </a:lnTo>
                    <a:lnTo>
                      <a:pt x="304" y="86"/>
                    </a:lnTo>
                    <a:lnTo>
                      <a:pt x="304" y="86"/>
                    </a:lnTo>
                    <a:close/>
                  </a:path>
                </a:pathLst>
              </a:custGeom>
              <a:noFill/>
              <a:ln w="6350">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ea typeface="+mn-ea"/>
                  <a:cs typeface="+mn-ea"/>
                </a:endParaRPr>
              </a:p>
            </p:txBody>
          </p:sp>
          <p:sp>
            <p:nvSpPr>
              <p:cNvPr id="167" name="Line 34"/>
              <p:cNvSpPr>
                <a:spLocks noChangeShapeType="1"/>
              </p:cNvSpPr>
              <p:nvPr/>
            </p:nvSpPr>
            <p:spPr bwMode="auto">
              <a:xfrm>
                <a:off x="6694488" y="6135688"/>
                <a:ext cx="541338" cy="0"/>
              </a:xfrm>
              <a:prstGeom prst="line">
                <a:avLst/>
              </a:prstGeom>
              <a:noFill/>
              <a:ln w="6350">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ea typeface="+mn-ea"/>
                  <a:cs typeface="+mn-ea"/>
                </a:endParaRPr>
              </a:p>
            </p:txBody>
          </p:sp>
          <p:sp>
            <p:nvSpPr>
              <p:cNvPr id="168" name="Line 35"/>
              <p:cNvSpPr>
                <a:spLocks noChangeShapeType="1"/>
              </p:cNvSpPr>
              <p:nvPr/>
            </p:nvSpPr>
            <p:spPr bwMode="auto">
              <a:xfrm>
                <a:off x="6694488" y="6986588"/>
                <a:ext cx="541338" cy="0"/>
              </a:xfrm>
              <a:prstGeom prst="line">
                <a:avLst/>
              </a:prstGeom>
              <a:noFill/>
              <a:ln w="6350">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ea typeface="+mn-ea"/>
                  <a:cs typeface="+mn-ea"/>
                </a:endParaRPr>
              </a:p>
            </p:txBody>
          </p:sp>
          <p:sp>
            <p:nvSpPr>
              <p:cNvPr id="169" name="Freeform 36"/>
              <p:cNvSpPr/>
              <p:nvPr/>
            </p:nvSpPr>
            <p:spPr bwMode="auto">
              <a:xfrm>
                <a:off x="6799263" y="6765925"/>
                <a:ext cx="331788" cy="165100"/>
              </a:xfrm>
              <a:custGeom>
                <a:avLst/>
                <a:gdLst>
                  <a:gd name="T0" fmla="*/ 0 w 209"/>
                  <a:gd name="T1" fmla="*/ 104 h 104"/>
                  <a:gd name="T2" fmla="*/ 105 w 209"/>
                  <a:gd name="T3" fmla="*/ 0 h 104"/>
                  <a:gd name="T4" fmla="*/ 209 w 209"/>
                  <a:gd name="T5" fmla="*/ 104 h 104"/>
                  <a:gd name="T6" fmla="*/ 0 w 209"/>
                  <a:gd name="T7" fmla="*/ 104 h 104"/>
                </a:gdLst>
                <a:ahLst/>
                <a:cxnLst>
                  <a:cxn ang="0">
                    <a:pos x="T0" y="T1"/>
                  </a:cxn>
                  <a:cxn ang="0">
                    <a:pos x="T2" y="T3"/>
                  </a:cxn>
                  <a:cxn ang="0">
                    <a:pos x="T4" y="T5"/>
                  </a:cxn>
                  <a:cxn ang="0">
                    <a:pos x="T6" y="T7"/>
                  </a:cxn>
                </a:cxnLst>
                <a:rect l="0" t="0" r="r" b="b"/>
                <a:pathLst>
                  <a:path w="209" h="104">
                    <a:moveTo>
                      <a:pt x="0" y="104"/>
                    </a:moveTo>
                    <a:lnTo>
                      <a:pt x="105" y="0"/>
                    </a:lnTo>
                    <a:lnTo>
                      <a:pt x="209" y="104"/>
                    </a:lnTo>
                    <a:lnTo>
                      <a:pt x="0" y="104"/>
                    </a:lnTo>
                    <a:close/>
                  </a:path>
                </a:pathLst>
              </a:custGeom>
              <a:noFill/>
              <a:ln w="6350">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ea typeface="+mn-ea"/>
                  <a:cs typeface="+mn-ea"/>
                </a:endParaRPr>
              </a:p>
            </p:txBody>
          </p:sp>
          <p:sp>
            <p:nvSpPr>
              <p:cNvPr id="170" name="Freeform 37"/>
              <p:cNvSpPr/>
              <p:nvPr/>
            </p:nvSpPr>
            <p:spPr bwMode="auto">
              <a:xfrm>
                <a:off x="6842125" y="6394450"/>
                <a:ext cx="246063" cy="122238"/>
              </a:xfrm>
              <a:custGeom>
                <a:avLst/>
                <a:gdLst>
                  <a:gd name="T0" fmla="*/ 155 w 155"/>
                  <a:gd name="T1" fmla="*/ 0 h 77"/>
                  <a:gd name="T2" fmla="*/ 78 w 155"/>
                  <a:gd name="T3" fmla="*/ 77 h 77"/>
                  <a:gd name="T4" fmla="*/ 0 w 155"/>
                  <a:gd name="T5" fmla="*/ 0 h 77"/>
                  <a:gd name="T6" fmla="*/ 155 w 155"/>
                  <a:gd name="T7" fmla="*/ 0 h 77"/>
                </a:gdLst>
                <a:ahLst/>
                <a:cxnLst>
                  <a:cxn ang="0">
                    <a:pos x="T0" y="T1"/>
                  </a:cxn>
                  <a:cxn ang="0">
                    <a:pos x="T2" y="T3"/>
                  </a:cxn>
                  <a:cxn ang="0">
                    <a:pos x="T4" y="T5"/>
                  </a:cxn>
                  <a:cxn ang="0">
                    <a:pos x="T6" y="T7"/>
                  </a:cxn>
                </a:cxnLst>
                <a:rect l="0" t="0" r="r" b="b"/>
                <a:pathLst>
                  <a:path w="155" h="77">
                    <a:moveTo>
                      <a:pt x="155" y="0"/>
                    </a:moveTo>
                    <a:lnTo>
                      <a:pt x="78" y="77"/>
                    </a:lnTo>
                    <a:lnTo>
                      <a:pt x="0" y="0"/>
                    </a:lnTo>
                    <a:lnTo>
                      <a:pt x="155" y="0"/>
                    </a:lnTo>
                    <a:close/>
                  </a:path>
                </a:pathLst>
              </a:custGeom>
              <a:noFill/>
              <a:ln w="6350">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ea typeface="+mn-ea"/>
                  <a:cs typeface="+mn-ea"/>
                </a:endParaRPr>
              </a:p>
            </p:txBody>
          </p:sp>
          <p:sp>
            <p:nvSpPr>
              <p:cNvPr id="171" name="Line 38"/>
              <p:cNvSpPr>
                <a:spLocks noChangeShapeType="1"/>
              </p:cNvSpPr>
              <p:nvPr/>
            </p:nvSpPr>
            <p:spPr bwMode="auto">
              <a:xfrm>
                <a:off x="6965950" y="6559550"/>
                <a:ext cx="0" cy="42863"/>
              </a:xfrm>
              <a:prstGeom prst="line">
                <a:avLst/>
              </a:prstGeom>
              <a:noFill/>
              <a:ln w="6350">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ea typeface="+mn-ea"/>
                  <a:cs typeface="+mn-ea"/>
                </a:endParaRPr>
              </a:p>
            </p:txBody>
          </p:sp>
          <p:sp>
            <p:nvSpPr>
              <p:cNvPr id="172" name="Line 39"/>
              <p:cNvSpPr>
                <a:spLocks noChangeShapeType="1"/>
              </p:cNvSpPr>
              <p:nvPr/>
            </p:nvSpPr>
            <p:spPr bwMode="auto">
              <a:xfrm>
                <a:off x="6965950" y="6640513"/>
                <a:ext cx="0" cy="41275"/>
              </a:xfrm>
              <a:prstGeom prst="line">
                <a:avLst/>
              </a:prstGeom>
              <a:noFill/>
              <a:ln w="6350">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ea typeface="+mn-ea"/>
                  <a:cs typeface="+mn-ea"/>
                </a:endParaRPr>
              </a:p>
            </p:txBody>
          </p:sp>
          <p:sp>
            <p:nvSpPr>
              <p:cNvPr id="173" name="Line 40"/>
              <p:cNvSpPr>
                <a:spLocks noChangeShapeType="1"/>
              </p:cNvSpPr>
              <p:nvPr/>
            </p:nvSpPr>
            <p:spPr bwMode="auto">
              <a:xfrm>
                <a:off x="6965950" y="6718300"/>
                <a:ext cx="0" cy="42863"/>
              </a:xfrm>
              <a:prstGeom prst="line">
                <a:avLst/>
              </a:prstGeom>
              <a:noFill/>
              <a:ln w="6350">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ea typeface="+mn-ea"/>
                  <a:cs typeface="+mn-ea"/>
                </a:endParaRPr>
              </a:p>
            </p:txBody>
          </p:sp>
        </p:grpSp>
      </p:grpSp>
      <p:grpSp>
        <p:nvGrpSpPr>
          <p:cNvPr id="174" name="组合 173"/>
          <p:cNvGrpSpPr/>
          <p:nvPr/>
        </p:nvGrpSpPr>
        <p:grpSpPr>
          <a:xfrm>
            <a:off x="6622638" y="3727730"/>
            <a:ext cx="1408417" cy="1214153"/>
            <a:chOff x="4966978" y="2800749"/>
            <a:chExt cx="1056313" cy="910615"/>
          </a:xfrm>
        </p:grpSpPr>
        <p:sp>
          <p:nvSpPr>
            <p:cNvPr id="175" name="六边形 174"/>
            <p:cNvSpPr/>
            <p:nvPr/>
          </p:nvSpPr>
          <p:spPr>
            <a:xfrm>
              <a:off x="4966978" y="2800749"/>
              <a:ext cx="1056313" cy="910615"/>
            </a:xfrm>
            <a:prstGeom prst="hexagon">
              <a:avLst/>
            </a:prstGeom>
            <a:solidFill>
              <a:schemeClr val="accent6"/>
            </a:solidFill>
            <a:ln w="19050">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endParaRPr>
            </a:p>
          </p:txBody>
        </p:sp>
        <p:grpSp>
          <p:nvGrpSpPr>
            <p:cNvPr id="176" name="组合 175"/>
            <p:cNvGrpSpPr/>
            <p:nvPr/>
          </p:nvGrpSpPr>
          <p:grpSpPr>
            <a:xfrm>
              <a:off x="5361071" y="3062371"/>
              <a:ext cx="268126" cy="387370"/>
              <a:chOff x="6689725" y="4826000"/>
              <a:chExt cx="588963" cy="850901"/>
            </a:xfrm>
          </p:grpSpPr>
          <p:sp>
            <p:nvSpPr>
              <p:cNvPr id="177" name="Freeform 5"/>
              <p:cNvSpPr/>
              <p:nvPr/>
            </p:nvSpPr>
            <p:spPr bwMode="auto">
              <a:xfrm>
                <a:off x="6689725" y="4826000"/>
                <a:ext cx="588963" cy="706438"/>
              </a:xfrm>
              <a:custGeom>
                <a:avLst/>
                <a:gdLst>
                  <a:gd name="T0" fmla="*/ 101 w 371"/>
                  <a:gd name="T1" fmla="*/ 410 h 445"/>
                  <a:gd name="T2" fmla="*/ 101 w 371"/>
                  <a:gd name="T3" fmla="*/ 351 h 445"/>
                  <a:gd name="T4" fmla="*/ 80 w 371"/>
                  <a:gd name="T5" fmla="*/ 338 h 445"/>
                  <a:gd name="T6" fmla="*/ 60 w 371"/>
                  <a:gd name="T7" fmla="*/ 322 h 445"/>
                  <a:gd name="T8" fmla="*/ 43 w 371"/>
                  <a:gd name="T9" fmla="*/ 304 h 445"/>
                  <a:gd name="T10" fmla="*/ 28 w 371"/>
                  <a:gd name="T11" fmla="*/ 284 h 445"/>
                  <a:gd name="T12" fmla="*/ 16 w 371"/>
                  <a:gd name="T13" fmla="*/ 262 h 445"/>
                  <a:gd name="T14" fmla="*/ 7 w 371"/>
                  <a:gd name="T15" fmla="*/ 238 h 445"/>
                  <a:gd name="T16" fmla="*/ 2 w 371"/>
                  <a:gd name="T17" fmla="*/ 212 h 445"/>
                  <a:gd name="T18" fmla="*/ 0 w 371"/>
                  <a:gd name="T19" fmla="*/ 185 h 445"/>
                  <a:gd name="T20" fmla="*/ 1 w 371"/>
                  <a:gd name="T21" fmla="*/ 166 h 445"/>
                  <a:gd name="T22" fmla="*/ 8 w 371"/>
                  <a:gd name="T23" fmla="*/ 130 h 445"/>
                  <a:gd name="T24" fmla="*/ 22 w 371"/>
                  <a:gd name="T25" fmla="*/ 97 h 445"/>
                  <a:gd name="T26" fmla="*/ 42 w 371"/>
                  <a:gd name="T27" fmla="*/ 67 h 445"/>
                  <a:gd name="T28" fmla="*/ 67 w 371"/>
                  <a:gd name="T29" fmla="*/ 42 h 445"/>
                  <a:gd name="T30" fmla="*/ 97 w 371"/>
                  <a:gd name="T31" fmla="*/ 22 h 445"/>
                  <a:gd name="T32" fmla="*/ 130 w 371"/>
                  <a:gd name="T33" fmla="*/ 8 h 445"/>
                  <a:gd name="T34" fmla="*/ 166 w 371"/>
                  <a:gd name="T35" fmla="*/ 1 h 445"/>
                  <a:gd name="T36" fmla="*/ 186 w 371"/>
                  <a:gd name="T37" fmla="*/ 0 h 445"/>
                  <a:gd name="T38" fmla="*/ 224 w 371"/>
                  <a:gd name="T39" fmla="*/ 4 h 445"/>
                  <a:gd name="T40" fmla="*/ 258 w 371"/>
                  <a:gd name="T41" fmla="*/ 14 h 445"/>
                  <a:gd name="T42" fmla="*/ 290 w 371"/>
                  <a:gd name="T43" fmla="*/ 32 h 445"/>
                  <a:gd name="T44" fmla="*/ 317 w 371"/>
                  <a:gd name="T45" fmla="*/ 54 h 445"/>
                  <a:gd name="T46" fmla="*/ 340 w 371"/>
                  <a:gd name="T47" fmla="*/ 82 h 445"/>
                  <a:gd name="T48" fmla="*/ 357 w 371"/>
                  <a:gd name="T49" fmla="*/ 113 h 445"/>
                  <a:gd name="T50" fmla="*/ 368 w 371"/>
                  <a:gd name="T51" fmla="*/ 148 h 445"/>
                  <a:gd name="T52" fmla="*/ 371 w 371"/>
                  <a:gd name="T53" fmla="*/ 185 h 445"/>
                  <a:gd name="T54" fmla="*/ 371 w 371"/>
                  <a:gd name="T55" fmla="*/ 199 h 445"/>
                  <a:gd name="T56" fmla="*/ 367 w 371"/>
                  <a:gd name="T57" fmla="*/ 225 h 445"/>
                  <a:gd name="T58" fmla="*/ 360 w 371"/>
                  <a:gd name="T59" fmla="*/ 250 h 445"/>
                  <a:gd name="T60" fmla="*/ 349 w 371"/>
                  <a:gd name="T61" fmla="*/ 274 h 445"/>
                  <a:gd name="T62" fmla="*/ 336 w 371"/>
                  <a:gd name="T63" fmla="*/ 295 h 445"/>
                  <a:gd name="T64" fmla="*/ 320 w 371"/>
                  <a:gd name="T65" fmla="*/ 314 h 445"/>
                  <a:gd name="T66" fmla="*/ 301 w 371"/>
                  <a:gd name="T67" fmla="*/ 331 h 445"/>
                  <a:gd name="T68" fmla="*/ 280 w 371"/>
                  <a:gd name="T69" fmla="*/ 346 h 445"/>
                  <a:gd name="T70" fmla="*/ 269 w 371"/>
                  <a:gd name="T71" fmla="*/ 394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71" h="445">
                    <a:moveTo>
                      <a:pt x="260" y="445"/>
                    </a:moveTo>
                    <a:lnTo>
                      <a:pt x="101" y="410"/>
                    </a:lnTo>
                    <a:lnTo>
                      <a:pt x="101" y="351"/>
                    </a:lnTo>
                    <a:lnTo>
                      <a:pt x="101" y="351"/>
                    </a:lnTo>
                    <a:lnTo>
                      <a:pt x="90" y="345"/>
                    </a:lnTo>
                    <a:lnTo>
                      <a:pt x="80" y="338"/>
                    </a:lnTo>
                    <a:lnTo>
                      <a:pt x="70" y="331"/>
                    </a:lnTo>
                    <a:lnTo>
                      <a:pt x="60" y="322"/>
                    </a:lnTo>
                    <a:lnTo>
                      <a:pt x="51" y="314"/>
                    </a:lnTo>
                    <a:lnTo>
                      <a:pt x="43" y="304"/>
                    </a:lnTo>
                    <a:lnTo>
                      <a:pt x="35" y="294"/>
                    </a:lnTo>
                    <a:lnTo>
                      <a:pt x="28" y="284"/>
                    </a:lnTo>
                    <a:lnTo>
                      <a:pt x="22" y="273"/>
                    </a:lnTo>
                    <a:lnTo>
                      <a:pt x="16" y="262"/>
                    </a:lnTo>
                    <a:lnTo>
                      <a:pt x="11" y="250"/>
                    </a:lnTo>
                    <a:lnTo>
                      <a:pt x="7" y="238"/>
                    </a:lnTo>
                    <a:lnTo>
                      <a:pt x="4" y="224"/>
                    </a:lnTo>
                    <a:lnTo>
                      <a:pt x="2" y="212"/>
                    </a:lnTo>
                    <a:lnTo>
                      <a:pt x="1" y="198"/>
                    </a:lnTo>
                    <a:lnTo>
                      <a:pt x="0" y="185"/>
                    </a:lnTo>
                    <a:lnTo>
                      <a:pt x="0" y="185"/>
                    </a:lnTo>
                    <a:lnTo>
                      <a:pt x="1" y="166"/>
                    </a:lnTo>
                    <a:lnTo>
                      <a:pt x="4" y="148"/>
                    </a:lnTo>
                    <a:lnTo>
                      <a:pt x="8" y="130"/>
                    </a:lnTo>
                    <a:lnTo>
                      <a:pt x="15" y="113"/>
                    </a:lnTo>
                    <a:lnTo>
                      <a:pt x="22" y="97"/>
                    </a:lnTo>
                    <a:lnTo>
                      <a:pt x="32" y="82"/>
                    </a:lnTo>
                    <a:lnTo>
                      <a:pt x="42" y="67"/>
                    </a:lnTo>
                    <a:lnTo>
                      <a:pt x="54" y="54"/>
                    </a:lnTo>
                    <a:lnTo>
                      <a:pt x="67" y="42"/>
                    </a:lnTo>
                    <a:lnTo>
                      <a:pt x="82" y="32"/>
                    </a:lnTo>
                    <a:lnTo>
                      <a:pt x="97" y="22"/>
                    </a:lnTo>
                    <a:lnTo>
                      <a:pt x="113" y="14"/>
                    </a:lnTo>
                    <a:lnTo>
                      <a:pt x="130" y="8"/>
                    </a:lnTo>
                    <a:lnTo>
                      <a:pt x="148" y="4"/>
                    </a:lnTo>
                    <a:lnTo>
                      <a:pt x="166" y="1"/>
                    </a:lnTo>
                    <a:lnTo>
                      <a:pt x="186" y="0"/>
                    </a:lnTo>
                    <a:lnTo>
                      <a:pt x="186" y="0"/>
                    </a:lnTo>
                    <a:lnTo>
                      <a:pt x="205" y="1"/>
                    </a:lnTo>
                    <a:lnTo>
                      <a:pt x="224" y="4"/>
                    </a:lnTo>
                    <a:lnTo>
                      <a:pt x="241" y="8"/>
                    </a:lnTo>
                    <a:lnTo>
                      <a:pt x="258" y="14"/>
                    </a:lnTo>
                    <a:lnTo>
                      <a:pt x="274" y="22"/>
                    </a:lnTo>
                    <a:lnTo>
                      <a:pt x="290" y="32"/>
                    </a:lnTo>
                    <a:lnTo>
                      <a:pt x="304" y="42"/>
                    </a:lnTo>
                    <a:lnTo>
                      <a:pt x="317" y="54"/>
                    </a:lnTo>
                    <a:lnTo>
                      <a:pt x="329" y="67"/>
                    </a:lnTo>
                    <a:lnTo>
                      <a:pt x="340" y="82"/>
                    </a:lnTo>
                    <a:lnTo>
                      <a:pt x="349" y="97"/>
                    </a:lnTo>
                    <a:lnTo>
                      <a:pt x="357" y="113"/>
                    </a:lnTo>
                    <a:lnTo>
                      <a:pt x="363" y="130"/>
                    </a:lnTo>
                    <a:lnTo>
                      <a:pt x="368" y="148"/>
                    </a:lnTo>
                    <a:lnTo>
                      <a:pt x="370" y="166"/>
                    </a:lnTo>
                    <a:lnTo>
                      <a:pt x="371" y="185"/>
                    </a:lnTo>
                    <a:lnTo>
                      <a:pt x="371" y="185"/>
                    </a:lnTo>
                    <a:lnTo>
                      <a:pt x="371" y="199"/>
                    </a:lnTo>
                    <a:lnTo>
                      <a:pt x="369" y="212"/>
                    </a:lnTo>
                    <a:lnTo>
                      <a:pt x="367" y="225"/>
                    </a:lnTo>
                    <a:lnTo>
                      <a:pt x="364" y="238"/>
                    </a:lnTo>
                    <a:lnTo>
                      <a:pt x="360" y="250"/>
                    </a:lnTo>
                    <a:lnTo>
                      <a:pt x="355" y="262"/>
                    </a:lnTo>
                    <a:lnTo>
                      <a:pt x="349" y="274"/>
                    </a:lnTo>
                    <a:lnTo>
                      <a:pt x="343" y="285"/>
                    </a:lnTo>
                    <a:lnTo>
                      <a:pt x="336" y="295"/>
                    </a:lnTo>
                    <a:lnTo>
                      <a:pt x="328" y="305"/>
                    </a:lnTo>
                    <a:lnTo>
                      <a:pt x="320" y="314"/>
                    </a:lnTo>
                    <a:lnTo>
                      <a:pt x="311" y="323"/>
                    </a:lnTo>
                    <a:lnTo>
                      <a:pt x="301" y="331"/>
                    </a:lnTo>
                    <a:lnTo>
                      <a:pt x="291" y="339"/>
                    </a:lnTo>
                    <a:lnTo>
                      <a:pt x="280" y="346"/>
                    </a:lnTo>
                    <a:lnTo>
                      <a:pt x="269" y="352"/>
                    </a:lnTo>
                    <a:lnTo>
                      <a:pt x="269" y="394"/>
                    </a:lnTo>
                    <a:lnTo>
                      <a:pt x="176" y="371"/>
                    </a:lnTo>
                  </a:path>
                </a:pathLst>
              </a:custGeom>
              <a:noFill/>
              <a:ln w="6350">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ea typeface="+mn-ea"/>
                  <a:cs typeface="+mn-ea"/>
                </a:endParaRPr>
              </a:p>
            </p:txBody>
          </p:sp>
          <p:sp>
            <p:nvSpPr>
              <p:cNvPr id="178" name="Line 6"/>
              <p:cNvSpPr>
                <a:spLocks noChangeShapeType="1"/>
              </p:cNvSpPr>
              <p:nvPr/>
            </p:nvSpPr>
            <p:spPr bwMode="auto">
              <a:xfrm flipH="1" flipV="1">
                <a:off x="6850063" y="5551488"/>
                <a:ext cx="252413" cy="55563"/>
              </a:xfrm>
              <a:prstGeom prst="line">
                <a:avLst/>
              </a:prstGeom>
              <a:noFill/>
              <a:ln w="6350">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ea typeface="+mn-ea"/>
                  <a:cs typeface="+mn-ea"/>
                </a:endParaRPr>
              </a:p>
            </p:txBody>
          </p:sp>
          <p:sp>
            <p:nvSpPr>
              <p:cNvPr id="179" name="Line 7"/>
              <p:cNvSpPr>
                <a:spLocks noChangeShapeType="1"/>
              </p:cNvSpPr>
              <p:nvPr/>
            </p:nvSpPr>
            <p:spPr bwMode="auto">
              <a:xfrm flipH="1" flipV="1">
                <a:off x="6870700" y="5630863"/>
                <a:ext cx="211138" cy="46038"/>
              </a:xfrm>
              <a:prstGeom prst="line">
                <a:avLst/>
              </a:prstGeom>
              <a:noFill/>
              <a:ln w="6350">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ea typeface="+mn-ea"/>
                  <a:cs typeface="+mn-ea"/>
                </a:endParaRPr>
              </a:p>
            </p:txBody>
          </p:sp>
        </p:grpSp>
      </p:grpSp>
      <p:grpSp>
        <p:nvGrpSpPr>
          <p:cNvPr id="180" name="组合 179"/>
          <p:cNvGrpSpPr/>
          <p:nvPr/>
        </p:nvGrpSpPr>
        <p:grpSpPr>
          <a:xfrm>
            <a:off x="5391792" y="1665894"/>
            <a:ext cx="1408417" cy="1214153"/>
            <a:chOff x="4043843" y="1254372"/>
            <a:chExt cx="1056313" cy="910615"/>
          </a:xfrm>
        </p:grpSpPr>
        <p:sp>
          <p:nvSpPr>
            <p:cNvPr id="181" name="六边形 180"/>
            <p:cNvSpPr/>
            <p:nvPr/>
          </p:nvSpPr>
          <p:spPr>
            <a:xfrm>
              <a:off x="4043843" y="1254372"/>
              <a:ext cx="1056313" cy="910615"/>
            </a:xfrm>
            <a:prstGeom prst="hexagon">
              <a:avLst/>
            </a:prstGeom>
            <a:solidFill>
              <a:schemeClr val="accent1"/>
            </a:solidFill>
            <a:ln w="1905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endParaRPr>
            </a:p>
          </p:txBody>
        </p:sp>
        <p:grpSp>
          <p:nvGrpSpPr>
            <p:cNvPr id="182" name="组合 181"/>
            <p:cNvGrpSpPr/>
            <p:nvPr/>
          </p:nvGrpSpPr>
          <p:grpSpPr>
            <a:xfrm>
              <a:off x="4408666" y="1547255"/>
              <a:ext cx="326666" cy="324848"/>
              <a:chOff x="4083050" y="4826000"/>
              <a:chExt cx="855663" cy="850900"/>
            </a:xfrm>
          </p:grpSpPr>
          <p:sp>
            <p:nvSpPr>
              <p:cNvPr id="183" name="Freeform 25"/>
              <p:cNvSpPr/>
              <p:nvPr/>
            </p:nvSpPr>
            <p:spPr bwMode="auto">
              <a:xfrm>
                <a:off x="4083050" y="4826000"/>
                <a:ext cx="855663" cy="850900"/>
              </a:xfrm>
              <a:custGeom>
                <a:avLst/>
                <a:gdLst>
                  <a:gd name="T0" fmla="*/ 217 w 539"/>
                  <a:gd name="T1" fmla="*/ 202 h 536"/>
                  <a:gd name="T2" fmla="*/ 206 w 539"/>
                  <a:gd name="T3" fmla="*/ 199 h 536"/>
                  <a:gd name="T4" fmla="*/ 182 w 539"/>
                  <a:gd name="T5" fmla="*/ 196 h 536"/>
                  <a:gd name="T6" fmla="*/ 169 w 539"/>
                  <a:gd name="T7" fmla="*/ 195 h 536"/>
                  <a:gd name="T8" fmla="*/ 135 w 539"/>
                  <a:gd name="T9" fmla="*/ 199 h 536"/>
                  <a:gd name="T10" fmla="*/ 103 w 539"/>
                  <a:gd name="T11" fmla="*/ 209 h 536"/>
                  <a:gd name="T12" fmla="*/ 74 w 539"/>
                  <a:gd name="T13" fmla="*/ 224 h 536"/>
                  <a:gd name="T14" fmla="*/ 49 w 539"/>
                  <a:gd name="T15" fmla="*/ 246 h 536"/>
                  <a:gd name="T16" fmla="*/ 29 w 539"/>
                  <a:gd name="T17" fmla="*/ 271 h 536"/>
                  <a:gd name="T18" fmla="*/ 13 w 539"/>
                  <a:gd name="T19" fmla="*/ 300 h 536"/>
                  <a:gd name="T20" fmla="*/ 3 w 539"/>
                  <a:gd name="T21" fmla="*/ 332 h 536"/>
                  <a:gd name="T22" fmla="*/ 0 w 539"/>
                  <a:gd name="T23" fmla="*/ 366 h 536"/>
                  <a:gd name="T24" fmla="*/ 0 w 539"/>
                  <a:gd name="T25" fmla="*/ 383 h 536"/>
                  <a:gd name="T26" fmla="*/ 7 w 539"/>
                  <a:gd name="T27" fmla="*/ 417 h 536"/>
                  <a:gd name="T28" fmla="*/ 20 w 539"/>
                  <a:gd name="T29" fmla="*/ 447 h 536"/>
                  <a:gd name="T30" fmla="*/ 38 w 539"/>
                  <a:gd name="T31" fmla="*/ 474 h 536"/>
                  <a:gd name="T32" fmla="*/ 61 w 539"/>
                  <a:gd name="T33" fmla="*/ 497 h 536"/>
                  <a:gd name="T34" fmla="*/ 88 w 539"/>
                  <a:gd name="T35" fmla="*/ 516 h 536"/>
                  <a:gd name="T36" fmla="*/ 119 w 539"/>
                  <a:gd name="T37" fmla="*/ 528 h 536"/>
                  <a:gd name="T38" fmla="*/ 152 w 539"/>
                  <a:gd name="T39" fmla="*/ 535 h 536"/>
                  <a:gd name="T40" fmla="*/ 169 w 539"/>
                  <a:gd name="T41" fmla="*/ 536 h 536"/>
                  <a:gd name="T42" fmla="*/ 204 w 539"/>
                  <a:gd name="T43" fmla="*/ 533 h 536"/>
                  <a:gd name="T44" fmla="*/ 237 w 539"/>
                  <a:gd name="T45" fmla="*/ 523 h 536"/>
                  <a:gd name="T46" fmla="*/ 265 w 539"/>
                  <a:gd name="T47" fmla="*/ 507 h 536"/>
                  <a:gd name="T48" fmla="*/ 291 w 539"/>
                  <a:gd name="T49" fmla="*/ 486 h 536"/>
                  <a:gd name="T50" fmla="*/ 311 w 539"/>
                  <a:gd name="T51" fmla="*/ 461 h 536"/>
                  <a:gd name="T52" fmla="*/ 327 w 539"/>
                  <a:gd name="T53" fmla="*/ 432 h 536"/>
                  <a:gd name="T54" fmla="*/ 337 w 539"/>
                  <a:gd name="T55" fmla="*/ 400 h 536"/>
                  <a:gd name="T56" fmla="*/ 340 w 539"/>
                  <a:gd name="T57" fmla="*/ 366 h 536"/>
                  <a:gd name="T58" fmla="*/ 340 w 539"/>
                  <a:gd name="T59" fmla="*/ 354 h 536"/>
                  <a:gd name="T60" fmla="*/ 337 w 539"/>
                  <a:gd name="T61" fmla="*/ 332 h 536"/>
                  <a:gd name="T62" fmla="*/ 394 w 539"/>
                  <a:gd name="T63" fmla="*/ 261 h 536"/>
                  <a:gd name="T64" fmla="*/ 468 w 539"/>
                  <a:gd name="T65" fmla="*/ 189 h 536"/>
                  <a:gd name="T66" fmla="*/ 539 w 539"/>
                  <a:gd name="T67" fmla="*/ 108 h 536"/>
                  <a:gd name="T68" fmla="*/ 443 w 539"/>
                  <a:gd name="T69" fmla="*/ 0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9" h="536">
                    <a:moveTo>
                      <a:pt x="443" y="0"/>
                    </a:moveTo>
                    <a:lnTo>
                      <a:pt x="217" y="202"/>
                    </a:lnTo>
                    <a:lnTo>
                      <a:pt x="217" y="202"/>
                    </a:lnTo>
                    <a:lnTo>
                      <a:pt x="206" y="199"/>
                    </a:lnTo>
                    <a:lnTo>
                      <a:pt x="194" y="197"/>
                    </a:lnTo>
                    <a:lnTo>
                      <a:pt x="182" y="196"/>
                    </a:lnTo>
                    <a:lnTo>
                      <a:pt x="169" y="195"/>
                    </a:lnTo>
                    <a:lnTo>
                      <a:pt x="169" y="195"/>
                    </a:lnTo>
                    <a:lnTo>
                      <a:pt x="152" y="196"/>
                    </a:lnTo>
                    <a:lnTo>
                      <a:pt x="135" y="199"/>
                    </a:lnTo>
                    <a:lnTo>
                      <a:pt x="119" y="203"/>
                    </a:lnTo>
                    <a:lnTo>
                      <a:pt x="103" y="209"/>
                    </a:lnTo>
                    <a:lnTo>
                      <a:pt x="88" y="216"/>
                    </a:lnTo>
                    <a:lnTo>
                      <a:pt x="74" y="224"/>
                    </a:lnTo>
                    <a:lnTo>
                      <a:pt x="61" y="235"/>
                    </a:lnTo>
                    <a:lnTo>
                      <a:pt x="49" y="246"/>
                    </a:lnTo>
                    <a:lnTo>
                      <a:pt x="38" y="258"/>
                    </a:lnTo>
                    <a:lnTo>
                      <a:pt x="29" y="271"/>
                    </a:lnTo>
                    <a:lnTo>
                      <a:pt x="20" y="285"/>
                    </a:lnTo>
                    <a:lnTo>
                      <a:pt x="13" y="300"/>
                    </a:lnTo>
                    <a:lnTo>
                      <a:pt x="7" y="316"/>
                    </a:lnTo>
                    <a:lnTo>
                      <a:pt x="3" y="332"/>
                    </a:lnTo>
                    <a:lnTo>
                      <a:pt x="0" y="349"/>
                    </a:lnTo>
                    <a:lnTo>
                      <a:pt x="0" y="366"/>
                    </a:lnTo>
                    <a:lnTo>
                      <a:pt x="0" y="366"/>
                    </a:lnTo>
                    <a:lnTo>
                      <a:pt x="0" y="383"/>
                    </a:lnTo>
                    <a:lnTo>
                      <a:pt x="3" y="400"/>
                    </a:lnTo>
                    <a:lnTo>
                      <a:pt x="7" y="417"/>
                    </a:lnTo>
                    <a:lnTo>
                      <a:pt x="13" y="432"/>
                    </a:lnTo>
                    <a:lnTo>
                      <a:pt x="20" y="447"/>
                    </a:lnTo>
                    <a:lnTo>
                      <a:pt x="29" y="461"/>
                    </a:lnTo>
                    <a:lnTo>
                      <a:pt x="38" y="474"/>
                    </a:lnTo>
                    <a:lnTo>
                      <a:pt x="49" y="486"/>
                    </a:lnTo>
                    <a:lnTo>
                      <a:pt x="61" y="497"/>
                    </a:lnTo>
                    <a:lnTo>
                      <a:pt x="74" y="507"/>
                    </a:lnTo>
                    <a:lnTo>
                      <a:pt x="88" y="516"/>
                    </a:lnTo>
                    <a:lnTo>
                      <a:pt x="103" y="523"/>
                    </a:lnTo>
                    <a:lnTo>
                      <a:pt x="119" y="528"/>
                    </a:lnTo>
                    <a:lnTo>
                      <a:pt x="135" y="533"/>
                    </a:lnTo>
                    <a:lnTo>
                      <a:pt x="152" y="535"/>
                    </a:lnTo>
                    <a:lnTo>
                      <a:pt x="169" y="536"/>
                    </a:lnTo>
                    <a:lnTo>
                      <a:pt x="169" y="536"/>
                    </a:lnTo>
                    <a:lnTo>
                      <a:pt x="187" y="535"/>
                    </a:lnTo>
                    <a:lnTo>
                      <a:pt x="204" y="533"/>
                    </a:lnTo>
                    <a:lnTo>
                      <a:pt x="221" y="528"/>
                    </a:lnTo>
                    <a:lnTo>
                      <a:pt x="237" y="523"/>
                    </a:lnTo>
                    <a:lnTo>
                      <a:pt x="251" y="516"/>
                    </a:lnTo>
                    <a:lnTo>
                      <a:pt x="265" y="507"/>
                    </a:lnTo>
                    <a:lnTo>
                      <a:pt x="279" y="497"/>
                    </a:lnTo>
                    <a:lnTo>
                      <a:pt x="291" y="486"/>
                    </a:lnTo>
                    <a:lnTo>
                      <a:pt x="302" y="474"/>
                    </a:lnTo>
                    <a:lnTo>
                      <a:pt x="311" y="461"/>
                    </a:lnTo>
                    <a:lnTo>
                      <a:pt x="320" y="447"/>
                    </a:lnTo>
                    <a:lnTo>
                      <a:pt x="327" y="432"/>
                    </a:lnTo>
                    <a:lnTo>
                      <a:pt x="333" y="417"/>
                    </a:lnTo>
                    <a:lnTo>
                      <a:pt x="337" y="400"/>
                    </a:lnTo>
                    <a:lnTo>
                      <a:pt x="340" y="383"/>
                    </a:lnTo>
                    <a:lnTo>
                      <a:pt x="340" y="366"/>
                    </a:lnTo>
                    <a:lnTo>
                      <a:pt x="340" y="366"/>
                    </a:lnTo>
                    <a:lnTo>
                      <a:pt x="340" y="354"/>
                    </a:lnTo>
                    <a:lnTo>
                      <a:pt x="339" y="343"/>
                    </a:lnTo>
                    <a:lnTo>
                      <a:pt x="337" y="332"/>
                    </a:lnTo>
                    <a:lnTo>
                      <a:pt x="334" y="321"/>
                    </a:lnTo>
                    <a:lnTo>
                      <a:pt x="394" y="261"/>
                    </a:lnTo>
                    <a:lnTo>
                      <a:pt x="394" y="189"/>
                    </a:lnTo>
                    <a:lnTo>
                      <a:pt x="468" y="189"/>
                    </a:lnTo>
                    <a:lnTo>
                      <a:pt x="468" y="104"/>
                    </a:lnTo>
                    <a:lnTo>
                      <a:pt x="539" y="108"/>
                    </a:lnTo>
                    <a:lnTo>
                      <a:pt x="539" y="7"/>
                    </a:lnTo>
                    <a:lnTo>
                      <a:pt x="443" y="0"/>
                    </a:lnTo>
                    <a:close/>
                  </a:path>
                </a:pathLst>
              </a:custGeom>
              <a:noFill/>
              <a:ln w="6350">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ea typeface="+mn-ea"/>
                  <a:cs typeface="+mn-ea"/>
                </a:endParaRPr>
              </a:p>
            </p:txBody>
          </p:sp>
          <p:sp>
            <p:nvSpPr>
              <p:cNvPr id="184" name="Freeform 26"/>
              <p:cNvSpPr/>
              <p:nvPr/>
            </p:nvSpPr>
            <p:spPr bwMode="auto">
              <a:xfrm>
                <a:off x="4219575" y="5362575"/>
                <a:ext cx="184150" cy="184150"/>
              </a:xfrm>
              <a:custGeom>
                <a:avLst/>
                <a:gdLst>
                  <a:gd name="T0" fmla="*/ 116 w 116"/>
                  <a:gd name="T1" fmla="*/ 58 h 116"/>
                  <a:gd name="T2" fmla="*/ 116 w 116"/>
                  <a:gd name="T3" fmla="*/ 58 h 116"/>
                  <a:gd name="T4" fmla="*/ 116 w 116"/>
                  <a:gd name="T5" fmla="*/ 64 h 116"/>
                  <a:gd name="T6" fmla="*/ 115 w 116"/>
                  <a:gd name="T7" fmla="*/ 69 h 116"/>
                  <a:gd name="T8" fmla="*/ 111 w 116"/>
                  <a:gd name="T9" fmla="*/ 80 h 116"/>
                  <a:gd name="T10" fmla="*/ 106 w 116"/>
                  <a:gd name="T11" fmla="*/ 90 h 116"/>
                  <a:gd name="T12" fmla="*/ 99 w 116"/>
                  <a:gd name="T13" fmla="*/ 99 h 116"/>
                  <a:gd name="T14" fmla="*/ 90 w 116"/>
                  <a:gd name="T15" fmla="*/ 106 h 116"/>
                  <a:gd name="T16" fmla="*/ 81 w 116"/>
                  <a:gd name="T17" fmla="*/ 111 h 116"/>
                  <a:gd name="T18" fmla="*/ 70 w 116"/>
                  <a:gd name="T19" fmla="*/ 114 h 116"/>
                  <a:gd name="T20" fmla="*/ 64 w 116"/>
                  <a:gd name="T21" fmla="*/ 115 h 116"/>
                  <a:gd name="T22" fmla="*/ 58 w 116"/>
                  <a:gd name="T23" fmla="*/ 116 h 116"/>
                  <a:gd name="T24" fmla="*/ 58 w 116"/>
                  <a:gd name="T25" fmla="*/ 116 h 116"/>
                  <a:gd name="T26" fmla="*/ 52 w 116"/>
                  <a:gd name="T27" fmla="*/ 115 h 116"/>
                  <a:gd name="T28" fmla="*/ 46 w 116"/>
                  <a:gd name="T29" fmla="*/ 114 h 116"/>
                  <a:gd name="T30" fmla="*/ 36 w 116"/>
                  <a:gd name="T31" fmla="*/ 111 h 116"/>
                  <a:gd name="T32" fmla="*/ 26 w 116"/>
                  <a:gd name="T33" fmla="*/ 106 h 116"/>
                  <a:gd name="T34" fmla="*/ 17 w 116"/>
                  <a:gd name="T35" fmla="*/ 99 h 116"/>
                  <a:gd name="T36" fmla="*/ 10 w 116"/>
                  <a:gd name="T37" fmla="*/ 90 h 116"/>
                  <a:gd name="T38" fmla="*/ 5 w 116"/>
                  <a:gd name="T39" fmla="*/ 80 h 116"/>
                  <a:gd name="T40" fmla="*/ 1 w 116"/>
                  <a:gd name="T41" fmla="*/ 69 h 116"/>
                  <a:gd name="T42" fmla="*/ 1 w 116"/>
                  <a:gd name="T43" fmla="*/ 64 h 116"/>
                  <a:gd name="T44" fmla="*/ 0 w 116"/>
                  <a:gd name="T45" fmla="*/ 58 h 116"/>
                  <a:gd name="T46" fmla="*/ 0 w 116"/>
                  <a:gd name="T47" fmla="*/ 58 h 116"/>
                  <a:gd name="T48" fmla="*/ 1 w 116"/>
                  <a:gd name="T49" fmla="*/ 52 h 116"/>
                  <a:gd name="T50" fmla="*/ 1 w 116"/>
                  <a:gd name="T51" fmla="*/ 46 h 116"/>
                  <a:gd name="T52" fmla="*/ 5 w 116"/>
                  <a:gd name="T53" fmla="*/ 35 h 116"/>
                  <a:gd name="T54" fmla="*/ 10 w 116"/>
                  <a:gd name="T55" fmla="*/ 25 h 116"/>
                  <a:gd name="T56" fmla="*/ 17 w 116"/>
                  <a:gd name="T57" fmla="*/ 17 h 116"/>
                  <a:gd name="T58" fmla="*/ 26 w 116"/>
                  <a:gd name="T59" fmla="*/ 10 h 116"/>
                  <a:gd name="T60" fmla="*/ 36 w 116"/>
                  <a:gd name="T61" fmla="*/ 4 h 116"/>
                  <a:gd name="T62" fmla="*/ 46 w 116"/>
                  <a:gd name="T63" fmla="*/ 1 h 116"/>
                  <a:gd name="T64" fmla="*/ 52 w 116"/>
                  <a:gd name="T65" fmla="*/ 0 h 116"/>
                  <a:gd name="T66" fmla="*/ 58 w 116"/>
                  <a:gd name="T67" fmla="*/ 0 h 116"/>
                  <a:gd name="T68" fmla="*/ 58 w 116"/>
                  <a:gd name="T69" fmla="*/ 0 h 116"/>
                  <a:gd name="T70" fmla="*/ 64 w 116"/>
                  <a:gd name="T71" fmla="*/ 0 h 116"/>
                  <a:gd name="T72" fmla="*/ 70 w 116"/>
                  <a:gd name="T73" fmla="*/ 1 h 116"/>
                  <a:gd name="T74" fmla="*/ 81 w 116"/>
                  <a:gd name="T75" fmla="*/ 4 h 116"/>
                  <a:gd name="T76" fmla="*/ 90 w 116"/>
                  <a:gd name="T77" fmla="*/ 10 h 116"/>
                  <a:gd name="T78" fmla="*/ 99 w 116"/>
                  <a:gd name="T79" fmla="*/ 17 h 116"/>
                  <a:gd name="T80" fmla="*/ 106 w 116"/>
                  <a:gd name="T81" fmla="*/ 25 h 116"/>
                  <a:gd name="T82" fmla="*/ 111 w 116"/>
                  <a:gd name="T83" fmla="*/ 35 h 116"/>
                  <a:gd name="T84" fmla="*/ 115 w 116"/>
                  <a:gd name="T85" fmla="*/ 46 h 116"/>
                  <a:gd name="T86" fmla="*/ 116 w 116"/>
                  <a:gd name="T87" fmla="*/ 52 h 116"/>
                  <a:gd name="T88" fmla="*/ 116 w 116"/>
                  <a:gd name="T89" fmla="*/ 58 h 116"/>
                  <a:gd name="T90" fmla="*/ 116 w 116"/>
                  <a:gd name="T91" fmla="*/ 58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16" h="116">
                    <a:moveTo>
                      <a:pt x="116" y="58"/>
                    </a:moveTo>
                    <a:lnTo>
                      <a:pt x="116" y="58"/>
                    </a:lnTo>
                    <a:lnTo>
                      <a:pt x="116" y="64"/>
                    </a:lnTo>
                    <a:lnTo>
                      <a:pt x="115" y="69"/>
                    </a:lnTo>
                    <a:lnTo>
                      <a:pt x="111" y="80"/>
                    </a:lnTo>
                    <a:lnTo>
                      <a:pt x="106" y="90"/>
                    </a:lnTo>
                    <a:lnTo>
                      <a:pt x="99" y="99"/>
                    </a:lnTo>
                    <a:lnTo>
                      <a:pt x="90" y="106"/>
                    </a:lnTo>
                    <a:lnTo>
                      <a:pt x="81" y="111"/>
                    </a:lnTo>
                    <a:lnTo>
                      <a:pt x="70" y="114"/>
                    </a:lnTo>
                    <a:lnTo>
                      <a:pt x="64" y="115"/>
                    </a:lnTo>
                    <a:lnTo>
                      <a:pt x="58" y="116"/>
                    </a:lnTo>
                    <a:lnTo>
                      <a:pt x="58" y="116"/>
                    </a:lnTo>
                    <a:lnTo>
                      <a:pt x="52" y="115"/>
                    </a:lnTo>
                    <a:lnTo>
                      <a:pt x="46" y="114"/>
                    </a:lnTo>
                    <a:lnTo>
                      <a:pt x="36" y="111"/>
                    </a:lnTo>
                    <a:lnTo>
                      <a:pt x="26" y="106"/>
                    </a:lnTo>
                    <a:lnTo>
                      <a:pt x="17" y="99"/>
                    </a:lnTo>
                    <a:lnTo>
                      <a:pt x="10" y="90"/>
                    </a:lnTo>
                    <a:lnTo>
                      <a:pt x="5" y="80"/>
                    </a:lnTo>
                    <a:lnTo>
                      <a:pt x="1" y="69"/>
                    </a:lnTo>
                    <a:lnTo>
                      <a:pt x="1" y="64"/>
                    </a:lnTo>
                    <a:lnTo>
                      <a:pt x="0" y="58"/>
                    </a:lnTo>
                    <a:lnTo>
                      <a:pt x="0" y="58"/>
                    </a:lnTo>
                    <a:lnTo>
                      <a:pt x="1" y="52"/>
                    </a:lnTo>
                    <a:lnTo>
                      <a:pt x="1" y="46"/>
                    </a:lnTo>
                    <a:lnTo>
                      <a:pt x="5" y="35"/>
                    </a:lnTo>
                    <a:lnTo>
                      <a:pt x="10" y="25"/>
                    </a:lnTo>
                    <a:lnTo>
                      <a:pt x="17" y="17"/>
                    </a:lnTo>
                    <a:lnTo>
                      <a:pt x="26" y="10"/>
                    </a:lnTo>
                    <a:lnTo>
                      <a:pt x="36" y="4"/>
                    </a:lnTo>
                    <a:lnTo>
                      <a:pt x="46" y="1"/>
                    </a:lnTo>
                    <a:lnTo>
                      <a:pt x="52" y="0"/>
                    </a:lnTo>
                    <a:lnTo>
                      <a:pt x="58" y="0"/>
                    </a:lnTo>
                    <a:lnTo>
                      <a:pt x="58" y="0"/>
                    </a:lnTo>
                    <a:lnTo>
                      <a:pt x="64" y="0"/>
                    </a:lnTo>
                    <a:lnTo>
                      <a:pt x="70" y="1"/>
                    </a:lnTo>
                    <a:lnTo>
                      <a:pt x="81" y="4"/>
                    </a:lnTo>
                    <a:lnTo>
                      <a:pt x="90" y="10"/>
                    </a:lnTo>
                    <a:lnTo>
                      <a:pt x="99" y="17"/>
                    </a:lnTo>
                    <a:lnTo>
                      <a:pt x="106" y="25"/>
                    </a:lnTo>
                    <a:lnTo>
                      <a:pt x="111" y="35"/>
                    </a:lnTo>
                    <a:lnTo>
                      <a:pt x="115" y="46"/>
                    </a:lnTo>
                    <a:lnTo>
                      <a:pt x="116" y="52"/>
                    </a:lnTo>
                    <a:lnTo>
                      <a:pt x="116" y="58"/>
                    </a:lnTo>
                    <a:lnTo>
                      <a:pt x="116" y="58"/>
                    </a:lnTo>
                    <a:close/>
                  </a:path>
                </a:pathLst>
              </a:custGeom>
              <a:noFill/>
              <a:ln w="6350">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ea typeface="+mn-ea"/>
                  <a:cs typeface="+mn-ea"/>
                </a:endParaRPr>
              </a:p>
            </p:txBody>
          </p:sp>
          <p:sp>
            <p:nvSpPr>
              <p:cNvPr id="185" name="Line 27"/>
              <p:cNvSpPr>
                <a:spLocks noChangeShapeType="1"/>
              </p:cNvSpPr>
              <p:nvPr/>
            </p:nvSpPr>
            <p:spPr bwMode="auto">
              <a:xfrm flipH="1">
                <a:off x="4481513" y="4926013"/>
                <a:ext cx="303213" cy="274638"/>
              </a:xfrm>
              <a:prstGeom prst="line">
                <a:avLst/>
              </a:prstGeom>
              <a:noFill/>
              <a:ln w="6350">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ea typeface="+mn-ea"/>
                  <a:cs typeface="+mn-ea"/>
                </a:endParaRPr>
              </a:p>
            </p:txBody>
          </p:sp>
        </p:grpSp>
      </p:grpSp>
      <p:grpSp>
        <p:nvGrpSpPr>
          <p:cNvPr id="186" name="组合 185"/>
          <p:cNvGrpSpPr/>
          <p:nvPr/>
        </p:nvGrpSpPr>
        <p:grpSpPr>
          <a:xfrm>
            <a:off x="4158944" y="2353173"/>
            <a:ext cx="1408417" cy="1214153"/>
            <a:chOff x="3119207" y="1769831"/>
            <a:chExt cx="1056313" cy="910615"/>
          </a:xfrm>
        </p:grpSpPr>
        <p:sp>
          <p:nvSpPr>
            <p:cNvPr id="187" name="六边形 186"/>
            <p:cNvSpPr/>
            <p:nvPr/>
          </p:nvSpPr>
          <p:spPr>
            <a:xfrm>
              <a:off x="3119207" y="1769831"/>
              <a:ext cx="1056313" cy="910615"/>
            </a:xfrm>
            <a:prstGeom prst="hexagon">
              <a:avLst/>
            </a:prstGeom>
            <a:solidFill>
              <a:schemeClr val="accent5"/>
            </a:solidFill>
            <a:ln w="19050">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endParaRPr>
            </a:p>
          </p:txBody>
        </p:sp>
        <p:grpSp>
          <p:nvGrpSpPr>
            <p:cNvPr id="188" name="组合 187"/>
            <p:cNvGrpSpPr/>
            <p:nvPr/>
          </p:nvGrpSpPr>
          <p:grpSpPr>
            <a:xfrm>
              <a:off x="3482211" y="2062714"/>
              <a:ext cx="330304" cy="324848"/>
              <a:chOff x="5294313" y="6135688"/>
              <a:chExt cx="865188" cy="850900"/>
            </a:xfrm>
          </p:grpSpPr>
          <p:sp>
            <p:nvSpPr>
              <p:cNvPr id="189" name="Freeform 28"/>
              <p:cNvSpPr/>
              <p:nvPr/>
            </p:nvSpPr>
            <p:spPr bwMode="auto">
              <a:xfrm>
                <a:off x="5495925" y="6199188"/>
                <a:ext cx="463550" cy="544513"/>
              </a:xfrm>
              <a:custGeom>
                <a:avLst/>
                <a:gdLst>
                  <a:gd name="T0" fmla="*/ 292 w 292"/>
                  <a:gd name="T1" fmla="*/ 0 h 343"/>
                  <a:gd name="T2" fmla="*/ 292 w 292"/>
                  <a:gd name="T3" fmla="*/ 0 h 343"/>
                  <a:gd name="T4" fmla="*/ 292 w 292"/>
                  <a:gd name="T5" fmla="*/ 170 h 343"/>
                  <a:gd name="T6" fmla="*/ 292 w 292"/>
                  <a:gd name="T7" fmla="*/ 170 h 343"/>
                  <a:gd name="T8" fmla="*/ 291 w 292"/>
                  <a:gd name="T9" fmla="*/ 177 h 343"/>
                  <a:gd name="T10" fmla="*/ 290 w 292"/>
                  <a:gd name="T11" fmla="*/ 186 h 343"/>
                  <a:gd name="T12" fmla="*/ 287 w 292"/>
                  <a:gd name="T13" fmla="*/ 195 h 343"/>
                  <a:gd name="T14" fmla="*/ 283 w 292"/>
                  <a:gd name="T15" fmla="*/ 206 h 343"/>
                  <a:gd name="T16" fmla="*/ 278 w 292"/>
                  <a:gd name="T17" fmla="*/ 217 h 343"/>
                  <a:gd name="T18" fmla="*/ 272 w 292"/>
                  <a:gd name="T19" fmla="*/ 229 h 343"/>
                  <a:gd name="T20" fmla="*/ 264 w 292"/>
                  <a:gd name="T21" fmla="*/ 242 h 343"/>
                  <a:gd name="T22" fmla="*/ 256 w 292"/>
                  <a:gd name="T23" fmla="*/ 255 h 343"/>
                  <a:gd name="T24" fmla="*/ 246 w 292"/>
                  <a:gd name="T25" fmla="*/ 267 h 343"/>
                  <a:gd name="T26" fmla="*/ 235 w 292"/>
                  <a:gd name="T27" fmla="*/ 281 h 343"/>
                  <a:gd name="T28" fmla="*/ 223 w 292"/>
                  <a:gd name="T29" fmla="*/ 293 h 343"/>
                  <a:gd name="T30" fmla="*/ 210 w 292"/>
                  <a:gd name="T31" fmla="*/ 305 h 343"/>
                  <a:gd name="T32" fmla="*/ 196 w 292"/>
                  <a:gd name="T33" fmla="*/ 316 h 343"/>
                  <a:gd name="T34" fmla="*/ 180 w 292"/>
                  <a:gd name="T35" fmla="*/ 326 h 343"/>
                  <a:gd name="T36" fmla="*/ 164 w 292"/>
                  <a:gd name="T37" fmla="*/ 335 h 343"/>
                  <a:gd name="T38" fmla="*/ 146 w 292"/>
                  <a:gd name="T39" fmla="*/ 343 h 343"/>
                  <a:gd name="T40" fmla="*/ 146 w 292"/>
                  <a:gd name="T41" fmla="*/ 343 h 343"/>
                  <a:gd name="T42" fmla="*/ 129 w 292"/>
                  <a:gd name="T43" fmla="*/ 335 h 343"/>
                  <a:gd name="T44" fmla="*/ 111 w 292"/>
                  <a:gd name="T45" fmla="*/ 326 h 343"/>
                  <a:gd name="T46" fmla="*/ 96 w 292"/>
                  <a:gd name="T47" fmla="*/ 316 h 343"/>
                  <a:gd name="T48" fmla="*/ 82 w 292"/>
                  <a:gd name="T49" fmla="*/ 305 h 343"/>
                  <a:gd name="T50" fmla="*/ 69 w 292"/>
                  <a:gd name="T51" fmla="*/ 293 h 343"/>
                  <a:gd name="T52" fmla="*/ 57 w 292"/>
                  <a:gd name="T53" fmla="*/ 281 h 343"/>
                  <a:gd name="T54" fmla="*/ 46 w 292"/>
                  <a:gd name="T55" fmla="*/ 267 h 343"/>
                  <a:gd name="T56" fmla="*/ 36 w 292"/>
                  <a:gd name="T57" fmla="*/ 255 h 343"/>
                  <a:gd name="T58" fmla="*/ 28 w 292"/>
                  <a:gd name="T59" fmla="*/ 242 h 343"/>
                  <a:gd name="T60" fmla="*/ 20 w 292"/>
                  <a:gd name="T61" fmla="*/ 229 h 343"/>
                  <a:gd name="T62" fmla="*/ 14 w 292"/>
                  <a:gd name="T63" fmla="*/ 217 h 343"/>
                  <a:gd name="T64" fmla="*/ 9 w 292"/>
                  <a:gd name="T65" fmla="*/ 206 h 343"/>
                  <a:gd name="T66" fmla="*/ 5 w 292"/>
                  <a:gd name="T67" fmla="*/ 195 h 343"/>
                  <a:gd name="T68" fmla="*/ 2 w 292"/>
                  <a:gd name="T69" fmla="*/ 186 h 343"/>
                  <a:gd name="T70" fmla="*/ 0 w 292"/>
                  <a:gd name="T71" fmla="*/ 177 h 343"/>
                  <a:gd name="T72" fmla="*/ 0 w 292"/>
                  <a:gd name="T73" fmla="*/ 170 h 343"/>
                  <a:gd name="T74" fmla="*/ 0 w 292"/>
                  <a:gd name="T75" fmla="*/ 170 h 343"/>
                  <a:gd name="T76" fmla="*/ 0 w 292"/>
                  <a:gd name="T77" fmla="*/ 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2" h="343">
                    <a:moveTo>
                      <a:pt x="292" y="0"/>
                    </a:moveTo>
                    <a:lnTo>
                      <a:pt x="292" y="0"/>
                    </a:lnTo>
                    <a:lnTo>
                      <a:pt x="292" y="170"/>
                    </a:lnTo>
                    <a:lnTo>
                      <a:pt x="292" y="170"/>
                    </a:lnTo>
                    <a:lnTo>
                      <a:pt x="291" y="177"/>
                    </a:lnTo>
                    <a:lnTo>
                      <a:pt x="290" y="186"/>
                    </a:lnTo>
                    <a:lnTo>
                      <a:pt x="287" y="195"/>
                    </a:lnTo>
                    <a:lnTo>
                      <a:pt x="283" y="206"/>
                    </a:lnTo>
                    <a:lnTo>
                      <a:pt x="278" y="217"/>
                    </a:lnTo>
                    <a:lnTo>
                      <a:pt x="272" y="229"/>
                    </a:lnTo>
                    <a:lnTo>
                      <a:pt x="264" y="242"/>
                    </a:lnTo>
                    <a:lnTo>
                      <a:pt x="256" y="255"/>
                    </a:lnTo>
                    <a:lnTo>
                      <a:pt x="246" y="267"/>
                    </a:lnTo>
                    <a:lnTo>
                      <a:pt x="235" y="281"/>
                    </a:lnTo>
                    <a:lnTo>
                      <a:pt x="223" y="293"/>
                    </a:lnTo>
                    <a:lnTo>
                      <a:pt x="210" y="305"/>
                    </a:lnTo>
                    <a:lnTo>
                      <a:pt x="196" y="316"/>
                    </a:lnTo>
                    <a:lnTo>
                      <a:pt x="180" y="326"/>
                    </a:lnTo>
                    <a:lnTo>
                      <a:pt x="164" y="335"/>
                    </a:lnTo>
                    <a:lnTo>
                      <a:pt x="146" y="343"/>
                    </a:lnTo>
                    <a:lnTo>
                      <a:pt x="146" y="343"/>
                    </a:lnTo>
                    <a:lnTo>
                      <a:pt x="129" y="335"/>
                    </a:lnTo>
                    <a:lnTo>
                      <a:pt x="111" y="326"/>
                    </a:lnTo>
                    <a:lnTo>
                      <a:pt x="96" y="316"/>
                    </a:lnTo>
                    <a:lnTo>
                      <a:pt x="82" y="305"/>
                    </a:lnTo>
                    <a:lnTo>
                      <a:pt x="69" y="293"/>
                    </a:lnTo>
                    <a:lnTo>
                      <a:pt x="57" y="281"/>
                    </a:lnTo>
                    <a:lnTo>
                      <a:pt x="46" y="267"/>
                    </a:lnTo>
                    <a:lnTo>
                      <a:pt x="36" y="255"/>
                    </a:lnTo>
                    <a:lnTo>
                      <a:pt x="28" y="242"/>
                    </a:lnTo>
                    <a:lnTo>
                      <a:pt x="20" y="229"/>
                    </a:lnTo>
                    <a:lnTo>
                      <a:pt x="14" y="217"/>
                    </a:lnTo>
                    <a:lnTo>
                      <a:pt x="9" y="206"/>
                    </a:lnTo>
                    <a:lnTo>
                      <a:pt x="5" y="195"/>
                    </a:lnTo>
                    <a:lnTo>
                      <a:pt x="2" y="186"/>
                    </a:lnTo>
                    <a:lnTo>
                      <a:pt x="0" y="177"/>
                    </a:lnTo>
                    <a:lnTo>
                      <a:pt x="0" y="170"/>
                    </a:lnTo>
                    <a:lnTo>
                      <a:pt x="0" y="170"/>
                    </a:lnTo>
                    <a:lnTo>
                      <a:pt x="0" y="0"/>
                    </a:lnTo>
                  </a:path>
                </a:pathLst>
              </a:custGeom>
              <a:noFill/>
              <a:ln w="6350">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ea typeface="+mn-ea"/>
                  <a:cs typeface="+mn-ea"/>
                </a:endParaRPr>
              </a:p>
            </p:txBody>
          </p:sp>
          <p:sp>
            <p:nvSpPr>
              <p:cNvPr id="190" name="Freeform 29"/>
              <p:cNvSpPr/>
              <p:nvPr/>
            </p:nvSpPr>
            <p:spPr bwMode="auto">
              <a:xfrm>
                <a:off x="5294313" y="6199188"/>
                <a:ext cx="865188" cy="334963"/>
              </a:xfrm>
              <a:custGeom>
                <a:avLst/>
                <a:gdLst>
                  <a:gd name="T0" fmla="*/ 447 w 545"/>
                  <a:gd name="T1" fmla="*/ 211 h 211"/>
                  <a:gd name="T2" fmla="*/ 447 w 545"/>
                  <a:gd name="T3" fmla="*/ 211 h 211"/>
                  <a:gd name="T4" fmla="*/ 462 w 545"/>
                  <a:gd name="T5" fmla="*/ 200 h 211"/>
                  <a:gd name="T6" fmla="*/ 478 w 545"/>
                  <a:gd name="T7" fmla="*/ 187 h 211"/>
                  <a:gd name="T8" fmla="*/ 496 w 545"/>
                  <a:gd name="T9" fmla="*/ 170 h 211"/>
                  <a:gd name="T10" fmla="*/ 505 w 545"/>
                  <a:gd name="T11" fmla="*/ 160 h 211"/>
                  <a:gd name="T12" fmla="*/ 514 w 545"/>
                  <a:gd name="T13" fmla="*/ 150 h 211"/>
                  <a:gd name="T14" fmla="*/ 523 w 545"/>
                  <a:gd name="T15" fmla="*/ 138 h 211"/>
                  <a:gd name="T16" fmla="*/ 530 w 545"/>
                  <a:gd name="T17" fmla="*/ 126 h 211"/>
                  <a:gd name="T18" fmla="*/ 536 w 545"/>
                  <a:gd name="T19" fmla="*/ 114 h 211"/>
                  <a:gd name="T20" fmla="*/ 541 w 545"/>
                  <a:gd name="T21" fmla="*/ 101 h 211"/>
                  <a:gd name="T22" fmla="*/ 544 w 545"/>
                  <a:gd name="T23" fmla="*/ 87 h 211"/>
                  <a:gd name="T24" fmla="*/ 545 w 545"/>
                  <a:gd name="T25" fmla="*/ 74 h 211"/>
                  <a:gd name="T26" fmla="*/ 545 w 545"/>
                  <a:gd name="T27" fmla="*/ 74 h 211"/>
                  <a:gd name="T28" fmla="*/ 544 w 545"/>
                  <a:gd name="T29" fmla="*/ 60 h 211"/>
                  <a:gd name="T30" fmla="*/ 541 w 545"/>
                  <a:gd name="T31" fmla="*/ 49 h 211"/>
                  <a:gd name="T32" fmla="*/ 536 w 545"/>
                  <a:gd name="T33" fmla="*/ 39 h 211"/>
                  <a:gd name="T34" fmla="*/ 530 w 545"/>
                  <a:gd name="T35" fmla="*/ 30 h 211"/>
                  <a:gd name="T36" fmla="*/ 522 w 545"/>
                  <a:gd name="T37" fmla="*/ 23 h 211"/>
                  <a:gd name="T38" fmla="*/ 512 w 545"/>
                  <a:gd name="T39" fmla="*/ 17 h 211"/>
                  <a:gd name="T40" fmla="*/ 502 w 545"/>
                  <a:gd name="T41" fmla="*/ 12 h 211"/>
                  <a:gd name="T42" fmla="*/ 491 w 545"/>
                  <a:gd name="T43" fmla="*/ 9 h 211"/>
                  <a:gd name="T44" fmla="*/ 479 w 545"/>
                  <a:gd name="T45" fmla="*/ 6 h 211"/>
                  <a:gd name="T46" fmla="*/ 467 w 545"/>
                  <a:gd name="T47" fmla="*/ 3 h 211"/>
                  <a:gd name="T48" fmla="*/ 442 w 545"/>
                  <a:gd name="T49" fmla="*/ 1 h 211"/>
                  <a:gd name="T50" fmla="*/ 418 w 545"/>
                  <a:gd name="T51" fmla="*/ 0 h 211"/>
                  <a:gd name="T52" fmla="*/ 395 w 545"/>
                  <a:gd name="T53" fmla="*/ 0 h 211"/>
                  <a:gd name="T54" fmla="*/ 395 w 545"/>
                  <a:gd name="T55" fmla="*/ 0 h 211"/>
                  <a:gd name="T56" fmla="*/ 273 w 545"/>
                  <a:gd name="T57" fmla="*/ 0 h 211"/>
                  <a:gd name="T58" fmla="*/ 273 w 545"/>
                  <a:gd name="T59" fmla="*/ 0 h 211"/>
                  <a:gd name="T60" fmla="*/ 150 w 545"/>
                  <a:gd name="T61" fmla="*/ 0 h 211"/>
                  <a:gd name="T62" fmla="*/ 150 w 545"/>
                  <a:gd name="T63" fmla="*/ 0 h 211"/>
                  <a:gd name="T64" fmla="*/ 128 w 545"/>
                  <a:gd name="T65" fmla="*/ 0 h 211"/>
                  <a:gd name="T66" fmla="*/ 104 w 545"/>
                  <a:gd name="T67" fmla="*/ 1 h 211"/>
                  <a:gd name="T68" fmla="*/ 79 w 545"/>
                  <a:gd name="T69" fmla="*/ 3 h 211"/>
                  <a:gd name="T70" fmla="*/ 67 w 545"/>
                  <a:gd name="T71" fmla="*/ 6 h 211"/>
                  <a:gd name="T72" fmla="*/ 55 w 545"/>
                  <a:gd name="T73" fmla="*/ 9 h 211"/>
                  <a:gd name="T74" fmla="*/ 44 w 545"/>
                  <a:gd name="T75" fmla="*/ 12 h 211"/>
                  <a:gd name="T76" fmla="*/ 33 w 545"/>
                  <a:gd name="T77" fmla="*/ 17 h 211"/>
                  <a:gd name="T78" fmla="*/ 24 w 545"/>
                  <a:gd name="T79" fmla="*/ 23 h 211"/>
                  <a:gd name="T80" fmla="*/ 16 w 545"/>
                  <a:gd name="T81" fmla="*/ 30 h 211"/>
                  <a:gd name="T82" fmla="*/ 9 w 545"/>
                  <a:gd name="T83" fmla="*/ 39 h 211"/>
                  <a:gd name="T84" fmla="*/ 4 w 545"/>
                  <a:gd name="T85" fmla="*/ 49 h 211"/>
                  <a:gd name="T86" fmla="*/ 1 w 545"/>
                  <a:gd name="T87" fmla="*/ 60 h 211"/>
                  <a:gd name="T88" fmla="*/ 0 w 545"/>
                  <a:gd name="T89" fmla="*/ 74 h 211"/>
                  <a:gd name="T90" fmla="*/ 0 w 545"/>
                  <a:gd name="T91" fmla="*/ 74 h 211"/>
                  <a:gd name="T92" fmla="*/ 1 w 545"/>
                  <a:gd name="T93" fmla="*/ 87 h 211"/>
                  <a:gd name="T94" fmla="*/ 5 w 545"/>
                  <a:gd name="T95" fmla="*/ 101 h 211"/>
                  <a:gd name="T96" fmla="*/ 9 w 545"/>
                  <a:gd name="T97" fmla="*/ 114 h 211"/>
                  <a:gd name="T98" fmla="*/ 16 w 545"/>
                  <a:gd name="T99" fmla="*/ 126 h 211"/>
                  <a:gd name="T100" fmla="*/ 23 w 545"/>
                  <a:gd name="T101" fmla="*/ 138 h 211"/>
                  <a:gd name="T102" fmla="*/ 32 w 545"/>
                  <a:gd name="T103" fmla="*/ 150 h 211"/>
                  <a:gd name="T104" fmla="*/ 40 w 545"/>
                  <a:gd name="T105" fmla="*/ 160 h 211"/>
                  <a:gd name="T106" fmla="*/ 50 w 545"/>
                  <a:gd name="T107" fmla="*/ 170 h 211"/>
                  <a:gd name="T108" fmla="*/ 68 w 545"/>
                  <a:gd name="T109" fmla="*/ 187 h 211"/>
                  <a:gd name="T110" fmla="*/ 84 w 545"/>
                  <a:gd name="T111" fmla="*/ 200 h 211"/>
                  <a:gd name="T112" fmla="*/ 99 w 545"/>
                  <a:gd name="T113" fmla="*/ 211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45" h="211">
                    <a:moveTo>
                      <a:pt x="447" y="211"/>
                    </a:moveTo>
                    <a:lnTo>
                      <a:pt x="447" y="211"/>
                    </a:lnTo>
                    <a:lnTo>
                      <a:pt x="462" y="200"/>
                    </a:lnTo>
                    <a:lnTo>
                      <a:pt x="478" y="187"/>
                    </a:lnTo>
                    <a:lnTo>
                      <a:pt x="496" y="170"/>
                    </a:lnTo>
                    <a:lnTo>
                      <a:pt x="505" y="160"/>
                    </a:lnTo>
                    <a:lnTo>
                      <a:pt x="514" y="150"/>
                    </a:lnTo>
                    <a:lnTo>
                      <a:pt x="523" y="138"/>
                    </a:lnTo>
                    <a:lnTo>
                      <a:pt x="530" y="126"/>
                    </a:lnTo>
                    <a:lnTo>
                      <a:pt x="536" y="114"/>
                    </a:lnTo>
                    <a:lnTo>
                      <a:pt x="541" y="101"/>
                    </a:lnTo>
                    <a:lnTo>
                      <a:pt x="544" y="87"/>
                    </a:lnTo>
                    <a:lnTo>
                      <a:pt x="545" y="74"/>
                    </a:lnTo>
                    <a:lnTo>
                      <a:pt x="545" y="74"/>
                    </a:lnTo>
                    <a:lnTo>
                      <a:pt x="544" y="60"/>
                    </a:lnTo>
                    <a:lnTo>
                      <a:pt x="541" y="49"/>
                    </a:lnTo>
                    <a:lnTo>
                      <a:pt x="536" y="39"/>
                    </a:lnTo>
                    <a:lnTo>
                      <a:pt x="530" y="30"/>
                    </a:lnTo>
                    <a:lnTo>
                      <a:pt x="522" y="23"/>
                    </a:lnTo>
                    <a:lnTo>
                      <a:pt x="512" y="17"/>
                    </a:lnTo>
                    <a:lnTo>
                      <a:pt x="502" y="12"/>
                    </a:lnTo>
                    <a:lnTo>
                      <a:pt x="491" y="9"/>
                    </a:lnTo>
                    <a:lnTo>
                      <a:pt x="479" y="6"/>
                    </a:lnTo>
                    <a:lnTo>
                      <a:pt x="467" y="3"/>
                    </a:lnTo>
                    <a:lnTo>
                      <a:pt x="442" y="1"/>
                    </a:lnTo>
                    <a:lnTo>
                      <a:pt x="418" y="0"/>
                    </a:lnTo>
                    <a:lnTo>
                      <a:pt x="395" y="0"/>
                    </a:lnTo>
                    <a:lnTo>
                      <a:pt x="395" y="0"/>
                    </a:lnTo>
                    <a:lnTo>
                      <a:pt x="273" y="0"/>
                    </a:lnTo>
                    <a:lnTo>
                      <a:pt x="273" y="0"/>
                    </a:lnTo>
                    <a:lnTo>
                      <a:pt x="150" y="0"/>
                    </a:lnTo>
                    <a:lnTo>
                      <a:pt x="150" y="0"/>
                    </a:lnTo>
                    <a:lnTo>
                      <a:pt x="128" y="0"/>
                    </a:lnTo>
                    <a:lnTo>
                      <a:pt x="104" y="1"/>
                    </a:lnTo>
                    <a:lnTo>
                      <a:pt x="79" y="3"/>
                    </a:lnTo>
                    <a:lnTo>
                      <a:pt x="67" y="6"/>
                    </a:lnTo>
                    <a:lnTo>
                      <a:pt x="55" y="9"/>
                    </a:lnTo>
                    <a:lnTo>
                      <a:pt x="44" y="12"/>
                    </a:lnTo>
                    <a:lnTo>
                      <a:pt x="33" y="17"/>
                    </a:lnTo>
                    <a:lnTo>
                      <a:pt x="24" y="23"/>
                    </a:lnTo>
                    <a:lnTo>
                      <a:pt x="16" y="30"/>
                    </a:lnTo>
                    <a:lnTo>
                      <a:pt x="9" y="39"/>
                    </a:lnTo>
                    <a:lnTo>
                      <a:pt x="4" y="49"/>
                    </a:lnTo>
                    <a:lnTo>
                      <a:pt x="1" y="60"/>
                    </a:lnTo>
                    <a:lnTo>
                      <a:pt x="0" y="74"/>
                    </a:lnTo>
                    <a:lnTo>
                      <a:pt x="0" y="74"/>
                    </a:lnTo>
                    <a:lnTo>
                      <a:pt x="1" y="87"/>
                    </a:lnTo>
                    <a:lnTo>
                      <a:pt x="5" y="101"/>
                    </a:lnTo>
                    <a:lnTo>
                      <a:pt x="9" y="114"/>
                    </a:lnTo>
                    <a:lnTo>
                      <a:pt x="16" y="126"/>
                    </a:lnTo>
                    <a:lnTo>
                      <a:pt x="23" y="138"/>
                    </a:lnTo>
                    <a:lnTo>
                      <a:pt x="32" y="150"/>
                    </a:lnTo>
                    <a:lnTo>
                      <a:pt x="40" y="160"/>
                    </a:lnTo>
                    <a:lnTo>
                      <a:pt x="50" y="170"/>
                    </a:lnTo>
                    <a:lnTo>
                      <a:pt x="68" y="187"/>
                    </a:lnTo>
                    <a:lnTo>
                      <a:pt x="84" y="200"/>
                    </a:lnTo>
                    <a:lnTo>
                      <a:pt x="99" y="211"/>
                    </a:lnTo>
                  </a:path>
                </a:pathLst>
              </a:custGeom>
              <a:noFill/>
              <a:ln w="6350">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ea typeface="+mn-ea"/>
                  <a:cs typeface="+mn-ea"/>
                </a:endParaRPr>
              </a:p>
            </p:txBody>
          </p:sp>
          <p:sp>
            <p:nvSpPr>
              <p:cNvPr id="191" name="Line 30"/>
              <p:cNvSpPr>
                <a:spLocks noChangeShapeType="1"/>
              </p:cNvSpPr>
              <p:nvPr/>
            </p:nvSpPr>
            <p:spPr bwMode="auto">
              <a:xfrm>
                <a:off x="5495925" y="6135688"/>
                <a:ext cx="463550" cy="0"/>
              </a:xfrm>
              <a:prstGeom prst="line">
                <a:avLst/>
              </a:prstGeom>
              <a:noFill/>
              <a:ln w="6350">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ea typeface="+mn-ea"/>
                  <a:cs typeface="+mn-ea"/>
                </a:endParaRPr>
              </a:p>
            </p:txBody>
          </p:sp>
          <p:sp>
            <p:nvSpPr>
              <p:cNvPr id="192" name="Line 31"/>
              <p:cNvSpPr>
                <a:spLocks noChangeShapeType="1"/>
              </p:cNvSpPr>
              <p:nvPr/>
            </p:nvSpPr>
            <p:spPr bwMode="auto">
              <a:xfrm>
                <a:off x="5727700" y="6743700"/>
                <a:ext cx="0" cy="92075"/>
              </a:xfrm>
              <a:prstGeom prst="line">
                <a:avLst/>
              </a:prstGeom>
              <a:noFill/>
              <a:ln w="6350">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ea typeface="+mn-ea"/>
                  <a:cs typeface="+mn-ea"/>
                </a:endParaRPr>
              </a:p>
            </p:txBody>
          </p:sp>
          <p:sp>
            <p:nvSpPr>
              <p:cNvPr id="193" name="Freeform 32"/>
              <p:cNvSpPr/>
              <p:nvPr/>
            </p:nvSpPr>
            <p:spPr bwMode="auto">
              <a:xfrm>
                <a:off x="5549900" y="6878638"/>
                <a:ext cx="355600" cy="107950"/>
              </a:xfrm>
              <a:custGeom>
                <a:avLst/>
                <a:gdLst>
                  <a:gd name="T0" fmla="*/ 0 w 224"/>
                  <a:gd name="T1" fmla="*/ 68 h 68"/>
                  <a:gd name="T2" fmla="*/ 0 w 224"/>
                  <a:gd name="T3" fmla="*/ 32 h 68"/>
                  <a:gd name="T4" fmla="*/ 0 w 224"/>
                  <a:gd name="T5" fmla="*/ 32 h 68"/>
                  <a:gd name="T6" fmla="*/ 0 w 224"/>
                  <a:gd name="T7" fmla="*/ 25 h 68"/>
                  <a:gd name="T8" fmla="*/ 2 w 224"/>
                  <a:gd name="T9" fmla="*/ 19 h 68"/>
                  <a:gd name="T10" fmla="*/ 5 w 224"/>
                  <a:gd name="T11" fmla="*/ 14 h 68"/>
                  <a:gd name="T12" fmla="*/ 9 w 224"/>
                  <a:gd name="T13" fmla="*/ 10 h 68"/>
                  <a:gd name="T14" fmla="*/ 13 w 224"/>
                  <a:gd name="T15" fmla="*/ 6 h 68"/>
                  <a:gd name="T16" fmla="*/ 19 w 224"/>
                  <a:gd name="T17" fmla="*/ 3 h 68"/>
                  <a:gd name="T18" fmla="*/ 24 w 224"/>
                  <a:gd name="T19" fmla="*/ 1 h 68"/>
                  <a:gd name="T20" fmla="*/ 31 w 224"/>
                  <a:gd name="T21" fmla="*/ 0 h 68"/>
                  <a:gd name="T22" fmla="*/ 193 w 224"/>
                  <a:gd name="T23" fmla="*/ 0 h 68"/>
                  <a:gd name="T24" fmla="*/ 193 w 224"/>
                  <a:gd name="T25" fmla="*/ 0 h 68"/>
                  <a:gd name="T26" fmla="*/ 199 w 224"/>
                  <a:gd name="T27" fmla="*/ 1 h 68"/>
                  <a:gd name="T28" fmla="*/ 205 w 224"/>
                  <a:gd name="T29" fmla="*/ 3 h 68"/>
                  <a:gd name="T30" fmla="*/ 210 w 224"/>
                  <a:gd name="T31" fmla="*/ 6 h 68"/>
                  <a:gd name="T32" fmla="*/ 215 w 224"/>
                  <a:gd name="T33" fmla="*/ 10 h 68"/>
                  <a:gd name="T34" fmla="*/ 219 w 224"/>
                  <a:gd name="T35" fmla="*/ 14 h 68"/>
                  <a:gd name="T36" fmla="*/ 222 w 224"/>
                  <a:gd name="T37" fmla="*/ 19 h 68"/>
                  <a:gd name="T38" fmla="*/ 224 w 224"/>
                  <a:gd name="T39" fmla="*/ 25 h 68"/>
                  <a:gd name="T40" fmla="*/ 224 w 224"/>
                  <a:gd name="T41" fmla="*/ 32 h 68"/>
                  <a:gd name="T42" fmla="*/ 224 w 224"/>
                  <a:gd name="T43" fmla="*/ 68 h 68"/>
                  <a:gd name="T44" fmla="*/ 0 w 224"/>
                  <a:gd name="T45"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24" h="68">
                    <a:moveTo>
                      <a:pt x="0" y="68"/>
                    </a:moveTo>
                    <a:lnTo>
                      <a:pt x="0" y="32"/>
                    </a:lnTo>
                    <a:lnTo>
                      <a:pt x="0" y="32"/>
                    </a:lnTo>
                    <a:lnTo>
                      <a:pt x="0" y="25"/>
                    </a:lnTo>
                    <a:lnTo>
                      <a:pt x="2" y="19"/>
                    </a:lnTo>
                    <a:lnTo>
                      <a:pt x="5" y="14"/>
                    </a:lnTo>
                    <a:lnTo>
                      <a:pt x="9" y="10"/>
                    </a:lnTo>
                    <a:lnTo>
                      <a:pt x="13" y="6"/>
                    </a:lnTo>
                    <a:lnTo>
                      <a:pt x="19" y="3"/>
                    </a:lnTo>
                    <a:lnTo>
                      <a:pt x="24" y="1"/>
                    </a:lnTo>
                    <a:lnTo>
                      <a:pt x="31" y="0"/>
                    </a:lnTo>
                    <a:lnTo>
                      <a:pt x="193" y="0"/>
                    </a:lnTo>
                    <a:lnTo>
                      <a:pt x="193" y="0"/>
                    </a:lnTo>
                    <a:lnTo>
                      <a:pt x="199" y="1"/>
                    </a:lnTo>
                    <a:lnTo>
                      <a:pt x="205" y="3"/>
                    </a:lnTo>
                    <a:lnTo>
                      <a:pt x="210" y="6"/>
                    </a:lnTo>
                    <a:lnTo>
                      <a:pt x="215" y="10"/>
                    </a:lnTo>
                    <a:lnTo>
                      <a:pt x="219" y="14"/>
                    </a:lnTo>
                    <a:lnTo>
                      <a:pt x="222" y="19"/>
                    </a:lnTo>
                    <a:lnTo>
                      <a:pt x="224" y="25"/>
                    </a:lnTo>
                    <a:lnTo>
                      <a:pt x="224" y="32"/>
                    </a:lnTo>
                    <a:lnTo>
                      <a:pt x="224" y="68"/>
                    </a:lnTo>
                    <a:lnTo>
                      <a:pt x="0" y="68"/>
                    </a:lnTo>
                    <a:close/>
                  </a:path>
                </a:pathLst>
              </a:custGeom>
              <a:noFill/>
              <a:ln w="6350">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ea typeface="+mn-ea"/>
                  <a:cs typeface="+mn-ea"/>
                </a:endParaRPr>
              </a:p>
            </p:txBody>
          </p:sp>
        </p:grpSp>
      </p:grpSp>
      <p:grpSp>
        <p:nvGrpSpPr>
          <p:cNvPr id="194" name="组合 193"/>
          <p:cNvGrpSpPr/>
          <p:nvPr/>
        </p:nvGrpSpPr>
        <p:grpSpPr>
          <a:xfrm>
            <a:off x="5391792" y="4415009"/>
            <a:ext cx="1408417" cy="1214153"/>
            <a:chOff x="4043843" y="3316208"/>
            <a:chExt cx="1056313" cy="910615"/>
          </a:xfrm>
        </p:grpSpPr>
        <p:sp>
          <p:nvSpPr>
            <p:cNvPr id="195" name="六边形 194"/>
            <p:cNvSpPr/>
            <p:nvPr/>
          </p:nvSpPr>
          <p:spPr>
            <a:xfrm>
              <a:off x="4043843" y="3316208"/>
              <a:ext cx="1056313" cy="910615"/>
            </a:xfrm>
            <a:prstGeom prst="hexagon">
              <a:avLst/>
            </a:prstGeom>
            <a:solidFill>
              <a:schemeClr val="accent2"/>
            </a:solidFill>
            <a:ln w="19050">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endParaRPr>
            </a:p>
          </p:txBody>
        </p:sp>
        <p:grpSp>
          <p:nvGrpSpPr>
            <p:cNvPr id="196" name="组合 195"/>
            <p:cNvGrpSpPr/>
            <p:nvPr/>
          </p:nvGrpSpPr>
          <p:grpSpPr>
            <a:xfrm>
              <a:off x="4417151" y="3609091"/>
              <a:ext cx="309696" cy="324848"/>
              <a:chOff x="2847975" y="6135688"/>
              <a:chExt cx="811213" cy="850900"/>
            </a:xfrm>
          </p:grpSpPr>
          <p:sp>
            <p:nvSpPr>
              <p:cNvPr id="197" name="Freeform 8"/>
              <p:cNvSpPr/>
              <p:nvPr/>
            </p:nvSpPr>
            <p:spPr bwMode="auto">
              <a:xfrm>
                <a:off x="2847975" y="6135688"/>
                <a:ext cx="811213" cy="463550"/>
              </a:xfrm>
              <a:custGeom>
                <a:avLst/>
                <a:gdLst>
                  <a:gd name="T0" fmla="*/ 245 w 511"/>
                  <a:gd name="T1" fmla="*/ 2 h 292"/>
                  <a:gd name="T2" fmla="*/ 10 w 511"/>
                  <a:gd name="T3" fmla="*/ 129 h 292"/>
                  <a:gd name="T4" fmla="*/ 10 w 511"/>
                  <a:gd name="T5" fmla="*/ 129 h 292"/>
                  <a:gd name="T6" fmla="*/ 6 w 511"/>
                  <a:gd name="T7" fmla="*/ 132 h 292"/>
                  <a:gd name="T8" fmla="*/ 2 w 511"/>
                  <a:gd name="T9" fmla="*/ 136 h 292"/>
                  <a:gd name="T10" fmla="*/ 0 w 511"/>
                  <a:gd name="T11" fmla="*/ 141 h 292"/>
                  <a:gd name="T12" fmla="*/ 0 w 511"/>
                  <a:gd name="T13" fmla="*/ 146 h 292"/>
                  <a:gd name="T14" fmla="*/ 0 w 511"/>
                  <a:gd name="T15" fmla="*/ 151 h 292"/>
                  <a:gd name="T16" fmla="*/ 2 w 511"/>
                  <a:gd name="T17" fmla="*/ 155 h 292"/>
                  <a:gd name="T18" fmla="*/ 6 w 511"/>
                  <a:gd name="T19" fmla="*/ 159 h 292"/>
                  <a:gd name="T20" fmla="*/ 10 w 511"/>
                  <a:gd name="T21" fmla="*/ 163 h 292"/>
                  <a:gd name="T22" fmla="*/ 245 w 511"/>
                  <a:gd name="T23" fmla="*/ 289 h 292"/>
                  <a:gd name="T24" fmla="*/ 245 w 511"/>
                  <a:gd name="T25" fmla="*/ 289 h 292"/>
                  <a:gd name="T26" fmla="*/ 250 w 511"/>
                  <a:gd name="T27" fmla="*/ 291 h 292"/>
                  <a:gd name="T28" fmla="*/ 256 w 511"/>
                  <a:gd name="T29" fmla="*/ 292 h 292"/>
                  <a:gd name="T30" fmla="*/ 261 w 511"/>
                  <a:gd name="T31" fmla="*/ 291 h 292"/>
                  <a:gd name="T32" fmla="*/ 267 w 511"/>
                  <a:gd name="T33" fmla="*/ 289 h 292"/>
                  <a:gd name="T34" fmla="*/ 500 w 511"/>
                  <a:gd name="T35" fmla="*/ 163 h 292"/>
                  <a:gd name="T36" fmla="*/ 500 w 511"/>
                  <a:gd name="T37" fmla="*/ 163 h 292"/>
                  <a:gd name="T38" fmla="*/ 505 w 511"/>
                  <a:gd name="T39" fmla="*/ 159 h 292"/>
                  <a:gd name="T40" fmla="*/ 508 w 511"/>
                  <a:gd name="T41" fmla="*/ 155 h 292"/>
                  <a:gd name="T42" fmla="*/ 510 w 511"/>
                  <a:gd name="T43" fmla="*/ 151 h 292"/>
                  <a:gd name="T44" fmla="*/ 511 w 511"/>
                  <a:gd name="T45" fmla="*/ 146 h 292"/>
                  <a:gd name="T46" fmla="*/ 510 w 511"/>
                  <a:gd name="T47" fmla="*/ 141 h 292"/>
                  <a:gd name="T48" fmla="*/ 508 w 511"/>
                  <a:gd name="T49" fmla="*/ 136 h 292"/>
                  <a:gd name="T50" fmla="*/ 505 w 511"/>
                  <a:gd name="T51" fmla="*/ 132 h 292"/>
                  <a:gd name="T52" fmla="*/ 500 w 511"/>
                  <a:gd name="T53" fmla="*/ 129 h 292"/>
                  <a:gd name="T54" fmla="*/ 267 w 511"/>
                  <a:gd name="T55" fmla="*/ 2 h 292"/>
                  <a:gd name="T56" fmla="*/ 267 w 511"/>
                  <a:gd name="T57" fmla="*/ 2 h 292"/>
                  <a:gd name="T58" fmla="*/ 261 w 511"/>
                  <a:gd name="T59" fmla="*/ 0 h 292"/>
                  <a:gd name="T60" fmla="*/ 256 w 511"/>
                  <a:gd name="T61" fmla="*/ 0 h 292"/>
                  <a:gd name="T62" fmla="*/ 250 w 511"/>
                  <a:gd name="T63" fmla="*/ 0 h 292"/>
                  <a:gd name="T64" fmla="*/ 245 w 511"/>
                  <a:gd name="T65" fmla="*/ 2 h 292"/>
                  <a:gd name="T66" fmla="*/ 245 w 511"/>
                  <a:gd name="T67" fmla="*/ 2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11" h="292">
                    <a:moveTo>
                      <a:pt x="245" y="2"/>
                    </a:moveTo>
                    <a:lnTo>
                      <a:pt x="10" y="129"/>
                    </a:lnTo>
                    <a:lnTo>
                      <a:pt x="10" y="129"/>
                    </a:lnTo>
                    <a:lnTo>
                      <a:pt x="6" y="132"/>
                    </a:lnTo>
                    <a:lnTo>
                      <a:pt x="2" y="136"/>
                    </a:lnTo>
                    <a:lnTo>
                      <a:pt x="0" y="141"/>
                    </a:lnTo>
                    <a:lnTo>
                      <a:pt x="0" y="146"/>
                    </a:lnTo>
                    <a:lnTo>
                      <a:pt x="0" y="151"/>
                    </a:lnTo>
                    <a:lnTo>
                      <a:pt x="2" y="155"/>
                    </a:lnTo>
                    <a:lnTo>
                      <a:pt x="6" y="159"/>
                    </a:lnTo>
                    <a:lnTo>
                      <a:pt x="10" y="163"/>
                    </a:lnTo>
                    <a:lnTo>
                      <a:pt x="245" y="289"/>
                    </a:lnTo>
                    <a:lnTo>
                      <a:pt x="245" y="289"/>
                    </a:lnTo>
                    <a:lnTo>
                      <a:pt x="250" y="291"/>
                    </a:lnTo>
                    <a:lnTo>
                      <a:pt x="256" y="292"/>
                    </a:lnTo>
                    <a:lnTo>
                      <a:pt x="261" y="291"/>
                    </a:lnTo>
                    <a:lnTo>
                      <a:pt x="267" y="289"/>
                    </a:lnTo>
                    <a:lnTo>
                      <a:pt x="500" y="163"/>
                    </a:lnTo>
                    <a:lnTo>
                      <a:pt x="500" y="163"/>
                    </a:lnTo>
                    <a:lnTo>
                      <a:pt x="505" y="159"/>
                    </a:lnTo>
                    <a:lnTo>
                      <a:pt x="508" y="155"/>
                    </a:lnTo>
                    <a:lnTo>
                      <a:pt x="510" y="151"/>
                    </a:lnTo>
                    <a:lnTo>
                      <a:pt x="511" y="146"/>
                    </a:lnTo>
                    <a:lnTo>
                      <a:pt x="510" y="141"/>
                    </a:lnTo>
                    <a:lnTo>
                      <a:pt x="508" y="136"/>
                    </a:lnTo>
                    <a:lnTo>
                      <a:pt x="505" y="132"/>
                    </a:lnTo>
                    <a:lnTo>
                      <a:pt x="500" y="129"/>
                    </a:lnTo>
                    <a:lnTo>
                      <a:pt x="267" y="2"/>
                    </a:lnTo>
                    <a:lnTo>
                      <a:pt x="267" y="2"/>
                    </a:lnTo>
                    <a:lnTo>
                      <a:pt x="261" y="0"/>
                    </a:lnTo>
                    <a:lnTo>
                      <a:pt x="256" y="0"/>
                    </a:lnTo>
                    <a:lnTo>
                      <a:pt x="250" y="0"/>
                    </a:lnTo>
                    <a:lnTo>
                      <a:pt x="245" y="2"/>
                    </a:lnTo>
                    <a:lnTo>
                      <a:pt x="245" y="2"/>
                    </a:lnTo>
                    <a:close/>
                  </a:path>
                </a:pathLst>
              </a:custGeom>
              <a:noFill/>
              <a:ln w="6350">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ea typeface="+mn-ea"/>
                  <a:cs typeface="+mn-ea"/>
                </a:endParaRPr>
              </a:p>
            </p:txBody>
          </p:sp>
          <p:sp>
            <p:nvSpPr>
              <p:cNvPr id="198" name="Freeform 9"/>
              <p:cNvSpPr/>
              <p:nvPr/>
            </p:nvSpPr>
            <p:spPr bwMode="auto">
              <a:xfrm>
                <a:off x="2847975" y="6505575"/>
                <a:ext cx="811213" cy="295275"/>
              </a:xfrm>
              <a:custGeom>
                <a:avLst/>
                <a:gdLst>
                  <a:gd name="T0" fmla="*/ 51 w 511"/>
                  <a:gd name="T1" fmla="*/ 0 h 186"/>
                  <a:gd name="T2" fmla="*/ 10 w 511"/>
                  <a:gd name="T3" fmla="*/ 22 h 186"/>
                  <a:gd name="T4" fmla="*/ 10 w 511"/>
                  <a:gd name="T5" fmla="*/ 22 h 186"/>
                  <a:gd name="T6" fmla="*/ 6 w 511"/>
                  <a:gd name="T7" fmla="*/ 25 h 186"/>
                  <a:gd name="T8" fmla="*/ 2 w 511"/>
                  <a:gd name="T9" fmla="*/ 30 h 186"/>
                  <a:gd name="T10" fmla="*/ 0 w 511"/>
                  <a:gd name="T11" fmla="*/ 34 h 186"/>
                  <a:gd name="T12" fmla="*/ 0 w 511"/>
                  <a:gd name="T13" fmla="*/ 39 h 186"/>
                  <a:gd name="T14" fmla="*/ 0 w 511"/>
                  <a:gd name="T15" fmla="*/ 44 h 186"/>
                  <a:gd name="T16" fmla="*/ 2 w 511"/>
                  <a:gd name="T17" fmla="*/ 49 h 186"/>
                  <a:gd name="T18" fmla="*/ 6 w 511"/>
                  <a:gd name="T19" fmla="*/ 53 h 186"/>
                  <a:gd name="T20" fmla="*/ 10 w 511"/>
                  <a:gd name="T21" fmla="*/ 56 h 186"/>
                  <a:gd name="T22" fmla="*/ 245 w 511"/>
                  <a:gd name="T23" fmla="*/ 183 h 186"/>
                  <a:gd name="T24" fmla="*/ 245 w 511"/>
                  <a:gd name="T25" fmla="*/ 183 h 186"/>
                  <a:gd name="T26" fmla="*/ 250 w 511"/>
                  <a:gd name="T27" fmla="*/ 185 h 186"/>
                  <a:gd name="T28" fmla="*/ 256 w 511"/>
                  <a:gd name="T29" fmla="*/ 186 h 186"/>
                  <a:gd name="T30" fmla="*/ 261 w 511"/>
                  <a:gd name="T31" fmla="*/ 185 h 186"/>
                  <a:gd name="T32" fmla="*/ 267 w 511"/>
                  <a:gd name="T33" fmla="*/ 183 h 186"/>
                  <a:gd name="T34" fmla="*/ 500 w 511"/>
                  <a:gd name="T35" fmla="*/ 56 h 186"/>
                  <a:gd name="T36" fmla="*/ 500 w 511"/>
                  <a:gd name="T37" fmla="*/ 56 h 186"/>
                  <a:gd name="T38" fmla="*/ 505 w 511"/>
                  <a:gd name="T39" fmla="*/ 53 h 186"/>
                  <a:gd name="T40" fmla="*/ 508 w 511"/>
                  <a:gd name="T41" fmla="*/ 49 h 186"/>
                  <a:gd name="T42" fmla="*/ 510 w 511"/>
                  <a:gd name="T43" fmla="*/ 44 h 186"/>
                  <a:gd name="T44" fmla="*/ 511 w 511"/>
                  <a:gd name="T45" fmla="*/ 39 h 186"/>
                  <a:gd name="T46" fmla="*/ 510 w 511"/>
                  <a:gd name="T47" fmla="*/ 34 h 186"/>
                  <a:gd name="T48" fmla="*/ 508 w 511"/>
                  <a:gd name="T49" fmla="*/ 30 h 186"/>
                  <a:gd name="T50" fmla="*/ 505 w 511"/>
                  <a:gd name="T51" fmla="*/ 25 h 186"/>
                  <a:gd name="T52" fmla="*/ 500 w 511"/>
                  <a:gd name="T53" fmla="*/ 22 h 186"/>
                  <a:gd name="T54" fmla="*/ 459 w 511"/>
                  <a:gd name="T55"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11" h="186">
                    <a:moveTo>
                      <a:pt x="51" y="0"/>
                    </a:moveTo>
                    <a:lnTo>
                      <a:pt x="10" y="22"/>
                    </a:lnTo>
                    <a:lnTo>
                      <a:pt x="10" y="22"/>
                    </a:lnTo>
                    <a:lnTo>
                      <a:pt x="6" y="25"/>
                    </a:lnTo>
                    <a:lnTo>
                      <a:pt x="2" y="30"/>
                    </a:lnTo>
                    <a:lnTo>
                      <a:pt x="0" y="34"/>
                    </a:lnTo>
                    <a:lnTo>
                      <a:pt x="0" y="39"/>
                    </a:lnTo>
                    <a:lnTo>
                      <a:pt x="0" y="44"/>
                    </a:lnTo>
                    <a:lnTo>
                      <a:pt x="2" y="49"/>
                    </a:lnTo>
                    <a:lnTo>
                      <a:pt x="6" y="53"/>
                    </a:lnTo>
                    <a:lnTo>
                      <a:pt x="10" y="56"/>
                    </a:lnTo>
                    <a:lnTo>
                      <a:pt x="245" y="183"/>
                    </a:lnTo>
                    <a:lnTo>
                      <a:pt x="245" y="183"/>
                    </a:lnTo>
                    <a:lnTo>
                      <a:pt x="250" y="185"/>
                    </a:lnTo>
                    <a:lnTo>
                      <a:pt x="256" y="186"/>
                    </a:lnTo>
                    <a:lnTo>
                      <a:pt x="261" y="185"/>
                    </a:lnTo>
                    <a:lnTo>
                      <a:pt x="267" y="183"/>
                    </a:lnTo>
                    <a:lnTo>
                      <a:pt x="500" y="56"/>
                    </a:lnTo>
                    <a:lnTo>
                      <a:pt x="500" y="56"/>
                    </a:lnTo>
                    <a:lnTo>
                      <a:pt x="505" y="53"/>
                    </a:lnTo>
                    <a:lnTo>
                      <a:pt x="508" y="49"/>
                    </a:lnTo>
                    <a:lnTo>
                      <a:pt x="510" y="44"/>
                    </a:lnTo>
                    <a:lnTo>
                      <a:pt x="511" y="39"/>
                    </a:lnTo>
                    <a:lnTo>
                      <a:pt x="510" y="34"/>
                    </a:lnTo>
                    <a:lnTo>
                      <a:pt x="508" y="30"/>
                    </a:lnTo>
                    <a:lnTo>
                      <a:pt x="505" y="25"/>
                    </a:lnTo>
                    <a:lnTo>
                      <a:pt x="500" y="22"/>
                    </a:lnTo>
                    <a:lnTo>
                      <a:pt x="459" y="0"/>
                    </a:lnTo>
                  </a:path>
                </a:pathLst>
              </a:custGeom>
              <a:noFill/>
              <a:ln w="6350">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ea typeface="+mn-ea"/>
                  <a:cs typeface="+mn-ea"/>
                </a:endParaRPr>
              </a:p>
            </p:txBody>
          </p:sp>
          <p:sp>
            <p:nvSpPr>
              <p:cNvPr id="199" name="Freeform 10"/>
              <p:cNvSpPr/>
              <p:nvPr/>
            </p:nvSpPr>
            <p:spPr bwMode="auto">
              <a:xfrm>
                <a:off x="2847975" y="6692900"/>
                <a:ext cx="811213" cy="293688"/>
              </a:xfrm>
              <a:custGeom>
                <a:avLst/>
                <a:gdLst>
                  <a:gd name="T0" fmla="*/ 51 w 511"/>
                  <a:gd name="T1" fmla="*/ 0 h 185"/>
                  <a:gd name="T2" fmla="*/ 10 w 511"/>
                  <a:gd name="T3" fmla="*/ 22 h 185"/>
                  <a:gd name="T4" fmla="*/ 10 w 511"/>
                  <a:gd name="T5" fmla="*/ 22 h 185"/>
                  <a:gd name="T6" fmla="*/ 6 w 511"/>
                  <a:gd name="T7" fmla="*/ 25 h 185"/>
                  <a:gd name="T8" fmla="*/ 2 w 511"/>
                  <a:gd name="T9" fmla="*/ 29 h 185"/>
                  <a:gd name="T10" fmla="*/ 0 w 511"/>
                  <a:gd name="T11" fmla="*/ 34 h 185"/>
                  <a:gd name="T12" fmla="*/ 0 w 511"/>
                  <a:gd name="T13" fmla="*/ 39 h 185"/>
                  <a:gd name="T14" fmla="*/ 0 w 511"/>
                  <a:gd name="T15" fmla="*/ 44 h 185"/>
                  <a:gd name="T16" fmla="*/ 2 w 511"/>
                  <a:gd name="T17" fmla="*/ 48 h 185"/>
                  <a:gd name="T18" fmla="*/ 6 w 511"/>
                  <a:gd name="T19" fmla="*/ 52 h 185"/>
                  <a:gd name="T20" fmla="*/ 10 w 511"/>
                  <a:gd name="T21" fmla="*/ 56 h 185"/>
                  <a:gd name="T22" fmla="*/ 245 w 511"/>
                  <a:gd name="T23" fmla="*/ 182 h 185"/>
                  <a:gd name="T24" fmla="*/ 245 w 511"/>
                  <a:gd name="T25" fmla="*/ 182 h 185"/>
                  <a:gd name="T26" fmla="*/ 250 w 511"/>
                  <a:gd name="T27" fmla="*/ 184 h 185"/>
                  <a:gd name="T28" fmla="*/ 256 w 511"/>
                  <a:gd name="T29" fmla="*/ 185 h 185"/>
                  <a:gd name="T30" fmla="*/ 261 w 511"/>
                  <a:gd name="T31" fmla="*/ 184 h 185"/>
                  <a:gd name="T32" fmla="*/ 267 w 511"/>
                  <a:gd name="T33" fmla="*/ 182 h 185"/>
                  <a:gd name="T34" fmla="*/ 500 w 511"/>
                  <a:gd name="T35" fmla="*/ 56 h 185"/>
                  <a:gd name="T36" fmla="*/ 500 w 511"/>
                  <a:gd name="T37" fmla="*/ 56 h 185"/>
                  <a:gd name="T38" fmla="*/ 505 w 511"/>
                  <a:gd name="T39" fmla="*/ 52 h 185"/>
                  <a:gd name="T40" fmla="*/ 508 w 511"/>
                  <a:gd name="T41" fmla="*/ 48 h 185"/>
                  <a:gd name="T42" fmla="*/ 510 w 511"/>
                  <a:gd name="T43" fmla="*/ 44 h 185"/>
                  <a:gd name="T44" fmla="*/ 511 w 511"/>
                  <a:gd name="T45" fmla="*/ 39 h 185"/>
                  <a:gd name="T46" fmla="*/ 510 w 511"/>
                  <a:gd name="T47" fmla="*/ 34 h 185"/>
                  <a:gd name="T48" fmla="*/ 508 w 511"/>
                  <a:gd name="T49" fmla="*/ 29 h 185"/>
                  <a:gd name="T50" fmla="*/ 505 w 511"/>
                  <a:gd name="T51" fmla="*/ 25 h 185"/>
                  <a:gd name="T52" fmla="*/ 500 w 511"/>
                  <a:gd name="T53" fmla="*/ 22 h 185"/>
                  <a:gd name="T54" fmla="*/ 459 w 511"/>
                  <a:gd name="T55" fmla="*/ 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11" h="185">
                    <a:moveTo>
                      <a:pt x="51" y="0"/>
                    </a:moveTo>
                    <a:lnTo>
                      <a:pt x="10" y="22"/>
                    </a:lnTo>
                    <a:lnTo>
                      <a:pt x="10" y="22"/>
                    </a:lnTo>
                    <a:lnTo>
                      <a:pt x="6" y="25"/>
                    </a:lnTo>
                    <a:lnTo>
                      <a:pt x="2" y="29"/>
                    </a:lnTo>
                    <a:lnTo>
                      <a:pt x="0" y="34"/>
                    </a:lnTo>
                    <a:lnTo>
                      <a:pt x="0" y="39"/>
                    </a:lnTo>
                    <a:lnTo>
                      <a:pt x="0" y="44"/>
                    </a:lnTo>
                    <a:lnTo>
                      <a:pt x="2" y="48"/>
                    </a:lnTo>
                    <a:lnTo>
                      <a:pt x="6" y="52"/>
                    </a:lnTo>
                    <a:lnTo>
                      <a:pt x="10" y="56"/>
                    </a:lnTo>
                    <a:lnTo>
                      <a:pt x="245" y="182"/>
                    </a:lnTo>
                    <a:lnTo>
                      <a:pt x="245" y="182"/>
                    </a:lnTo>
                    <a:lnTo>
                      <a:pt x="250" y="184"/>
                    </a:lnTo>
                    <a:lnTo>
                      <a:pt x="256" y="185"/>
                    </a:lnTo>
                    <a:lnTo>
                      <a:pt x="261" y="184"/>
                    </a:lnTo>
                    <a:lnTo>
                      <a:pt x="267" y="182"/>
                    </a:lnTo>
                    <a:lnTo>
                      <a:pt x="500" y="56"/>
                    </a:lnTo>
                    <a:lnTo>
                      <a:pt x="500" y="56"/>
                    </a:lnTo>
                    <a:lnTo>
                      <a:pt x="505" y="52"/>
                    </a:lnTo>
                    <a:lnTo>
                      <a:pt x="508" y="48"/>
                    </a:lnTo>
                    <a:lnTo>
                      <a:pt x="510" y="44"/>
                    </a:lnTo>
                    <a:lnTo>
                      <a:pt x="511" y="39"/>
                    </a:lnTo>
                    <a:lnTo>
                      <a:pt x="510" y="34"/>
                    </a:lnTo>
                    <a:lnTo>
                      <a:pt x="508" y="29"/>
                    </a:lnTo>
                    <a:lnTo>
                      <a:pt x="505" y="25"/>
                    </a:lnTo>
                    <a:lnTo>
                      <a:pt x="500" y="22"/>
                    </a:lnTo>
                    <a:lnTo>
                      <a:pt x="459" y="0"/>
                    </a:lnTo>
                  </a:path>
                </a:pathLst>
              </a:custGeom>
              <a:noFill/>
              <a:ln w="6350">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ea typeface="+mn-ea"/>
                  <a:cs typeface="+mn-ea"/>
                </a:endParaRPr>
              </a:p>
            </p:txBody>
          </p:sp>
        </p:grpSp>
      </p:grpSp>
      <p:grpSp>
        <p:nvGrpSpPr>
          <p:cNvPr id="200" name="组合 199"/>
          <p:cNvGrpSpPr/>
          <p:nvPr/>
        </p:nvGrpSpPr>
        <p:grpSpPr>
          <a:xfrm>
            <a:off x="6622638" y="2353173"/>
            <a:ext cx="1408417" cy="1214153"/>
            <a:chOff x="4966978" y="1769831"/>
            <a:chExt cx="1056313" cy="910615"/>
          </a:xfrm>
        </p:grpSpPr>
        <p:sp>
          <p:nvSpPr>
            <p:cNvPr id="201" name="六边形 200"/>
            <p:cNvSpPr/>
            <p:nvPr/>
          </p:nvSpPr>
          <p:spPr>
            <a:xfrm>
              <a:off x="4966978" y="1769831"/>
              <a:ext cx="1056313" cy="910615"/>
            </a:xfrm>
            <a:prstGeom prst="hexagon">
              <a:avLst/>
            </a:prstGeom>
            <a:solidFill>
              <a:schemeClr val="accent3"/>
            </a:solidFill>
            <a:ln w="19050">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endParaRPr>
            </a:p>
          </p:txBody>
        </p:sp>
        <p:grpSp>
          <p:nvGrpSpPr>
            <p:cNvPr id="202" name="组合 201"/>
            <p:cNvGrpSpPr/>
            <p:nvPr/>
          </p:nvGrpSpPr>
          <p:grpSpPr>
            <a:xfrm>
              <a:off x="5332407" y="2062714"/>
              <a:ext cx="325454" cy="324848"/>
              <a:chOff x="4064000" y="6135688"/>
              <a:chExt cx="852488" cy="850900"/>
            </a:xfrm>
          </p:grpSpPr>
          <p:sp>
            <p:nvSpPr>
              <p:cNvPr id="203" name="Freeform 11"/>
              <p:cNvSpPr/>
              <p:nvPr/>
            </p:nvSpPr>
            <p:spPr bwMode="auto">
              <a:xfrm>
                <a:off x="4064000" y="6135688"/>
                <a:ext cx="852488" cy="850900"/>
              </a:xfrm>
              <a:custGeom>
                <a:avLst/>
                <a:gdLst>
                  <a:gd name="T0" fmla="*/ 529 w 537"/>
                  <a:gd name="T1" fmla="*/ 80 h 536"/>
                  <a:gd name="T2" fmla="*/ 456 w 537"/>
                  <a:gd name="T3" fmla="*/ 7 h 536"/>
                  <a:gd name="T4" fmla="*/ 456 w 537"/>
                  <a:gd name="T5" fmla="*/ 7 h 536"/>
                  <a:gd name="T6" fmla="*/ 452 w 537"/>
                  <a:gd name="T7" fmla="*/ 3 h 536"/>
                  <a:gd name="T8" fmla="*/ 447 w 537"/>
                  <a:gd name="T9" fmla="*/ 1 h 536"/>
                  <a:gd name="T10" fmla="*/ 442 w 537"/>
                  <a:gd name="T11" fmla="*/ 0 h 536"/>
                  <a:gd name="T12" fmla="*/ 437 w 537"/>
                  <a:gd name="T13" fmla="*/ 0 h 536"/>
                  <a:gd name="T14" fmla="*/ 432 w 537"/>
                  <a:gd name="T15" fmla="*/ 0 h 536"/>
                  <a:gd name="T16" fmla="*/ 427 w 537"/>
                  <a:gd name="T17" fmla="*/ 2 h 536"/>
                  <a:gd name="T18" fmla="*/ 422 w 537"/>
                  <a:gd name="T19" fmla="*/ 5 h 536"/>
                  <a:gd name="T20" fmla="*/ 417 w 537"/>
                  <a:gd name="T21" fmla="*/ 8 h 536"/>
                  <a:gd name="T22" fmla="*/ 367 w 537"/>
                  <a:gd name="T23" fmla="*/ 59 h 536"/>
                  <a:gd name="T24" fmla="*/ 43 w 537"/>
                  <a:gd name="T25" fmla="*/ 383 h 536"/>
                  <a:gd name="T26" fmla="*/ 0 w 537"/>
                  <a:gd name="T27" fmla="*/ 536 h 536"/>
                  <a:gd name="T28" fmla="*/ 153 w 537"/>
                  <a:gd name="T29" fmla="*/ 494 h 536"/>
                  <a:gd name="T30" fmla="*/ 478 w 537"/>
                  <a:gd name="T31" fmla="*/ 169 h 536"/>
                  <a:gd name="T32" fmla="*/ 528 w 537"/>
                  <a:gd name="T33" fmla="*/ 119 h 536"/>
                  <a:gd name="T34" fmla="*/ 528 w 537"/>
                  <a:gd name="T35" fmla="*/ 119 h 536"/>
                  <a:gd name="T36" fmla="*/ 531 w 537"/>
                  <a:gd name="T37" fmla="*/ 115 h 536"/>
                  <a:gd name="T38" fmla="*/ 534 w 537"/>
                  <a:gd name="T39" fmla="*/ 110 h 536"/>
                  <a:gd name="T40" fmla="*/ 536 w 537"/>
                  <a:gd name="T41" fmla="*/ 105 h 536"/>
                  <a:gd name="T42" fmla="*/ 537 w 537"/>
                  <a:gd name="T43" fmla="*/ 99 h 536"/>
                  <a:gd name="T44" fmla="*/ 536 w 537"/>
                  <a:gd name="T45" fmla="*/ 94 h 536"/>
                  <a:gd name="T46" fmla="*/ 535 w 537"/>
                  <a:gd name="T47" fmla="*/ 89 h 536"/>
                  <a:gd name="T48" fmla="*/ 533 w 537"/>
                  <a:gd name="T49" fmla="*/ 85 h 536"/>
                  <a:gd name="T50" fmla="*/ 529 w 537"/>
                  <a:gd name="T51" fmla="*/ 80 h 536"/>
                  <a:gd name="T52" fmla="*/ 529 w 537"/>
                  <a:gd name="T53" fmla="*/ 80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37" h="536">
                    <a:moveTo>
                      <a:pt x="529" y="80"/>
                    </a:moveTo>
                    <a:lnTo>
                      <a:pt x="456" y="7"/>
                    </a:lnTo>
                    <a:lnTo>
                      <a:pt x="456" y="7"/>
                    </a:lnTo>
                    <a:lnTo>
                      <a:pt x="452" y="3"/>
                    </a:lnTo>
                    <a:lnTo>
                      <a:pt x="447" y="1"/>
                    </a:lnTo>
                    <a:lnTo>
                      <a:pt x="442" y="0"/>
                    </a:lnTo>
                    <a:lnTo>
                      <a:pt x="437" y="0"/>
                    </a:lnTo>
                    <a:lnTo>
                      <a:pt x="432" y="0"/>
                    </a:lnTo>
                    <a:lnTo>
                      <a:pt x="427" y="2"/>
                    </a:lnTo>
                    <a:lnTo>
                      <a:pt x="422" y="5"/>
                    </a:lnTo>
                    <a:lnTo>
                      <a:pt x="417" y="8"/>
                    </a:lnTo>
                    <a:lnTo>
                      <a:pt x="367" y="59"/>
                    </a:lnTo>
                    <a:lnTo>
                      <a:pt x="43" y="383"/>
                    </a:lnTo>
                    <a:lnTo>
                      <a:pt x="0" y="536"/>
                    </a:lnTo>
                    <a:lnTo>
                      <a:pt x="153" y="494"/>
                    </a:lnTo>
                    <a:lnTo>
                      <a:pt x="478" y="169"/>
                    </a:lnTo>
                    <a:lnTo>
                      <a:pt x="528" y="119"/>
                    </a:lnTo>
                    <a:lnTo>
                      <a:pt x="528" y="119"/>
                    </a:lnTo>
                    <a:lnTo>
                      <a:pt x="531" y="115"/>
                    </a:lnTo>
                    <a:lnTo>
                      <a:pt x="534" y="110"/>
                    </a:lnTo>
                    <a:lnTo>
                      <a:pt x="536" y="105"/>
                    </a:lnTo>
                    <a:lnTo>
                      <a:pt x="537" y="99"/>
                    </a:lnTo>
                    <a:lnTo>
                      <a:pt x="536" y="94"/>
                    </a:lnTo>
                    <a:lnTo>
                      <a:pt x="535" y="89"/>
                    </a:lnTo>
                    <a:lnTo>
                      <a:pt x="533" y="85"/>
                    </a:lnTo>
                    <a:lnTo>
                      <a:pt x="529" y="80"/>
                    </a:lnTo>
                    <a:lnTo>
                      <a:pt x="529" y="80"/>
                    </a:lnTo>
                    <a:close/>
                  </a:path>
                </a:pathLst>
              </a:custGeom>
              <a:noFill/>
              <a:ln w="6350">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ea typeface="+mn-ea"/>
                  <a:cs typeface="+mn-ea"/>
                </a:endParaRPr>
              </a:p>
            </p:txBody>
          </p:sp>
          <p:sp>
            <p:nvSpPr>
              <p:cNvPr id="204" name="Line 12"/>
              <p:cNvSpPr>
                <a:spLocks noChangeShapeType="1"/>
              </p:cNvSpPr>
              <p:nvPr/>
            </p:nvSpPr>
            <p:spPr bwMode="auto">
              <a:xfrm>
                <a:off x="4646613" y="6229350"/>
                <a:ext cx="176213" cy="174625"/>
              </a:xfrm>
              <a:prstGeom prst="line">
                <a:avLst/>
              </a:prstGeom>
              <a:noFill/>
              <a:ln w="6350">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ea typeface="+mn-ea"/>
                  <a:cs typeface="+mn-ea"/>
                </a:endParaRPr>
              </a:p>
            </p:txBody>
          </p:sp>
          <p:sp>
            <p:nvSpPr>
              <p:cNvPr id="205" name="Line 13"/>
              <p:cNvSpPr>
                <a:spLocks noChangeShapeType="1"/>
              </p:cNvSpPr>
              <p:nvPr/>
            </p:nvSpPr>
            <p:spPr bwMode="auto">
              <a:xfrm flipH="1">
                <a:off x="4210050" y="6272213"/>
                <a:ext cx="479425" cy="481013"/>
              </a:xfrm>
              <a:prstGeom prst="line">
                <a:avLst/>
              </a:prstGeom>
              <a:noFill/>
              <a:ln w="6350">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ea typeface="+mn-ea"/>
                  <a:cs typeface="+mn-ea"/>
                </a:endParaRPr>
              </a:p>
            </p:txBody>
          </p:sp>
          <p:sp>
            <p:nvSpPr>
              <p:cNvPr id="206" name="Line 14"/>
              <p:cNvSpPr>
                <a:spLocks noChangeShapeType="1"/>
              </p:cNvSpPr>
              <p:nvPr/>
            </p:nvSpPr>
            <p:spPr bwMode="auto">
              <a:xfrm flipH="1">
                <a:off x="4297363" y="6361113"/>
                <a:ext cx="481013" cy="479425"/>
              </a:xfrm>
              <a:prstGeom prst="line">
                <a:avLst/>
              </a:prstGeom>
              <a:noFill/>
              <a:ln w="6350">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ea typeface="+mn-ea"/>
                  <a:cs typeface="+mn-ea"/>
                </a:endParaRPr>
              </a:p>
            </p:txBody>
          </p:sp>
          <p:sp>
            <p:nvSpPr>
              <p:cNvPr id="207" name="Freeform 15"/>
              <p:cNvSpPr/>
              <p:nvPr/>
            </p:nvSpPr>
            <p:spPr bwMode="auto">
              <a:xfrm>
                <a:off x="4132263" y="6743700"/>
                <a:ext cx="174625" cy="176213"/>
              </a:xfrm>
              <a:custGeom>
                <a:avLst/>
                <a:gdLst>
                  <a:gd name="T0" fmla="*/ 0 w 110"/>
                  <a:gd name="T1" fmla="*/ 0 h 111"/>
                  <a:gd name="T2" fmla="*/ 49 w 110"/>
                  <a:gd name="T3" fmla="*/ 6 h 111"/>
                  <a:gd name="T4" fmla="*/ 55 w 110"/>
                  <a:gd name="T5" fmla="*/ 55 h 111"/>
                  <a:gd name="T6" fmla="*/ 104 w 110"/>
                  <a:gd name="T7" fmla="*/ 61 h 111"/>
                  <a:gd name="T8" fmla="*/ 110 w 110"/>
                  <a:gd name="T9" fmla="*/ 111 h 111"/>
                </a:gdLst>
                <a:ahLst/>
                <a:cxnLst>
                  <a:cxn ang="0">
                    <a:pos x="T0" y="T1"/>
                  </a:cxn>
                  <a:cxn ang="0">
                    <a:pos x="T2" y="T3"/>
                  </a:cxn>
                  <a:cxn ang="0">
                    <a:pos x="T4" y="T5"/>
                  </a:cxn>
                  <a:cxn ang="0">
                    <a:pos x="T6" y="T7"/>
                  </a:cxn>
                  <a:cxn ang="0">
                    <a:pos x="T8" y="T9"/>
                  </a:cxn>
                </a:cxnLst>
                <a:rect l="0" t="0" r="r" b="b"/>
                <a:pathLst>
                  <a:path w="110" h="111">
                    <a:moveTo>
                      <a:pt x="0" y="0"/>
                    </a:moveTo>
                    <a:lnTo>
                      <a:pt x="49" y="6"/>
                    </a:lnTo>
                    <a:lnTo>
                      <a:pt x="55" y="55"/>
                    </a:lnTo>
                    <a:lnTo>
                      <a:pt x="104" y="61"/>
                    </a:lnTo>
                    <a:lnTo>
                      <a:pt x="110" y="111"/>
                    </a:lnTo>
                  </a:path>
                </a:pathLst>
              </a:custGeom>
              <a:noFill/>
              <a:ln w="6350">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ea typeface="+mn-ea"/>
                  <a:cs typeface="+mn-ea"/>
                </a:endParaRPr>
              </a:p>
            </p:txBody>
          </p:sp>
          <p:sp>
            <p:nvSpPr>
              <p:cNvPr id="208" name="Line 16"/>
              <p:cNvSpPr>
                <a:spLocks noChangeShapeType="1"/>
              </p:cNvSpPr>
              <p:nvPr/>
            </p:nvSpPr>
            <p:spPr bwMode="auto">
              <a:xfrm flipV="1">
                <a:off x="4149725" y="6269038"/>
                <a:ext cx="117475" cy="119063"/>
              </a:xfrm>
              <a:prstGeom prst="line">
                <a:avLst/>
              </a:prstGeom>
              <a:noFill/>
              <a:ln w="6350">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ea typeface="+mn-ea"/>
                  <a:cs typeface="+mn-ea"/>
                </a:endParaRPr>
              </a:p>
            </p:txBody>
          </p:sp>
          <p:sp>
            <p:nvSpPr>
              <p:cNvPr id="209" name="Line 17"/>
              <p:cNvSpPr>
                <a:spLocks noChangeShapeType="1"/>
              </p:cNvSpPr>
              <p:nvPr/>
            </p:nvSpPr>
            <p:spPr bwMode="auto">
              <a:xfrm flipV="1">
                <a:off x="4214813" y="6370638"/>
                <a:ext cx="82550" cy="82550"/>
              </a:xfrm>
              <a:prstGeom prst="line">
                <a:avLst/>
              </a:prstGeom>
              <a:noFill/>
              <a:ln w="6350">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ea typeface="+mn-ea"/>
                  <a:cs typeface="+mn-ea"/>
                </a:endParaRPr>
              </a:p>
            </p:txBody>
          </p:sp>
          <p:sp>
            <p:nvSpPr>
              <p:cNvPr id="210" name="Line 18"/>
              <p:cNvSpPr>
                <a:spLocks noChangeShapeType="1"/>
              </p:cNvSpPr>
              <p:nvPr/>
            </p:nvSpPr>
            <p:spPr bwMode="auto">
              <a:xfrm flipV="1">
                <a:off x="4662488" y="6783388"/>
                <a:ext cx="119063" cy="119063"/>
              </a:xfrm>
              <a:prstGeom prst="line">
                <a:avLst/>
              </a:prstGeom>
              <a:noFill/>
              <a:ln w="6350">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ea typeface="+mn-ea"/>
                  <a:cs typeface="+mn-ea"/>
                </a:endParaRPr>
              </a:p>
            </p:txBody>
          </p:sp>
          <p:sp>
            <p:nvSpPr>
              <p:cNvPr id="211" name="Line 19"/>
              <p:cNvSpPr>
                <a:spLocks noChangeShapeType="1"/>
              </p:cNvSpPr>
              <p:nvPr/>
            </p:nvSpPr>
            <p:spPr bwMode="auto">
              <a:xfrm flipV="1">
                <a:off x="4597400" y="6753225"/>
                <a:ext cx="82550" cy="82550"/>
              </a:xfrm>
              <a:prstGeom prst="line">
                <a:avLst/>
              </a:prstGeom>
              <a:noFill/>
              <a:ln w="6350">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ea typeface="+mn-ea"/>
                  <a:cs typeface="+mn-ea"/>
                </a:endParaRPr>
              </a:p>
            </p:txBody>
          </p:sp>
          <p:sp>
            <p:nvSpPr>
              <p:cNvPr id="212" name="Freeform 20"/>
              <p:cNvSpPr/>
              <p:nvPr/>
            </p:nvSpPr>
            <p:spPr bwMode="auto">
              <a:xfrm>
                <a:off x="4084638" y="6157913"/>
                <a:ext cx="369888" cy="368300"/>
              </a:xfrm>
              <a:custGeom>
                <a:avLst/>
                <a:gdLst>
                  <a:gd name="T0" fmla="*/ 233 w 233"/>
                  <a:gd name="T1" fmla="*/ 128 h 232"/>
                  <a:gd name="T2" fmla="*/ 111 w 233"/>
                  <a:gd name="T3" fmla="*/ 7 h 232"/>
                  <a:gd name="T4" fmla="*/ 111 w 233"/>
                  <a:gd name="T5" fmla="*/ 7 h 232"/>
                  <a:gd name="T6" fmla="*/ 107 w 233"/>
                  <a:gd name="T7" fmla="*/ 4 h 232"/>
                  <a:gd name="T8" fmla="*/ 103 w 233"/>
                  <a:gd name="T9" fmla="*/ 2 h 232"/>
                  <a:gd name="T10" fmla="*/ 98 w 233"/>
                  <a:gd name="T11" fmla="*/ 0 h 232"/>
                  <a:gd name="T12" fmla="*/ 94 w 233"/>
                  <a:gd name="T13" fmla="*/ 0 h 232"/>
                  <a:gd name="T14" fmla="*/ 89 w 233"/>
                  <a:gd name="T15" fmla="*/ 0 h 232"/>
                  <a:gd name="T16" fmla="*/ 84 w 233"/>
                  <a:gd name="T17" fmla="*/ 2 h 232"/>
                  <a:gd name="T18" fmla="*/ 80 w 233"/>
                  <a:gd name="T19" fmla="*/ 4 h 232"/>
                  <a:gd name="T20" fmla="*/ 76 w 233"/>
                  <a:gd name="T21" fmla="*/ 7 h 232"/>
                  <a:gd name="T22" fmla="*/ 7 w 233"/>
                  <a:gd name="T23" fmla="*/ 77 h 232"/>
                  <a:gd name="T24" fmla="*/ 7 w 233"/>
                  <a:gd name="T25" fmla="*/ 77 h 232"/>
                  <a:gd name="T26" fmla="*/ 4 w 233"/>
                  <a:gd name="T27" fmla="*/ 80 h 232"/>
                  <a:gd name="T28" fmla="*/ 2 w 233"/>
                  <a:gd name="T29" fmla="*/ 85 h 232"/>
                  <a:gd name="T30" fmla="*/ 0 w 233"/>
                  <a:gd name="T31" fmla="*/ 89 h 232"/>
                  <a:gd name="T32" fmla="*/ 0 w 233"/>
                  <a:gd name="T33" fmla="*/ 94 h 232"/>
                  <a:gd name="T34" fmla="*/ 0 w 233"/>
                  <a:gd name="T35" fmla="*/ 99 h 232"/>
                  <a:gd name="T36" fmla="*/ 2 w 233"/>
                  <a:gd name="T37" fmla="*/ 103 h 232"/>
                  <a:gd name="T38" fmla="*/ 4 w 233"/>
                  <a:gd name="T39" fmla="*/ 107 h 232"/>
                  <a:gd name="T40" fmla="*/ 7 w 233"/>
                  <a:gd name="T41" fmla="*/ 111 h 232"/>
                  <a:gd name="T42" fmla="*/ 128 w 233"/>
                  <a:gd name="T43" fmla="*/ 232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33" h="232">
                    <a:moveTo>
                      <a:pt x="233" y="128"/>
                    </a:moveTo>
                    <a:lnTo>
                      <a:pt x="111" y="7"/>
                    </a:lnTo>
                    <a:lnTo>
                      <a:pt x="111" y="7"/>
                    </a:lnTo>
                    <a:lnTo>
                      <a:pt x="107" y="4"/>
                    </a:lnTo>
                    <a:lnTo>
                      <a:pt x="103" y="2"/>
                    </a:lnTo>
                    <a:lnTo>
                      <a:pt x="98" y="0"/>
                    </a:lnTo>
                    <a:lnTo>
                      <a:pt x="94" y="0"/>
                    </a:lnTo>
                    <a:lnTo>
                      <a:pt x="89" y="0"/>
                    </a:lnTo>
                    <a:lnTo>
                      <a:pt x="84" y="2"/>
                    </a:lnTo>
                    <a:lnTo>
                      <a:pt x="80" y="4"/>
                    </a:lnTo>
                    <a:lnTo>
                      <a:pt x="76" y="7"/>
                    </a:lnTo>
                    <a:lnTo>
                      <a:pt x="7" y="77"/>
                    </a:lnTo>
                    <a:lnTo>
                      <a:pt x="7" y="77"/>
                    </a:lnTo>
                    <a:lnTo>
                      <a:pt x="4" y="80"/>
                    </a:lnTo>
                    <a:lnTo>
                      <a:pt x="2" y="85"/>
                    </a:lnTo>
                    <a:lnTo>
                      <a:pt x="0" y="89"/>
                    </a:lnTo>
                    <a:lnTo>
                      <a:pt x="0" y="94"/>
                    </a:lnTo>
                    <a:lnTo>
                      <a:pt x="0" y="99"/>
                    </a:lnTo>
                    <a:lnTo>
                      <a:pt x="2" y="103"/>
                    </a:lnTo>
                    <a:lnTo>
                      <a:pt x="4" y="107"/>
                    </a:lnTo>
                    <a:lnTo>
                      <a:pt x="7" y="111"/>
                    </a:lnTo>
                    <a:lnTo>
                      <a:pt x="128" y="232"/>
                    </a:lnTo>
                  </a:path>
                </a:pathLst>
              </a:custGeom>
              <a:noFill/>
              <a:ln w="6350">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ea typeface="+mn-ea"/>
                  <a:cs typeface="+mn-ea"/>
                </a:endParaRPr>
              </a:p>
            </p:txBody>
          </p:sp>
          <p:sp>
            <p:nvSpPr>
              <p:cNvPr id="213" name="Freeform 21"/>
              <p:cNvSpPr/>
              <p:nvPr/>
            </p:nvSpPr>
            <p:spPr bwMode="auto">
              <a:xfrm>
                <a:off x="4524375" y="6596063"/>
                <a:ext cx="368300" cy="369888"/>
              </a:xfrm>
              <a:custGeom>
                <a:avLst/>
                <a:gdLst>
                  <a:gd name="T0" fmla="*/ 0 w 232"/>
                  <a:gd name="T1" fmla="*/ 106 h 233"/>
                  <a:gd name="T2" fmla="*/ 121 w 232"/>
                  <a:gd name="T3" fmla="*/ 226 h 233"/>
                  <a:gd name="T4" fmla="*/ 121 w 232"/>
                  <a:gd name="T5" fmla="*/ 226 h 233"/>
                  <a:gd name="T6" fmla="*/ 125 w 232"/>
                  <a:gd name="T7" fmla="*/ 229 h 233"/>
                  <a:gd name="T8" fmla="*/ 129 w 232"/>
                  <a:gd name="T9" fmla="*/ 232 h 233"/>
                  <a:gd name="T10" fmla="*/ 134 w 232"/>
                  <a:gd name="T11" fmla="*/ 233 h 233"/>
                  <a:gd name="T12" fmla="*/ 138 w 232"/>
                  <a:gd name="T13" fmla="*/ 233 h 233"/>
                  <a:gd name="T14" fmla="*/ 143 w 232"/>
                  <a:gd name="T15" fmla="*/ 233 h 233"/>
                  <a:gd name="T16" fmla="*/ 148 w 232"/>
                  <a:gd name="T17" fmla="*/ 232 h 233"/>
                  <a:gd name="T18" fmla="*/ 152 w 232"/>
                  <a:gd name="T19" fmla="*/ 229 h 233"/>
                  <a:gd name="T20" fmla="*/ 156 w 232"/>
                  <a:gd name="T21" fmla="*/ 226 h 233"/>
                  <a:gd name="T22" fmla="*/ 225 w 232"/>
                  <a:gd name="T23" fmla="*/ 157 h 233"/>
                  <a:gd name="T24" fmla="*/ 225 w 232"/>
                  <a:gd name="T25" fmla="*/ 157 h 233"/>
                  <a:gd name="T26" fmla="*/ 228 w 232"/>
                  <a:gd name="T27" fmla="*/ 153 h 233"/>
                  <a:gd name="T28" fmla="*/ 230 w 232"/>
                  <a:gd name="T29" fmla="*/ 149 h 233"/>
                  <a:gd name="T30" fmla="*/ 232 w 232"/>
                  <a:gd name="T31" fmla="*/ 144 h 233"/>
                  <a:gd name="T32" fmla="*/ 232 w 232"/>
                  <a:gd name="T33" fmla="*/ 140 h 233"/>
                  <a:gd name="T34" fmla="*/ 232 w 232"/>
                  <a:gd name="T35" fmla="*/ 135 h 233"/>
                  <a:gd name="T36" fmla="*/ 230 w 232"/>
                  <a:gd name="T37" fmla="*/ 130 h 233"/>
                  <a:gd name="T38" fmla="*/ 228 w 232"/>
                  <a:gd name="T39" fmla="*/ 126 h 233"/>
                  <a:gd name="T40" fmla="*/ 225 w 232"/>
                  <a:gd name="T41" fmla="*/ 122 h 233"/>
                  <a:gd name="T42" fmla="*/ 104 w 232"/>
                  <a:gd name="T43" fmla="*/ 0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32" h="233">
                    <a:moveTo>
                      <a:pt x="0" y="106"/>
                    </a:moveTo>
                    <a:lnTo>
                      <a:pt x="121" y="226"/>
                    </a:lnTo>
                    <a:lnTo>
                      <a:pt x="121" y="226"/>
                    </a:lnTo>
                    <a:lnTo>
                      <a:pt x="125" y="229"/>
                    </a:lnTo>
                    <a:lnTo>
                      <a:pt x="129" y="232"/>
                    </a:lnTo>
                    <a:lnTo>
                      <a:pt x="134" y="233"/>
                    </a:lnTo>
                    <a:lnTo>
                      <a:pt x="138" y="233"/>
                    </a:lnTo>
                    <a:lnTo>
                      <a:pt x="143" y="233"/>
                    </a:lnTo>
                    <a:lnTo>
                      <a:pt x="148" y="232"/>
                    </a:lnTo>
                    <a:lnTo>
                      <a:pt x="152" y="229"/>
                    </a:lnTo>
                    <a:lnTo>
                      <a:pt x="156" y="226"/>
                    </a:lnTo>
                    <a:lnTo>
                      <a:pt x="225" y="157"/>
                    </a:lnTo>
                    <a:lnTo>
                      <a:pt x="225" y="157"/>
                    </a:lnTo>
                    <a:lnTo>
                      <a:pt x="228" y="153"/>
                    </a:lnTo>
                    <a:lnTo>
                      <a:pt x="230" y="149"/>
                    </a:lnTo>
                    <a:lnTo>
                      <a:pt x="232" y="144"/>
                    </a:lnTo>
                    <a:lnTo>
                      <a:pt x="232" y="140"/>
                    </a:lnTo>
                    <a:lnTo>
                      <a:pt x="232" y="135"/>
                    </a:lnTo>
                    <a:lnTo>
                      <a:pt x="230" y="130"/>
                    </a:lnTo>
                    <a:lnTo>
                      <a:pt x="228" y="126"/>
                    </a:lnTo>
                    <a:lnTo>
                      <a:pt x="225" y="122"/>
                    </a:lnTo>
                    <a:lnTo>
                      <a:pt x="104" y="0"/>
                    </a:lnTo>
                  </a:path>
                </a:pathLst>
              </a:custGeom>
              <a:noFill/>
              <a:ln w="6350">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ea typeface="+mn-ea"/>
                  <a:cs typeface="+mn-ea"/>
                </a:endParaRPr>
              </a:p>
            </p:txBody>
          </p:sp>
        </p:grpSp>
      </p:grpSp>
      <p:grpSp>
        <p:nvGrpSpPr>
          <p:cNvPr id="214" name="组合 213"/>
          <p:cNvGrpSpPr/>
          <p:nvPr/>
        </p:nvGrpSpPr>
        <p:grpSpPr>
          <a:xfrm>
            <a:off x="4158944" y="3727730"/>
            <a:ext cx="1408417" cy="1214153"/>
            <a:chOff x="3119207" y="2800749"/>
            <a:chExt cx="1056313" cy="910615"/>
          </a:xfrm>
        </p:grpSpPr>
        <p:sp>
          <p:nvSpPr>
            <p:cNvPr id="215" name="六边形 214"/>
            <p:cNvSpPr/>
            <p:nvPr/>
          </p:nvSpPr>
          <p:spPr>
            <a:xfrm>
              <a:off x="3119207" y="2800749"/>
              <a:ext cx="1056313" cy="910615"/>
            </a:xfrm>
            <a:prstGeom prst="hexagon">
              <a:avLst/>
            </a:prstGeom>
            <a:solidFill>
              <a:schemeClr val="accent4"/>
            </a:solidFill>
            <a:ln w="19050">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endParaRPr>
            </a:p>
          </p:txBody>
        </p:sp>
        <p:grpSp>
          <p:nvGrpSpPr>
            <p:cNvPr id="216" name="组合 215"/>
            <p:cNvGrpSpPr/>
            <p:nvPr/>
          </p:nvGrpSpPr>
          <p:grpSpPr>
            <a:xfrm>
              <a:off x="3544030" y="3093632"/>
              <a:ext cx="206667" cy="324848"/>
              <a:chOff x="6694488" y="6135688"/>
              <a:chExt cx="541338" cy="850900"/>
            </a:xfrm>
          </p:grpSpPr>
          <p:sp>
            <p:nvSpPr>
              <p:cNvPr id="217" name="Freeform 33"/>
              <p:cNvSpPr/>
              <p:nvPr/>
            </p:nvSpPr>
            <p:spPr bwMode="auto">
              <a:xfrm>
                <a:off x="6723063" y="6188075"/>
                <a:ext cx="482600" cy="742950"/>
              </a:xfrm>
              <a:custGeom>
                <a:avLst/>
                <a:gdLst>
                  <a:gd name="T0" fmla="*/ 304 w 304"/>
                  <a:gd name="T1" fmla="*/ 0 h 468"/>
                  <a:gd name="T2" fmla="*/ 0 w 304"/>
                  <a:gd name="T3" fmla="*/ 86 h 468"/>
                  <a:gd name="T4" fmla="*/ 1 w 304"/>
                  <a:gd name="T5" fmla="*/ 98 h 468"/>
                  <a:gd name="T6" fmla="*/ 4 w 304"/>
                  <a:gd name="T7" fmla="*/ 120 h 468"/>
                  <a:gd name="T8" fmla="*/ 11 w 304"/>
                  <a:gd name="T9" fmla="*/ 142 h 468"/>
                  <a:gd name="T10" fmla="*/ 21 w 304"/>
                  <a:gd name="T11" fmla="*/ 162 h 468"/>
                  <a:gd name="T12" fmla="*/ 34 w 304"/>
                  <a:gd name="T13" fmla="*/ 180 h 468"/>
                  <a:gd name="T14" fmla="*/ 49 w 304"/>
                  <a:gd name="T15" fmla="*/ 197 h 468"/>
                  <a:gd name="T16" fmla="*/ 66 w 304"/>
                  <a:gd name="T17" fmla="*/ 210 h 468"/>
                  <a:gd name="T18" fmla="*/ 85 w 304"/>
                  <a:gd name="T19" fmla="*/ 222 h 468"/>
                  <a:gd name="T20" fmla="*/ 95 w 304"/>
                  <a:gd name="T21" fmla="*/ 226 h 468"/>
                  <a:gd name="T22" fmla="*/ 75 w 304"/>
                  <a:gd name="T23" fmla="*/ 236 h 468"/>
                  <a:gd name="T24" fmla="*/ 57 w 304"/>
                  <a:gd name="T25" fmla="*/ 249 h 468"/>
                  <a:gd name="T26" fmla="*/ 41 w 304"/>
                  <a:gd name="T27" fmla="*/ 264 h 468"/>
                  <a:gd name="T28" fmla="*/ 27 w 304"/>
                  <a:gd name="T29" fmla="*/ 282 h 468"/>
                  <a:gd name="T30" fmla="*/ 16 w 304"/>
                  <a:gd name="T31" fmla="*/ 301 h 468"/>
                  <a:gd name="T32" fmla="*/ 7 w 304"/>
                  <a:gd name="T33" fmla="*/ 322 h 468"/>
                  <a:gd name="T34" fmla="*/ 2 w 304"/>
                  <a:gd name="T35" fmla="*/ 344 h 468"/>
                  <a:gd name="T36" fmla="*/ 0 w 304"/>
                  <a:gd name="T37" fmla="*/ 368 h 468"/>
                  <a:gd name="T38" fmla="*/ 304 w 304"/>
                  <a:gd name="T39" fmla="*/ 468 h 468"/>
                  <a:gd name="T40" fmla="*/ 304 w 304"/>
                  <a:gd name="T41" fmla="*/ 368 h 468"/>
                  <a:gd name="T42" fmla="*/ 302 w 304"/>
                  <a:gd name="T43" fmla="*/ 344 h 468"/>
                  <a:gd name="T44" fmla="*/ 297 w 304"/>
                  <a:gd name="T45" fmla="*/ 322 h 468"/>
                  <a:gd name="T46" fmla="*/ 289 w 304"/>
                  <a:gd name="T47" fmla="*/ 301 h 468"/>
                  <a:gd name="T48" fmla="*/ 277 w 304"/>
                  <a:gd name="T49" fmla="*/ 282 h 468"/>
                  <a:gd name="T50" fmla="*/ 264 w 304"/>
                  <a:gd name="T51" fmla="*/ 264 h 468"/>
                  <a:gd name="T52" fmla="*/ 247 w 304"/>
                  <a:gd name="T53" fmla="*/ 249 h 468"/>
                  <a:gd name="T54" fmla="*/ 229 w 304"/>
                  <a:gd name="T55" fmla="*/ 236 h 468"/>
                  <a:gd name="T56" fmla="*/ 209 w 304"/>
                  <a:gd name="T57" fmla="*/ 226 h 468"/>
                  <a:gd name="T58" fmla="*/ 219 w 304"/>
                  <a:gd name="T59" fmla="*/ 222 h 468"/>
                  <a:gd name="T60" fmla="*/ 238 w 304"/>
                  <a:gd name="T61" fmla="*/ 210 h 468"/>
                  <a:gd name="T62" fmla="*/ 256 w 304"/>
                  <a:gd name="T63" fmla="*/ 197 h 468"/>
                  <a:gd name="T64" fmla="*/ 271 w 304"/>
                  <a:gd name="T65" fmla="*/ 180 h 468"/>
                  <a:gd name="T66" fmla="*/ 283 w 304"/>
                  <a:gd name="T67" fmla="*/ 162 h 468"/>
                  <a:gd name="T68" fmla="*/ 293 w 304"/>
                  <a:gd name="T69" fmla="*/ 142 h 468"/>
                  <a:gd name="T70" fmla="*/ 300 w 304"/>
                  <a:gd name="T71" fmla="*/ 120 h 468"/>
                  <a:gd name="T72" fmla="*/ 304 w 304"/>
                  <a:gd name="T73" fmla="*/ 98 h 468"/>
                  <a:gd name="T74" fmla="*/ 304 w 304"/>
                  <a:gd name="T75" fmla="*/ 86 h 4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04" h="468">
                    <a:moveTo>
                      <a:pt x="304" y="86"/>
                    </a:moveTo>
                    <a:lnTo>
                      <a:pt x="304" y="0"/>
                    </a:lnTo>
                    <a:lnTo>
                      <a:pt x="0" y="0"/>
                    </a:lnTo>
                    <a:lnTo>
                      <a:pt x="0" y="86"/>
                    </a:lnTo>
                    <a:lnTo>
                      <a:pt x="0" y="86"/>
                    </a:lnTo>
                    <a:lnTo>
                      <a:pt x="1" y="98"/>
                    </a:lnTo>
                    <a:lnTo>
                      <a:pt x="2" y="109"/>
                    </a:lnTo>
                    <a:lnTo>
                      <a:pt x="4" y="120"/>
                    </a:lnTo>
                    <a:lnTo>
                      <a:pt x="7" y="131"/>
                    </a:lnTo>
                    <a:lnTo>
                      <a:pt x="11" y="142"/>
                    </a:lnTo>
                    <a:lnTo>
                      <a:pt x="16" y="152"/>
                    </a:lnTo>
                    <a:lnTo>
                      <a:pt x="21" y="162"/>
                    </a:lnTo>
                    <a:lnTo>
                      <a:pt x="27" y="172"/>
                    </a:lnTo>
                    <a:lnTo>
                      <a:pt x="34" y="180"/>
                    </a:lnTo>
                    <a:lnTo>
                      <a:pt x="41" y="189"/>
                    </a:lnTo>
                    <a:lnTo>
                      <a:pt x="49" y="197"/>
                    </a:lnTo>
                    <a:lnTo>
                      <a:pt x="57" y="204"/>
                    </a:lnTo>
                    <a:lnTo>
                      <a:pt x="66" y="210"/>
                    </a:lnTo>
                    <a:lnTo>
                      <a:pt x="75" y="216"/>
                    </a:lnTo>
                    <a:lnTo>
                      <a:pt x="85" y="222"/>
                    </a:lnTo>
                    <a:lnTo>
                      <a:pt x="95" y="226"/>
                    </a:lnTo>
                    <a:lnTo>
                      <a:pt x="95" y="226"/>
                    </a:lnTo>
                    <a:lnTo>
                      <a:pt x="85" y="231"/>
                    </a:lnTo>
                    <a:lnTo>
                      <a:pt x="75" y="236"/>
                    </a:lnTo>
                    <a:lnTo>
                      <a:pt x="66" y="242"/>
                    </a:lnTo>
                    <a:lnTo>
                      <a:pt x="57" y="249"/>
                    </a:lnTo>
                    <a:lnTo>
                      <a:pt x="49" y="256"/>
                    </a:lnTo>
                    <a:lnTo>
                      <a:pt x="41" y="264"/>
                    </a:lnTo>
                    <a:lnTo>
                      <a:pt x="34" y="272"/>
                    </a:lnTo>
                    <a:lnTo>
                      <a:pt x="27" y="282"/>
                    </a:lnTo>
                    <a:lnTo>
                      <a:pt x="21" y="291"/>
                    </a:lnTo>
                    <a:lnTo>
                      <a:pt x="16" y="301"/>
                    </a:lnTo>
                    <a:lnTo>
                      <a:pt x="11" y="312"/>
                    </a:lnTo>
                    <a:lnTo>
                      <a:pt x="7" y="322"/>
                    </a:lnTo>
                    <a:lnTo>
                      <a:pt x="4" y="333"/>
                    </a:lnTo>
                    <a:lnTo>
                      <a:pt x="2" y="344"/>
                    </a:lnTo>
                    <a:lnTo>
                      <a:pt x="1" y="356"/>
                    </a:lnTo>
                    <a:lnTo>
                      <a:pt x="0" y="368"/>
                    </a:lnTo>
                    <a:lnTo>
                      <a:pt x="0" y="468"/>
                    </a:lnTo>
                    <a:lnTo>
                      <a:pt x="304" y="468"/>
                    </a:lnTo>
                    <a:lnTo>
                      <a:pt x="304" y="368"/>
                    </a:lnTo>
                    <a:lnTo>
                      <a:pt x="304" y="368"/>
                    </a:lnTo>
                    <a:lnTo>
                      <a:pt x="304" y="356"/>
                    </a:lnTo>
                    <a:lnTo>
                      <a:pt x="302" y="344"/>
                    </a:lnTo>
                    <a:lnTo>
                      <a:pt x="300" y="333"/>
                    </a:lnTo>
                    <a:lnTo>
                      <a:pt x="297" y="322"/>
                    </a:lnTo>
                    <a:lnTo>
                      <a:pt x="293" y="312"/>
                    </a:lnTo>
                    <a:lnTo>
                      <a:pt x="289" y="301"/>
                    </a:lnTo>
                    <a:lnTo>
                      <a:pt x="283" y="291"/>
                    </a:lnTo>
                    <a:lnTo>
                      <a:pt x="277" y="282"/>
                    </a:lnTo>
                    <a:lnTo>
                      <a:pt x="271" y="272"/>
                    </a:lnTo>
                    <a:lnTo>
                      <a:pt x="264" y="264"/>
                    </a:lnTo>
                    <a:lnTo>
                      <a:pt x="256" y="256"/>
                    </a:lnTo>
                    <a:lnTo>
                      <a:pt x="247" y="249"/>
                    </a:lnTo>
                    <a:lnTo>
                      <a:pt x="238" y="242"/>
                    </a:lnTo>
                    <a:lnTo>
                      <a:pt x="229" y="236"/>
                    </a:lnTo>
                    <a:lnTo>
                      <a:pt x="219" y="231"/>
                    </a:lnTo>
                    <a:lnTo>
                      <a:pt x="209" y="226"/>
                    </a:lnTo>
                    <a:lnTo>
                      <a:pt x="209" y="226"/>
                    </a:lnTo>
                    <a:lnTo>
                      <a:pt x="219" y="222"/>
                    </a:lnTo>
                    <a:lnTo>
                      <a:pt x="229" y="216"/>
                    </a:lnTo>
                    <a:lnTo>
                      <a:pt x="238" y="210"/>
                    </a:lnTo>
                    <a:lnTo>
                      <a:pt x="247" y="204"/>
                    </a:lnTo>
                    <a:lnTo>
                      <a:pt x="256" y="197"/>
                    </a:lnTo>
                    <a:lnTo>
                      <a:pt x="264" y="189"/>
                    </a:lnTo>
                    <a:lnTo>
                      <a:pt x="271" y="180"/>
                    </a:lnTo>
                    <a:lnTo>
                      <a:pt x="277" y="172"/>
                    </a:lnTo>
                    <a:lnTo>
                      <a:pt x="283" y="162"/>
                    </a:lnTo>
                    <a:lnTo>
                      <a:pt x="289" y="152"/>
                    </a:lnTo>
                    <a:lnTo>
                      <a:pt x="293" y="142"/>
                    </a:lnTo>
                    <a:lnTo>
                      <a:pt x="297" y="131"/>
                    </a:lnTo>
                    <a:lnTo>
                      <a:pt x="300" y="120"/>
                    </a:lnTo>
                    <a:lnTo>
                      <a:pt x="302" y="109"/>
                    </a:lnTo>
                    <a:lnTo>
                      <a:pt x="304" y="98"/>
                    </a:lnTo>
                    <a:lnTo>
                      <a:pt x="304" y="86"/>
                    </a:lnTo>
                    <a:lnTo>
                      <a:pt x="304" y="86"/>
                    </a:lnTo>
                    <a:close/>
                  </a:path>
                </a:pathLst>
              </a:custGeom>
              <a:noFill/>
              <a:ln w="6350">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ea typeface="+mn-ea"/>
                  <a:cs typeface="+mn-ea"/>
                </a:endParaRPr>
              </a:p>
            </p:txBody>
          </p:sp>
          <p:sp>
            <p:nvSpPr>
              <p:cNvPr id="218" name="Line 34"/>
              <p:cNvSpPr>
                <a:spLocks noChangeShapeType="1"/>
              </p:cNvSpPr>
              <p:nvPr/>
            </p:nvSpPr>
            <p:spPr bwMode="auto">
              <a:xfrm>
                <a:off x="6694488" y="6135688"/>
                <a:ext cx="541338" cy="0"/>
              </a:xfrm>
              <a:prstGeom prst="line">
                <a:avLst/>
              </a:prstGeom>
              <a:noFill/>
              <a:ln w="6350">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ea typeface="+mn-ea"/>
                  <a:cs typeface="+mn-ea"/>
                </a:endParaRPr>
              </a:p>
            </p:txBody>
          </p:sp>
          <p:sp>
            <p:nvSpPr>
              <p:cNvPr id="219" name="Line 35"/>
              <p:cNvSpPr>
                <a:spLocks noChangeShapeType="1"/>
              </p:cNvSpPr>
              <p:nvPr/>
            </p:nvSpPr>
            <p:spPr bwMode="auto">
              <a:xfrm>
                <a:off x="6694488" y="6986588"/>
                <a:ext cx="541338" cy="0"/>
              </a:xfrm>
              <a:prstGeom prst="line">
                <a:avLst/>
              </a:prstGeom>
              <a:noFill/>
              <a:ln w="6350">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ea typeface="+mn-ea"/>
                  <a:cs typeface="+mn-ea"/>
                </a:endParaRPr>
              </a:p>
            </p:txBody>
          </p:sp>
          <p:sp>
            <p:nvSpPr>
              <p:cNvPr id="220" name="Freeform 36"/>
              <p:cNvSpPr/>
              <p:nvPr/>
            </p:nvSpPr>
            <p:spPr bwMode="auto">
              <a:xfrm>
                <a:off x="6799263" y="6765925"/>
                <a:ext cx="331788" cy="165100"/>
              </a:xfrm>
              <a:custGeom>
                <a:avLst/>
                <a:gdLst>
                  <a:gd name="T0" fmla="*/ 0 w 209"/>
                  <a:gd name="T1" fmla="*/ 104 h 104"/>
                  <a:gd name="T2" fmla="*/ 105 w 209"/>
                  <a:gd name="T3" fmla="*/ 0 h 104"/>
                  <a:gd name="T4" fmla="*/ 209 w 209"/>
                  <a:gd name="T5" fmla="*/ 104 h 104"/>
                  <a:gd name="T6" fmla="*/ 0 w 209"/>
                  <a:gd name="T7" fmla="*/ 104 h 104"/>
                </a:gdLst>
                <a:ahLst/>
                <a:cxnLst>
                  <a:cxn ang="0">
                    <a:pos x="T0" y="T1"/>
                  </a:cxn>
                  <a:cxn ang="0">
                    <a:pos x="T2" y="T3"/>
                  </a:cxn>
                  <a:cxn ang="0">
                    <a:pos x="T4" y="T5"/>
                  </a:cxn>
                  <a:cxn ang="0">
                    <a:pos x="T6" y="T7"/>
                  </a:cxn>
                </a:cxnLst>
                <a:rect l="0" t="0" r="r" b="b"/>
                <a:pathLst>
                  <a:path w="209" h="104">
                    <a:moveTo>
                      <a:pt x="0" y="104"/>
                    </a:moveTo>
                    <a:lnTo>
                      <a:pt x="105" y="0"/>
                    </a:lnTo>
                    <a:lnTo>
                      <a:pt x="209" y="104"/>
                    </a:lnTo>
                    <a:lnTo>
                      <a:pt x="0" y="104"/>
                    </a:lnTo>
                    <a:close/>
                  </a:path>
                </a:pathLst>
              </a:custGeom>
              <a:noFill/>
              <a:ln w="6350">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ea typeface="+mn-ea"/>
                  <a:cs typeface="+mn-ea"/>
                </a:endParaRPr>
              </a:p>
            </p:txBody>
          </p:sp>
          <p:sp>
            <p:nvSpPr>
              <p:cNvPr id="221" name="Freeform 37"/>
              <p:cNvSpPr/>
              <p:nvPr/>
            </p:nvSpPr>
            <p:spPr bwMode="auto">
              <a:xfrm>
                <a:off x="6842125" y="6394450"/>
                <a:ext cx="246063" cy="122238"/>
              </a:xfrm>
              <a:custGeom>
                <a:avLst/>
                <a:gdLst>
                  <a:gd name="T0" fmla="*/ 155 w 155"/>
                  <a:gd name="T1" fmla="*/ 0 h 77"/>
                  <a:gd name="T2" fmla="*/ 78 w 155"/>
                  <a:gd name="T3" fmla="*/ 77 h 77"/>
                  <a:gd name="T4" fmla="*/ 0 w 155"/>
                  <a:gd name="T5" fmla="*/ 0 h 77"/>
                  <a:gd name="T6" fmla="*/ 155 w 155"/>
                  <a:gd name="T7" fmla="*/ 0 h 77"/>
                </a:gdLst>
                <a:ahLst/>
                <a:cxnLst>
                  <a:cxn ang="0">
                    <a:pos x="T0" y="T1"/>
                  </a:cxn>
                  <a:cxn ang="0">
                    <a:pos x="T2" y="T3"/>
                  </a:cxn>
                  <a:cxn ang="0">
                    <a:pos x="T4" y="T5"/>
                  </a:cxn>
                  <a:cxn ang="0">
                    <a:pos x="T6" y="T7"/>
                  </a:cxn>
                </a:cxnLst>
                <a:rect l="0" t="0" r="r" b="b"/>
                <a:pathLst>
                  <a:path w="155" h="77">
                    <a:moveTo>
                      <a:pt x="155" y="0"/>
                    </a:moveTo>
                    <a:lnTo>
                      <a:pt x="78" y="77"/>
                    </a:lnTo>
                    <a:lnTo>
                      <a:pt x="0" y="0"/>
                    </a:lnTo>
                    <a:lnTo>
                      <a:pt x="155" y="0"/>
                    </a:lnTo>
                    <a:close/>
                  </a:path>
                </a:pathLst>
              </a:custGeom>
              <a:noFill/>
              <a:ln w="6350">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ea typeface="+mn-ea"/>
                  <a:cs typeface="+mn-ea"/>
                </a:endParaRPr>
              </a:p>
            </p:txBody>
          </p:sp>
          <p:sp>
            <p:nvSpPr>
              <p:cNvPr id="222" name="Line 38"/>
              <p:cNvSpPr>
                <a:spLocks noChangeShapeType="1"/>
              </p:cNvSpPr>
              <p:nvPr/>
            </p:nvSpPr>
            <p:spPr bwMode="auto">
              <a:xfrm>
                <a:off x="6965950" y="6559550"/>
                <a:ext cx="0" cy="42863"/>
              </a:xfrm>
              <a:prstGeom prst="line">
                <a:avLst/>
              </a:prstGeom>
              <a:noFill/>
              <a:ln w="6350">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ea typeface="+mn-ea"/>
                  <a:cs typeface="+mn-ea"/>
                </a:endParaRPr>
              </a:p>
            </p:txBody>
          </p:sp>
          <p:sp>
            <p:nvSpPr>
              <p:cNvPr id="223" name="Line 39"/>
              <p:cNvSpPr>
                <a:spLocks noChangeShapeType="1"/>
              </p:cNvSpPr>
              <p:nvPr/>
            </p:nvSpPr>
            <p:spPr bwMode="auto">
              <a:xfrm>
                <a:off x="6965950" y="6640513"/>
                <a:ext cx="0" cy="41275"/>
              </a:xfrm>
              <a:prstGeom prst="line">
                <a:avLst/>
              </a:prstGeom>
              <a:noFill/>
              <a:ln w="6350">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ea typeface="+mn-ea"/>
                  <a:cs typeface="+mn-ea"/>
                </a:endParaRPr>
              </a:p>
            </p:txBody>
          </p:sp>
          <p:sp>
            <p:nvSpPr>
              <p:cNvPr id="224" name="Line 40"/>
              <p:cNvSpPr>
                <a:spLocks noChangeShapeType="1"/>
              </p:cNvSpPr>
              <p:nvPr/>
            </p:nvSpPr>
            <p:spPr bwMode="auto">
              <a:xfrm>
                <a:off x="6965950" y="6718300"/>
                <a:ext cx="0" cy="42863"/>
              </a:xfrm>
              <a:prstGeom prst="line">
                <a:avLst/>
              </a:prstGeom>
              <a:noFill/>
              <a:ln w="6350">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ea typeface="+mn-ea"/>
                  <a:cs typeface="+mn-ea"/>
                </a:endParaRPr>
              </a:p>
            </p:txBody>
          </p:sp>
        </p:grpSp>
      </p:grpSp>
      <p:sp>
        <p:nvSpPr>
          <p:cNvPr id="2" name="标题 1"/>
          <p:cNvSpPr>
            <a:spLocks noGrp="1"/>
          </p:cNvSpPr>
          <p:nvPr>
            <p:ph type="title"/>
          </p:nvPr>
        </p:nvSpPr>
        <p:spPr/>
        <p:txBody>
          <a:bodyPr/>
          <a:lstStyle/>
          <a:p>
            <a:r>
              <a:rPr lang="zh-CN" altLang="en-US" dirty="0">
                <a:ea typeface="+mn-ea"/>
                <a:cs typeface="+mn-ea"/>
              </a:rPr>
              <a:t>单击此处添加标题</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3"/>
                                        </p:tgtEl>
                                        <p:attrNameLst>
                                          <p:attrName>style.visibility</p:attrName>
                                        </p:attrNameLst>
                                      </p:cBhvr>
                                      <p:to>
                                        <p:strVal val="visible"/>
                                      </p:to>
                                    </p:set>
                                    <p:anim calcmode="lin" valueType="num">
                                      <p:cBhvr>
                                        <p:cTn id="7" dur="300" fill="hold"/>
                                        <p:tgtEl>
                                          <p:spTgt spid="83"/>
                                        </p:tgtEl>
                                        <p:attrNameLst>
                                          <p:attrName>ppt_w</p:attrName>
                                        </p:attrNameLst>
                                      </p:cBhvr>
                                      <p:tavLst>
                                        <p:tav tm="0">
                                          <p:val>
                                            <p:fltVal val="0"/>
                                          </p:val>
                                        </p:tav>
                                        <p:tav tm="100000">
                                          <p:val>
                                            <p:strVal val="#ppt_w"/>
                                          </p:val>
                                        </p:tav>
                                      </p:tavLst>
                                    </p:anim>
                                    <p:anim calcmode="lin" valueType="num">
                                      <p:cBhvr>
                                        <p:cTn id="8" dur="300" fill="hold"/>
                                        <p:tgtEl>
                                          <p:spTgt spid="83"/>
                                        </p:tgtEl>
                                        <p:attrNameLst>
                                          <p:attrName>ppt_h</p:attrName>
                                        </p:attrNameLst>
                                      </p:cBhvr>
                                      <p:tavLst>
                                        <p:tav tm="0">
                                          <p:val>
                                            <p:fltVal val="0"/>
                                          </p:val>
                                        </p:tav>
                                        <p:tav tm="100000">
                                          <p:val>
                                            <p:strVal val="#ppt_h"/>
                                          </p:val>
                                        </p:tav>
                                      </p:tavLst>
                                    </p:anim>
                                    <p:animEffect transition="in" filter="fade">
                                      <p:cBhvr>
                                        <p:cTn id="9" dur="300"/>
                                        <p:tgtEl>
                                          <p:spTgt spid="83"/>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180"/>
                                        </p:tgtEl>
                                        <p:attrNameLst>
                                          <p:attrName>style.visibility</p:attrName>
                                        </p:attrNameLst>
                                      </p:cBhvr>
                                      <p:to>
                                        <p:strVal val="visible"/>
                                      </p:to>
                                    </p:set>
                                    <p:anim calcmode="lin" valueType="num">
                                      <p:cBhvr>
                                        <p:cTn id="13" dur="300" fill="hold"/>
                                        <p:tgtEl>
                                          <p:spTgt spid="180"/>
                                        </p:tgtEl>
                                        <p:attrNameLst>
                                          <p:attrName>ppt_w</p:attrName>
                                        </p:attrNameLst>
                                      </p:cBhvr>
                                      <p:tavLst>
                                        <p:tav tm="0">
                                          <p:val>
                                            <p:fltVal val="0"/>
                                          </p:val>
                                        </p:tav>
                                        <p:tav tm="100000">
                                          <p:val>
                                            <p:strVal val="#ppt_w"/>
                                          </p:val>
                                        </p:tav>
                                      </p:tavLst>
                                    </p:anim>
                                    <p:anim calcmode="lin" valueType="num">
                                      <p:cBhvr>
                                        <p:cTn id="14" dur="300" fill="hold"/>
                                        <p:tgtEl>
                                          <p:spTgt spid="180"/>
                                        </p:tgtEl>
                                        <p:attrNameLst>
                                          <p:attrName>ppt_h</p:attrName>
                                        </p:attrNameLst>
                                      </p:cBhvr>
                                      <p:tavLst>
                                        <p:tav tm="0">
                                          <p:val>
                                            <p:fltVal val="0"/>
                                          </p:val>
                                        </p:tav>
                                        <p:tav tm="100000">
                                          <p:val>
                                            <p:strVal val="#ppt_h"/>
                                          </p:val>
                                        </p:tav>
                                      </p:tavLst>
                                    </p:anim>
                                    <p:animEffect transition="in" filter="fade">
                                      <p:cBhvr>
                                        <p:cTn id="15" dur="300"/>
                                        <p:tgtEl>
                                          <p:spTgt spid="180"/>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200"/>
                                        </p:tgtEl>
                                        <p:attrNameLst>
                                          <p:attrName>style.visibility</p:attrName>
                                        </p:attrNameLst>
                                      </p:cBhvr>
                                      <p:to>
                                        <p:strVal val="visible"/>
                                      </p:to>
                                    </p:set>
                                    <p:anim calcmode="lin" valueType="num">
                                      <p:cBhvr>
                                        <p:cTn id="19" dur="300" fill="hold"/>
                                        <p:tgtEl>
                                          <p:spTgt spid="200"/>
                                        </p:tgtEl>
                                        <p:attrNameLst>
                                          <p:attrName>ppt_w</p:attrName>
                                        </p:attrNameLst>
                                      </p:cBhvr>
                                      <p:tavLst>
                                        <p:tav tm="0">
                                          <p:val>
                                            <p:fltVal val="0"/>
                                          </p:val>
                                        </p:tav>
                                        <p:tav tm="100000">
                                          <p:val>
                                            <p:strVal val="#ppt_w"/>
                                          </p:val>
                                        </p:tav>
                                      </p:tavLst>
                                    </p:anim>
                                    <p:anim calcmode="lin" valueType="num">
                                      <p:cBhvr>
                                        <p:cTn id="20" dur="300" fill="hold"/>
                                        <p:tgtEl>
                                          <p:spTgt spid="200"/>
                                        </p:tgtEl>
                                        <p:attrNameLst>
                                          <p:attrName>ppt_h</p:attrName>
                                        </p:attrNameLst>
                                      </p:cBhvr>
                                      <p:tavLst>
                                        <p:tav tm="0">
                                          <p:val>
                                            <p:fltVal val="0"/>
                                          </p:val>
                                        </p:tav>
                                        <p:tav tm="100000">
                                          <p:val>
                                            <p:strVal val="#ppt_h"/>
                                          </p:val>
                                        </p:tav>
                                      </p:tavLst>
                                    </p:anim>
                                    <p:animEffect transition="in" filter="fade">
                                      <p:cBhvr>
                                        <p:cTn id="21" dur="300"/>
                                        <p:tgtEl>
                                          <p:spTgt spid="200"/>
                                        </p:tgtEl>
                                      </p:cBhvr>
                                    </p:animEffect>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174"/>
                                        </p:tgtEl>
                                        <p:attrNameLst>
                                          <p:attrName>style.visibility</p:attrName>
                                        </p:attrNameLst>
                                      </p:cBhvr>
                                      <p:to>
                                        <p:strVal val="visible"/>
                                      </p:to>
                                    </p:set>
                                    <p:anim calcmode="lin" valueType="num">
                                      <p:cBhvr>
                                        <p:cTn id="25" dur="300" fill="hold"/>
                                        <p:tgtEl>
                                          <p:spTgt spid="174"/>
                                        </p:tgtEl>
                                        <p:attrNameLst>
                                          <p:attrName>ppt_w</p:attrName>
                                        </p:attrNameLst>
                                      </p:cBhvr>
                                      <p:tavLst>
                                        <p:tav tm="0">
                                          <p:val>
                                            <p:fltVal val="0"/>
                                          </p:val>
                                        </p:tav>
                                        <p:tav tm="100000">
                                          <p:val>
                                            <p:strVal val="#ppt_w"/>
                                          </p:val>
                                        </p:tav>
                                      </p:tavLst>
                                    </p:anim>
                                    <p:anim calcmode="lin" valueType="num">
                                      <p:cBhvr>
                                        <p:cTn id="26" dur="300" fill="hold"/>
                                        <p:tgtEl>
                                          <p:spTgt spid="174"/>
                                        </p:tgtEl>
                                        <p:attrNameLst>
                                          <p:attrName>ppt_h</p:attrName>
                                        </p:attrNameLst>
                                      </p:cBhvr>
                                      <p:tavLst>
                                        <p:tav tm="0">
                                          <p:val>
                                            <p:fltVal val="0"/>
                                          </p:val>
                                        </p:tav>
                                        <p:tav tm="100000">
                                          <p:val>
                                            <p:strVal val="#ppt_h"/>
                                          </p:val>
                                        </p:tav>
                                      </p:tavLst>
                                    </p:anim>
                                    <p:animEffect transition="in" filter="fade">
                                      <p:cBhvr>
                                        <p:cTn id="27" dur="300"/>
                                        <p:tgtEl>
                                          <p:spTgt spid="174"/>
                                        </p:tgtEl>
                                      </p:cBhvr>
                                    </p:animEffect>
                                  </p:childTnLst>
                                </p:cTn>
                              </p:par>
                            </p:childTnLst>
                          </p:cTn>
                        </p:par>
                        <p:par>
                          <p:cTn id="28" fill="hold">
                            <p:stCondLst>
                              <p:cond delay="2000"/>
                            </p:stCondLst>
                            <p:childTnLst>
                              <p:par>
                                <p:cTn id="29" presetID="53" presetClass="entr" presetSubtype="16" fill="hold" nodeType="afterEffect">
                                  <p:stCondLst>
                                    <p:cond delay="0"/>
                                  </p:stCondLst>
                                  <p:childTnLst>
                                    <p:set>
                                      <p:cBhvr>
                                        <p:cTn id="30" dur="1" fill="hold">
                                          <p:stCondLst>
                                            <p:cond delay="0"/>
                                          </p:stCondLst>
                                        </p:cTn>
                                        <p:tgtEl>
                                          <p:spTgt spid="194"/>
                                        </p:tgtEl>
                                        <p:attrNameLst>
                                          <p:attrName>style.visibility</p:attrName>
                                        </p:attrNameLst>
                                      </p:cBhvr>
                                      <p:to>
                                        <p:strVal val="visible"/>
                                      </p:to>
                                    </p:set>
                                    <p:anim calcmode="lin" valueType="num">
                                      <p:cBhvr>
                                        <p:cTn id="31" dur="300" fill="hold"/>
                                        <p:tgtEl>
                                          <p:spTgt spid="194"/>
                                        </p:tgtEl>
                                        <p:attrNameLst>
                                          <p:attrName>ppt_w</p:attrName>
                                        </p:attrNameLst>
                                      </p:cBhvr>
                                      <p:tavLst>
                                        <p:tav tm="0">
                                          <p:val>
                                            <p:fltVal val="0"/>
                                          </p:val>
                                        </p:tav>
                                        <p:tav tm="100000">
                                          <p:val>
                                            <p:strVal val="#ppt_w"/>
                                          </p:val>
                                        </p:tav>
                                      </p:tavLst>
                                    </p:anim>
                                    <p:anim calcmode="lin" valueType="num">
                                      <p:cBhvr>
                                        <p:cTn id="32" dur="300" fill="hold"/>
                                        <p:tgtEl>
                                          <p:spTgt spid="194"/>
                                        </p:tgtEl>
                                        <p:attrNameLst>
                                          <p:attrName>ppt_h</p:attrName>
                                        </p:attrNameLst>
                                      </p:cBhvr>
                                      <p:tavLst>
                                        <p:tav tm="0">
                                          <p:val>
                                            <p:fltVal val="0"/>
                                          </p:val>
                                        </p:tav>
                                        <p:tav tm="100000">
                                          <p:val>
                                            <p:strVal val="#ppt_h"/>
                                          </p:val>
                                        </p:tav>
                                      </p:tavLst>
                                    </p:anim>
                                    <p:animEffect transition="in" filter="fade">
                                      <p:cBhvr>
                                        <p:cTn id="33" dur="300"/>
                                        <p:tgtEl>
                                          <p:spTgt spid="194"/>
                                        </p:tgtEl>
                                      </p:cBhvr>
                                    </p:animEffect>
                                  </p:childTnLst>
                                </p:cTn>
                              </p:par>
                            </p:childTnLst>
                          </p:cTn>
                        </p:par>
                        <p:par>
                          <p:cTn id="34" fill="hold">
                            <p:stCondLst>
                              <p:cond delay="2500"/>
                            </p:stCondLst>
                            <p:childTnLst>
                              <p:par>
                                <p:cTn id="35" presetID="53" presetClass="entr" presetSubtype="16" fill="hold" nodeType="afterEffect">
                                  <p:stCondLst>
                                    <p:cond delay="0"/>
                                  </p:stCondLst>
                                  <p:childTnLst>
                                    <p:set>
                                      <p:cBhvr>
                                        <p:cTn id="36" dur="1" fill="hold">
                                          <p:stCondLst>
                                            <p:cond delay="0"/>
                                          </p:stCondLst>
                                        </p:cTn>
                                        <p:tgtEl>
                                          <p:spTgt spid="214"/>
                                        </p:tgtEl>
                                        <p:attrNameLst>
                                          <p:attrName>style.visibility</p:attrName>
                                        </p:attrNameLst>
                                      </p:cBhvr>
                                      <p:to>
                                        <p:strVal val="visible"/>
                                      </p:to>
                                    </p:set>
                                    <p:anim calcmode="lin" valueType="num">
                                      <p:cBhvr>
                                        <p:cTn id="37" dur="300" fill="hold"/>
                                        <p:tgtEl>
                                          <p:spTgt spid="214"/>
                                        </p:tgtEl>
                                        <p:attrNameLst>
                                          <p:attrName>ppt_w</p:attrName>
                                        </p:attrNameLst>
                                      </p:cBhvr>
                                      <p:tavLst>
                                        <p:tav tm="0">
                                          <p:val>
                                            <p:fltVal val="0"/>
                                          </p:val>
                                        </p:tav>
                                        <p:tav tm="100000">
                                          <p:val>
                                            <p:strVal val="#ppt_w"/>
                                          </p:val>
                                        </p:tav>
                                      </p:tavLst>
                                    </p:anim>
                                    <p:anim calcmode="lin" valueType="num">
                                      <p:cBhvr>
                                        <p:cTn id="38" dur="300" fill="hold"/>
                                        <p:tgtEl>
                                          <p:spTgt spid="214"/>
                                        </p:tgtEl>
                                        <p:attrNameLst>
                                          <p:attrName>ppt_h</p:attrName>
                                        </p:attrNameLst>
                                      </p:cBhvr>
                                      <p:tavLst>
                                        <p:tav tm="0">
                                          <p:val>
                                            <p:fltVal val="0"/>
                                          </p:val>
                                        </p:tav>
                                        <p:tav tm="100000">
                                          <p:val>
                                            <p:strVal val="#ppt_h"/>
                                          </p:val>
                                        </p:tav>
                                      </p:tavLst>
                                    </p:anim>
                                    <p:animEffect transition="in" filter="fade">
                                      <p:cBhvr>
                                        <p:cTn id="39" dur="300"/>
                                        <p:tgtEl>
                                          <p:spTgt spid="214"/>
                                        </p:tgtEl>
                                      </p:cBhvr>
                                    </p:animEffect>
                                  </p:childTnLst>
                                </p:cTn>
                              </p:par>
                            </p:childTnLst>
                          </p:cTn>
                        </p:par>
                        <p:par>
                          <p:cTn id="40" fill="hold">
                            <p:stCondLst>
                              <p:cond delay="3000"/>
                            </p:stCondLst>
                            <p:childTnLst>
                              <p:par>
                                <p:cTn id="41" presetID="53" presetClass="entr" presetSubtype="16" fill="hold" nodeType="afterEffect">
                                  <p:stCondLst>
                                    <p:cond delay="0"/>
                                  </p:stCondLst>
                                  <p:childTnLst>
                                    <p:set>
                                      <p:cBhvr>
                                        <p:cTn id="42" dur="1" fill="hold">
                                          <p:stCondLst>
                                            <p:cond delay="0"/>
                                          </p:stCondLst>
                                        </p:cTn>
                                        <p:tgtEl>
                                          <p:spTgt spid="186"/>
                                        </p:tgtEl>
                                        <p:attrNameLst>
                                          <p:attrName>style.visibility</p:attrName>
                                        </p:attrNameLst>
                                      </p:cBhvr>
                                      <p:to>
                                        <p:strVal val="visible"/>
                                      </p:to>
                                    </p:set>
                                    <p:anim calcmode="lin" valueType="num">
                                      <p:cBhvr>
                                        <p:cTn id="43" dur="300" fill="hold"/>
                                        <p:tgtEl>
                                          <p:spTgt spid="186"/>
                                        </p:tgtEl>
                                        <p:attrNameLst>
                                          <p:attrName>ppt_w</p:attrName>
                                        </p:attrNameLst>
                                      </p:cBhvr>
                                      <p:tavLst>
                                        <p:tav tm="0">
                                          <p:val>
                                            <p:fltVal val="0"/>
                                          </p:val>
                                        </p:tav>
                                        <p:tav tm="100000">
                                          <p:val>
                                            <p:strVal val="#ppt_w"/>
                                          </p:val>
                                        </p:tav>
                                      </p:tavLst>
                                    </p:anim>
                                    <p:anim calcmode="lin" valueType="num">
                                      <p:cBhvr>
                                        <p:cTn id="44" dur="300" fill="hold"/>
                                        <p:tgtEl>
                                          <p:spTgt spid="186"/>
                                        </p:tgtEl>
                                        <p:attrNameLst>
                                          <p:attrName>ppt_h</p:attrName>
                                        </p:attrNameLst>
                                      </p:cBhvr>
                                      <p:tavLst>
                                        <p:tav tm="0">
                                          <p:val>
                                            <p:fltVal val="0"/>
                                          </p:val>
                                        </p:tav>
                                        <p:tav tm="100000">
                                          <p:val>
                                            <p:strVal val="#ppt_h"/>
                                          </p:val>
                                        </p:tav>
                                      </p:tavLst>
                                    </p:anim>
                                    <p:animEffect transition="in" filter="fade">
                                      <p:cBhvr>
                                        <p:cTn id="45" dur="300"/>
                                        <p:tgtEl>
                                          <p:spTgt spid="186"/>
                                        </p:tgtEl>
                                      </p:cBhvr>
                                    </p:animEffect>
                                  </p:childTnLst>
                                </p:cTn>
                              </p:par>
                            </p:childTnLst>
                          </p:cTn>
                        </p:par>
                        <p:par>
                          <p:cTn id="46" fill="hold">
                            <p:stCondLst>
                              <p:cond delay="3500"/>
                            </p:stCondLst>
                            <p:childTnLst>
                              <p:par>
                                <p:cTn id="47" presetID="53" presetClass="entr" presetSubtype="16" fill="hold" nodeType="afterEffect">
                                  <p:stCondLst>
                                    <p:cond delay="0"/>
                                  </p:stCondLst>
                                  <p:childTnLst>
                                    <p:set>
                                      <p:cBhvr>
                                        <p:cTn id="48" dur="1" fill="hold">
                                          <p:stCondLst>
                                            <p:cond delay="0"/>
                                          </p:stCondLst>
                                        </p:cTn>
                                        <p:tgtEl>
                                          <p:spTgt spid="149"/>
                                        </p:tgtEl>
                                        <p:attrNameLst>
                                          <p:attrName>style.visibility</p:attrName>
                                        </p:attrNameLst>
                                      </p:cBhvr>
                                      <p:to>
                                        <p:strVal val="visible"/>
                                      </p:to>
                                    </p:set>
                                    <p:anim calcmode="lin" valueType="num">
                                      <p:cBhvr>
                                        <p:cTn id="49" dur="300" fill="hold"/>
                                        <p:tgtEl>
                                          <p:spTgt spid="149"/>
                                        </p:tgtEl>
                                        <p:attrNameLst>
                                          <p:attrName>ppt_w</p:attrName>
                                        </p:attrNameLst>
                                      </p:cBhvr>
                                      <p:tavLst>
                                        <p:tav tm="0">
                                          <p:val>
                                            <p:fltVal val="0"/>
                                          </p:val>
                                        </p:tav>
                                        <p:tav tm="100000">
                                          <p:val>
                                            <p:strVal val="#ppt_w"/>
                                          </p:val>
                                        </p:tav>
                                      </p:tavLst>
                                    </p:anim>
                                    <p:anim calcmode="lin" valueType="num">
                                      <p:cBhvr>
                                        <p:cTn id="50" dur="300" fill="hold"/>
                                        <p:tgtEl>
                                          <p:spTgt spid="149"/>
                                        </p:tgtEl>
                                        <p:attrNameLst>
                                          <p:attrName>ppt_h</p:attrName>
                                        </p:attrNameLst>
                                      </p:cBhvr>
                                      <p:tavLst>
                                        <p:tav tm="0">
                                          <p:val>
                                            <p:fltVal val="0"/>
                                          </p:val>
                                        </p:tav>
                                        <p:tav tm="100000">
                                          <p:val>
                                            <p:strVal val="#ppt_h"/>
                                          </p:val>
                                        </p:tav>
                                      </p:tavLst>
                                    </p:anim>
                                    <p:animEffect transition="in" filter="fade">
                                      <p:cBhvr>
                                        <p:cTn id="51" dur="300"/>
                                        <p:tgtEl>
                                          <p:spTgt spid="149"/>
                                        </p:tgtEl>
                                      </p:cBhvr>
                                    </p:animEffect>
                                  </p:childTnLst>
                                </p:cTn>
                              </p:par>
                            </p:childTnLst>
                          </p:cTn>
                        </p:par>
                        <p:par>
                          <p:cTn id="52" fill="hold">
                            <p:stCondLst>
                              <p:cond delay="4000"/>
                            </p:stCondLst>
                            <p:childTnLst>
                              <p:par>
                                <p:cTn id="53" presetID="2" presetClass="entr" presetSubtype="8" fill="hold" grpId="0" nodeType="afterEffect">
                                  <p:stCondLst>
                                    <p:cond delay="0"/>
                                  </p:stCondLst>
                                  <p:childTnLst>
                                    <p:set>
                                      <p:cBhvr>
                                        <p:cTn id="54" dur="1" fill="hold">
                                          <p:stCondLst>
                                            <p:cond delay="0"/>
                                          </p:stCondLst>
                                        </p:cTn>
                                        <p:tgtEl>
                                          <p:spTgt spid="87"/>
                                        </p:tgtEl>
                                        <p:attrNameLst>
                                          <p:attrName>style.visibility</p:attrName>
                                        </p:attrNameLst>
                                      </p:cBhvr>
                                      <p:to>
                                        <p:strVal val="visible"/>
                                      </p:to>
                                    </p:set>
                                    <p:anim calcmode="lin" valueType="num">
                                      <p:cBhvr additive="base">
                                        <p:cTn id="55" dur="300" fill="hold"/>
                                        <p:tgtEl>
                                          <p:spTgt spid="87"/>
                                        </p:tgtEl>
                                        <p:attrNameLst>
                                          <p:attrName>ppt_x</p:attrName>
                                        </p:attrNameLst>
                                      </p:cBhvr>
                                      <p:tavLst>
                                        <p:tav tm="0">
                                          <p:val>
                                            <p:strVal val="0-#ppt_w/2"/>
                                          </p:val>
                                        </p:tav>
                                        <p:tav tm="100000">
                                          <p:val>
                                            <p:strVal val="#ppt_x"/>
                                          </p:val>
                                        </p:tav>
                                      </p:tavLst>
                                    </p:anim>
                                    <p:anim calcmode="lin" valueType="num">
                                      <p:cBhvr additive="base">
                                        <p:cTn id="56" dur="300" fill="hold"/>
                                        <p:tgtEl>
                                          <p:spTgt spid="87"/>
                                        </p:tgtEl>
                                        <p:attrNameLst>
                                          <p:attrName>ppt_y</p:attrName>
                                        </p:attrNameLst>
                                      </p:cBhvr>
                                      <p:tavLst>
                                        <p:tav tm="0">
                                          <p:val>
                                            <p:strVal val="#ppt_y"/>
                                          </p:val>
                                        </p:tav>
                                        <p:tav tm="100000">
                                          <p:val>
                                            <p:strVal val="#ppt_y"/>
                                          </p:val>
                                        </p:tav>
                                      </p:tavLst>
                                    </p:anim>
                                  </p:childTnLst>
                                </p:cTn>
                              </p:par>
                            </p:childTnLst>
                          </p:cTn>
                        </p:par>
                        <p:par>
                          <p:cTn id="57" fill="hold">
                            <p:stCondLst>
                              <p:cond delay="4500"/>
                            </p:stCondLst>
                            <p:childTnLst>
                              <p:par>
                                <p:cTn id="58" presetID="53" presetClass="entr" presetSubtype="16" fill="hold" nodeType="afterEffect">
                                  <p:stCondLst>
                                    <p:cond delay="0"/>
                                  </p:stCondLst>
                                  <p:childTnLst>
                                    <p:set>
                                      <p:cBhvr>
                                        <p:cTn id="59" dur="1" fill="hold">
                                          <p:stCondLst>
                                            <p:cond delay="0"/>
                                          </p:stCondLst>
                                        </p:cTn>
                                        <p:tgtEl>
                                          <p:spTgt spid="135"/>
                                        </p:tgtEl>
                                        <p:attrNameLst>
                                          <p:attrName>style.visibility</p:attrName>
                                        </p:attrNameLst>
                                      </p:cBhvr>
                                      <p:to>
                                        <p:strVal val="visible"/>
                                      </p:to>
                                    </p:set>
                                    <p:anim calcmode="lin" valueType="num">
                                      <p:cBhvr>
                                        <p:cTn id="60" dur="300" fill="hold"/>
                                        <p:tgtEl>
                                          <p:spTgt spid="135"/>
                                        </p:tgtEl>
                                        <p:attrNameLst>
                                          <p:attrName>ppt_w</p:attrName>
                                        </p:attrNameLst>
                                      </p:cBhvr>
                                      <p:tavLst>
                                        <p:tav tm="0">
                                          <p:val>
                                            <p:fltVal val="0"/>
                                          </p:val>
                                        </p:tav>
                                        <p:tav tm="100000">
                                          <p:val>
                                            <p:strVal val="#ppt_w"/>
                                          </p:val>
                                        </p:tav>
                                      </p:tavLst>
                                    </p:anim>
                                    <p:anim calcmode="lin" valueType="num">
                                      <p:cBhvr>
                                        <p:cTn id="61" dur="300" fill="hold"/>
                                        <p:tgtEl>
                                          <p:spTgt spid="135"/>
                                        </p:tgtEl>
                                        <p:attrNameLst>
                                          <p:attrName>ppt_h</p:attrName>
                                        </p:attrNameLst>
                                      </p:cBhvr>
                                      <p:tavLst>
                                        <p:tav tm="0">
                                          <p:val>
                                            <p:fltVal val="0"/>
                                          </p:val>
                                        </p:tav>
                                        <p:tav tm="100000">
                                          <p:val>
                                            <p:strVal val="#ppt_h"/>
                                          </p:val>
                                        </p:tav>
                                      </p:tavLst>
                                    </p:anim>
                                    <p:animEffect transition="in" filter="fade">
                                      <p:cBhvr>
                                        <p:cTn id="62" dur="300"/>
                                        <p:tgtEl>
                                          <p:spTgt spid="135"/>
                                        </p:tgtEl>
                                      </p:cBhvr>
                                    </p:animEffect>
                                  </p:childTnLst>
                                </p:cTn>
                              </p:par>
                            </p:childTnLst>
                          </p:cTn>
                        </p:par>
                        <p:par>
                          <p:cTn id="63" fill="hold">
                            <p:stCondLst>
                              <p:cond delay="5000"/>
                            </p:stCondLst>
                            <p:childTnLst>
                              <p:par>
                                <p:cTn id="64" presetID="2" presetClass="entr" presetSubtype="2" fill="hold" grpId="0" nodeType="after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300" fill="hold"/>
                                        <p:tgtEl>
                                          <p:spTgt spid="90"/>
                                        </p:tgtEl>
                                        <p:attrNameLst>
                                          <p:attrName>ppt_x</p:attrName>
                                        </p:attrNameLst>
                                      </p:cBhvr>
                                      <p:tavLst>
                                        <p:tav tm="0">
                                          <p:val>
                                            <p:strVal val="1+#ppt_w/2"/>
                                          </p:val>
                                        </p:tav>
                                        <p:tav tm="100000">
                                          <p:val>
                                            <p:strVal val="#ppt_x"/>
                                          </p:val>
                                        </p:tav>
                                      </p:tavLst>
                                    </p:anim>
                                    <p:anim calcmode="lin" valueType="num">
                                      <p:cBhvr additive="base">
                                        <p:cTn id="67" dur="300" fill="hold"/>
                                        <p:tgtEl>
                                          <p:spTgt spid="90"/>
                                        </p:tgtEl>
                                        <p:attrNameLst>
                                          <p:attrName>ppt_y</p:attrName>
                                        </p:attrNameLst>
                                      </p:cBhvr>
                                      <p:tavLst>
                                        <p:tav tm="0">
                                          <p:val>
                                            <p:strVal val="#ppt_y"/>
                                          </p:val>
                                        </p:tav>
                                        <p:tav tm="100000">
                                          <p:val>
                                            <p:strVal val="#ppt_y"/>
                                          </p:val>
                                        </p:tav>
                                      </p:tavLst>
                                    </p:anim>
                                  </p:childTnLst>
                                </p:cTn>
                              </p:par>
                            </p:childTnLst>
                          </p:cTn>
                        </p:par>
                        <p:par>
                          <p:cTn id="68" fill="hold">
                            <p:stCondLst>
                              <p:cond delay="5500"/>
                            </p:stCondLst>
                            <p:childTnLst>
                              <p:par>
                                <p:cTn id="69" presetID="53" presetClass="entr" presetSubtype="16" fill="hold" nodeType="after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300" fill="hold"/>
                                        <p:tgtEl>
                                          <p:spTgt spid="92"/>
                                        </p:tgtEl>
                                        <p:attrNameLst>
                                          <p:attrName>ppt_w</p:attrName>
                                        </p:attrNameLst>
                                      </p:cBhvr>
                                      <p:tavLst>
                                        <p:tav tm="0">
                                          <p:val>
                                            <p:fltVal val="0"/>
                                          </p:val>
                                        </p:tav>
                                        <p:tav tm="100000">
                                          <p:val>
                                            <p:strVal val="#ppt_w"/>
                                          </p:val>
                                        </p:tav>
                                      </p:tavLst>
                                    </p:anim>
                                    <p:anim calcmode="lin" valueType="num">
                                      <p:cBhvr>
                                        <p:cTn id="72" dur="300" fill="hold"/>
                                        <p:tgtEl>
                                          <p:spTgt spid="92"/>
                                        </p:tgtEl>
                                        <p:attrNameLst>
                                          <p:attrName>ppt_h</p:attrName>
                                        </p:attrNameLst>
                                      </p:cBhvr>
                                      <p:tavLst>
                                        <p:tav tm="0">
                                          <p:val>
                                            <p:fltVal val="0"/>
                                          </p:val>
                                        </p:tav>
                                        <p:tav tm="100000">
                                          <p:val>
                                            <p:strVal val="#ppt_h"/>
                                          </p:val>
                                        </p:tav>
                                      </p:tavLst>
                                    </p:anim>
                                    <p:animEffect transition="in" filter="fade">
                                      <p:cBhvr>
                                        <p:cTn id="73" dur="300"/>
                                        <p:tgtEl>
                                          <p:spTgt spid="92"/>
                                        </p:tgtEl>
                                      </p:cBhvr>
                                    </p:animEffect>
                                  </p:childTnLst>
                                </p:cTn>
                              </p:par>
                            </p:childTnLst>
                          </p:cTn>
                        </p:par>
                        <p:par>
                          <p:cTn id="74" fill="hold">
                            <p:stCondLst>
                              <p:cond delay="6000"/>
                            </p:stCondLst>
                            <p:childTnLst>
                              <p:par>
                                <p:cTn id="75" presetID="2" presetClass="entr" presetSubtype="8" fill="hold" grpId="0" nodeType="afterEffect">
                                  <p:stCondLst>
                                    <p:cond delay="0"/>
                                  </p:stCondLst>
                                  <p:childTnLst>
                                    <p:set>
                                      <p:cBhvr>
                                        <p:cTn id="76" dur="1" fill="hold">
                                          <p:stCondLst>
                                            <p:cond delay="0"/>
                                          </p:stCondLst>
                                        </p:cTn>
                                        <p:tgtEl>
                                          <p:spTgt spid="86"/>
                                        </p:tgtEl>
                                        <p:attrNameLst>
                                          <p:attrName>style.visibility</p:attrName>
                                        </p:attrNameLst>
                                      </p:cBhvr>
                                      <p:to>
                                        <p:strVal val="visible"/>
                                      </p:to>
                                    </p:set>
                                    <p:anim calcmode="lin" valueType="num">
                                      <p:cBhvr additive="base">
                                        <p:cTn id="77" dur="300" fill="hold"/>
                                        <p:tgtEl>
                                          <p:spTgt spid="86"/>
                                        </p:tgtEl>
                                        <p:attrNameLst>
                                          <p:attrName>ppt_x</p:attrName>
                                        </p:attrNameLst>
                                      </p:cBhvr>
                                      <p:tavLst>
                                        <p:tav tm="0">
                                          <p:val>
                                            <p:strVal val="0-#ppt_w/2"/>
                                          </p:val>
                                        </p:tav>
                                        <p:tav tm="100000">
                                          <p:val>
                                            <p:strVal val="#ppt_x"/>
                                          </p:val>
                                        </p:tav>
                                      </p:tavLst>
                                    </p:anim>
                                    <p:anim calcmode="lin" valueType="num">
                                      <p:cBhvr additive="base">
                                        <p:cTn id="78" dur="300" fill="hold"/>
                                        <p:tgtEl>
                                          <p:spTgt spid="86"/>
                                        </p:tgtEl>
                                        <p:attrNameLst>
                                          <p:attrName>ppt_y</p:attrName>
                                        </p:attrNameLst>
                                      </p:cBhvr>
                                      <p:tavLst>
                                        <p:tav tm="0">
                                          <p:val>
                                            <p:strVal val="#ppt_y"/>
                                          </p:val>
                                        </p:tav>
                                        <p:tav tm="100000">
                                          <p:val>
                                            <p:strVal val="#ppt_y"/>
                                          </p:val>
                                        </p:tav>
                                      </p:tavLst>
                                    </p:anim>
                                  </p:childTnLst>
                                </p:cTn>
                              </p:par>
                            </p:childTnLst>
                          </p:cTn>
                        </p:par>
                        <p:par>
                          <p:cTn id="79" fill="hold">
                            <p:stCondLst>
                              <p:cond delay="6500"/>
                            </p:stCondLst>
                            <p:childTnLst>
                              <p:par>
                                <p:cTn id="80" presetID="53" presetClass="entr" presetSubtype="16"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p:cTn id="82" dur="300" fill="hold"/>
                                        <p:tgtEl>
                                          <p:spTgt spid="98"/>
                                        </p:tgtEl>
                                        <p:attrNameLst>
                                          <p:attrName>ppt_w</p:attrName>
                                        </p:attrNameLst>
                                      </p:cBhvr>
                                      <p:tavLst>
                                        <p:tav tm="0">
                                          <p:val>
                                            <p:fltVal val="0"/>
                                          </p:val>
                                        </p:tav>
                                        <p:tav tm="100000">
                                          <p:val>
                                            <p:strVal val="#ppt_w"/>
                                          </p:val>
                                        </p:tav>
                                      </p:tavLst>
                                    </p:anim>
                                    <p:anim calcmode="lin" valueType="num">
                                      <p:cBhvr>
                                        <p:cTn id="83" dur="300" fill="hold"/>
                                        <p:tgtEl>
                                          <p:spTgt spid="98"/>
                                        </p:tgtEl>
                                        <p:attrNameLst>
                                          <p:attrName>ppt_h</p:attrName>
                                        </p:attrNameLst>
                                      </p:cBhvr>
                                      <p:tavLst>
                                        <p:tav tm="0">
                                          <p:val>
                                            <p:fltVal val="0"/>
                                          </p:val>
                                        </p:tav>
                                        <p:tav tm="100000">
                                          <p:val>
                                            <p:strVal val="#ppt_h"/>
                                          </p:val>
                                        </p:tav>
                                      </p:tavLst>
                                    </p:anim>
                                    <p:animEffect transition="in" filter="fade">
                                      <p:cBhvr>
                                        <p:cTn id="84" dur="300"/>
                                        <p:tgtEl>
                                          <p:spTgt spid="98"/>
                                        </p:tgtEl>
                                      </p:cBhvr>
                                    </p:animEffect>
                                  </p:childTnLst>
                                </p:cTn>
                              </p:par>
                            </p:childTnLst>
                          </p:cTn>
                        </p:par>
                        <p:par>
                          <p:cTn id="85" fill="hold">
                            <p:stCondLst>
                              <p:cond delay="7000"/>
                            </p:stCondLst>
                            <p:childTnLst>
                              <p:par>
                                <p:cTn id="86" presetID="2" presetClass="entr" presetSubtype="2"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 calcmode="lin" valueType="num">
                                      <p:cBhvr additive="base">
                                        <p:cTn id="88" dur="300" fill="hold"/>
                                        <p:tgtEl>
                                          <p:spTgt spid="89"/>
                                        </p:tgtEl>
                                        <p:attrNameLst>
                                          <p:attrName>ppt_x</p:attrName>
                                        </p:attrNameLst>
                                      </p:cBhvr>
                                      <p:tavLst>
                                        <p:tav tm="0">
                                          <p:val>
                                            <p:strVal val="1+#ppt_w/2"/>
                                          </p:val>
                                        </p:tav>
                                        <p:tav tm="100000">
                                          <p:val>
                                            <p:strVal val="#ppt_x"/>
                                          </p:val>
                                        </p:tav>
                                      </p:tavLst>
                                    </p:anim>
                                    <p:anim calcmode="lin" valueType="num">
                                      <p:cBhvr additive="base">
                                        <p:cTn id="89" dur="300" fill="hold"/>
                                        <p:tgtEl>
                                          <p:spTgt spid="89"/>
                                        </p:tgtEl>
                                        <p:attrNameLst>
                                          <p:attrName>ppt_y</p:attrName>
                                        </p:attrNameLst>
                                      </p:cBhvr>
                                      <p:tavLst>
                                        <p:tav tm="0">
                                          <p:val>
                                            <p:strVal val="#ppt_y"/>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63"/>
                                        </p:tgtEl>
                                        <p:attrNameLst>
                                          <p:attrName>style.visibility</p:attrName>
                                        </p:attrNameLst>
                                      </p:cBhvr>
                                      <p:to>
                                        <p:strVal val="visible"/>
                                      </p:to>
                                    </p:set>
                                    <p:anim calcmode="lin" valueType="num">
                                      <p:cBhvr>
                                        <p:cTn id="93" dur="300" fill="hold"/>
                                        <p:tgtEl>
                                          <p:spTgt spid="163"/>
                                        </p:tgtEl>
                                        <p:attrNameLst>
                                          <p:attrName>ppt_w</p:attrName>
                                        </p:attrNameLst>
                                      </p:cBhvr>
                                      <p:tavLst>
                                        <p:tav tm="0">
                                          <p:val>
                                            <p:fltVal val="0"/>
                                          </p:val>
                                        </p:tav>
                                        <p:tav tm="100000">
                                          <p:val>
                                            <p:strVal val="#ppt_w"/>
                                          </p:val>
                                        </p:tav>
                                      </p:tavLst>
                                    </p:anim>
                                    <p:anim calcmode="lin" valueType="num">
                                      <p:cBhvr>
                                        <p:cTn id="94" dur="300" fill="hold"/>
                                        <p:tgtEl>
                                          <p:spTgt spid="163"/>
                                        </p:tgtEl>
                                        <p:attrNameLst>
                                          <p:attrName>ppt_h</p:attrName>
                                        </p:attrNameLst>
                                      </p:cBhvr>
                                      <p:tavLst>
                                        <p:tav tm="0">
                                          <p:val>
                                            <p:fltVal val="0"/>
                                          </p:val>
                                        </p:tav>
                                        <p:tav tm="100000">
                                          <p:val>
                                            <p:strVal val="#ppt_h"/>
                                          </p:val>
                                        </p:tav>
                                      </p:tavLst>
                                    </p:anim>
                                    <p:animEffect transition="in" filter="fade">
                                      <p:cBhvr>
                                        <p:cTn id="95" dur="300"/>
                                        <p:tgtEl>
                                          <p:spTgt spid="163"/>
                                        </p:tgtEl>
                                      </p:cBhvr>
                                    </p:animEffect>
                                  </p:childTnLst>
                                </p:cTn>
                              </p:par>
                            </p:childTnLst>
                          </p:cTn>
                        </p:par>
                        <p:par>
                          <p:cTn id="96" fill="hold">
                            <p:stCondLst>
                              <p:cond delay="8000"/>
                            </p:stCondLst>
                            <p:childTnLst>
                              <p:par>
                                <p:cTn id="97" presetID="2" presetClass="entr" presetSubtype="8" fill="hold" grpId="0" nodeType="afterEffect">
                                  <p:stCondLst>
                                    <p:cond delay="0"/>
                                  </p:stCondLst>
                                  <p:childTnLst>
                                    <p:set>
                                      <p:cBhvr>
                                        <p:cTn id="98" dur="1" fill="hold">
                                          <p:stCondLst>
                                            <p:cond delay="0"/>
                                          </p:stCondLst>
                                        </p:cTn>
                                        <p:tgtEl>
                                          <p:spTgt spid="88"/>
                                        </p:tgtEl>
                                        <p:attrNameLst>
                                          <p:attrName>style.visibility</p:attrName>
                                        </p:attrNameLst>
                                      </p:cBhvr>
                                      <p:to>
                                        <p:strVal val="visible"/>
                                      </p:to>
                                    </p:set>
                                    <p:anim calcmode="lin" valueType="num">
                                      <p:cBhvr additive="base">
                                        <p:cTn id="99" dur="300" fill="hold"/>
                                        <p:tgtEl>
                                          <p:spTgt spid="88"/>
                                        </p:tgtEl>
                                        <p:attrNameLst>
                                          <p:attrName>ppt_x</p:attrName>
                                        </p:attrNameLst>
                                      </p:cBhvr>
                                      <p:tavLst>
                                        <p:tav tm="0">
                                          <p:val>
                                            <p:strVal val="0-#ppt_w/2"/>
                                          </p:val>
                                        </p:tav>
                                        <p:tav tm="100000">
                                          <p:val>
                                            <p:strVal val="#ppt_x"/>
                                          </p:val>
                                        </p:tav>
                                      </p:tavLst>
                                    </p:anim>
                                    <p:anim calcmode="lin" valueType="num">
                                      <p:cBhvr additive="base">
                                        <p:cTn id="100" dur="300" fill="hold"/>
                                        <p:tgtEl>
                                          <p:spTgt spid="88"/>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16" fill="hold" nodeType="afterEffect">
                                  <p:stCondLst>
                                    <p:cond delay="0"/>
                                  </p:stCondLst>
                                  <p:childTnLst>
                                    <p:set>
                                      <p:cBhvr>
                                        <p:cTn id="103" dur="1" fill="hold">
                                          <p:stCondLst>
                                            <p:cond delay="0"/>
                                          </p:stCondLst>
                                        </p:cTn>
                                        <p:tgtEl>
                                          <p:spTgt spid="155"/>
                                        </p:tgtEl>
                                        <p:attrNameLst>
                                          <p:attrName>style.visibility</p:attrName>
                                        </p:attrNameLst>
                                      </p:cBhvr>
                                      <p:to>
                                        <p:strVal val="visible"/>
                                      </p:to>
                                    </p:set>
                                    <p:anim calcmode="lin" valueType="num">
                                      <p:cBhvr>
                                        <p:cTn id="104" dur="300" fill="hold"/>
                                        <p:tgtEl>
                                          <p:spTgt spid="155"/>
                                        </p:tgtEl>
                                        <p:attrNameLst>
                                          <p:attrName>ppt_w</p:attrName>
                                        </p:attrNameLst>
                                      </p:cBhvr>
                                      <p:tavLst>
                                        <p:tav tm="0">
                                          <p:val>
                                            <p:fltVal val="0"/>
                                          </p:val>
                                        </p:tav>
                                        <p:tav tm="100000">
                                          <p:val>
                                            <p:strVal val="#ppt_w"/>
                                          </p:val>
                                        </p:tav>
                                      </p:tavLst>
                                    </p:anim>
                                    <p:anim calcmode="lin" valueType="num">
                                      <p:cBhvr>
                                        <p:cTn id="105" dur="300" fill="hold"/>
                                        <p:tgtEl>
                                          <p:spTgt spid="155"/>
                                        </p:tgtEl>
                                        <p:attrNameLst>
                                          <p:attrName>ppt_h</p:attrName>
                                        </p:attrNameLst>
                                      </p:cBhvr>
                                      <p:tavLst>
                                        <p:tav tm="0">
                                          <p:val>
                                            <p:fltVal val="0"/>
                                          </p:val>
                                        </p:tav>
                                        <p:tav tm="100000">
                                          <p:val>
                                            <p:strVal val="#ppt_h"/>
                                          </p:val>
                                        </p:tav>
                                      </p:tavLst>
                                    </p:anim>
                                    <p:animEffect transition="in" filter="fade">
                                      <p:cBhvr>
                                        <p:cTn id="106" dur="300"/>
                                        <p:tgtEl>
                                          <p:spTgt spid="155"/>
                                        </p:tgtEl>
                                      </p:cBhvr>
                                    </p:animEffect>
                                  </p:childTnLst>
                                </p:cTn>
                              </p:par>
                            </p:childTnLst>
                          </p:cTn>
                        </p:par>
                        <p:par>
                          <p:cTn id="107" fill="hold">
                            <p:stCondLst>
                              <p:cond delay="9000"/>
                            </p:stCondLst>
                            <p:childTnLst>
                              <p:par>
                                <p:cTn id="108" presetID="2" presetClass="entr" presetSubtype="2" fill="hold" grpId="0" nodeType="afterEffect">
                                  <p:stCondLst>
                                    <p:cond delay="0"/>
                                  </p:stCondLst>
                                  <p:childTnLst>
                                    <p:set>
                                      <p:cBhvr>
                                        <p:cTn id="109" dur="1" fill="hold">
                                          <p:stCondLst>
                                            <p:cond delay="0"/>
                                          </p:stCondLst>
                                        </p:cTn>
                                        <p:tgtEl>
                                          <p:spTgt spid="91"/>
                                        </p:tgtEl>
                                        <p:attrNameLst>
                                          <p:attrName>style.visibility</p:attrName>
                                        </p:attrNameLst>
                                      </p:cBhvr>
                                      <p:to>
                                        <p:strVal val="visible"/>
                                      </p:to>
                                    </p:set>
                                    <p:anim calcmode="lin" valueType="num">
                                      <p:cBhvr additive="base">
                                        <p:cTn id="110" dur="300" fill="hold"/>
                                        <p:tgtEl>
                                          <p:spTgt spid="91"/>
                                        </p:tgtEl>
                                        <p:attrNameLst>
                                          <p:attrName>ppt_x</p:attrName>
                                        </p:attrNameLst>
                                      </p:cBhvr>
                                      <p:tavLst>
                                        <p:tav tm="0">
                                          <p:val>
                                            <p:strVal val="1+#ppt_w/2"/>
                                          </p:val>
                                        </p:tav>
                                        <p:tav tm="100000">
                                          <p:val>
                                            <p:strVal val="#ppt_x"/>
                                          </p:val>
                                        </p:tav>
                                      </p:tavLst>
                                    </p:anim>
                                    <p:anim calcmode="lin" valueType="num">
                                      <p:cBhvr additive="base">
                                        <p:cTn id="111" dur="3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p:bldP spid="87" grpId="0"/>
      <p:bldP spid="88" grpId="0"/>
      <p:bldP spid="89" grpId="0"/>
      <p:bldP spid="90" grpId="0"/>
      <p:bldP spid="91"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5400000">
            <a:off x="3675126" y="-391598"/>
            <a:ext cx="4885525" cy="12235776"/>
          </a:xfrm>
          <a:prstGeom prst="rect">
            <a:avLst/>
          </a:prstGeom>
        </p:spPr>
      </p:pic>
      <p:sp>
        <p:nvSpPr>
          <p:cNvPr id="20" name="PA_文本框 19"/>
          <p:cNvSpPr txBox="1"/>
          <p:nvPr>
            <p:custDataLst>
              <p:tags r:id="rId1"/>
            </p:custDataLst>
          </p:nvPr>
        </p:nvSpPr>
        <p:spPr>
          <a:xfrm>
            <a:off x="4351932" y="2299803"/>
            <a:ext cx="3877985" cy="830997"/>
          </a:xfrm>
          <a:prstGeom prst="rect">
            <a:avLst/>
          </a:prstGeom>
          <a:noFill/>
        </p:spPr>
        <p:txBody>
          <a:bodyPr wrap="none" rtlCol="0">
            <a:spAutoFit/>
          </a:bodyPr>
          <a:lstStyle/>
          <a:p>
            <a:pPr algn="ctr"/>
            <a:r>
              <a:rPr lang="zh-CN" altLang="en-US" sz="4800" b="1" dirty="0">
                <a:ln w="12700">
                  <a:noFill/>
                  <a:prstDash val="solid"/>
                </a:ln>
                <a:solidFill>
                  <a:srgbClr val="4F91A0"/>
                </a:solidFill>
                <a:latin typeface="+mn-ea"/>
                <a:ea typeface="+mn-ea"/>
                <a:cs typeface="+mn-ea"/>
              </a:rPr>
              <a:t>感谢一路有你</a:t>
            </a:r>
          </a:p>
        </p:txBody>
      </p:sp>
      <p:sp>
        <p:nvSpPr>
          <p:cNvPr id="22" name="PA_矩形 21"/>
          <p:cNvSpPr/>
          <p:nvPr>
            <p:custDataLst>
              <p:tags r:id="rId2"/>
            </p:custDataLst>
          </p:nvPr>
        </p:nvSpPr>
        <p:spPr>
          <a:xfrm>
            <a:off x="4292621" y="3095741"/>
            <a:ext cx="3996607" cy="338554"/>
          </a:xfrm>
          <a:prstGeom prst="rect">
            <a:avLst/>
          </a:prstGeom>
        </p:spPr>
        <p:txBody>
          <a:bodyPr wrap="none">
            <a:spAutoFit/>
          </a:bodyPr>
          <a:lstStyle/>
          <a:p>
            <a:pPr algn="ctr"/>
            <a:r>
              <a:rPr lang="zh-CN" altLang="en-US" sz="1600" dirty="0">
                <a:solidFill>
                  <a:srgbClr val="4F91A0"/>
                </a:solidFill>
                <a:latin typeface="+mn-ea"/>
                <a:ea typeface="+mn-ea"/>
                <a:cs typeface="+mn-ea"/>
              </a:rPr>
              <a:t>工作计划 </a:t>
            </a:r>
            <a:r>
              <a:rPr lang="en-US" altLang="zh-CN" sz="1600" dirty="0">
                <a:solidFill>
                  <a:srgbClr val="4F91A0"/>
                </a:solidFill>
                <a:latin typeface="+mn-ea"/>
                <a:ea typeface="+mn-ea"/>
                <a:cs typeface="+mn-ea"/>
              </a:rPr>
              <a:t>| </a:t>
            </a:r>
            <a:r>
              <a:rPr lang="zh-CN" altLang="en-US" sz="1600" dirty="0">
                <a:solidFill>
                  <a:srgbClr val="4F91A0"/>
                </a:solidFill>
                <a:latin typeface="+mn-ea"/>
                <a:ea typeface="+mn-ea"/>
                <a:cs typeface="+mn-ea"/>
              </a:rPr>
              <a:t>指标汇报 </a:t>
            </a:r>
            <a:r>
              <a:rPr lang="en-US" altLang="zh-CN" sz="1600" dirty="0">
                <a:solidFill>
                  <a:srgbClr val="4F91A0"/>
                </a:solidFill>
                <a:latin typeface="+mn-ea"/>
                <a:ea typeface="+mn-ea"/>
                <a:cs typeface="+mn-ea"/>
              </a:rPr>
              <a:t>| </a:t>
            </a:r>
            <a:r>
              <a:rPr lang="zh-CN" altLang="en-US" sz="1600" dirty="0">
                <a:solidFill>
                  <a:srgbClr val="4F91A0"/>
                </a:solidFill>
                <a:latin typeface="+mn-ea"/>
                <a:ea typeface="+mn-ea"/>
                <a:cs typeface="+mn-ea"/>
              </a:rPr>
              <a:t>总结汇报 </a:t>
            </a:r>
            <a:r>
              <a:rPr lang="en-US" altLang="zh-CN" sz="1600" dirty="0">
                <a:solidFill>
                  <a:srgbClr val="4F91A0"/>
                </a:solidFill>
                <a:latin typeface="+mn-ea"/>
                <a:ea typeface="+mn-ea"/>
                <a:cs typeface="+mn-ea"/>
              </a:rPr>
              <a:t>| </a:t>
            </a:r>
            <a:r>
              <a:rPr lang="zh-CN" altLang="en-US" sz="1600" dirty="0">
                <a:solidFill>
                  <a:srgbClr val="4F91A0"/>
                </a:solidFill>
                <a:latin typeface="+mn-ea"/>
                <a:ea typeface="+mn-ea"/>
                <a:cs typeface="+mn-ea"/>
              </a:rPr>
              <a:t>年度总结</a:t>
            </a:r>
          </a:p>
        </p:txBody>
      </p:sp>
      <p:sp>
        <p:nvSpPr>
          <p:cNvPr id="23" name="PA_矩形 22"/>
          <p:cNvSpPr/>
          <p:nvPr>
            <p:custDataLst>
              <p:tags r:id="rId3"/>
            </p:custDataLst>
          </p:nvPr>
        </p:nvSpPr>
        <p:spPr>
          <a:xfrm>
            <a:off x="3244512" y="3372488"/>
            <a:ext cx="6092825" cy="600164"/>
          </a:xfrm>
          <a:prstGeom prst="rect">
            <a:avLst/>
          </a:prstGeom>
        </p:spPr>
        <p:txBody>
          <a:bodyPr>
            <a:spAutoFit/>
          </a:bodyPr>
          <a:lstStyle/>
          <a:p>
            <a:pPr algn="ctr"/>
            <a:r>
              <a:rPr lang="en-US" altLang="zh-CN" sz="1100" dirty="0">
                <a:solidFill>
                  <a:schemeClr val="tx1">
                    <a:lumMod val="75000"/>
                    <a:lumOff val="25000"/>
                  </a:schemeClr>
                </a:solidFill>
                <a:latin typeface="+mn-ea"/>
                <a:ea typeface="+mn-ea"/>
                <a:cs typeface="+mn-ea"/>
              </a:rPr>
              <a:t>Your content to play here, or through your copy, paste in this box, and select only </a:t>
            </a:r>
          </a:p>
          <a:p>
            <a:pPr algn="ctr"/>
            <a:r>
              <a:rPr lang="en-US" altLang="zh-CN" sz="1100" dirty="0">
                <a:solidFill>
                  <a:schemeClr val="tx1">
                    <a:lumMod val="75000"/>
                    <a:lumOff val="25000"/>
                  </a:schemeClr>
                </a:solidFill>
                <a:latin typeface="+mn-ea"/>
                <a:ea typeface="+mn-ea"/>
                <a:cs typeface="+mn-ea"/>
              </a:rPr>
              <a:t>the text. Your content to play here, or through your copy, paste in </a:t>
            </a:r>
          </a:p>
          <a:p>
            <a:pPr algn="ctr"/>
            <a:r>
              <a:rPr lang="en-US" altLang="zh-CN" sz="1100" dirty="0">
                <a:solidFill>
                  <a:schemeClr val="tx1">
                    <a:lumMod val="75000"/>
                    <a:lumOff val="25000"/>
                  </a:schemeClr>
                </a:solidFill>
                <a:latin typeface="+mn-ea"/>
                <a:ea typeface="+mn-ea"/>
                <a:cs typeface="+mn-ea"/>
              </a:rPr>
              <a:t>this box, and select only the text.</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200"/>
                                        <p:tgtEl>
                                          <p:spTgt spid="3"/>
                                        </p:tgtEl>
                                      </p:cBhvr>
                                    </p:animEffect>
                                  </p:childTnLst>
                                </p:cTn>
                              </p:par>
                            </p:childTnLst>
                          </p:cTn>
                        </p:par>
                        <p:par>
                          <p:cTn id="8" fill="hold">
                            <p:stCondLst>
                              <p:cond delay="1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20"/>
                                        </p:tgtEl>
                                        <p:attrNameLst>
                                          <p:attrName>style.visibility</p:attrName>
                                        </p:attrNameLst>
                                      </p:cBhvr>
                                      <p:to>
                                        <p:strVal val="visible"/>
                                      </p:to>
                                    </p:set>
                                    <p:anim calcmode="lin" valueType="num">
                                      <p:cBhvr>
                                        <p:cTn id="11" dur="800" fill="hold"/>
                                        <p:tgtEl>
                                          <p:spTgt spid="20"/>
                                        </p:tgtEl>
                                        <p:attrNameLst>
                                          <p:attrName>ppt_x</p:attrName>
                                        </p:attrNameLst>
                                      </p:cBhvr>
                                      <p:tavLst>
                                        <p:tav tm="0">
                                          <p:val>
                                            <p:strVal val="#ppt_x"/>
                                          </p:val>
                                        </p:tav>
                                        <p:tav tm="50000">
                                          <p:val>
                                            <p:strVal val="#ppt_x+.1"/>
                                          </p:val>
                                        </p:tav>
                                        <p:tav tm="100000">
                                          <p:val>
                                            <p:strVal val="#ppt_x"/>
                                          </p:val>
                                        </p:tav>
                                      </p:tavLst>
                                    </p:anim>
                                    <p:anim calcmode="lin" valueType="num">
                                      <p:cBhvr>
                                        <p:cTn id="12" dur="800" fill="hold"/>
                                        <p:tgtEl>
                                          <p:spTgt spid="20"/>
                                        </p:tgtEl>
                                        <p:attrNameLst>
                                          <p:attrName>ppt_y</p:attrName>
                                        </p:attrNameLst>
                                      </p:cBhvr>
                                      <p:tavLst>
                                        <p:tav tm="0">
                                          <p:val>
                                            <p:strVal val="#ppt_y"/>
                                          </p:val>
                                        </p:tav>
                                        <p:tav tm="100000">
                                          <p:val>
                                            <p:strVal val="#ppt_y"/>
                                          </p:val>
                                        </p:tav>
                                      </p:tavLst>
                                    </p:anim>
                                    <p:anim calcmode="lin" valueType="num">
                                      <p:cBhvr>
                                        <p:cTn id="13" dur="800" fill="hold"/>
                                        <p:tgtEl>
                                          <p:spTgt spid="20"/>
                                        </p:tgtEl>
                                        <p:attrNameLst>
                                          <p:attrName>ppt_h</p:attrName>
                                        </p:attrNameLst>
                                      </p:cBhvr>
                                      <p:tavLst>
                                        <p:tav tm="0">
                                          <p:val>
                                            <p:strVal val="#ppt_h/10"/>
                                          </p:val>
                                        </p:tav>
                                        <p:tav tm="50000">
                                          <p:val>
                                            <p:strVal val="#ppt_h+.01"/>
                                          </p:val>
                                        </p:tav>
                                        <p:tav tm="100000">
                                          <p:val>
                                            <p:strVal val="#ppt_h"/>
                                          </p:val>
                                        </p:tav>
                                      </p:tavLst>
                                    </p:anim>
                                    <p:anim calcmode="lin" valueType="num">
                                      <p:cBhvr>
                                        <p:cTn id="14" dur="800" fill="hold"/>
                                        <p:tgtEl>
                                          <p:spTgt spid="20"/>
                                        </p:tgtEl>
                                        <p:attrNameLst>
                                          <p:attrName>ppt_w</p:attrName>
                                        </p:attrNameLst>
                                      </p:cBhvr>
                                      <p:tavLst>
                                        <p:tav tm="0">
                                          <p:val>
                                            <p:strVal val="#ppt_w/10"/>
                                          </p:val>
                                        </p:tav>
                                        <p:tav tm="50000">
                                          <p:val>
                                            <p:strVal val="#ppt_w+.01"/>
                                          </p:val>
                                        </p:tav>
                                        <p:tav tm="100000">
                                          <p:val>
                                            <p:strVal val="#ppt_w"/>
                                          </p:val>
                                        </p:tav>
                                      </p:tavLst>
                                    </p:anim>
                                    <p:animEffect transition="in" filter="fade">
                                      <p:cBhvr>
                                        <p:cTn id="15" dur="800" tmFilter="0,0; .5, 1; 1, 1"/>
                                        <p:tgtEl>
                                          <p:spTgt spid="20"/>
                                        </p:tgtEl>
                                      </p:cBhvr>
                                    </p:animEffect>
                                  </p:childTnLst>
                                </p:cTn>
                              </p:par>
                            </p:childTnLst>
                          </p:cTn>
                        </p:par>
                        <p:par>
                          <p:cTn id="16" fill="hold">
                            <p:stCondLst>
                              <p:cond delay="1200"/>
                            </p:stCondLst>
                            <p:childTnLst>
                              <p:par>
                                <p:cTn id="17" presetID="16" presetClass="entr" presetSubtype="37" fill="hold" grpId="0" nodeType="after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barn(outVertical)">
                                      <p:cBhvr>
                                        <p:cTn id="19" dur="1000"/>
                                        <p:tgtEl>
                                          <p:spTgt spid="22"/>
                                        </p:tgtEl>
                                      </p:cBhvr>
                                    </p:animEffect>
                                  </p:childTnLst>
                                </p:cTn>
                              </p:par>
                            </p:childTnLst>
                          </p:cTn>
                        </p:par>
                        <p:par>
                          <p:cTn id="20" fill="hold">
                            <p:stCondLst>
                              <p:cond delay="2200"/>
                            </p:stCondLst>
                            <p:childTnLst>
                              <p:par>
                                <p:cTn id="21" presetID="22" presetClass="entr" presetSubtype="8" fill="hold" grpId="0"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wipe(left)">
                                      <p:cBhvr>
                                        <p:cTn id="23" dur="12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文本框 27"/>
          <p:cNvSpPr txBox="1"/>
          <p:nvPr/>
        </p:nvSpPr>
        <p:spPr>
          <a:xfrm>
            <a:off x="2937975" y="1498563"/>
            <a:ext cx="4660490" cy="3770263"/>
          </a:xfrm>
          <a:prstGeom prst="rect">
            <a:avLst/>
          </a:prstGeom>
          <a:noFill/>
        </p:spPr>
        <p:txBody>
          <a:bodyPr>
            <a:spAutoFit/>
          </a:bodyPr>
          <a:lstStyle/>
          <a:p>
            <a:pPr fontAlgn="auto">
              <a:spcBef>
                <a:spcPts val="0"/>
              </a:spcBef>
              <a:spcAft>
                <a:spcPts val="0"/>
              </a:spcAft>
              <a:defRPr/>
            </a:pPr>
            <a:r>
              <a:rPr lang="en-US" altLang="zh-CN" sz="23900" dirty="0">
                <a:solidFill>
                  <a:schemeClr val="tx1">
                    <a:alpha val="3000"/>
                  </a:schemeClr>
                </a:solidFill>
                <a:latin typeface="Arial Black" panose="020B0A04020102020204" pitchFamily="34" charset="0"/>
                <a:ea typeface="+mn-ea"/>
                <a:cs typeface="+mn-ea"/>
              </a:rPr>
              <a:t>01</a:t>
            </a:r>
            <a:endParaRPr lang="zh-CN" altLang="en-US" sz="23900" dirty="0">
              <a:solidFill>
                <a:schemeClr val="tx1">
                  <a:alpha val="3000"/>
                </a:schemeClr>
              </a:solidFill>
              <a:latin typeface="Arial Black" panose="020B0A04020102020204" pitchFamily="34" charset="0"/>
              <a:ea typeface="+mn-ea"/>
              <a:cs typeface="+mn-ea"/>
            </a:endParaRPr>
          </a:p>
        </p:txBody>
      </p:sp>
      <p:sp>
        <p:nvSpPr>
          <p:cNvPr id="29" name="任意多边形 28"/>
          <p:cNvSpPr/>
          <p:nvPr/>
        </p:nvSpPr>
        <p:spPr>
          <a:xfrm rot="16200000" flipV="1">
            <a:off x="-2489201" y="2408238"/>
            <a:ext cx="6259513" cy="1443038"/>
          </a:xfrm>
          <a:custGeom>
            <a:avLst/>
            <a:gdLst>
              <a:gd name="connsiteX0" fmla="*/ 6260239 w 6260239"/>
              <a:gd name="connsiteY0" fmla="*/ 1443042 h 1443042"/>
              <a:gd name="connsiteX1" fmla="*/ 6260239 w 6260239"/>
              <a:gd name="connsiteY1" fmla="*/ 1370077 h 1443042"/>
              <a:gd name="connsiteX2" fmla="*/ 3239468 w 6260239"/>
              <a:gd name="connsiteY2" fmla="*/ 0 h 1443042"/>
              <a:gd name="connsiteX3" fmla="*/ 0 w 6260239"/>
              <a:gd name="connsiteY3" fmla="*/ 1443042 h 1443042"/>
            </a:gdLst>
            <a:ahLst/>
            <a:cxnLst>
              <a:cxn ang="0">
                <a:pos x="connsiteX0" y="connsiteY0"/>
              </a:cxn>
              <a:cxn ang="0">
                <a:pos x="connsiteX1" y="connsiteY1"/>
              </a:cxn>
              <a:cxn ang="0">
                <a:pos x="connsiteX2" y="connsiteY2"/>
              </a:cxn>
              <a:cxn ang="0">
                <a:pos x="connsiteX3" y="connsiteY3"/>
              </a:cxn>
            </a:cxnLst>
            <a:rect l="l" t="t" r="r" b="b"/>
            <a:pathLst>
              <a:path w="6260239" h="1443042">
                <a:moveTo>
                  <a:pt x="6260239" y="1443042"/>
                </a:moveTo>
                <a:lnTo>
                  <a:pt x="6260239" y="1370077"/>
                </a:lnTo>
                <a:lnTo>
                  <a:pt x="3239468" y="0"/>
                </a:lnTo>
                <a:lnTo>
                  <a:pt x="0" y="1443042"/>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cs typeface="+mn-ea"/>
            </a:endParaRPr>
          </a:p>
        </p:txBody>
      </p:sp>
      <p:sp>
        <p:nvSpPr>
          <p:cNvPr id="27" name="任意多边形 26"/>
          <p:cNvSpPr/>
          <p:nvPr/>
        </p:nvSpPr>
        <p:spPr>
          <a:xfrm rot="16200000" flipV="1">
            <a:off x="-2557463" y="2938463"/>
            <a:ext cx="6396037" cy="1443038"/>
          </a:xfrm>
          <a:custGeom>
            <a:avLst/>
            <a:gdLst>
              <a:gd name="connsiteX0" fmla="*/ 6396518 w 6396518"/>
              <a:gd name="connsiteY0" fmla="*/ 1443041 h 1443041"/>
              <a:gd name="connsiteX1" fmla="*/ 3214875 w 6396518"/>
              <a:gd name="connsiteY1" fmla="*/ 0 h 1443041"/>
              <a:gd name="connsiteX2" fmla="*/ 0 w 6396518"/>
              <a:gd name="connsiteY2" fmla="*/ 1432086 h 1443041"/>
              <a:gd name="connsiteX3" fmla="*/ 0 w 6396518"/>
              <a:gd name="connsiteY3" fmla="*/ 1443041 h 1443041"/>
            </a:gdLst>
            <a:ahLst/>
            <a:cxnLst>
              <a:cxn ang="0">
                <a:pos x="connsiteX0" y="connsiteY0"/>
              </a:cxn>
              <a:cxn ang="0">
                <a:pos x="connsiteX1" y="connsiteY1"/>
              </a:cxn>
              <a:cxn ang="0">
                <a:pos x="connsiteX2" y="connsiteY2"/>
              </a:cxn>
              <a:cxn ang="0">
                <a:pos x="connsiteX3" y="connsiteY3"/>
              </a:cxn>
            </a:cxnLst>
            <a:rect l="l" t="t" r="r" b="b"/>
            <a:pathLst>
              <a:path w="6396518" h="1443041">
                <a:moveTo>
                  <a:pt x="6396518" y="1443041"/>
                </a:moveTo>
                <a:lnTo>
                  <a:pt x="3214875" y="0"/>
                </a:lnTo>
                <a:lnTo>
                  <a:pt x="0" y="1432086"/>
                </a:lnTo>
                <a:lnTo>
                  <a:pt x="0" y="1443041"/>
                </a:lnTo>
                <a:close/>
              </a:path>
            </a:pathLst>
          </a:custGeom>
          <a:solidFill>
            <a:srgbClr val="3A3A3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cs typeface="+mn-ea"/>
            </a:endParaRPr>
          </a:p>
        </p:txBody>
      </p:sp>
      <p:cxnSp>
        <p:nvCxnSpPr>
          <p:cNvPr id="9" name="直接连接符 8"/>
          <p:cNvCxnSpPr/>
          <p:nvPr/>
        </p:nvCxnSpPr>
        <p:spPr>
          <a:xfrm rot="16200000" flipV="1">
            <a:off x="-529431" y="638969"/>
            <a:ext cx="2419350" cy="1103312"/>
          </a:xfrm>
          <a:prstGeom prst="line">
            <a:avLst/>
          </a:prstGeom>
          <a:ln>
            <a:solidFill>
              <a:srgbClr val="3A3A3A"/>
            </a:solidFill>
          </a:ln>
        </p:spPr>
        <p:style>
          <a:lnRef idx="1">
            <a:schemeClr val="accent1"/>
          </a:lnRef>
          <a:fillRef idx="0">
            <a:schemeClr val="accent1"/>
          </a:fillRef>
          <a:effectRef idx="0">
            <a:schemeClr val="accent1"/>
          </a:effectRef>
          <a:fontRef idx="minor">
            <a:schemeClr val="tx1"/>
          </a:fontRef>
        </p:style>
      </p:cxnSp>
      <p:sp>
        <p:nvSpPr>
          <p:cNvPr id="11" name="文本框 10"/>
          <p:cNvSpPr txBox="1"/>
          <p:nvPr/>
        </p:nvSpPr>
        <p:spPr>
          <a:xfrm>
            <a:off x="3976260" y="3009900"/>
            <a:ext cx="1085554" cy="1015663"/>
          </a:xfrm>
          <a:prstGeom prst="rect">
            <a:avLst/>
          </a:prstGeom>
          <a:noFill/>
        </p:spPr>
        <p:txBody>
          <a:bodyPr wrap="none">
            <a:spAutoFit/>
          </a:bodyPr>
          <a:lstStyle/>
          <a:p>
            <a:pPr fontAlgn="auto">
              <a:spcBef>
                <a:spcPts val="0"/>
              </a:spcBef>
              <a:spcAft>
                <a:spcPts val="0"/>
              </a:spcAft>
              <a:defRPr/>
            </a:pPr>
            <a:r>
              <a:rPr lang="en-US" altLang="zh-CN" sz="6000" dirty="0">
                <a:solidFill>
                  <a:schemeClr val="tx1">
                    <a:lumMod val="65000"/>
                    <a:lumOff val="35000"/>
                  </a:schemeClr>
                </a:solidFill>
                <a:latin typeface="+mn-ea"/>
                <a:ea typeface="+mn-ea"/>
                <a:cs typeface="+mn-ea"/>
              </a:rPr>
              <a:t>01</a:t>
            </a:r>
            <a:endParaRPr lang="zh-CN" altLang="en-US" sz="6000" dirty="0">
              <a:solidFill>
                <a:schemeClr val="tx1">
                  <a:lumMod val="65000"/>
                  <a:lumOff val="35000"/>
                </a:schemeClr>
              </a:solidFill>
              <a:latin typeface="+mn-ea"/>
              <a:ea typeface="+mn-ea"/>
              <a:cs typeface="+mn-ea"/>
            </a:endParaRPr>
          </a:p>
        </p:txBody>
      </p:sp>
      <p:sp>
        <p:nvSpPr>
          <p:cNvPr id="8199" name="矩形 12"/>
          <p:cNvSpPr>
            <a:spLocks noChangeArrowheads="1"/>
          </p:cNvSpPr>
          <p:nvPr/>
        </p:nvSpPr>
        <p:spPr bwMode="auto">
          <a:xfrm>
            <a:off x="5226202" y="2645208"/>
            <a:ext cx="233910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800" b="1" dirty="0">
                <a:solidFill>
                  <a:schemeClr val="tx2"/>
                </a:solidFill>
                <a:latin typeface="+mn-ea"/>
                <a:ea typeface="+mn-ea"/>
                <a:cs typeface="+mn-ea"/>
              </a:rPr>
              <a:t>年度工作概述</a:t>
            </a:r>
          </a:p>
        </p:txBody>
      </p:sp>
      <p:sp>
        <p:nvSpPr>
          <p:cNvPr id="8200" name="文本框 13"/>
          <p:cNvSpPr txBox="1">
            <a:spLocks noChangeArrowheads="1"/>
          </p:cNvSpPr>
          <p:nvPr/>
        </p:nvSpPr>
        <p:spPr bwMode="auto">
          <a:xfrm>
            <a:off x="5192580" y="3101975"/>
            <a:ext cx="41021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just" eaLnBrk="1" hangingPunct="1"/>
            <a:r>
              <a:rPr lang="en-US" altLang="zh-CN" sz="1200">
                <a:latin typeface="Calibri Light" panose="020F0302020204030204" pitchFamily="34" charset="0"/>
                <a:ea typeface="+mn-ea"/>
                <a:cs typeface="+mn-ea"/>
              </a:rPr>
              <a:t>Do onething at a time, and do well. Never forget to say “thanks”. Keep on going never give up. Whatever is worth doing is worth doing well. Believe in yourself. Believe in yourself. Action speak louder than words.</a:t>
            </a:r>
            <a:endParaRPr lang="zh-CN" altLang="en-US" b="1">
              <a:solidFill>
                <a:srgbClr val="3A3A3A"/>
              </a:solidFill>
              <a:latin typeface="Calibri Light" panose="020F0302020204030204" pitchFamily="34" charset="0"/>
              <a:ea typeface="+mn-ea"/>
              <a:cs typeface="+mn-ea"/>
            </a:endParaRPr>
          </a:p>
        </p:txBody>
      </p:sp>
      <p:cxnSp>
        <p:nvCxnSpPr>
          <p:cNvPr id="16" name="直接连接符 15"/>
          <p:cNvCxnSpPr/>
          <p:nvPr/>
        </p:nvCxnSpPr>
        <p:spPr>
          <a:xfrm>
            <a:off x="5062405" y="2797175"/>
            <a:ext cx="0" cy="1425575"/>
          </a:xfrm>
          <a:prstGeom prst="line">
            <a:avLst/>
          </a:prstGeom>
          <a:ln>
            <a:solidFill>
              <a:srgbClr val="3A3A3A"/>
            </a:solidFill>
          </a:ln>
        </p:spPr>
        <p:style>
          <a:lnRef idx="1">
            <a:schemeClr val="accent1"/>
          </a:lnRef>
          <a:fillRef idx="0">
            <a:schemeClr val="accent1"/>
          </a:fillRef>
          <a:effectRef idx="0">
            <a:schemeClr val="accent1"/>
          </a:effectRef>
          <a:fontRef idx="minor">
            <a:schemeClr val="tx1"/>
          </a:fontRef>
        </p:style>
      </p:cxnSp>
      <p:sp>
        <p:nvSpPr>
          <p:cNvPr id="17" name="圆角矩形 16"/>
          <p:cNvSpPr/>
          <p:nvPr/>
        </p:nvSpPr>
        <p:spPr>
          <a:xfrm>
            <a:off x="7446830" y="3852863"/>
            <a:ext cx="1730375" cy="271462"/>
          </a:xfrm>
          <a:prstGeom prst="roundRect">
            <a:avLst>
              <a:gd name="adj" fmla="val 5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cs typeface="+mn-ea"/>
            </a:endParaRPr>
          </a:p>
        </p:txBody>
      </p:sp>
      <p:sp>
        <p:nvSpPr>
          <p:cNvPr id="33" name="任意多边形 32"/>
          <p:cNvSpPr/>
          <p:nvPr/>
        </p:nvSpPr>
        <p:spPr>
          <a:xfrm rot="2700000">
            <a:off x="11716544" y="3017044"/>
            <a:ext cx="950913" cy="949325"/>
          </a:xfrm>
          <a:custGeom>
            <a:avLst/>
            <a:gdLst>
              <a:gd name="connsiteX0" fmla="*/ 0 w 950633"/>
              <a:gd name="connsiteY0" fmla="*/ 0 h 950633"/>
              <a:gd name="connsiteX1" fmla="*/ 950633 w 950633"/>
              <a:gd name="connsiteY1" fmla="*/ 950633 h 950633"/>
              <a:gd name="connsiteX2" fmla="*/ 0 w 950633"/>
              <a:gd name="connsiteY2" fmla="*/ 950633 h 950633"/>
            </a:gdLst>
            <a:ahLst/>
            <a:cxnLst>
              <a:cxn ang="0">
                <a:pos x="connsiteX0" y="connsiteY0"/>
              </a:cxn>
              <a:cxn ang="0">
                <a:pos x="connsiteX1" y="connsiteY1"/>
              </a:cxn>
              <a:cxn ang="0">
                <a:pos x="connsiteX2" y="connsiteY2"/>
              </a:cxn>
            </a:cxnLst>
            <a:rect l="l" t="t" r="r" b="b"/>
            <a:pathLst>
              <a:path w="950633" h="950633">
                <a:moveTo>
                  <a:pt x="0" y="0"/>
                </a:moveTo>
                <a:lnTo>
                  <a:pt x="950633" y="950633"/>
                </a:lnTo>
                <a:lnTo>
                  <a:pt x="0" y="95063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cs typeface="+mn-ea"/>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decel="10000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fill="hold"/>
                                        <p:tgtEl>
                                          <p:spTgt spid="29"/>
                                        </p:tgtEl>
                                        <p:attrNameLst>
                                          <p:attrName>ppt_x</p:attrName>
                                        </p:attrNameLst>
                                      </p:cBhvr>
                                      <p:tavLst>
                                        <p:tav tm="0">
                                          <p:val>
                                            <p:strVal val="0-#ppt_w/2"/>
                                          </p:val>
                                        </p:tav>
                                        <p:tav tm="100000">
                                          <p:val>
                                            <p:strVal val="#ppt_x"/>
                                          </p:val>
                                        </p:tav>
                                      </p:tavLst>
                                    </p:anim>
                                    <p:anim calcmode="lin" valueType="num">
                                      <p:cBhvr additive="base">
                                        <p:cTn id="8" dur="500" fill="hold"/>
                                        <p:tgtEl>
                                          <p:spTgt spid="29"/>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200"/>
                                  </p:stCondLst>
                                  <p:childTnLst>
                                    <p:set>
                                      <p:cBhvr>
                                        <p:cTn id="10" dur="1" fill="hold">
                                          <p:stCondLst>
                                            <p:cond delay="0"/>
                                          </p:stCondLst>
                                        </p:cTn>
                                        <p:tgtEl>
                                          <p:spTgt spid="27"/>
                                        </p:tgtEl>
                                        <p:attrNameLst>
                                          <p:attrName>style.visibility</p:attrName>
                                        </p:attrNameLst>
                                      </p:cBhvr>
                                      <p:to>
                                        <p:strVal val="visible"/>
                                      </p:to>
                                    </p:set>
                                    <p:anim calcmode="lin" valueType="num">
                                      <p:cBhvr additive="base">
                                        <p:cTn id="11" dur="500" fill="hold"/>
                                        <p:tgtEl>
                                          <p:spTgt spid="27"/>
                                        </p:tgtEl>
                                        <p:attrNameLst>
                                          <p:attrName>ppt_x</p:attrName>
                                        </p:attrNameLst>
                                      </p:cBhvr>
                                      <p:tavLst>
                                        <p:tav tm="0">
                                          <p:val>
                                            <p:strVal val="0-#ppt_w/2"/>
                                          </p:val>
                                        </p:tav>
                                        <p:tav tm="100000">
                                          <p:val>
                                            <p:strVal val="#ppt_x"/>
                                          </p:val>
                                        </p:tav>
                                      </p:tavLst>
                                    </p:anim>
                                    <p:anim calcmode="lin" valueType="num">
                                      <p:cBhvr additive="base">
                                        <p:cTn id="12" dur="500" fill="hold"/>
                                        <p:tgtEl>
                                          <p:spTgt spid="27"/>
                                        </p:tgtEl>
                                        <p:attrNameLst>
                                          <p:attrName>ppt_y</p:attrName>
                                        </p:attrNameLst>
                                      </p:cBhvr>
                                      <p:tavLst>
                                        <p:tav tm="0">
                                          <p:val>
                                            <p:strVal val="#ppt_y"/>
                                          </p:val>
                                        </p:tav>
                                        <p:tav tm="100000">
                                          <p:val>
                                            <p:strVal val="#ppt_y"/>
                                          </p:val>
                                        </p:tav>
                                      </p:tavLst>
                                    </p:anim>
                                  </p:childTnLst>
                                </p:cTn>
                              </p:par>
                              <p:par>
                                <p:cTn id="13" presetID="2" presetClass="entr" presetSubtype="8" decel="100000" fill="hold" nodeType="withEffect">
                                  <p:stCondLst>
                                    <p:cond delay="40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par>
                                <p:cTn id="17" presetID="2" presetClass="entr" presetSubtype="2" decel="100000" fill="hold" grpId="0" nodeType="withEffect">
                                  <p:stCondLst>
                                    <p:cond delay="600"/>
                                  </p:stCondLst>
                                  <p:childTnLst>
                                    <p:set>
                                      <p:cBhvr>
                                        <p:cTn id="18" dur="1" fill="hold">
                                          <p:stCondLst>
                                            <p:cond delay="0"/>
                                          </p:stCondLst>
                                        </p:cTn>
                                        <p:tgtEl>
                                          <p:spTgt spid="33"/>
                                        </p:tgtEl>
                                        <p:attrNameLst>
                                          <p:attrName>style.visibility</p:attrName>
                                        </p:attrNameLst>
                                      </p:cBhvr>
                                      <p:to>
                                        <p:strVal val="visible"/>
                                      </p:to>
                                    </p:set>
                                    <p:anim calcmode="lin" valueType="num">
                                      <p:cBhvr additive="base">
                                        <p:cTn id="19" dur="500" fill="hold"/>
                                        <p:tgtEl>
                                          <p:spTgt spid="33"/>
                                        </p:tgtEl>
                                        <p:attrNameLst>
                                          <p:attrName>ppt_x</p:attrName>
                                        </p:attrNameLst>
                                      </p:cBhvr>
                                      <p:tavLst>
                                        <p:tav tm="0">
                                          <p:val>
                                            <p:strVal val="1+#ppt_w/2"/>
                                          </p:val>
                                        </p:tav>
                                        <p:tav tm="100000">
                                          <p:val>
                                            <p:strVal val="#ppt_x"/>
                                          </p:val>
                                        </p:tav>
                                      </p:tavLst>
                                    </p:anim>
                                    <p:anim calcmode="lin" valueType="num">
                                      <p:cBhvr additive="base">
                                        <p:cTn id="20" dur="500" fill="hold"/>
                                        <p:tgtEl>
                                          <p:spTgt spid="33"/>
                                        </p:tgtEl>
                                        <p:attrNameLst>
                                          <p:attrName>ppt_y</p:attrName>
                                        </p:attrNameLst>
                                      </p:cBhvr>
                                      <p:tavLst>
                                        <p:tav tm="0">
                                          <p:val>
                                            <p:strVal val="#ppt_y"/>
                                          </p:val>
                                        </p:tav>
                                        <p:tav tm="100000">
                                          <p:val>
                                            <p:strVal val="#ppt_y"/>
                                          </p:val>
                                        </p:tav>
                                      </p:tavLst>
                                    </p:anim>
                                  </p:childTnLst>
                                </p:cTn>
                              </p:par>
                            </p:childTnLst>
                          </p:cTn>
                        </p:par>
                        <p:par>
                          <p:cTn id="21" fill="hold">
                            <p:stCondLst>
                              <p:cond delay="500"/>
                            </p:stCondLst>
                            <p:childTnLst>
                              <p:par>
                                <p:cTn id="22" presetID="53" presetClass="entr" presetSubtype="16"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500" fill="hold"/>
                                        <p:tgtEl>
                                          <p:spTgt spid="28"/>
                                        </p:tgtEl>
                                        <p:attrNameLst>
                                          <p:attrName>ppt_w</p:attrName>
                                        </p:attrNameLst>
                                      </p:cBhvr>
                                      <p:tavLst>
                                        <p:tav tm="0">
                                          <p:val>
                                            <p:fltVal val="0"/>
                                          </p:val>
                                        </p:tav>
                                        <p:tav tm="100000">
                                          <p:val>
                                            <p:strVal val="#ppt_w"/>
                                          </p:val>
                                        </p:tav>
                                      </p:tavLst>
                                    </p:anim>
                                    <p:anim calcmode="lin" valueType="num">
                                      <p:cBhvr>
                                        <p:cTn id="25" dur="500" fill="hold"/>
                                        <p:tgtEl>
                                          <p:spTgt spid="28"/>
                                        </p:tgtEl>
                                        <p:attrNameLst>
                                          <p:attrName>ppt_h</p:attrName>
                                        </p:attrNameLst>
                                      </p:cBhvr>
                                      <p:tavLst>
                                        <p:tav tm="0">
                                          <p:val>
                                            <p:fltVal val="0"/>
                                          </p:val>
                                        </p:tav>
                                        <p:tav tm="100000">
                                          <p:val>
                                            <p:strVal val="#ppt_h"/>
                                          </p:val>
                                        </p:tav>
                                      </p:tavLst>
                                    </p:anim>
                                    <p:animEffect transition="in" filter="fade">
                                      <p:cBhvr>
                                        <p:cTn id="26" dur="500"/>
                                        <p:tgtEl>
                                          <p:spTgt spid="28"/>
                                        </p:tgtEl>
                                      </p:cBhvr>
                                    </p:animEffect>
                                  </p:childTnLst>
                                </p:cTn>
                              </p:par>
                            </p:childTnLst>
                          </p:cTn>
                        </p:par>
                        <p:par>
                          <p:cTn id="27" fill="hold">
                            <p:stCondLst>
                              <p:cond delay="1000"/>
                            </p:stCondLst>
                            <p:childTnLst>
                              <p:par>
                                <p:cTn id="28" presetID="42" presetClass="entr" presetSubtype="0"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1000"/>
                                        <p:tgtEl>
                                          <p:spTgt spid="11"/>
                                        </p:tgtEl>
                                      </p:cBhvr>
                                    </p:animEffect>
                                    <p:anim calcmode="lin" valueType="num">
                                      <p:cBhvr>
                                        <p:cTn id="31" dur="1000" fill="hold"/>
                                        <p:tgtEl>
                                          <p:spTgt spid="11"/>
                                        </p:tgtEl>
                                        <p:attrNameLst>
                                          <p:attrName>ppt_x</p:attrName>
                                        </p:attrNameLst>
                                      </p:cBhvr>
                                      <p:tavLst>
                                        <p:tav tm="0">
                                          <p:val>
                                            <p:strVal val="#ppt_x"/>
                                          </p:val>
                                        </p:tav>
                                        <p:tav tm="100000">
                                          <p:val>
                                            <p:strVal val="#ppt_x"/>
                                          </p:val>
                                        </p:tav>
                                      </p:tavLst>
                                    </p:anim>
                                    <p:anim calcmode="lin" valueType="num">
                                      <p:cBhvr>
                                        <p:cTn id="32" dur="1000" fill="hold"/>
                                        <p:tgtEl>
                                          <p:spTgt spid="11"/>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fade">
                                      <p:cBhvr>
                                        <p:cTn id="35" dur="1000"/>
                                        <p:tgtEl>
                                          <p:spTgt spid="16"/>
                                        </p:tgtEl>
                                      </p:cBhvr>
                                    </p:animEffect>
                                    <p:anim calcmode="lin" valueType="num">
                                      <p:cBhvr>
                                        <p:cTn id="36" dur="1000" fill="hold"/>
                                        <p:tgtEl>
                                          <p:spTgt spid="16"/>
                                        </p:tgtEl>
                                        <p:attrNameLst>
                                          <p:attrName>ppt_x</p:attrName>
                                        </p:attrNameLst>
                                      </p:cBhvr>
                                      <p:tavLst>
                                        <p:tav tm="0">
                                          <p:val>
                                            <p:strVal val="#ppt_x"/>
                                          </p:val>
                                        </p:tav>
                                        <p:tav tm="100000">
                                          <p:val>
                                            <p:strVal val="#ppt_x"/>
                                          </p:val>
                                        </p:tav>
                                      </p:tavLst>
                                    </p:anim>
                                    <p:anim calcmode="lin" valueType="num">
                                      <p:cBhvr>
                                        <p:cTn id="37" dur="1000" fill="hold"/>
                                        <p:tgtEl>
                                          <p:spTgt spid="16"/>
                                        </p:tgtEl>
                                        <p:attrNameLst>
                                          <p:attrName>ppt_y</p:attrName>
                                        </p:attrNameLst>
                                      </p:cBhvr>
                                      <p:tavLst>
                                        <p:tav tm="0">
                                          <p:val>
                                            <p:strVal val="#ppt_y+.1"/>
                                          </p:val>
                                        </p:tav>
                                        <p:tav tm="100000">
                                          <p:val>
                                            <p:strVal val="#ppt_y"/>
                                          </p:val>
                                        </p:tav>
                                      </p:tavLst>
                                    </p:anim>
                                  </p:childTnLst>
                                </p:cTn>
                              </p:par>
                            </p:childTnLst>
                          </p:cTn>
                        </p:par>
                        <p:par>
                          <p:cTn id="38" fill="hold">
                            <p:stCondLst>
                              <p:cond delay="2000"/>
                            </p:stCondLst>
                            <p:childTnLst>
                              <p:par>
                                <p:cTn id="39" presetID="12" presetClass="entr" presetSubtype="8" fill="hold" grpId="0" nodeType="afterEffect">
                                  <p:stCondLst>
                                    <p:cond delay="0"/>
                                  </p:stCondLst>
                                  <p:childTnLst>
                                    <p:set>
                                      <p:cBhvr>
                                        <p:cTn id="40" dur="1" fill="hold">
                                          <p:stCondLst>
                                            <p:cond delay="0"/>
                                          </p:stCondLst>
                                        </p:cTn>
                                        <p:tgtEl>
                                          <p:spTgt spid="8199"/>
                                        </p:tgtEl>
                                        <p:attrNameLst>
                                          <p:attrName>style.visibility</p:attrName>
                                        </p:attrNameLst>
                                      </p:cBhvr>
                                      <p:to>
                                        <p:strVal val="visible"/>
                                      </p:to>
                                    </p:set>
                                    <p:anim calcmode="lin" valueType="num">
                                      <p:cBhvr additive="base">
                                        <p:cTn id="41" dur="500"/>
                                        <p:tgtEl>
                                          <p:spTgt spid="8199"/>
                                        </p:tgtEl>
                                        <p:attrNameLst>
                                          <p:attrName>ppt_x</p:attrName>
                                        </p:attrNameLst>
                                      </p:cBhvr>
                                      <p:tavLst>
                                        <p:tav tm="0">
                                          <p:val>
                                            <p:strVal val="#ppt_x-#ppt_w*1.125000"/>
                                          </p:val>
                                        </p:tav>
                                        <p:tav tm="100000">
                                          <p:val>
                                            <p:strVal val="#ppt_x"/>
                                          </p:val>
                                        </p:tav>
                                      </p:tavLst>
                                    </p:anim>
                                    <p:animEffect transition="in" filter="wipe(right)">
                                      <p:cBhvr>
                                        <p:cTn id="42" dur="500"/>
                                        <p:tgtEl>
                                          <p:spTgt spid="8199"/>
                                        </p:tgtEl>
                                      </p:cBhvr>
                                    </p:animEffect>
                                  </p:childTnLst>
                                </p:cTn>
                              </p:par>
                              <p:par>
                                <p:cTn id="43" presetID="12" presetClass="entr" presetSubtype="8" fill="hold" grpId="0" nodeType="withEffect">
                                  <p:stCondLst>
                                    <p:cond delay="400"/>
                                  </p:stCondLst>
                                  <p:childTnLst>
                                    <p:set>
                                      <p:cBhvr>
                                        <p:cTn id="44" dur="1" fill="hold">
                                          <p:stCondLst>
                                            <p:cond delay="0"/>
                                          </p:stCondLst>
                                        </p:cTn>
                                        <p:tgtEl>
                                          <p:spTgt spid="8200"/>
                                        </p:tgtEl>
                                        <p:attrNameLst>
                                          <p:attrName>style.visibility</p:attrName>
                                        </p:attrNameLst>
                                      </p:cBhvr>
                                      <p:to>
                                        <p:strVal val="visible"/>
                                      </p:to>
                                    </p:set>
                                    <p:anim calcmode="lin" valueType="num">
                                      <p:cBhvr additive="base">
                                        <p:cTn id="45" dur="500"/>
                                        <p:tgtEl>
                                          <p:spTgt spid="8200"/>
                                        </p:tgtEl>
                                        <p:attrNameLst>
                                          <p:attrName>ppt_x</p:attrName>
                                        </p:attrNameLst>
                                      </p:cBhvr>
                                      <p:tavLst>
                                        <p:tav tm="0">
                                          <p:val>
                                            <p:strVal val="#ppt_x-#ppt_w*1.125000"/>
                                          </p:val>
                                        </p:tav>
                                        <p:tav tm="100000">
                                          <p:val>
                                            <p:strVal val="#ppt_x"/>
                                          </p:val>
                                        </p:tav>
                                      </p:tavLst>
                                    </p:anim>
                                    <p:animEffect transition="in" filter="wipe(right)">
                                      <p:cBhvr>
                                        <p:cTn id="46" dur="500"/>
                                        <p:tgtEl>
                                          <p:spTgt spid="8200"/>
                                        </p:tgtEl>
                                      </p:cBhvr>
                                    </p:animEffect>
                                  </p:childTnLst>
                                </p:cTn>
                              </p:par>
                            </p:childTnLst>
                          </p:cTn>
                        </p:par>
                        <p:par>
                          <p:cTn id="47" fill="hold">
                            <p:stCondLst>
                              <p:cond delay="2500"/>
                            </p:stCondLst>
                            <p:childTnLst>
                              <p:par>
                                <p:cTn id="48" presetID="16" presetClass="entr" presetSubtype="21"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Effect transition="in" filter="barn(inVertical)">
                                      <p:cBhvr>
                                        <p:cTn id="5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animBg="1"/>
      <p:bldP spid="27" grpId="0" animBg="1"/>
      <p:bldP spid="11" grpId="0"/>
      <p:bldP spid="8199" grpId="0"/>
      <p:bldP spid="8200" grpId="0"/>
      <p:bldP spid="17" grpId="0" animBg="1"/>
      <p:bldP spid="3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组合 12"/>
          <p:cNvGrpSpPr/>
          <p:nvPr/>
        </p:nvGrpSpPr>
        <p:grpSpPr>
          <a:xfrm>
            <a:off x="3794334" y="1484786"/>
            <a:ext cx="2556758" cy="907751"/>
            <a:chOff x="3666731" y="1984470"/>
            <a:chExt cx="2636520" cy="1447800"/>
          </a:xfrm>
        </p:grpSpPr>
        <p:sp>
          <p:nvSpPr>
            <p:cNvPr id="14" name="任意多边形 13"/>
            <p:cNvSpPr/>
            <p:nvPr/>
          </p:nvSpPr>
          <p:spPr>
            <a:xfrm>
              <a:off x="3666731" y="1984470"/>
              <a:ext cx="2636520" cy="1447800"/>
            </a:xfrm>
            <a:custGeom>
              <a:avLst/>
              <a:gdLst>
                <a:gd name="connsiteX0" fmla="*/ 0 w 2636520"/>
                <a:gd name="connsiteY0" fmla="*/ 0 h 1447800"/>
                <a:gd name="connsiteX1" fmla="*/ 2103122 w 2636520"/>
                <a:gd name="connsiteY1" fmla="*/ 0 h 1447800"/>
                <a:gd name="connsiteX2" fmla="*/ 2636520 w 2636520"/>
                <a:gd name="connsiteY2" fmla="*/ 723900 h 1447800"/>
                <a:gd name="connsiteX3" fmla="*/ 2103122 w 2636520"/>
                <a:gd name="connsiteY3" fmla="*/ 1447800 h 1447800"/>
                <a:gd name="connsiteX4" fmla="*/ 0 w 2636520"/>
                <a:gd name="connsiteY4" fmla="*/ 1447800 h 1447800"/>
                <a:gd name="connsiteX5" fmla="*/ 0 w 2636520"/>
                <a:gd name="connsiteY5" fmla="*/ 1442632 h 1447800"/>
                <a:gd name="connsiteX6" fmla="*/ 529590 w 2636520"/>
                <a:gd name="connsiteY6" fmla="*/ 723900 h 1447800"/>
                <a:gd name="connsiteX7" fmla="*/ 0 w 2636520"/>
                <a:gd name="connsiteY7" fmla="*/ 5168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6520" h="1447800">
                  <a:moveTo>
                    <a:pt x="0" y="0"/>
                  </a:moveTo>
                  <a:lnTo>
                    <a:pt x="2103122" y="0"/>
                  </a:lnTo>
                  <a:lnTo>
                    <a:pt x="2636520" y="723900"/>
                  </a:lnTo>
                  <a:lnTo>
                    <a:pt x="2103122" y="1447800"/>
                  </a:lnTo>
                  <a:lnTo>
                    <a:pt x="0" y="1447800"/>
                  </a:lnTo>
                  <a:lnTo>
                    <a:pt x="0" y="1442632"/>
                  </a:lnTo>
                  <a:lnTo>
                    <a:pt x="529590" y="723900"/>
                  </a:lnTo>
                  <a:lnTo>
                    <a:pt x="0" y="5168"/>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90" b="1">
                <a:solidFill>
                  <a:schemeClr val="tx2">
                    <a:lumMod val="75000"/>
                  </a:schemeClr>
                </a:solidFill>
                <a:latin typeface="Arial" panose="020B0604020202020204" pitchFamily="34" charset="0"/>
                <a:cs typeface="+mn-ea"/>
              </a:endParaRPr>
            </a:p>
          </p:txBody>
        </p:sp>
        <p:sp>
          <p:nvSpPr>
            <p:cNvPr id="15" name="文本框 35"/>
            <p:cNvSpPr txBox="1"/>
            <p:nvPr/>
          </p:nvSpPr>
          <p:spPr>
            <a:xfrm>
              <a:off x="3971726" y="2389297"/>
              <a:ext cx="2230360" cy="638148"/>
            </a:xfrm>
            <a:prstGeom prst="rect">
              <a:avLst/>
            </a:prstGeom>
            <a:noFill/>
          </p:spPr>
          <p:txBody>
            <a:bodyPr wrap="square" rtlCol="0" anchor="ctr">
              <a:spAutoFit/>
            </a:bodyPr>
            <a:lstStyle/>
            <a:p>
              <a:pPr algn="ctr"/>
              <a:r>
                <a:rPr lang="zh-CN" altLang="en-US" sz="2000" b="1" dirty="0">
                  <a:solidFill>
                    <a:schemeClr val="bg1">
                      <a:lumMod val="95000"/>
                    </a:schemeClr>
                  </a:solidFill>
                  <a:latin typeface="Arial" panose="020B0604020202020204" pitchFamily="34" charset="0"/>
                  <a:ea typeface="+mn-ea"/>
                  <a:cs typeface="+mn-ea"/>
                </a:rPr>
                <a:t>输入内容</a:t>
              </a:r>
              <a:endParaRPr lang="zh-CN" altLang="en-US" sz="2000" b="1" baseline="-3000" dirty="0">
                <a:solidFill>
                  <a:schemeClr val="bg1">
                    <a:lumMod val="95000"/>
                  </a:schemeClr>
                </a:solidFill>
                <a:latin typeface="Arial" panose="020B0604020202020204" pitchFamily="34" charset="0"/>
                <a:ea typeface="+mn-ea"/>
                <a:cs typeface="+mn-ea"/>
              </a:endParaRPr>
            </a:p>
          </p:txBody>
        </p:sp>
      </p:grpSp>
      <p:grpSp>
        <p:nvGrpSpPr>
          <p:cNvPr id="16" name="组合 15"/>
          <p:cNvGrpSpPr/>
          <p:nvPr/>
        </p:nvGrpSpPr>
        <p:grpSpPr>
          <a:xfrm>
            <a:off x="1657370" y="1484786"/>
            <a:ext cx="2556758" cy="907751"/>
            <a:chOff x="1436370" y="1984470"/>
            <a:chExt cx="2636520" cy="1447800"/>
          </a:xfrm>
        </p:grpSpPr>
        <p:sp>
          <p:nvSpPr>
            <p:cNvPr id="17" name="任意多边形 16"/>
            <p:cNvSpPr/>
            <p:nvPr/>
          </p:nvSpPr>
          <p:spPr>
            <a:xfrm>
              <a:off x="1436370" y="1984470"/>
              <a:ext cx="2636520" cy="1447800"/>
            </a:xfrm>
            <a:custGeom>
              <a:avLst/>
              <a:gdLst>
                <a:gd name="connsiteX0" fmla="*/ 0 w 2636520"/>
                <a:gd name="connsiteY0" fmla="*/ 0 h 1447800"/>
                <a:gd name="connsiteX1" fmla="*/ 2103122 w 2636520"/>
                <a:gd name="connsiteY1" fmla="*/ 0 h 1447800"/>
                <a:gd name="connsiteX2" fmla="*/ 2636520 w 2636520"/>
                <a:gd name="connsiteY2" fmla="*/ 723900 h 1447800"/>
                <a:gd name="connsiteX3" fmla="*/ 2103122 w 2636520"/>
                <a:gd name="connsiteY3" fmla="*/ 1447800 h 1447800"/>
                <a:gd name="connsiteX4" fmla="*/ 0 w 2636520"/>
                <a:gd name="connsiteY4" fmla="*/ 1447800 h 1447800"/>
                <a:gd name="connsiteX5" fmla="*/ 0 w 2636520"/>
                <a:gd name="connsiteY5" fmla="*/ 1442632 h 1447800"/>
                <a:gd name="connsiteX6" fmla="*/ 529590 w 2636520"/>
                <a:gd name="connsiteY6" fmla="*/ 723900 h 1447800"/>
                <a:gd name="connsiteX7" fmla="*/ 0 w 2636520"/>
                <a:gd name="connsiteY7" fmla="*/ 5168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6520" h="1447800">
                  <a:moveTo>
                    <a:pt x="0" y="0"/>
                  </a:moveTo>
                  <a:lnTo>
                    <a:pt x="2103122" y="0"/>
                  </a:lnTo>
                  <a:lnTo>
                    <a:pt x="2636520" y="723900"/>
                  </a:lnTo>
                  <a:lnTo>
                    <a:pt x="2103122" y="1447800"/>
                  </a:lnTo>
                  <a:lnTo>
                    <a:pt x="0" y="1447800"/>
                  </a:lnTo>
                  <a:lnTo>
                    <a:pt x="0" y="1442632"/>
                  </a:lnTo>
                  <a:lnTo>
                    <a:pt x="529590" y="723900"/>
                  </a:lnTo>
                  <a:lnTo>
                    <a:pt x="0" y="51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90" b="1">
                <a:solidFill>
                  <a:schemeClr val="tx2">
                    <a:lumMod val="75000"/>
                  </a:schemeClr>
                </a:solidFill>
                <a:latin typeface="Arial" panose="020B0604020202020204" pitchFamily="34" charset="0"/>
                <a:cs typeface="+mn-ea"/>
              </a:endParaRPr>
            </a:p>
          </p:txBody>
        </p:sp>
        <p:sp>
          <p:nvSpPr>
            <p:cNvPr id="18" name="文本框 43"/>
            <p:cNvSpPr txBox="1"/>
            <p:nvPr/>
          </p:nvSpPr>
          <p:spPr>
            <a:xfrm>
              <a:off x="1709209" y="2365161"/>
              <a:ext cx="2293960" cy="686417"/>
            </a:xfrm>
            <a:prstGeom prst="rect">
              <a:avLst/>
            </a:prstGeom>
            <a:noFill/>
          </p:spPr>
          <p:txBody>
            <a:bodyPr wrap="square" rtlCol="0" anchor="ctr">
              <a:spAutoFit/>
            </a:bodyPr>
            <a:lstStyle/>
            <a:p>
              <a:pPr algn="ctr">
                <a:lnSpc>
                  <a:spcPct val="120000"/>
                </a:lnSpc>
              </a:pPr>
              <a:r>
                <a:rPr lang="zh-CN" altLang="en-US" sz="2000" b="1" dirty="0">
                  <a:solidFill>
                    <a:schemeClr val="bg1">
                      <a:lumMod val="95000"/>
                    </a:schemeClr>
                  </a:solidFill>
                  <a:latin typeface="Arial" panose="020B0604020202020204" pitchFamily="34" charset="0"/>
                  <a:ea typeface="+mn-ea"/>
                  <a:cs typeface="+mn-ea"/>
                </a:rPr>
                <a:t>输入内容</a:t>
              </a:r>
              <a:endParaRPr lang="zh-CN" altLang="en-US" sz="2000" b="1" baseline="-3000" dirty="0">
                <a:solidFill>
                  <a:schemeClr val="bg1">
                    <a:lumMod val="95000"/>
                  </a:schemeClr>
                </a:solidFill>
                <a:latin typeface="Arial" panose="020B0604020202020204" pitchFamily="34" charset="0"/>
                <a:ea typeface="+mn-ea"/>
                <a:cs typeface="+mn-ea"/>
              </a:endParaRPr>
            </a:p>
          </p:txBody>
        </p:sp>
      </p:grpSp>
      <p:grpSp>
        <p:nvGrpSpPr>
          <p:cNvPr id="19" name="组合 18"/>
          <p:cNvGrpSpPr/>
          <p:nvPr/>
        </p:nvGrpSpPr>
        <p:grpSpPr>
          <a:xfrm>
            <a:off x="8068263" y="1484786"/>
            <a:ext cx="2556758" cy="907751"/>
            <a:chOff x="8127453" y="1984470"/>
            <a:chExt cx="2636520" cy="1447800"/>
          </a:xfrm>
        </p:grpSpPr>
        <p:sp>
          <p:nvSpPr>
            <p:cNvPr id="20" name="任意多边形 19"/>
            <p:cNvSpPr/>
            <p:nvPr/>
          </p:nvSpPr>
          <p:spPr>
            <a:xfrm>
              <a:off x="8127453" y="1984470"/>
              <a:ext cx="2636520" cy="1447800"/>
            </a:xfrm>
            <a:custGeom>
              <a:avLst/>
              <a:gdLst>
                <a:gd name="connsiteX0" fmla="*/ 0 w 2636520"/>
                <a:gd name="connsiteY0" fmla="*/ 0 h 1447800"/>
                <a:gd name="connsiteX1" fmla="*/ 2103122 w 2636520"/>
                <a:gd name="connsiteY1" fmla="*/ 0 h 1447800"/>
                <a:gd name="connsiteX2" fmla="*/ 2636520 w 2636520"/>
                <a:gd name="connsiteY2" fmla="*/ 723900 h 1447800"/>
                <a:gd name="connsiteX3" fmla="*/ 2103122 w 2636520"/>
                <a:gd name="connsiteY3" fmla="*/ 1447800 h 1447800"/>
                <a:gd name="connsiteX4" fmla="*/ 0 w 2636520"/>
                <a:gd name="connsiteY4" fmla="*/ 1447800 h 1447800"/>
                <a:gd name="connsiteX5" fmla="*/ 0 w 2636520"/>
                <a:gd name="connsiteY5" fmla="*/ 1442632 h 1447800"/>
                <a:gd name="connsiteX6" fmla="*/ 529590 w 2636520"/>
                <a:gd name="connsiteY6" fmla="*/ 723900 h 1447800"/>
                <a:gd name="connsiteX7" fmla="*/ 0 w 2636520"/>
                <a:gd name="connsiteY7" fmla="*/ 5168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6520" h="1447800">
                  <a:moveTo>
                    <a:pt x="0" y="0"/>
                  </a:moveTo>
                  <a:lnTo>
                    <a:pt x="2103122" y="0"/>
                  </a:lnTo>
                  <a:lnTo>
                    <a:pt x="2636520" y="723900"/>
                  </a:lnTo>
                  <a:lnTo>
                    <a:pt x="2103122" y="1447800"/>
                  </a:lnTo>
                  <a:lnTo>
                    <a:pt x="0" y="1447800"/>
                  </a:lnTo>
                  <a:lnTo>
                    <a:pt x="0" y="1442632"/>
                  </a:lnTo>
                  <a:lnTo>
                    <a:pt x="529590" y="723900"/>
                  </a:lnTo>
                  <a:lnTo>
                    <a:pt x="0" y="516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90" b="1">
                <a:solidFill>
                  <a:schemeClr val="tx2">
                    <a:lumMod val="75000"/>
                  </a:schemeClr>
                </a:solidFill>
                <a:latin typeface="Arial" panose="020B0604020202020204" pitchFamily="34" charset="0"/>
                <a:cs typeface="+mn-ea"/>
              </a:endParaRPr>
            </a:p>
          </p:txBody>
        </p:sp>
        <p:sp>
          <p:nvSpPr>
            <p:cNvPr id="21" name="文本框 46"/>
            <p:cNvSpPr txBox="1"/>
            <p:nvPr/>
          </p:nvSpPr>
          <p:spPr>
            <a:xfrm>
              <a:off x="8439016" y="2389297"/>
              <a:ext cx="2230360" cy="638148"/>
            </a:xfrm>
            <a:prstGeom prst="rect">
              <a:avLst/>
            </a:prstGeom>
            <a:noFill/>
          </p:spPr>
          <p:txBody>
            <a:bodyPr wrap="square" rtlCol="0" anchor="ctr">
              <a:spAutoFit/>
            </a:bodyPr>
            <a:lstStyle/>
            <a:p>
              <a:pPr algn="ctr"/>
              <a:r>
                <a:rPr lang="zh-CN" altLang="en-US" sz="2000" b="1" dirty="0">
                  <a:solidFill>
                    <a:schemeClr val="bg1">
                      <a:lumMod val="95000"/>
                    </a:schemeClr>
                  </a:solidFill>
                  <a:latin typeface="Arial" panose="020B0604020202020204" pitchFamily="34" charset="0"/>
                  <a:ea typeface="+mn-ea"/>
                  <a:cs typeface="+mn-ea"/>
                </a:rPr>
                <a:t>输入内容</a:t>
              </a:r>
              <a:endParaRPr lang="zh-CN" altLang="en-US" sz="2000" b="1" baseline="-3000" dirty="0">
                <a:solidFill>
                  <a:schemeClr val="bg1">
                    <a:lumMod val="95000"/>
                  </a:schemeClr>
                </a:solidFill>
                <a:latin typeface="Arial" panose="020B0604020202020204" pitchFamily="34" charset="0"/>
                <a:ea typeface="+mn-ea"/>
                <a:cs typeface="+mn-ea"/>
              </a:endParaRPr>
            </a:p>
          </p:txBody>
        </p:sp>
      </p:grpSp>
      <p:grpSp>
        <p:nvGrpSpPr>
          <p:cNvPr id="22" name="组合 21"/>
          <p:cNvGrpSpPr/>
          <p:nvPr/>
        </p:nvGrpSpPr>
        <p:grpSpPr>
          <a:xfrm>
            <a:off x="5931298" y="1484786"/>
            <a:ext cx="2556758" cy="907751"/>
            <a:chOff x="5897092" y="1984470"/>
            <a:chExt cx="2636520" cy="1447800"/>
          </a:xfrm>
        </p:grpSpPr>
        <p:sp>
          <p:nvSpPr>
            <p:cNvPr id="23" name="任意多边形 22"/>
            <p:cNvSpPr/>
            <p:nvPr/>
          </p:nvSpPr>
          <p:spPr>
            <a:xfrm>
              <a:off x="5897092" y="1984470"/>
              <a:ext cx="2636520" cy="1447800"/>
            </a:xfrm>
            <a:custGeom>
              <a:avLst/>
              <a:gdLst>
                <a:gd name="connsiteX0" fmla="*/ 0 w 2636520"/>
                <a:gd name="connsiteY0" fmla="*/ 0 h 1447800"/>
                <a:gd name="connsiteX1" fmla="*/ 2103122 w 2636520"/>
                <a:gd name="connsiteY1" fmla="*/ 0 h 1447800"/>
                <a:gd name="connsiteX2" fmla="*/ 2636520 w 2636520"/>
                <a:gd name="connsiteY2" fmla="*/ 723900 h 1447800"/>
                <a:gd name="connsiteX3" fmla="*/ 2103122 w 2636520"/>
                <a:gd name="connsiteY3" fmla="*/ 1447800 h 1447800"/>
                <a:gd name="connsiteX4" fmla="*/ 0 w 2636520"/>
                <a:gd name="connsiteY4" fmla="*/ 1447800 h 1447800"/>
                <a:gd name="connsiteX5" fmla="*/ 0 w 2636520"/>
                <a:gd name="connsiteY5" fmla="*/ 1442632 h 1447800"/>
                <a:gd name="connsiteX6" fmla="*/ 529590 w 2636520"/>
                <a:gd name="connsiteY6" fmla="*/ 723900 h 1447800"/>
                <a:gd name="connsiteX7" fmla="*/ 0 w 2636520"/>
                <a:gd name="connsiteY7" fmla="*/ 5168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6520" h="1447800">
                  <a:moveTo>
                    <a:pt x="0" y="0"/>
                  </a:moveTo>
                  <a:lnTo>
                    <a:pt x="2103122" y="0"/>
                  </a:lnTo>
                  <a:lnTo>
                    <a:pt x="2636520" y="723900"/>
                  </a:lnTo>
                  <a:lnTo>
                    <a:pt x="2103122" y="1447800"/>
                  </a:lnTo>
                  <a:lnTo>
                    <a:pt x="0" y="1447800"/>
                  </a:lnTo>
                  <a:lnTo>
                    <a:pt x="0" y="1442632"/>
                  </a:lnTo>
                  <a:lnTo>
                    <a:pt x="529590" y="723900"/>
                  </a:lnTo>
                  <a:lnTo>
                    <a:pt x="0" y="5168"/>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90" b="1">
                <a:solidFill>
                  <a:schemeClr val="tx2">
                    <a:lumMod val="75000"/>
                  </a:schemeClr>
                </a:solidFill>
                <a:latin typeface="Arial" panose="020B0604020202020204" pitchFamily="34" charset="0"/>
                <a:cs typeface="+mn-ea"/>
              </a:endParaRPr>
            </a:p>
          </p:txBody>
        </p:sp>
        <p:sp>
          <p:nvSpPr>
            <p:cNvPr id="24" name="文本框 49"/>
            <p:cNvSpPr txBox="1"/>
            <p:nvPr/>
          </p:nvSpPr>
          <p:spPr>
            <a:xfrm>
              <a:off x="6227711" y="2365166"/>
              <a:ext cx="2205655" cy="686417"/>
            </a:xfrm>
            <a:prstGeom prst="rect">
              <a:avLst/>
            </a:prstGeom>
            <a:noFill/>
          </p:spPr>
          <p:txBody>
            <a:bodyPr wrap="square" rtlCol="0" anchor="ctr">
              <a:spAutoFit/>
            </a:bodyPr>
            <a:lstStyle/>
            <a:p>
              <a:pPr algn="ctr">
                <a:lnSpc>
                  <a:spcPct val="120000"/>
                </a:lnSpc>
              </a:pPr>
              <a:r>
                <a:rPr lang="zh-CN" altLang="en-US" sz="2000" b="1" dirty="0">
                  <a:solidFill>
                    <a:schemeClr val="bg1">
                      <a:lumMod val="95000"/>
                    </a:schemeClr>
                  </a:solidFill>
                  <a:latin typeface="Arial" panose="020B0604020202020204" pitchFamily="34" charset="0"/>
                  <a:ea typeface="+mn-ea"/>
                  <a:cs typeface="+mn-ea"/>
                </a:rPr>
                <a:t>输入内容</a:t>
              </a:r>
              <a:endParaRPr lang="zh-CN" altLang="en-US" sz="2000" b="1" baseline="-3000" dirty="0">
                <a:solidFill>
                  <a:schemeClr val="bg1">
                    <a:lumMod val="95000"/>
                  </a:schemeClr>
                </a:solidFill>
                <a:latin typeface="Arial" panose="020B0604020202020204" pitchFamily="34" charset="0"/>
                <a:ea typeface="+mn-ea"/>
                <a:cs typeface="+mn-ea"/>
              </a:endParaRPr>
            </a:p>
          </p:txBody>
        </p:sp>
      </p:grpSp>
      <p:sp>
        <p:nvSpPr>
          <p:cNvPr id="26" name="矩形 25"/>
          <p:cNvSpPr/>
          <p:nvPr/>
        </p:nvSpPr>
        <p:spPr>
          <a:xfrm>
            <a:off x="2313069" y="2670537"/>
            <a:ext cx="1107688" cy="369324"/>
          </a:xfrm>
          <a:prstGeom prst="rect">
            <a:avLst/>
          </a:prstGeom>
        </p:spPr>
        <p:txBody>
          <a:bodyPr wrap="none" lIns="91431" tIns="45716" rIns="91431" bIns="45716">
            <a:spAutoFit/>
          </a:bodyPr>
          <a:lstStyle/>
          <a:p>
            <a:pPr algn="ctr"/>
            <a:r>
              <a:rPr lang="zh-CN" altLang="en-US" b="1" dirty="0">
                <a:solidFill>
                  <a:schemeClr val="tx1">
                    <a:lumMod val="65000"/>
                    <a:lumOff val="35000"/>
                  </a:schemeClr>
                </a:solidFill>
                <a:latin typeface="+mn-ea"/>
                <a:ea typeface="+mn-ea"/>
                <a:cs typeface="+mn-ea"/>
              </a:rPr>
              <a:t>添加标题</a:t>
            </a:r>
            <a:endParaRPr lang="en-US" altLang="zh-CN" b="1" dirty="0">
              <a:solidFill>
                <a:schemeClr val="tx1">
                  <a:lumMod val="65000"/>
                  <a:lumOff val="35000"/>
                </a:schemeClr>
              </a:solidFill>
              <a:latin typeface="+mn-ea"/>
              <a:ea typeface="+mn-ea"/>
              <a:cs typeface="+mn-ea"/>
            </a:endParaRPr>
          </a:p>
        </p:txBody>
      </p:sp>
      <p:sp>
        <p:nvSpPr>
          <p:cNvPr id="27" name="矩形 47"/>
          <p:cNvSpPr>
            <a:spLocks noChangeArrowheads="1"/>
          </p:cNvSpPr>
          <p:nvPr/>
        </p:nvSpPr>
        <p:spPr bwMode="auto">
          <a:xfrm>
            <a:off x="1916192" y="3149658"/>
            <a:ext cx="1907388" cy="1384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400" dirty="0">
                <a:solidFill>
                  <a:schemeClr val="tx1">
                    <a:lumMod val="65000"/>
                    <a:lumOff val="35000"/>
                  </a:schemeClr>
                </a:solidFill>
                <a:ea typeface="+mn-ea"/>
                <a:cs typeface="+mn-ea"/>
                <a:sym typeface="微软雅黑" panose="020B0503020204020204" pitchFamily="34" charset="-122"/>
              </a:rPr>
              <a:t>在此录入上述图表的描述说明，在此录入上述图表的描述说明，在此录入上述图表的描述说明。</a:t>
            </a:r>
          </a:p>
        </p:txBody>
      </p:sp>
      <p:sp>
        <p:nvSpPr>
          <p:cNvPr id="28" name="矩形 27"/>
          <p:cNvSpPr/>
          <p:nvPr/>
        </p:nvSpPr>
        <p:spPr>
          <a:xfrm>
            <a:off x="4479810" y="2670537"/>
            <a:ext cx="1107688" cy="369324"/>
          </a:xfrm>
          <a:prstGeom prst="rect">
            <a:avLst/>
          </a:prstGeom>
        </p:spPr>
        <p:txBody>
          <a:bodyPr wrap="none" lIns="91431" tIns="45716" rIns="91431" bIns="45716">
            <a:spAutoFit/>
          </a:bodyPr>
          <a:lstStyle/>
          <a:p>
            <a:pPr algn="ctr"/>
            <a:r>
              <a:rPr lang="zh-CN" altLang="en-US" b="1" dirty="0">
                <a:solidFill>
                  <a:schemeClr val="tx1">
                    <a:lumMod val="65000"/>
                    <a:lumOff val="35000"/>
                  </a:schemeClr>
                </a:solidFill>
                <a:latin typeface="+mn-ea"/>
                <a:ea typeface="+mn-ea"/>
                <a:cs typeface="+mn-ea"/>
              </a:rPr>
              <a:t>添加标题</a:t>
            </a:r>
            <a:endParaRPr lang="en-US" altLang="zh-CN" b="1" dirty="0">
              <a:solidFill>
                <a:schemeClr val="tx1">
                  <a:lumMod val="65000"/>
                  <a:lumOff val="35000"/>
                </a:schemeClr>
              </a:solidFill>
              <a:latin typeface="+mn-ea"/>
              <a:ea typeface="+mn-ea"/>
              <a:cs typeface="+mn-ea"/>
            </a:endParaRPr>
          </a:p>
        </p:txBody>
      </p:sp>
      <p:sp>
        <p:nvSpPr>
          <p:cNvPr id="29" name="矩形 47"/>
          <p:cNvSpPr>
            <a:spLocks noChangeArrowheads="1"/>
          </p:cNvSpPr>
          <p:nvPr/>
        </p:nvSpPr>
        <p:spPr bwMode="auto">
          <a:xfrm>
            <a:off x="4125593" y="3149658"/>
            <a:ext cx="1874873" cy="1384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400" dirty="0">
                <a:solidFill>
                  <a:schemeClr val="tx1">
                    <a:lumMod val="65000"/>
                    <a:lumOff val="35000"/>
                  </a:schemeClr>
                </a:solidFill>
                <a:ea typeface="+mn-ea"/>
                <a:cs typeface="+mn-ea"/>
                <a:sym typeface="微软雅黑" panose="020B0503020204020204" pitchFamily="34" charset="-122"/>
              </a:rPr>
              <a:t>在此录入上述图表的描述说明，在此录入上述图表的描述说明，在此录入上述图表的描述说明。</a:t>
            </a:r>
          </a:p>
        </p:txBody>
      </p:sp>
      <p:sp>
        <p:nvSpPr>
          <p:cNvPr id="30" name="矩形 29"/>
          <p:cNvSpPr/>
          <p:nvPr/>
        </p:nvSpPr>
        <p:spPr>
          <a:xfrm>
            <a:off x="6646551" y="2670537"/>
            <a:ext cx="1107688" cy="369324"/>
          </a:xfrm>
          <a:prstGeom prst="rect">
            <a:avLst/>
          </a:prstGeom>
        </p:spPr>
        <p:txBody>
          <a:bodyPr wrap="none" lIns="91431" tIns="45716" rIns="91431" bIns="45716">
            <a:spAutoFit/>
          </a:bodyPr>
          <a:lstStyle/>
          <a:p>
            <a:pPr algn="ctr"/>
            <a:r>
              <a:rPr lang="zh-CN" altLang="en-US" b="1" dirty="0">
                <a:solidFill>
                  <a:schemeClr val="tx1">
                    <a:lumMod val="65000"/>
                    <a:lumOff val="35000"/>
                  </a:schemeClr>
                </a:solidFill>
                <a:latin typeface="+mn-ea"/>
                <a:ea typeface="+mn-ea"/>
                <a:cs typeface="+mn-ea"/>
              </a:rPr>
              <a:t>添加标题</a:t>
            </a:r>
            <a:endParaRPr lang="en-US" altLang="zh-CN" b="1" dirty="0">
              <a:solidFill>
                <a:schemeClr val="tx1">
                  <a:lumMod val="65000"/>
                  <a:lumOff val="35000"/>
                </a:schemeClr>
              </a:solidFill>
              <a:latin typeface="+mn-ea"/>
              <a:ea typeface="+mn-ea"/>
              <a:cs typeface="+mn-ea"/>
            </a:endParaRPr>
          </a:p>
        </p:txBody>
      </p:sp>
      <p:sp>
        <p:nvSpPr>
          <p:cNvPr id="31" name="矩形 47"/>
          <p:cNvSpPr>
            <a:spLocks noChangeArrowheads="1"/>
          </p:cNvSpPr>
          <p:nvPr/>
        </p:nvSpPr>
        <p:spPr bwMode="auto">
          <a:xfrm>
            <a:off x="6302478" y="3149658"/>
            <a:ext cx="1892114" cy="1384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400" dirty="0">
                <a:solidFill>
                  <a:schemeClr val="tx1">
                    <a:lumMod val="65000"/>
                    <a:lumOff val="35000"/>
                  </a:schemeClr>
                </a:solidFill>
                <a:ea typeface="+mn-ea"/>
                <a:cs typeface="+mn-ea"/>
                <a:sym typeface="微软雅黑" panose="020B0503020204020204" pitchFamily="34" charset="-122"/>
              </a:rPr>
              <a:t>在此录入上述图表的描述说明，在此录入上述图表的描述说明，在此录入上述图表的描述说明。</a:t>
            </a:r>
          </a:p>
        </p:txBody>
      </p:sp>
      <p:sp>
        <p:nvSpPr>
          <p:cNvPr id="32" name="矩形 31"/>
          <p:cNvSpPr/>
          <p:nvPr/>
        </p:nvSpPr>
        <p:spPr>
          <a:xfrm>
            <a:off x="8813290" y="2670537"/>
            <a:ext cx="1107688" cy="369324"/>
          </a:xfrm>
          <a:prstGeom prst="rect">
            <a:avLst/>
          </a:prstGeom>
        </p:spPr>
        <p:txBody>
          <a:bodyPr wrap="none" lIns="91431" tIns="45716" rIns="91431" bIns="45716">
            <a:spAutoFit/>
          </a:bodyPr>
          <a:lstStyle/>
          <a:p>
            <a:pPr algn="ctr"/>
            <a:r>
              <a:rPr lang="zh-CN" altLang="en-US" b="1" dirty="0">
                <a:solidFill>
                  <a:schemeClr val="tx1">
                    <a:lumMod val="65000"/>
                    <a:lumOff val="35000"/>
                  </a:schemeClr>
                </a:solidFill>
                <a:latin typeface="+mn-ea"/>
                <a:ea typeface="+mn-ea"/>
                <a:cs typeface="+mn-ea"/>
              </a:rPr>
              <a:t>添加标题</a:t>
            </a:r>
            <a:endParaRPr lang="en-US" altLang="zh-CN" b="1" dirty="0">
              <a:solidFill>
                <a:schemeClr val="tx1">
                  <a:lumMod val="65000"/>
                  <a:lumOff val="35000"/>
                </a:schemeClr>
              </a:solidFill>
              <a:latin typeface="+mn-ea"/>
              <a:ea typeface="+mn-ea"/>
              <a:cs typeface="+mn-ea"/>
            </a:endParaRPr>
          </a:p>
        </p:txBody>
      </p:sp>
      <p:sp>
        <p:nvSpPr>
          <p:cNvPr id="33" name="矩形 47"/>
          <p:cNvSpPr>
            <a:spLocks noChangeArrowheads="1"/>
          </p:cNvSpPr>
          <p:nvPr/>
        </p:nvSpPr>
        <p:spPr bwMode="auto">
          <a:xfrm>
            <a:off x="8496604" y="3149658"/>
            <a:ext cx="1874505" cy="1384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400" dirty="0">
                <a:solidFill>
                  <a:schemeClr val="tx1">
                    <a:lumMod val="65000"/>
                    <a:lumOff val="35000"/>
                  </a:schemeClr>
                </a:solidFill>
                <a:ea typeface="+mn-ea"/>
                <a:cs typeface="+mn-ea"/>
                <a:sym typeface="微软雅黑" panose="020B0503020204020204" pitchFamily="34" charset="-122"/>
              </a:rPr>
              <a:t>在此录入上述图表的描述说明，在此录入上述图表的描述说明，在此录入上述图表的描述说明。</a:t>
            </a:r>
          </a:p>
        </p:txBody>
      </p:sp>
      <p:sp>
        <p:nvSpPr>
          <p:cNvPr id="34" name="Freeform 12"/>
          <p:cNvSpPr/>
          <p:nvPr/>
        </p:nvSpPr>
        <p:spPr bwMode="auto">
          <a:xfrm>
            <a:off x="1656373" y="4873849"/>
            <a:ext cx="528501" cy="530225"/>
          </a:xfrm>
          <a:custGeom>
            <a:avLst/>
            <a:gdLst>
              <a:gd name="T0" fmla="*/ 0 w 1446"/>
              <a:gd name="T1" fmla="*/ 0 h 1446"/>
              <a:gd name="T2" fmla="*/ 1446 w 1446"/>
              <a:gd name="T3" fmla="*/ 0 h 1446"/>
              <a:gd name="T4" fmla="*/ 1446 w 1446"/>
              <a:gd name="T5" fmla="*/ 458 h 1446"/>
              <a:gd name="T6" fmla="*/ 438 w 1446"/>
              <a:gd name="T7" fmla="*/ 458 h 1446"/>
              <a:gd name="T8" fmla="*/ 438 w 1446"/>
              <a:gd name="T9" fmla="*/ 1446 h 1446"/>
              <a:gd name="T10" fmla="*/ 0 w 1446"/>
              <a:gd name="T11" fmla="*/ 1446 h 1446"/>
              <a:gd name="T12" fmla="*/ 0 w 1446"/>
              <a:gd name="T13" fmla="*/ 0 h 1446"/>
            </a:gdLst>
            <a:ahLst/>
            <a:cxnLst>
              <a:cxn ang="0">
                <a:pos x="T0" y="T1"/>
              </a:cxn>
              <a:cxn ang="0">
                <a:pos x="T2" y="T3"/>
              </a:cxn>
              <a:cxn ang="0">
                <a:pos x="T4" y="T5"/>
              </a:cxn>
              <a:cxn ang="0">
                <a:pos x="T6" y="T7"/>
              </a:cxn>
              <a:cxn ang="0">
                <a:pos x="T8" y="T9"/>
              </a:cxn>
              <a:cxn ang="0">
                <a:pos x="T10" y="T11"/>
              </a:cxn>
              <a:cxn ang="0">
                <a:pos x="T12" y="T13"/>
              </a:cxn>
            </a:cxnLst>
            <a:rect l="0" t="0" r="r" b="b"/>
            <a:pathLst>
              <a:path w="1446" h="1446">
                <a:moveTo>
                  <a:pt x="0" y="0"/>
                </a:moveTo>
                <a:lnTo>
                  <a:pt x="1446" y="0"/>
                </a:lnTo>
                <a:lnTo>
                  <a:pt x="1446" y="458"/>
                </a:lnTo>
                <a:lnTo>
                  <a:pt x="438" y="458"/>
                </a:lnTo>
                <a:lnTo>
                  <a:pt x="438" y="1446"/>
                </a:lnTo>
                <a:lnTo>
                  <a:pt x="0" y="1446"/>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90">
              <a:solidFill>
                <a:schemeClr val="tx1">
                  <a:lumMod val="65000"/>
                  <a:lumOff val="35000"/>
                </a:schemeClr>
              </a:solidFill>
              <a:latin typeface="+mn-ea"/>
              <a:cs typeface="+mn-ea"/>
            </a:endParaRPr>
          </a:p>
        </p:txBody>
      </p:sp>
      <p:sp>
        <p:nvSpPr>
          <p:cNvPr id="35" name="Freeform 12"/>
          <p:cNvSpPr/>
          <p:nvPr/>
        </p:nvSpPr>
        <p:spPr bwMode="auto">
          <a:xfrm flipH="1" flipV="1">
            <a:off x="10246801" y="5779097"/>
            <a:ext cx="528501" cy="530225"/>
          </a:xfrm>
          <a:custGeom>
            <a:avLst/>
            <a:gdLst>
              <a:gd name="T0" fmla="*/ 0 w 1446"/>
              <a:gd name="T1" fmla="*/ 0 h 1446"/>
              <a:gd name="T2" fmla="*/ 1446 w 1446"/>
              <a:gd name="T3" fmla="*/ 0 h 1446"/>
              <a:gd name="T4" fmla="*/ 1446 w 1446"/>
              <a:gd name="T5" fmla="*/ 458 h 1446"/>
              <a:gd name="T6" fmla="*/ 438 w 1446"/>
              <a:gd name="T7" fmla="*/ 458 h 1446"/>
              <a:gd name="T8" fmla="*/ 438 w 1446"/>
              <a:gd name="T9" fmla="*/ 1446 h 1446"/>
              <a:gd name="T10" fmla="*/ 0 w 1446"/>
              <a:gd name="T11" fmla="*/ 1446 h 1446"/>
              <a:gd name="T12" fmla="*/ 0 w 1446"/>
              <a:gd name="T13" fmla="*/ 0 h 1446"/>
            </a:gdLst>
            <a:ahLst/>
            <a:cxnLst>
              <a:cxn ang="0">
                <a:pos x="T0" y="T1"/>
              </a:cxn>
              <a:cxn ang="0">
                <a:pos x="T2" y="T3"/>
              </a:cxn>
              <a:cxn ang="0">
                <a:pos x="T4" y="T5"/>
              </a:cxn>
              <a:cxn ang="0">
                <a:pos x="T6" y="T7"/>
              </a:cxn>
              <a:cxn ang="0">
                <a:pos x="T8" y="T9"/>
              </a:cxn>
              <a:cxn ang="0">
                <a:pos x="T10" y="T11"/>
              </a:cxn>
              <a:cxn ang="0">
                <a:pos x="T12" y="T13"/>
              </a:cxn>
            </a:cxnLst>
            <a:rect l="0" t="0" r="r" b="b"/>
            <a:pathLst>
              <a:path w="1446" h="1446">
                <a:moveTo>
                  <a:pt x="0" y="0"/>
                </a:moveTo>
                <a:lnTo>
                  <a:pt x="1446" y="0"/>
                </a:lnTo>
                <a:lnTo>
                  <a:pt x="1446" y="458"/>
                </a:lnTo>
                <a:lnTo>
                  <a:pt x="438" y="458"/>
                </a:lnTo>
                <a:lnTo>
                  <a:pt x="438" y="1446"/>
                </a:lnTo>
                <a:lnTo>
                  <a:pt x="0" y="1446"/>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90">
              <a:solidFill>
                <a:schemeClr val="tx1">
                  <a:lumMod val="65000"/>
                  <a:lumOff val="35000"/>
                </a:schemeClr>
              </a:solidFill>
              <a:latin typeface="+mn-ea"/>
              <a:cs typeface="+mn-ea"/>
            </a:endParaRPr>
          </a:p>
        </p:txBody>
      </p:sp>
      <p:sp>
        <p:nvSpPr>
          <p:cNvPr id="36" name="TextBox 35"/>
          <p:cNvSpPr txBox="1"/>
          <p:nvPr/>
        </p:nvSpPr>
        <p:spPr>
          <a:xfrm>
            <a:off x="2016319" y="5188050"/>
            <a:ext cx="8543014" cy="932563"/>
          </a:xfrm>
          <a:prstGeom prst="rect">
            <a:avLst/>
          </a:prstGeom>
          <a:noFill/>
        </p:spPr>
        <p:txBody>
          <a:bodyPr wrap="square" rtlCol="0">
            <a:spAutoFit/>
          </a:bodyPr>
          <a:lstStyle/>
          <a:p>
            <a:pPr>
              <a:lnSpc>
                <a:spcPct val="130000"/>
              </a:lnSpc>
              <a:spcBef>
                <a:spcPct val="0"/>
              </a:spcBef>
            </a:pPr>
            <a:r>
              <a:rPr lang="zh-CN" altLang="en-US" sz="1400" dirty="0">
                <a:solidFill>
                  <a:schemeClr val="tx1">
                    <a:lumMod val="65000"/>
                    <a:lumOff val="35000"/>
                  </a:schemeClr>
                </a:solidFill>
                <a:latin typeface="+mn-ea"/>
                <a:ea typeface="+mn-ea"/>
                <a:cs typeface="+mn-ea"/>
                <a:sym typeface="微软雅黑" panose="020B0503020204020204" pitchFamily="34" charset="-122"/>
              </a:rPr>
              <a:t>在此录入上述图表的综合描述说明，在此录入上述图表的上述图表的综合描述说明入。在此录入上述图表的综合描述说明，在此录入上述图表的上述图表的综合描述说明入。在此录入上述图表的综合描述说明，在此录入上述图表的上述图表的综合描述说明入。</a:t>
            </a:r>
          </a:p>
        </p:txBody>
      </p:sp>
      <p:sp>
        <p:nvSpPr>
          <p:cNvPr id="2" name="标题 1"/>
          <p:cNvSpPr>
            <a:spLocks noGrp="1"/>
          </p:cNvSpPr>
          <p:nvPr>
            <p:ph type="title"/>
          </p:nvPr>
        </p:nvSpPr>
        <p:spPr/>
        <p:txBody>
          <a:bodyPr/>
          <a:lstStyle/>
          <a:p>
            <a:r>
              <a:rPr lang="zh-CN" altLang="en-US" dirty="0">
                <a:ea typeface="+mn-ea"/>
                <a:cs typeface="+mn-ea"/>
              </a:rPr>
              <a:t>单击此处添加标题</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400" fill="hold"/>
                                        <p:tgtEl>
                                          <p:spTgt spid="16"/>
                                        </p:tgtEl>
                                        <p:attrNameLst>
                                          <p:attrName>ppt_x</p:attrName>
                                        </p:attrNameLst>
                                      </p:cBhvr>
                                      <p:tavLst>
                                        <p:tav tm="0">
                                          <p:val>
                                            <p:strVal val="0-#ppt_w/2"/>
                                          </p:val>
                                        </p:tav>
                                        <p:tav tm="100000">
                                          <p:val>
                                            <p:strVal val="#ppt_x"/>
                                          </p:val>
                                        </p:tav>
                                      </p:tavLst>
                                    </p:anim>
                                    <p:anim calcmode="lin" valueType="num">
                                      <p:cBhvr additive="base">
                                        <p:cTn id="8" dur="400" fill="hold"/>
                                        <p:tgtEl>
                                          <p:spTgt spid="16"/>
                                        </p:tgtEl>
                                        <p:attrNameLst>
                                          <p:attrName>ppt_y</p:attrName>
                                        </p:attrNameLst>
                                      </p:cBhvr>
                                      <p:tavLst>
                                        <p:tav tm="0">
                                          <p:val>
                                            <p:strVal val="#ppt_y"/>
                                          </p:val>
                                        </p:tav>
                                        <p:tav tm="100000">
                                          <p:val>
                                            <p:strVal val="#ppt_y"/>
                                          </p:val>
                                        </p:tav>
                                      </p:tavLst>
                                    </p:anim>
                                  </p:childTnLst>
                                </p:cTn>
                              </p:par>
                              <p:par>
                                <p:cTn id="9" presetID="12" presetClass="entr" presetSubtype="1" fill="hold" grpId="0" nodeType="withEffect">
                                  <p:stCondLst>
                                    <p:cond delay="50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400"/>
                                        <p:tgtEl>
                                          <p:spTgt spid="26"/>
                                        </p:tgtEl>
                                        <p:attrNameLst>
                                          <p:attrName>ppt_y</p:attrName>
                                        </p:attrNameLst>
                                      </p:cBhvr>
                                      <p:tavLst>
                                        <p:tav tm="0">
                                          <p:val>
                                            <p:strVal val="#ppt_y-#ppt_h*1.125000"/>
                                          </p:val>
                                        </p:tav>
                                        <p:tav tm="100000">
                                          <p:val>
                                            <p:strVal val="#ppt_y"/>
                                          </p:val>
                                        </p:tav>
                                      </p:tavLst>
                                    </p:anim>
                                    <p:animEffect transition="in" filter="wipe(down)">
                                      <p:cBhvr>
                                        <p:cTn id="12" dur="400"/>
                                        <p:tgtEl>
                                          <p:spTgt spid="26"/>
                                        </p:tgtEl>
                                      </p:cBhvr>
                                    </p:animEffect>
                                  </p:childTnLst>
                                </p:cTn>
                              </p:par>
                              <p:par>
                                <p:cTn id="13" presetID="12" presetClass="entr" presetSubtype="1" fill="hold" grpId="0" nodeType="withEffect">
                                  <p:stCondLst>
                                    <p:cond delay="500"/>
                                  </p:stCondLst>
                                  <p:childTnLst>
                                    <p:set>
                                      <p:cBhvr>
                                        <p:cTn id="14" dur="1" fill="hold">
                                          <p:stCondLst>
                                            <p:cond delay="0"/>
                                          </p:stCondLst>
                                        </p:cTn>
                                        <p:tgtEl>
                                          <p:spTgt spid="27"/>
                                        </p:tgtEl>
                                        <p:attrNameLst>
                                          <p:attrName>style.visibility</p:attrName>
                                        </p:attrNameLst>
                                      </p:cBhvr>
                                      <p:to>
                                        <p:strVal val="visible"/>
                                      </p:to>
                                    </p:set>
                                    <p:anim calcmode="lin" valueType="num">
                                      <p:cBhvr additive="base">
                                        <p:cTn id="15" dur="400"/>
                                        <p:tgtEl>
                                          <p:spTgt spid="27"/>
                                        </p:tgtEl>
                                        <p:attrNameLst>
                                          <p:attrName>ppt_y</p:attrName>
                                        </p:attrNameLst>
                                      </p:cBhvr>
                                      <p:tavLst>
                                        <p:tav tm="0">
                                          <p:val>
                                            <p:strVal val="#ppt_y-#ppt_h*1.125000"/>
                                          </p:val>
                                        </p:tav>
                                        <p:tav tm="100000">
                                          <p:val>
                                            <p:strVal val="#ppt_y"/>
                                          </p:val>
                                        </p:tav>
                                      </p:tavLst>
                                    </p:anim>
                                    <p:animEffect transition="in" filter="wipe(down)">
                                      <p:cBhvr>
                                        <p:cTn id="16" dur="400"/>
                                        <p:tgtEl>
                                          <p:spTgt spid="27"/>
                                        </p:tgtEl>
                                      </p:cBhvr>
                                    </p:animEffect>
                                  </p:childTnLst>
                                </p:cTn>
                              </p:par>
                            </p:childTnLst>
                          </p:cTn>
                        </p:par>
                        <p:par>
                          <p:cTn id="17" fill="hold">
                            <p:stCondLst>
                              <p:cond delay="500"/>
                            </p:stCondLst>
                            <p:childTnLst>
                              <p:par>
                                <p:cTn id="18" presetID="12" presetClass="entr" presetSubtype="8" fill="hold" nodeType="after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additive="base">
                                        <p:cTn id="20" dur="400"/>
                                        <p:tgtEl>
                                          <p:spTgt spid="13"/>
                                        </p:tgtEl>
                                        <p:attrNameLst>
                                          <p:attrName>ppt_x</p:attrName>
                                        </p:attrNameLst>
                                      </p:cBhvr>
                                      <p:tavLst>
                                        <p:tav tm="0">
                                          <p:val>
                                            <p:strVal val="#ppt_x-#ppt_w*1.125000"/>
                                          </p:val>
                                        </p:tav>
                                        <p:tav tm="100000">
                                          <p:val>
                                            <p:strVal val="#ppt_x"/>
                                          </p:val>
                                        </p:tav>
                                      </p:tavLst>
                                    </p:anim>
                                    <p:animEffect transition="in" filter="wipe(right)">
                                      <p:cBhvr>
                                        <p:cTn id="21" dur="400"/>
                                        <p:tgtEl>
                                          <p:spTgt spid="13"/>
                                        </p:tgtEl>
                                      </p:cBhvr>
                                    </p:animEffect>
                                  </p:childTnLst>
                                </p:cTn>
                              </p:par>
                              <p:par>
                                <p:cTn id="22" presetID="12" presetClass="entr" presetSubtype="1" fill="hold" grpId="0" nodeType="withEffect">
                                  <p:stCondLst>
                                    <p:cond delay="500"/>
                                  </p:stCondLst>
                                  <p:childTnLst>
                                    <p:set>
                                      <p:cBhvr>
                                        <p:cTn id="23" dur="1" fill="hold">
                                          <p:stCondLst>
                                            <p:cond delay="0"/>
                                          </p:stCondLst>
                                        </p:cTn>
                                        <p:tgtEl>
                                          <p:spTgt spid="28"/>
                                        </p:tgtEl>
                                        <p:attrNameLst>
                                          <p:attrName>style.visibility</p:attrName>
                                        </p:attrNameLst>
                                      </p:cBhvr>
                                      <p:to>
                                        <p:strVal val="visible"/>
                                      </p:to>
                                    </p:set>
                                    <p:anim calcmode="lin" valueType="num">
                                      <p:cBhvr additive="base">
                                        <p:cTn id="24" dur="400"/>
                                        <p:tgtEl>
                                          <p:spTgt spid="28"/>
                                        </p:tgtEl>
                                        <p:attrNameLst>
                                          <p:attrName>ppt_y</p:attrName>
                                        </p:attrNameLst>
                                      </p:cBhvr>
                                      <p:tavLst>
                                        <p:tav tm="0">
                                          <p:val>
                                            <p:strVal val="#ppt_y-#ppt_h*1.125000"/>
                                          </p:val>
                                        </p:tav>
                                        <p:tav tm="100000">
                                          <p:val>
                                            <p:strVal val="#ppt_y"/>
                                          </p:val>
                                        </p:tav>
                                      </p:tavLst>
                                    </p:anim>
                                    <p:animEffect transition="in" filter="wipe(down)">
                                      <p:cBhvr>
                                        <p:cTn id="25" dur="400"/>
                                        <p:tgtEl>
                                          <p:spTgt spid="28"/>
                                        </p:tgtEl>
                                      </p:cBhvr>
                                    </p:animEffect>
                                  </p:childTnLst>
                                </p:cTn>
                              </p:par>
                              <p:par>
                                <p:cTn id="26" presetID="12" presetClass="entr" presetSubtype="1" fill="hold" grpId="0" nodeType="withEffect">
                                  <p:stCondLst>
                                    <p:cond delay="500"/>
                                  </p:stCondLst>
                                  <p:childTnLst>
                                    <p:set>
                                      <p:cBhvr>
                                        <p:cTn id="27" dur="1" fill="hold">
                                          <p:stCondLst>
                                            <p:cond delay="0"/>
                                          </p:stCondLst>
                                        </p:cTn>
                                        <p:tgtEl>
                                          <p:spTgt spid="29"/>
                                        </p:tgtEl>
                                        <p:attrNameLst>
                                          <p:attrName>style.visibility</p:attrName>
                                        </p:attrNameLst>
                                      </p:cBhvr>
                                      <p:to>
                                        <p:strVal val="visible"/>
                                      </p:to>
                                    </p:set>
                                    <p:anim calcmode="lin" valueType="num">
                                      <p:cBhvr additive="base">
                                        <p:cTn id="28" dur="400"/>
                                        <p:tgtEl>
                                          <p:spTgt spid="29"/>
                                        </p:tgtEl>
                                        <p:attrNameLst>
                                          <p:attrName>ppt_y</p:attrName>
                                        </p:attrNameLst>
                                      </p:cBhvr>
                                      <p:tavLst>
                                        <p:tav tm="0">
                                          <p:val>
                                            <p:strVal val="#ppt_y-#ppt_h*1.125000"/>
                                          </p:val>
                                        </p:tav>
                                        <p:tav tm="100000">
                                          <p:val>
                                            <p:strVal val="#ppt_y"/>
                                          </p:val>
                                        </p:tav>
                                      </p:tavLst>
                                    </p:anim>
                                    <p:animEffect transition="in" filter="wipe(down)">
                                      <p:cBhvr>
                                        <p:cTn id="29" dur="400"/>
                                        <p:tgtEl>
                                          <p:spTgt spid="29"/>
                                        </p:tgtEl>
                                      </p:cBhvr>
                                    </p:animEffect>
                                  </p:childTnLst>
                                </p:cTn>
                              </p:par>
                            </p:childTnLst>
                          </p:cTn>
                        </p:par>
                        <p:par>
                          <p:cTn id="30" fill="hold">
                            <p:stCondLst>
                              <p:cond delay="1000"/>
                            </p:stCondLst>
                            <p:childTnLst>
                              <p:par>
                                <p:cTn id="31" presetID="12" presetClass="entr" presetSubtype="8"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400"/>
                                        <p:tgtEl>
                                          <p:spTgt spid="22"/>
                                        </p:tgtEl>
                                        <p:attrNameLst>
                                          <p:attrName>ppt_x</p:attrName>
                                        </p:attrNameLst>
                                      </p:cBhvr>
                                      <p:tavLst>
                                        <p:tav tm="0">
                                          <p:val>
                                            <p:strVal val="#ppt_x-#ppt_w*1.125000"/>
                                          </p:val>
                                        </p:tav>
                                        <p:tav tm="100000">
                                          <p:val>
                                            <p:strVal val="#ppt_x"/>
                                          </p:val>
                                        </p:tav>
                                      </p:tavLst>
                                    </p:anim>
                                    <p:animEffect transition="in" filter="wipe(right)">
                                      <p:cBhvr>
                                        <p:cTn id="34" dur="400"/>
                                        <p:tgtEl>
                                          <p:spTgt spid="22"/>
                                        </p:tgtEl>
                                      </p:cBhvr>
                                    </p:animEffect>
                                  </p:childTnLst>
                                </p:cTn>
                              </p:par>
                              <p:par>
                                <p:cTn id="35" presetID="12" presetClass="entr" presetSubtype="1" fill="hold" grpId="0" nodeType="withEffect">
                                  <p:stCondLst>
                                    <p:cond delay="500"/>
                                  </p:stCondLst>
                                  <p:childTnLst>
                                    <p:set>
                                      <p:cBhvr>
                                        <p:cTn id="36" dur="1" fill="hold">
                                          <p:stCondLst>
                                            <p:cond delay="0"/>
                                          </p:stCondLst>
                                        </p:cTn>
                                        <p:tgtEl>
                                          <p:spTgt spid="30"/>
                                        </p:tgtEl>
                                        <p:attrNameLst>
                                          <p:attrName>style.visibility</p:attrName>
                                        </p:attrNameLst>
                                      </p:cBhvr>
                                      <p:to>
                                        <p:strVal val="visible"/>
                                      </p:to>
                                    </p:set>
                                    <p:anim calcmode="lin" valueType="num">
                                      <p:cBhvr additive="base">
                                        <p:cTn id="37" dur="400"/>
                                        <p:tgtEl>
                                          <p:spTgt spid="30"/>
                                        </p:tgtEl>
                                        <p:attrNameLst>
                                          <p:attrName>ppt_y</p:attrName>
                                        </p:attrNameLst>
                                      </p:cBhvr>
                                      <p:tavLst>
                                        <p:tav tm="0">
                                          <p:val>
                                            <p:strVal val="#ppt_y-#ppt_h*1.125000"/>
                                          </p:val>
                                        </p:tav>
                                        <p:tav tm="100000">
                                          <p:val>
                                            <p:strVal val="#ppt_y"/>
                                          </p:val>
                                        </p:tav>
                                      </p:tavLst>
                                    </p:anim>
                                    <p:animEffect transition="in" filter="wipe(down)">
                                      <p:cBhvr>
                                        <p:cTn id="38" dur="400"/>
                                        <p:tgtEl>
                                          <p:spTgt spid="30"/>
                                        </p:tgtEl>
                                      </p:cBhvr>
                                    </p:animEffect>
                                  </p:childTnLst>
                                </p:cTn>
                              </p:par>
                              <p:par>
                                <p:cTn id="39" presetID="12" presetClass="entr" presetSubtype="1" fill="hold" grpId="0" nodeType="withEffect">
                                  <p:stCondLst>
                                    <p:cond delay="500"/>
                                  </p:stCondLst>
                                  <p:childTnLst>
                                    <p:set>
                                      <p:cBhvr>
                                        <p:cTn id="40" dur="1" fill="hold">
                                          <p:stCondLst>
                                            <p:cond delay="0"/>
                                          </p:stCondLst>
                                        </p:cTn>
                                        <p:tgtEl>
                                          <p:spTgt spid="31"/>
                                        </p:tgtEl>
                                        <p:attrNameLst>
                                          <p:attrName>style.visibility</p:attrName>
                                        </p:attrNameLst>
                                      </p:cBhvr>
                                      <p:to>
                                        <p:strVal val="visible"/>
                                      </p:to>
                                    </p:set>
                                    <p:anim calcmode="lin" valueType="num">
                                      <p:cBhvr additive="base">
                                        <p:cTn id="41" dur="400"/>
                                        <p:tgtEl>
                                          <p:spTgt spid="31"/>
                                        </p:tgtEl>
                                        <p:attrNameLst>
                                          <p:attrName>ppt_y</p:attrName>
                                        </p:attrNameLst>
                                      </p:cBhvr>
                                      <p:tavLst>
                                        <p:tav tm="0">
                                          <p:val>
                                            <p:strVal val="#ppt_y-#ppt_h*1.125000"/>
                                          </p:val>
                                        </p:tav>
                                        <p:tav tm="100000">
                                          <p:val>
                                            <p:strVal val="#ppt_y"/>
                                          </p:val>
                                        </p:tav>
                                      </p:tavLst>
                                    </p:anim>
                                    <p:animEffect transition="in" filter="wipe(down)">
                                      <p:cBhvr>
                                        <p:cTn id="42" dur="400"/>
                                        <p:tgtEl>
                                          <p:spTgt spid="31"/>
                                        </p:tgtEl>
                                      </p:cBhvr>
                                    </p:animEffect>
                                  </p:childTnLst>
                                </p:cTn>
                              </p:par>
                            </p:childTnLst>
                          </p:cTn>
                        </p:par>
                        <p:par>
                          <p:cTn id="43" fill="hold">
                            <p:stCondLst>
                              <p:cond delay="1500"/>
                            </p:stCondLst>
                            <p:childTnLst>
                              <p:par>
                                <p:cTn id="44" presetID="1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additive="base">
                                        <p:cTn id="46" dur="400"/>
                                        <p:tgtEl>
                                          <p:spTgt spid="19"/>
                                        </p:tgtEl>
                                        <p:attrNameLst>
                                          <p:attrName>ppt_x</p:attrName>
                                        </p:attrNameLst>
                                      </p:cBhvr>
                                      <p:tavLst>
                                        <p:tav tm="0">
                                          <p:val>
                                            <p:strVal val="#ppt_x-#ppt_w*1.125000"/>
                                          </p:val>
                                        </p:tav>
                                        <p:tav tm="100000">
                                          <p:val>
                                            <p:strVal val="#ppt_x"/>
                                          </p:val>
                                        </p:tav>
                                      </p:tavLst>
                                    </p:anim>
                                    <p:animEffect transition="in" filter="wipe(right)">
                                      <p:cBhvr>
                                        <p:cTn id="47" dur="400"/>
                                        <p:tgtEl>
                                          <p:spTgt spid="19"/>
                                        </p:tgtEl>
                                      </p:cBhvr>
                                    </p:animEffect>
                                  </p:childTnLst>
                                </p:cTn>
                              </p:par>
                              <p:par>
                                <p:cTn id="48" presetID="12" presetClass="entr" presetSubtype="1" fill="hold" grpId="0" nodeType="withEffect">
                                  <p:stCondLst>
                                    <p:cond delay="500"/>
                                  </p:stCondLst>
                                  <p:childTnLst>
                                    <p:set>
                                      <p:cBhvr>
                                        <p:cTn id="49" dur="1" fill="hold">
                                          <p:stCondLst>
                                            <p:cond delay="0"/>
                                          </p:stCondLst>
                                        </p:cTn>
                                        <p:tgtEl>
                                          <p:spTgt spid="32"/>
                                        </p:tgtEl>
                                        <p:attrNameLst>
                                          <p:attrName>style.visibility</p:attrName>
                                        </p:attrNameLst>
                                      </p:cBhvr>
                                      <p:to>
                                        <p:strVal val="visible"/>
                                      </p:to>
                                    </p:set>
                                    <p:anim calcmode="lin" valueType="num">
                                      <p:cBhvr additive="base">
                                        <p:cTn id="50" dur="400"/>
                                        <p:tgtEl>
                                          <p:spTgt spid="32"/>
                                        </p:tgtEl>
                                        <p:attrNameLst>
                                          <p:attrName>ppt_y</p:attrName>
                                        </p:attrNameLst>
                                      </p:cBhvr>
                                      <p:tavLst>
                                        <p:tav tm="0">
                                          <p:val>
                                            <p:strVal val="#ppt_y-#ppt_h*1.125000"/>
                                          </p:val>
                                        </p:tav>
                                        <p:tav tm="100000">
                                          <p:val>
                                            <p:strVal val="#ppt_y"/>
                                          </p:val>
                                        </p:tav>
                                      </p:tavLst>
                                    </p:anim>
                                    <p:animEffect transition="in" filter="wipe(down)">
                                      <p:cBhvr>
                                        <p:cTn id="51" dur="400"/>
                                        <p:tgtEl>
                                          <p:spTgt spid="32"/>
                                        </p:tgtEl>
                                      </p:cBhvr>
                                    </p:animEffect>
                                  </p:childTnLst>
                                </p:cTn>
                              </p:par>
                              <p:par>
                                <p:cTn id="52" presetID="12" presetClass="entr" presetSubtype="1" fill="hold" grpId="0" nodeType="withEffect">
                                  <p:stCondLst>
                                    <p:cond delay="500"/>
                                  </p:stCondLst>
                                  <p:childTnLst>
                                    <p:set>
                                      <p:cBhvr>
                                        <p:cTn id="53" dur="1" fill="hold">
                                          <p:stCondLst>
                                            <p:cond delay="0"/>
                                          </p:stCondLst>
                                        </p:cTn>
                                        <p:tgtEl>
                                          <p:spTgt spid="33"/>
                                        </p:tgtEl>
                                        <p:attrNameLst>
                                          <p:attrName>style.visibility</p:attrName>
                                        </p:attrNameLst>
                                      </p:cBhvr>
                                      <p:to>
                                        <p:strVal val="visible"/>
                                      </p:to>
                                    </p:set>
                                    <p:anim calcmode="lin" valueType="num">
                                      <p:cBhvr additive="base">
                                        <p:cTn id="54" dur="400"/>
                                        <p:tgtEl>
                                          <p:spTgt spid="33"/>
                                        </p:tgtEl>
                                        <p:attrNameLst>
                                          <p:attrName>ppt_y</p:attrName>
                                        </p:attrNameLst>
                                      </p:cBhvr>
                                      <p:tavLst>
                                        <p:tav tm="0">
                                          <p:val>
                                            <p:strVal val="#ppt_y-#ppt_h*1.125000"/>
                                          </p:val>
                                        </p:tav>
                                        <p:tav tm="100000">
                                          <p:val>
                                            <p:strVal val="#ppt_y"/>
                                          </p:val>
                                        </p:tav>
                                      </p:tavLst>
                                    </p:anim>
                                    <p:animEffect transition="in" filter="wipe(down)">
                                      <p:cBhvr>
                                        <p:cTn id="55" dur="400"/>
                                        <p:tgtEl>
                                          <p:spTgt spid="33"/>
                                        </p:tgtEl>
                                      </p:cBhvr>
                                    </p:animEffect>
                                  </p:childTnLst>
                                </p:cTn>
                              </p:par>
                            </p:childTnLst>
                          </p:cTn>
                        </p:par>
                        <p:par>
                          <p:cTn id="56" fill="hold">
                            <p:stCondLst>
                              <p:cond delay="2000"/>
                            </p:stCondLst>
                            <p:childTnLst>
                              <p:par>
                                <p:cTn id="57" presetID="1" presetClass="entr" presetSubtype="0" fill="hold" grpId="0" nodeType="afterEffect">
                                  <p:stCondLst>
                                    <p:cond delay="0"/>
                                  </p:stCondLst>
                                  <p:childTnLst>
                                    <p:set>
                                      <p:cBhvr>
                                        <p:cTn id="58" dur="1" fill="hold">
                                          <p:stCondLst>
                                            <p:cond delay="0"/>
                                          </p:stCondLst>
                                        </p:cTn>
                                        <p:tgtEl>
                                          <p:spTgt spid="34"/>
                                        </p:tgtEl>
                                        <p:attrNameLst>
                                          <p:attrName>style.visibility</p:attrName>
                                        </p:attrNameLst>
                                      </p:cBhvr>
                                      <p:to>
                                        <p:strVal val="visible"/>
                                      </p:to>
                                    </p:set>
                                  </p:childTnLst>
                                </p:cTn>
                              </p:par>
                              <p:par>
                                <p:cTn id="59" presetID="35" presetClass="path" presetSubtype="0" accel="50000" decel="50000" fill="hold" grpId="1" nodeType="withEffect">
                                  <p:stCondLst>
                                    <p:cond delay="0"/>
                                  </p:stCondLst>
                                  <p:childTnLst>
                                    <p:animMotion origin="layout" path="M -3.56836E-6 -3.7037E-7 L 0.36686 0.15278 " pathEditMode="relative" rAng="0" ptsTypes="AA">
                                      <p:cBhvr>
                                        <p:cTn id="60" dur="500" spd="-99900" fill="hold"/>
                                        <p:tgtEl>
                                          <p:spTgt spid="34"/>
                                        </p:tgtEl>
                                        <p:attrNameLst>
                                          <p:attrName>ppt_x</p:attrName>
                                          <p:attrName>ppt_y</p:attrName>
                                        </p:attrNameLst>
                                      </p:cBhvr>
                                      <p:rCtr x="18343" y="7639"/>
                                    </p:animMotion>
                                  </p:childTnLst>
                                </p:cTn>
                              </p:par>
                              <p:par>
                                <p:cTn id="61" presetID="1" presetClass="entr" presetSubtype="0" fill="hold" grpId="0" nodeType="withEffect">
                                  <p:stCondLst>
                                    <p:cond delay="0"/>
                                  </p:stCondLst>
                                  <p:childTnLst>
                                    <p:set>
                                      <p:cBhvr>
                                        <p:cTn id="62" dur="1" fill="hold">
                                          <p:stCondLst>
                                            <p:cond delay="0"/>
                                          </p:stCondLst>
                                        </p:cTn>
                                        <p:tgtEl>
                                          <p:spTgt spid="35"/>
                                        </p:tgtEl>
                                        <p:attrNameLst>
                                          <p:attrName>style.visibility</p:attrName>
                                        </p:attrNameLst>
                                      </p:cBhvr>
                                      <p:to>
                                        <p:strVal val="visible"/>
                                      </p:to>
                                    </p:set>
                                  </p:childTnLst>
                                </p:cTn>
                              </p:par>
                              <p:par>
                                <p:cTn id="63" presetID="35" presetClass="path" presetSubtype="0" accel="50000" decel="50000" fill="hold" grpId="1" nodeType="withEffect">
                                  <p:stCondLst>
                                    <p:cond delay="0"/>
                                  </p:stCondLst>
                                  <p:childTnLst>
                                    <p:animMotion origin="layout" path="M 7.85742E-7 -3.33333E-6 L -0.39495 -0.11018 " pathEditMode="relative" rAng="0" ptsTypes="AA">
                                      <p:cBhvr>
                                        <p:cTn id="64" dur="500" spd="-99900" fill="hold"/>
                                        <p:tgtEl>
                                          <p:spTgt spid="35"/>
                                        </p:tgtEl>
                                        <p:attrNameLst>
                                          <p:attrName>ppt_x</p:attrName>
                                          <p:attrName>ppt_y</p:attrName>
                                        </p:attrNameLst>
                                      </p:cBhvr>
                                      <p:rCtr x="-19748" y="-5509"/>
                                    </p:animMotion>
                                  </p:childTnLst>
                                </p:cTn>
                              </p:par>
                            </p:childTnLst>
                          </p:cTn>
                        </p:par>
                        <p:par>
                          <p:cTn id="65" fill="hold">
                            <p:stCondLst>
                              <p:cond delay="2000"/>
                            </p:stCondLst>
                            <p:childTnLst>
                              <p:par>
                                <p:cTn id="66" presetID="18" presetClass="entr" presetSubtype="3" fill="hold" grpId="0" nodeType="afterEffect">
                                  <p:stCondLst>
                                    <p:cond delay="0"/>
                                  </p:stCondLst>
                                  <p:childTnLst>
                                    <p:set>
                                      <p:cBhvr>
                                        <p:cTn id="67" dur="1" fill="hold">
                                          <p:stCondLst>
                                            <p:cond delay="0"/>
                                          </p:stCondLst>
                                        </p:cTn>
                                        <p:tgtEl>
                                          <p:spTgt spid="36"/>
                                        </p:tgtEl>
                                        <p:attrNameLst>
                                          <p:attrName>style.visibility</p:attrName>
                                        </p:attrNameLst>
                                      </p:cBhvr>
                                      <p:to>
                                        <p:strVal val="visible"/>
                                      </p:to>
                                    </p:set>
                                    <p:animEffect transition="in" filter="strips(upRight)">
                                      <p:cBhvr>
                                        <p:cTn id="68"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P spid="28" grpId="0"/>
      <p:bldP spid="29" grpId="0"/>
      <p:bldP spid="30" grpId="0"/>
      <p:bldP spid="31" grpId="0"/>
      <p:bldP spid="32" grpId="0"/>
      <p:bldP spid="33" grpId="0"/>
      <p:bldP spid="34" grpId="0" animBg="1"/>
      <p:bldP spid="34" grpId="1" animBg="1"/>
      <p:bldP spid="35" grpId="0" animBg="1"/>
      <p:bldP spid="35" grpId="1" animBg="1"/>
      <p:bldP spid="3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圆角矩形 74"/>
          <p:cNvSpPr/>
          <p:nvPr/>
        </p:nvSpPr>
        <p:spPr>
          <a:xfrm>
            <a:off x="6004769" y="2908079"/>
            <a:ext cx="86553" cy="389495"/>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cs typeface="+mn-ea"/>
            </a:endParaRPr>
          </a:p>
        </p:txBody>
      </p:sp>
      <p:sp>
        <p:nvSpPr>
          <p:cNvPr id="76" name="圆角矩形 75"/>
          <p:cNvSpPr/>
          <p:nvPr/>
        </p:nvSpPr>
        <p:spPr>
          <a:xfrm rot="2700000">
            <a:off x="7807518" y="3654802"/>
            <a:ext cx="86553" cy="389494"/>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cs typeface="+mn-ea"/>
            </a:endParaRPr>
          </a:p>
        </p:txBody>
      </p:sp>
      <p:sp>
        <p:nvSpPr>
          <p:cNvPr id="77" name="圆角矩形 76"/>
          <p:cNvSpPr/>
          <p:nvPr/>
        </p:nvSpPr>
        <p:spPr>
          <a:xfrm rot="8100000">
            <a:off x="4202021" y="3654802"/>
            <a:ext cx="86553" cy="389495"/>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cs typeface="+mn-ea"/>
            </a:endParaRPr>
          </a:p>
        </p:txBody>
      </p:sp>
      <p:sp>
        <p:nvSpPr>
          <p:cNvPr id="78" name="圆角矩形 77"/>
          <p:cNvSpPr/>
          <p:nvPr/>
        </p:nvSpPr>
        <p:spPr>
          <a:xfrm rot="1320000">
            <a:off x="6959818" y="3093722"/>
            <a:ext cx="86553" cy="389495"/>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cs typeface="+mn-ea"/>
            </a:endParaRPr>
          </a:p>
        </p:txBody>
      </p:sp>
      <p:sp>
        <p:nvSpPr>
          <p:cNvPr id="79" name="圆角矩形 78"/>
          <p:cNvSpPr/>
          <p:nvPr/>
        </p:nvSpPr>
        <p:spPr>
          <a:xfrm rot="6720000">
            <a:off x="3640940" y="4502502"/>
            <a:ext cx="86553" cy="389494"/>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cs typeface="+mn-ea"/>
            </a:endParaRPr>
          </a:p>
        </p:txBody>
      </p:sp>
      <p:sp>
        <p:nvSpPr>
          <p:cNvPr id="80" name="圆角矩形 79"/>
          <p:cNvSpPr/>
          <p:nvPr/>
        </p:nvSpPr>
        <p:spPr>
          <a:xfrm rot="4020000">
            <a:off x="8351572" y="4461394"/>
            <a:ext cx="86553" cy="389494"/>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cs typeface="+mn-ea"/>
            </a:endParaRPr>
          </a:p>
        </p:txBody>
      </p:sp>
      <p:sp>
        <p:nvSpPr>
          <p:cNvPr id="81" name="圆角矩形 80"/>
          <p:cNvSpPr/>
          <p:nvPr/>
        </p:nvSpPr>
        <p:spPr>
          <a:xfrm rot="9420000">
            <a:off x="5008611" y="3110750"/>
            <a:ext cx="86553" cy="389495"/>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cs typeface="+mn-ea"/>
            </a:endParaRPr>
          </a:p>
        </p:txBody>
      </p:sp>
      <p:sp>
        <p:nvSpPr>
          <p:cNvPr id="82" name="圆角矩形 81"/>
          <p:cNvSpPr/>
          <p:nvPr/>
        </p:nvSpPr>
        <p:spPr>
          <a:xfrm rot="660000">
            <a:off x="6491231" y="2954920"/>
            <a:ext cx="86553" cy="389495"/>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cs typeface="+mn-ea"/>
            </a:endParaRPr>
          </a:p>
        </p:txBody>
      </p:sp>
      <p:sp>
        <p:nvSpPr>
          <p:cNvPr id="83" name="圆角矩形 82"/>
          <p:cNvSpPr/>
          <p:nvPr/>
        </p:nvSpPr>
        <p:spPr>
          <a:xfrm rot="6060000">
            <a:off x="3502137" y="4971090"/>
            <a:ext cx="86553" cy="389494"/>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cs typeface="+mn-ea"/>
            </a:endParaRPr>
          </a:p>
        </p:txBody>
      </p:sp>
      <p:sp>
        <p:nvSpPr>
          <p:cNvPr id="84" name="圆角矩形 83"/>
          <p:cNvSpPr/>
          <p:nvPr/>
        </p:nvSpPr>
        <p:spPr>
          <a:xfrm rot="3360000">
            <a:off x="8118379" y="4031904"/>
            <a:ext cx="86553" cy="389494"/>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cs typeface="+mn-ea"/>
            </a:endParaRPr>
          </a:p>
        </p:txBody>
      </p:sp>
      <p:sp>
        <p:nvSpPr>
          <p:cNvPr id="85" name="圆角矩形 84"/>
          <p:cNvSpPr/>
          <p:nvPr/>
        </p:nvSpPr>
        <p:spPr>
          <a:xfrm rot="8760000">
            <a:off x="4579122" y="3343943"/>
            <a:ext cx="86553" cy="389495"/>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cs typeface="+mn-ea"/>
            </a:endParaRPr>
          </a:p>
        </p:txBody>
      </p:sp>
      <p:sp>
        <p:nvSpPr>
          <p:cNvPr id="86" name="圆角矩形 85"/>
          <p:cNvSpPr/>
          <p:nvPr/>
        </p:nvSpPr>
        <p:spPr>
          <a:xfrm rot="1980000">
            <a:off x="7393313" y="3319384"/>
            <a:ext cx="86553" cy="389495"/>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cs typeface="+mn-ea"/>
            </a:endParaRPr>
          </a:p>
        </p:txBody>
      </p:sp>
      <p:sp>
        <p:nvSpPr>
          <p:cNvPr id="87" name="圆角矩形 86"/>
          <p:cNvSpPr/>
          <p:nvPr/>
        </p:nvSpPr>
        <p:spPr>
          <a:xfrm rot="7380000">
            <a:off x="3866601" y="4069008"/>
            <a:ext cx="86553" cy="389494"/>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cs typeface="+mn-ea"/>
            </a:endParaRPr>
          </a:p>
        </p:txBody>
      </p:sp>
      <p:sp>
        <p:nvSpPr>
          <p:cNvPr id="159" name="圆角矩形 158"/>
          <p:cNvSpPr/>
          <p:nvPr/>
        </p:nvSpPr>
        <p:spPr>
          <a:xfrm rot="4680000">
            <a:off x="8498530" y="4927486"/>
            <a:ext cx="86553" cy="389494"/>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cs typeface="+mn-ea"/>
            </a:endParaRPr>
          </a:p>
        </p:txBody>
      </p:sp>
      <p:sp>
        <p:nvSpPr>
          <p:cNvPr id="160" name="圆角矩形 159"/>
          <p:cNvSpPr/>
          <p:nvPr/>
        </p:nvSpPr>
        <p:spPr>
          <a:xfrm rot="10080000">
            <a:off x="5474705" y="2963791"/>
            <a:ext cx="86553" cy="389495"/>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cs typeface="+mn-ea"/>
            </a:endParaRPr>
          </a:p>
        </p:txBody>
      </p:sp>
      <p:sp>
        <p:nvSpPr>
          <p:cNvPr id="161" name="圆角矩形 160"/>
          <p:cNvSpPr/>
          <p:nvPr/>
        </p:nvSpPr>
        <p:spPr>
          <a:xfrm rot="350491">
            <a:off x="6264248" y="2921318"/>
            <a:ext cx="86553" cy="389495"/>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cs typeface="+mn-ea"/>
            </a:endParaRPr>
          </a:p>
        </p:txBody>
      </p:sp>
      <p:sp>
        <p:nvSpPr>
          <p:cNvPr id="162" name="圆角矩形 161"/>
          <p:cNvSpPr/>
          <p:nvPr/>
        </p:nvSpPr>
        <p:spPr>
          <a:xfrm rot="5750491">
            <a:off x="3468536" y="5198072"/>
            <a:ext cx="86553" cy="389494"/>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cs typeface="+mn-ea"/>
            </a:endParaRPr>
          </a:p>
        </p:txBody>
      </p:sp>
      <p:sp>
        <p:nvSpPr>
          <p:cNvPr id="163" name="圆角矩形 162"/>
          <p:cNvSpPr/>
          <p:nvPr/>
        </p:nvSpPr>
        <p:spPr>
          <a:xfrm rot="3050491">
            <a:off x="7981637" y="3847642"/>
            <a:ext cx="86553" cy="389494"/>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cs typeface="+mn-ea"/>
            </a:endParaRPr>
          </a:p>
        </p:txBody>
      </p:sp>
      <p:sp>
        <p:nvSpPr>
          <p:cNvPr id="164" name="圆角矩形 163"/>
          <p:cNvSpPr/>
          <p:nvPr/>
        </p:nvSpPr>
        <p:spPr>
          <a:xfrm rot="8450491">
            <a:off x="4394861" y="3480684"/>
            <a:ext cx="86553" cy="389495"/>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cs typeface="+mn-ea"/>
            </a:endParaRPr>
          </a:p>
        </p:txBody>
      </p:sp>
      <p:sp>
        <p:nvSpPr>
          <p:cNvPr id="165" name="圆角矩形 164"/>
          <p:cNvSpPr/>
          <p:nvPr/>
        </p:nvSpPr>
        <p:spPr>
          <a:xfrm rot="1670491">
            <a:off x="7195444" y="3203199"/>
            <a:ext cx="86553" cy="389495"/>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cs typeface="+mn-ea"/>
            </a:endParaRPr>
          </a:p>
        </p:txBody>
      </p:sp>
      <p:sp>
        <p:nvSpPr>
          <p:cNvPr id="166" name="圆角矩形 165"/>
          <p:cNvSpPr/>
          <p:nvPr/>
        </p:nvSpPr>
        <p:spPr>
          <a:xfrm rot="7070491">
            <a:off x="3750417" y="4266878"/>
            <a:ext cx="86553" cy="389494"/>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cs typeface="+mn-ea"/>
            </a:endParaRPr>
          </a:p>
        </p:txBody>
      </p:sp>
      <p:sp>
        <p:nvSpPr>
          <p:cNvPr id="167" name="圆角矩形 166"/>
          <p:cNvSpPr/>
          <p:nvPr/>
        </p:nvSpPr>
        <p:spPr>
          <a:xfrm rot="4370491">
            <a:off x="8440772" y="4705418"/>
            <a:ext cx="86553" cy="389494"/>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cs typeface="+mn-ea"/>
            </a:endParaRPr>
          </a:p>
        </p:txBody>
      </p:sp>
      <p:sp>
        <p:nvSpPr>
          <p:cNvPr id="168" name="圆角矩形 167"/>
          <p:cNvSpPr/>
          <p:nvPr/>
        </p:nvSpPr>
        <p:spPr>
          <a:xfrm rot="9770491">
            <a:off x="5252634" y="3021550"/>
            <a:ext cx="86553" cy="389495"/>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cs typeface="+mn-ea"/>
            </a:endParaRPr>
          </a:p>
        </p:txBody>
      </p:sp>
      <p:sp>
        <p:nvSpPr>
          <p:cNvPr id="169" name="圆角矩形 168"/>
          <p:cNvSpPr/>
          <p:nvPr/>
        </p:nvSpPr>
        <p:spPr>
          <a:xfrm rot="1010491">
            <a:off x="6743416" y="3017427"/>
            <a:ext cx="86553" cy="389495"/>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cs typeface="+mn-ea"/>
            </a:endParaRPr>
          </a:p>
        </p:txBody>
      </p:sp>
      <p:sp>
        <p:nvSpPr>
          <p:cNvPr id="170" name="圆角矩形 169"/>
          <p:cNvSpPr/>
          <p:nvPr/>
        </p:nvSpPr>
        <p:spPr>
          <a:xfrm rot="6410491">
            <a:off x="3564644" y="4718904"/>
            <a:ext cx="86553" cy="389494"/>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cs typeface="+mn-ea"/>
            </a:endParaRPr>
          </a:p>
        </p:txBody>
      </p:sp>
      <p:sp>
        <p:nvSpPr>
          <p:cNvPr id="171" name="圆角矩形 170"/>
          <p:cNvSpPr/>
          <p:nvPr/>
        </p:nvSpPr>
        <p:spPr>
          <a:xfrm rot="3710491">
            <a:off x="8252501" y="4254424"/>
            <a:ext cx="86553" cy="389494"/>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cs typeface="+mn-ea"/>
            </a:endParaRPr>
          </a:p>
        </p:txBody>
      </p:sp>
      <p:sp>
        <p:nvSpPr>
          <p:cNvPr id="172" name="圆角矩形 171"/>
          <p:cNvSpPr/>
          <p:nvPr/>
        </p:nvSpPr>
        <p:spPr>
          <a:xfrm rot="9110491">
            <a:off x="4801643" y="3209820"/>
            <a:ext cx="86553" cy="389495"/>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cs typeface="+mn-ea"/>
            </a:endParaRPr>
          </a:p>
        </p:txBody>
      </p:sp>
      <p:sp>
        <p:nvSpPr>
          <p:cNvPr id="173" name="圆角矩形 172"/>
          <p:cNvSpPr/>
          <p:nvPr/>
        </p:nvSpPr>
        <p:spPr>
          <a:xfrm rot="2330491">
            <a:off x="7603718" y="3471809"/>
            <a:ext cx="86553" cy="389495"/>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cs typeface="+mn-ea"/>
            </a:endParaRPr>
          </a:p>
        </p:txBody>
      </p:sp>
      <p:sp>
        <p:nvSpPr>
          <p:cNvPr id="174" name="圆角矩形 173"/>
          <p:cNvSpPr/>
          <p:nvPr/>
        </p:nvSpPr>
        <p:spPr>
          <a:xfrm rot="7730491">
            <a:off x="4019026" y="3858602"/>
            <a:ext cx="86553" cy="389494"/>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cs typeface="+mn-ea"/>
            </a:endParaRPr>
          </a:p>
        </p:txBody>
      </p:sp>
      <p:sp>
        <p:nvSpPr>
          <p:cNvPr id="175" name="圆角矩形 174"/>
          <p:cNvSpPr/>
          <p:nvPr/>
        </p:nvSpPr>
        <p:spPr>
          <a:xfrm rot="5030491">
            <a:off x="8539530" y="5184046"/>
            <a:ext cx="86553" cy="389494"/>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cs typeface="+mn-ea"/>
            </a:endParaRPr>
          </a:p>
        </p:txBody>
      </p:sp>
      <p:sp>
        <p:nvSpPr>
          <p:cNvPr id="176" name="圆角矩形 175"/>
          <p:cNvSpPr/>
          <p:nvPr/>
        </p:nvSpPr>
        <p:spPr>
          <a:xfrm rot="10430491">
            <a:off x="5731265" y="2922792"/>
            <a:ext cx="86553" cy="389495"/>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cs typeface="+mn-ea"/>
            </a:endParaRPr>
          </a:p>
        </p:txBody>
      </p:sp>
      <p:grpSp>
        <p:nvGrpSpPr>
          <p:cNvPr id="177" name="组合 176"/>
          <p:cNvGrpSpPr/>
          <p:nvPr/>
        </p:nvGrpSpPr>
        <p:grpSpPr>
          <a:xfrm>
            <a:off x="2617059" y="2325202"/>
            <a:ext cx="7158670" cy="3112932"/>
            <a:chOff x="1924694" y="2113471"/>
            <a:chExt cx="5369002" cy="2334699"/>
          </a:xfrm>
        </p:grpSpPr>
        <p:sp>
          <p:nvSpPr>
            <p:cNvPr id="178" name="矩形 177"/>
            <p:cNvSpPr/>
            <p:nvPr/>
          </p:nvSpPr>
          <p:spPr>
            <a:xfrm>
              <a:off x="1924694" y="4194255"/>
              <a:ext cx="365773" cy="253915"/>
            </a:xfrm>
            <a:prstGeom prst="rect">
              <a:avLst/>
            </a:prstGeom>
          </p:spPr>
          <p:txBody>
            <a:bodyPr wrap="none">
              <a:spAutoFit/>
            </a:bodyPr>
            <a:lstStyle/>
            <a:p>
              <a:pPr algn="ctr"/>
              <a:r>
                <a:rPr lang="en-US" altLang="zh-CN" sz="1600" dirty="0">
                  <a:solidFill>
                    <a:schemeClr val="bg1">
                      <a:lumMod val="50000"/>
                    </a:schemeClr>
                  </a:solidFill>
                  <a:latin typeface="+mn-ea"/>
                  <a:ea typeface="+mn-ea"/>
                  <a:cs typeface="+mn-ea"/>
                </a:rPr>
                <a:t>0%</a:t>
              </a:r>
              <a:endParaRPr lang="zh-CN" altLang="en-US" sz="1600" dirty="0">
                <a:solidFill>
                  <a:schemeClr val="bg1">
                    <a:lumMod val="50000"/>
                  </a:schemeClr>
                </a:solidFill>
                <a:latin typeface="+mn-ea"/>
                <a:ea typeface="+mn-ea"/>
                <a:cs typeface="+mn-ea"/>
              </a:endParaRPr>
            </a:p>
          </p:txBody>
        </p:sp>
        <p:sp>
          <p:nvSpPr>
            <p:cNvPr id="179" name="矩形 178"/>
            <p:cNvSpPr/>
            <p:nvPr/>
          </p:nvSpPr>
          <p:spPr>
            <a:xfrm>
              <a:off x="6569049" y="4194255"/>
              <a:ext cx="724647" cy="253915"/>
            </a:xfrm>
            <a:prstGeom prst="rect">
              <a:avLst/>
            </a:prstGeom>
          </p:spPr>
          <p:txBody>
            <a:bodyPr wrap="square">
              <a:spAutoFit/>
            </a:bodyPr>
            <a:lstStyle/>
            <a:p>
              <a:pPr algn="ctr"/>
              <a:r>
                <a:rPr lang="en-US" altLang="zh-CN" sz="1600" dirty="0">
                  <a:solidFill>
                    <a:schemeClr val="bg1">
                      <a:lumMod val="50000"/>
                    </a:schemeClr>
                  </a:solidFill>
                  <a:latin typeface="+mn-ea"/>
                  <a:ea typeface="+mn-ea"/>
                  <a:cs typeface="+mn-ea"/>
                </a:rPr>
                <a:t>100%</a:t>
              </a:r>
              <a:endParaRPr lang="zh-CN" altLang="en-US" sz="1600" dirty="0">
                <a:solidFill>
                  <a:schemeClr val="bg1">
                    <a:lumMod val="50000"/>
                  </a:schemeClr>
                </a:solidFill>
                <a:latin typeface="+mn-ea"/>
                <a:ea typeface="+mn-ea"/>
                <a:cs typeface="+mn-ea"/>
              </a:endParaRPr>
            </a:p>
          </p:txBody>
        </p:sp>
        <p:sp>
          <p:nvSpPr>
            <p:cNvPr id="180" name="矩形 179"/>
            <p:cNvSpPr/>
            <p:nvPr/>
          </p:nvSpPr>
          <p:spPr>
            <a:xfrm>
              <a:off x="4272681" y="2113471"/>
              <a:ext cx="455954" cy="253916"/>
            </a:xfrm>
            <a:prstGeom prst="rect">
              <a:avLst/>
            </a:prstGeom>
          </p:spPr>
          <p:txBody>
            <a:bodyPr wrap="none">
              <a:spAutoFit/>
            </a:bodyPr>
            <a:lstStyle/>
            <a:p>
              <a:pPr algn="ctr"/>
              <a:r>
                <a:rPr lang="en-US" altLang="zh-CN" sz="1600" dirty="0">
                  <a:solidFill>
                    <a:schemeClr val="bg1">
                      <a:lumMod val="50000"/>
                    </a:schemeClr>
                  </a:solidFill>
                  <a:latin typeface="+mn-ea"/>
                  <a:ea typeface="+mn-ea"/>
                  <a:cs typeface="+mn-ea"/>
                </a:rPr>
                <a:t>50%</a:t>
              </a:r>
              <a:endParaRPr lang="zh-CN" altLang="en-US" sz="1600" dirty="0">
                <a:solidFill>
                  <a:schemeClr val="bg1">
                    <a:lumMod val="50000"/>
                  </a:schemeClr>
                </a:solidFill>
                <a:latin typeface="+mn-ea"/>
                <a:ea typeface="+mn-ea"/>
                <a:cs typeface="+mn-ea"/>
              </a:endParaRPr>
            </a:p>
          </p:txBody>
        </p:sp>
        <p:sp>
          <p:nvSpPr>
            <p:cNvPr id="181" name="矩形 180"/>
            <p:cNvSpPr/>
            <p:nvPr/>
          </p:nvSpPr>
          <p:spPr>
            <a:xfrm>
              <a:off x="2043629" y="3544467"/>
              <a:ext cx="455954" cy="253916"/>
            </a:xfrm>
            <a:prstGeom prst="rect">
              <a:avLst/>
            </a:prstGeom>
          </p:spPr>
          <p:txBody>
            <a:bodyPr wrap="none">
              <a:spAutoFit/>
            </a:bodyPr>
            <a:lstStyle/>
            <a:p>
              <a:pPr algn="ctr"/>
              <a:r>
                <a:rPr lang="en-US" altLang="zh-CN" sz="1600" dirty="0">
                  <a:solidFill>
                    <a:schemeClr val="bg1">
                      <a:lumMod val="50000"/>
                    </a:schemeClr>
                  </a:solidFill>
                  <a:latin typeface="+mn-ea"/>
                  <a:ea typeface="+mn-ea"/>
                  <a:cs typeface="+mn-ea"/>
                </a:rPr>
                <a:t>10%</a:t>
              </a:r>
              <a:endParaRPr lang="zh-CN" altLang="en-US" sz="1600" dirty="0">
                <a:solidFill>
                  <a:schemeClr val="bg1">
                    <a:lumMod val="50000"/>
                  </a:schemeClr>
                </a:solidFill>
                <a:latin typeface="+mn-ea"/>
                <a:ea typeface="+mn-ea"/>
                <a:cs typeface="+mn-ea"/>
              </a:endParaRPr>
            </a:p>
          </p:txBody>
        </p:sp>
        <p:sp>
          <p:nvSpPr>
            <p:cNvPr id="182" name="矩形 181"/>
            <p:cNvSpPr/>
            <p:nvPr/>
          </p:nvSpPr>
          <p:spPr>
            <a:xfrm>
              <a:off x="2377819" y="2978636"/>
              <a:ext cx="455954" cy="253916"/>
            </a:xfrm>
            <a:prstGeom prst="rect">
              <a:avLst/>
            </a:prstGeom>
          </p:spPr>
          <p:txBody>
            <a:bodyPr wrap="none">
              <a:spAutoFit/>
            </a:bodyPr>
            <a:lstStyle/>
            <a:p>
              <a:pPr algn="ctr"/>
              <a:r>
                <a:rPr lang="en-US" altLang="zh-CN" sz="1600" dirty="0">
                  <a:solidFill>
                    <a:schemeClr val="bg1">
                      <a:lumMod val="50000"/>
                    </a:schemeClr>
                  </a:solidFill>
                  <a:latin typeface="+mn-ea"/>
                  <a:ea typeface="+mn-ea"/>
                  <a:cs typeface="+mn-ea"/>
                </a:rPr>
                <a:t>20%</a:t>
              </a:r>
              <a:endParaRPr lang="zh-CN" altLang="en-US" sz="1600" dirty="0">
                <a:solidFill>
                  <a:schemeClr val="bg1">
                    <a:lumMod val="50000"/>
                  </a:schemeClr>
                </a:solidFill>
                <a:latin typeface="+mn-ea"/>
                <a:ea typeface="+mn-ea"/>
                <a:cs typeface="+mn-ea"/>
              </a:endParaRPr>
            </a:p>
          </p:txBody>
        </p:sp>
        <p:sp>
          <p:nvSpPr>
            <p:cNvPr id="183" name="矩形 182"/>
            <p:cNvSpPr/>
            <p:nvPr/>
          </p:nvSpPr>
          <p:spPr>
            <a:xfrm>
              <a:off x="2857253" y="2542188"/>
              <a:ext cx="455954" cy="253916"/>
            </a:xfrm>
            <a:prstGeom prst="rect">
              <a:avLst/>
            </a:prstGeom>
          </p:spPr>
          <p:txBody>
            <a:bodyPr wrap="none">
              <a:spAutoFit/>
            </a:bodyPr>
            <a:lstStyle/>
            <a:p>
              <a:pPr algn="ctr"/>
              <a:r>
                <a:rPr lang="en-US" altLang="zh-CN" sz="1600" dirty="0">
                  <a:solidFill>
                    <a:schemeClr val="bg1">
                      <a:lumMod val="50000"/>
                    </a:schemeClr>
                  </a:solidFill>
                  <a:latin typeface="+mn-ea"/>
                  <a:ea typeface="+mn-ea"/>
                  <a:cs typeface="+mn-ea"/>
                </a:rPr>
                <a:t>30%</a:t>
              </a:r>
              <a:endParaRPr lang="zh-CN" altLang="en-US" sz="1600" dirty="0">
                <a:solidFill>
                  <a:schemeClr val="bg1">
                    <a:lumMod val="50000"/>
                  </a:schemeClr>
                </a:solidFill>
                <a:latin typeface="+mn-ea"/>
                <a:ea typeface="+mn-ea"/>
                <a:cs typeface="+mn-ea"/>
              </a:endParaRPr>
            </a:p>
          </p:txBody>
        </p:sp>
        <p:sp>
          <p:nvSpPr>
            <p:cNvPr id="184" name="矩形 183"/>
            <p:cNvSpPr/>
            <p:nvPr/>
          </p:nvSpPr>
          <p:spPr>
            <a:xfrm>
              <a:off x="3538083" y="2214802"/>
              <a:ext cx="455954" cy="253916"/>
            </a:xfrm>
            <a:prstGeom prst="rect">
              <a:avLst/>
            </a:prstGeom>
          </p:spPr>
          <p:txBody>
            <a:bodyPr wrap="none">
              <a:spAutoFit/>
            </a:bodyPr>
            <a:lstStyle/>
            <a:p>
              <a:pPr algn="ctr"/>
              <a:r>
                <a:rPr lang="en-US" altLang="zh-CN" sz="1600" dirty="0">
                  <a:solidFill>
                    <a:schemeClr val="bg1">
                      <a:lumMod val="50000"/>
                    </a:schemeClr>
                  </a:solidFill>
                  <a:latin typeface="+mn-ea"/>
                  <a:ea typeface="+mn-ea"/>
                  <a:cs typeface="+mn-ea"/>
                </a:rPr>
                <a:t>40%</a:t>
              </a:r>
              <a:endParaRPr lang="zh-CN" altLang="en-US" sz="1600" dirty="0">
                <a:solidFill>
                  <a:schemeClr val="bg1">
                    <a:lumMod val="50000"/>
                  </a:schemeClr>
                </a:solidFill>
                <a:latin typeface="+mn-ea"/>
                <a:ea typeface="+mn-ea"/>
                <a:cs typeface="+mn-ea"/>
              </a:endParaRPr>
            </a:p>
          </p:txBody>
        </p:sp>
        <p:sp>
          <p:nvSpPr>
            <p:cNvPr id="185" name="矩形 184"/>
            <p:cNvSpPr/>
            <p:nvPr/>
          </p:nvSpPr>
          <p:spPr>
            <a:xfrm>
              <a:off x="5008743" y="2209952"/>
              <a:ext cx="455954" cy="253916"/>
            </a:xfrm>
            <a:prstGeom prst="rect">
              <a:avLst/>
            </a:prstGeom>
          </p:spPr>
          <p:txBody>
            <a:bodyPr wrap="none">
              <a:spAutoFit/>
            </a:bodyPr>
            <a:lstStyle/>
            <a:p>
              <a:pPr algn="ctr"/>
              <a:r>
                <a:rPr lang="en-US" altLang="zh-CN" sz="1600" dirty="0">
                  <a:solidFill>
                    <a:schemeClr val="bg1">
                      <a:lumMod val="50000"/>
                    </a:schemeClr>
                  </a:solidFill>
                  <a:latin typeface="+mn-ea"/>
                  <a:ea typeface="+mn-ea"/>
                  <a:cs typeface="+mn-ea"/>
                </a:rPr>
                <a:t>60%</a:t>
              </a:r>
              <a:endParaRPr lang="zh-CN" altLang="en-US" sz="1600" dirty="0">
                <a:solidFill>
                  <a:schemeClr val="bg1">
                    <a:lumMod val="50000"/>
                  </a:schemeClr>
                </a:solidFill>
                <a:latin typeface="+mn-ea"/>
                <a:ea typeface="+mn-ea"/>
                <a:cs typeface="+mn-ea"/>
              </a:endParaRPr>
            </a:p>
          </p:txBody>
        </p:sp>
        <p:sp>
          <p:nvSpPr>
            <p:cNvPr id="186" name="矩形 185"/>
            <p:cNvSpPr/>
            <p:nvPr/>
          </p:nvSpPr>
          <p:spPr>
            <a:xfrm>
              <a:off x="5632507" y="2488854"/>
              <a:ext cx="455954" cy="253916"/>
            </a:xfrm>
            <a:prstGeom prst="rect">
              <a:avLst/>
            </a:prstGeom>
          </p:spPr>
          <p:txBody>
            <a:bodyPr wrap="none">
              <a:spAutoFit/>
            </a:bodyPr>
            <a:lstStyle/>
            <a:p>
              <a:pPr algn="ctr"/>
              <a:r>
                <a:rPr lang="en-US" altLang="zh-CN" sz="1600" dirty="0">
                  <a:solidFill>
                    <a:schemeClr val="bg1">
                      <a:lumMod val="50000"/>
                    </a:schemeClr>
                  </a:solidFill>
                  <a:latin typeface="+mn-ea"/>
                  <a:ea typeface="+mn-ea"/>
                  <a:cs typeface="+mn-ea"/>
                </a:rPr>
                <a:t>70%</a:t>
              </a:r>
              <a:endParaRPr lang="zh-CN" altLang="en-US" sz="1600" dirty="0">
                <a:solidFill>
                  <a:schemeClr val="bg1">
                    <a:lumMod val="50000"/>
                  </a:schemeClr>
                </a:solidFill>
                <a:latin typeface="+mn-ea"/>
                <a:ea typeface="+mn-ea"/>
                <a:cs typeface="+mn-ea"/>
              </a:endParaRPr>
            </a:p>
          </p:txBody>
        </p:sp>
        <p:sp>
          <p:nvSpPr>
            <p:cNvPr id="187" name="矩形 186"/>
            <p:cNvSpPr/>
            <p:nvPr/>
          </p:nvSpPr>
          <p:spPr>
            <a:xfrm>
              <a:off x="6164438" y="2978636"/>
              <a:ext cx="455954" cy="253916"/>
            </a:xfrm>
            <a:prstGeom prst="rect">
              <a:avLst/>
            </a:prstGeom>
          </p:spPr>
          <p:txBody>
            <a:bodyPr wrap="none">
              <a:spAutoFit/>
            </a:bodyPr>
            <a:lstStyle/>
            <a:p>
              <a:pPr algn="ctr"/>
              <a:r>
                <a:rPr lang="en-US" altLang="zh-CN" sz="1600" dirty="0">
                  <a:solidFill>
                    <a:schemeClr val="bg1">
                      <a:lumMod val="50000"/>
                    </a:schemeClr>
                  </a:solidFill>
                  <a:latin typeface="+mn-ea"/>
                  <a:ea typeface="+mn-ea"/>
                  <a:cs typeface="+mn-ea"/>
                </a:rPr>
                <a:t>90%</a:t>
              </a:r>
              <a:endParaRPr lang="zh-CN" altLang="en-US" sz="1600" dirty="0">
                <a:solidFill>
                  <a:schemeClr val="bg1">
                    <a:lumMod val="50000"/>
                  </a:schemeClr>
                </a:solidFill>
                <a:latin typeface="+mn-ea"/>
                <a:ea typeface="+mn-ea"/>
                <a:cs typeface="+mn-ea"/>
              </a:endParaRPr>
            </a:p>
          </p:txBody>
        </p:sp>
        <p:sp>
          <p:nvSpPr>
            <p:cNvPr id="188" name="矩形 187"/>
            <p:cNvSpPr/>
            <p:nvPr/>
          </p:nvSpPr>
          <p:spPr>
            <a:xfrm>
              <a:off x="6503776" y="3544467"/>
              <a:ext cx="455954" cy="253916"/>
            </a:xfrm>
            <a:prstGeom prst="rect">
              <a:avLst/>
            </a:prstGeom>
          </p:spPr>
          <p:txBody>
            <a:bodyPr wrap="none">
              <a:spAutoFit/>
            </a:bodyPr>
            <a:lstStyle/>
            <a:p>
              <a:pPr algn="ctr"/>
              <a:r>
                <a:rPr lang="en-US" altLang="zh-CN" sz="1600" dirty="0">
                  <a:solidFill>
                    <a:schemeClr val="bg1">
                      <a:lumMod val="50000"/>
                    </a:schemeClr>
                  </a:solidFill>
                  <a:latin typeface="+mn-ea"/>
                  <a:ea typeface="+mn-ea"/>
                  <a:cs typeface="+mn-ea"/>
                </a:rPr>
                <a:t>90%</a:t>
              </a:r>
              <a:endParaRPr lang="zh-CN" altLang="en-US" sz="1600" dirty="0">
                <a:solidFill>
                  <a:schemeClr val="bg1">
                    <a:lumMod val="50000"/>
                  </a:schemeClr>
                </a:solidFill>
                <a:latin typeface="+mn-ea"/>
                <a:ea typeface="+mn-ea"/>
                <a:cs typeface="+mn-ea"/>
              </a:endParaRPr>
            </a:p>
          </p:txBody>
        </p:sp>
      </p:grpSp>
      <p:grpSp>
        <p:nvGrpSpPr>
          <p:cNvPr id="189" name="组合 188"/>
          <p:cNvGrpSpPr/>
          <p:nvPr/>
        </p:nvGrpSpPr>
        <p:grpSpPr>
          <a:xfrm rot="16572665">
            <a:off x="5749367" y="3902315"/>
            <a:ext cx="598023" cy="3500634"/>
            <a:chOff x="4729711" y="1552122"/>
            <a:chExt cx="293708" cy="1719273"/>
          </a:xfrm>
        </p:grpSpPr>
        <p:sp>
          <p:nvSpPr>
            <p:cNvPr id="190" name="椭圆 189"/>
            <p:cNvSpPr/>
            <p:nvPr/>
          </p:nvSpPr>
          <p:spPr>
            <a:xfrm>
              <a:off x="4729711" y="2264904"/>
              <a:ext cx="293708" cy="29370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endParaRPr>
            </a:p>
          </p:txBody>
        </p:sp>
        <p:grpSp>
          <p:nvGrpSpPr>
            <p:cNvPr id="191" name="组合 190"/>
            <p:cNvGrpSpPr/>
            <p:nvPr/>
          </p:nvGrpSpPr>
          <p:grpSpPr>
            <a:xfrm>
              <a:off x="4799344" y="1552122"/>
              <a:ext cx="154442" cy="1719273"/>
              <a:chOff x="4799150" y="1449187"/>
              <a:chExt cx="154442" cy="1719273"/>
            </a:xfrm>
          </p:grpSpPr>
          <p:sp>
            <p:nvSpPr>
              <p:cNvPr id="192" name="椭圆 147"/>
              <p:cNvSpPr/>
              <p:nvPr/>
            </p:nvSpPr>
            <p:spPr>
              <a:xfrm rot="10800000">
                <a:off x="4799150" y="2245874"/>
                <a:ext cx="154442" cy="922586"/>
              </a:xfrm>
              <a:custGeom>
                <a:avLst/>
                <a:gdLst>
                  <a:gd name="connsiteX0" fmla="*/ 0 w 154442"/>
                  <a:gd name="connsiteY0" fmla="*/ 820077 h 1640154"/>
                  <a:gd name="connsiteX1" fmla="*/ 77221 w 154442"/>
                  <a:gd name="connsiteY1" fmla="*/ 0 h 1640154"/>
                  <a:gd name="connsiteX2" fmla="*/ 154442 w 154442"/>
                  <a:gd name="connsiteY2" fmla="*/ 820077 h 1640154"/>
                  <a:gd name="connsiteX3" fmla="*/ 77221 w 154442"/>
                  <a:gd name="connsiteY3" fmla="*/ 1640154 h 1640154"/>
                  <a:gd name="connsiteX4" fmla="*/ 0 w 154442"/>
                  <a:gd name="connsiteY4" fmla="*/ 820077 h 1640154"/>
                  <a:gd name="connsiteX0-1" fmla="*/ 0 w 154442"/>
                  <a:gd name="connsiteY0-2" fmla="*/ 820077 h 922586"/>
                  <a:gd name="connsiteX1-3" fmla="*/ 77221 w 154442"/>
                  <a:gd name="connsiteY1-4" fmla="*/ 0 h 922586"/>
                  <a:gd name="connsiteX2-5" fmla="*/ 154442 w 154442"/>
                  <a:gd name="connsiteY2-6" fmla="*/ 820077 h 922586"/>
                  <a:gd name="connsiteX3-7" fmla="*/ 0 w 154442"/>
                  <a:gd name="connsiteY3-8" fmla="*/ 820077 h 922586"/>
                </a:gdLst>
                <a:ahLst/>
                <a:cxnLst>
                  <a:cxn ang="0">
                    <a:pos x="connsiteX0-1" y="connsiteY0-2"/>
                  </a:cxn>
                  <a:cxn ang="0">
                    <a:pos x="connsiteX1-3" y="connsiteY1-4"/>
                  </a:cxn>
                  <a:cxn ang="0">
                    <a:pos x="connsiteX2-5" y="connsiteY2-6"/>
                  </a:cxn>
                  <a:cxn ang="0">
                    <a:pos x="connsiteX3-7" y="connsiteY3-8"/>
                  </a:cxn>
                </a:cxnLst>
                <a:rect l="l" t="t" r="r" b="b"/>
                <a:pathLst>
                  <a:path w="154442" h="922586">
                    <a:moveTo>
                      <a:pt x="0" y="820077"/>
                    </a:moveTo>
                    <a:cubicBezTo>
                      <a:pt x="0" y="367161"/>
                      <a:pt x="34573" y="0"/>
                      <a:pt x="77221" y="0"/>
                    </a:cubicBezTo>
                    <a:cubicBezTo>
                      <a:pt x="119869" y="0"/>
                      <a:pt x="154442" y="367161"/>
                      <a:pt x="154442" y="820077"/>
                    </a:cubicBezTo>
                    <a:cubicBezTo>
                      <a:pt x="141572" y="956756"/>
                      <a:pt x="12870" y="956756"/>
                      <a:pt x="0" y="820077"/>
                    </a:cubicBez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endParaRPr>
              </a:p>
            </p:txBody>
          </p:sp>
          <p:sp>
            <p:nvSpPr>
              <p:cNvPr id="193" name="椭圆 147"/>
              <p:cNvSpPr/>
              <p:nvPr/>
            </p:nvSpPr>
            <p:spPr>
              <a:xfrm>
                <a:off x="4799150" y="1449187"/>
                <a:ext cx="154442" cy="922586"/>
              </a:xfrm>
              <a:custGeom>
                <a:avLst/>
                <a:gdLst>
                  <a:gd name="connsiteX0" fmla="*/ 0 w 154442"/>
                  <a:gd name="connsiteY0" fmla="*/ 820077 h 1640154"/>
                  <a:gd name="connsiteX1" fmla="*/ 77221 w 154442"/>
                  <a:gd name="connsiteY1" fmla="*/ 0 h 1640154"/>
                  <a:gd name="connsiteX2" fmla="*/ 154442 w 154442"/>
                  <a:gd name="connsiteY2" fmla="*/ 820077 h 1640154"/>
                  <a:gd name="connsiteX3" fmla="*/ 77221 w 154442"/>
                  <a:gd name="connsiteY3" fmla="*/ 1640154 h 1640154"/>
                  <a:gd name="connsiteX4" fmla="*/ 0 w 154442"/>
                  <a:gd name="connsiteY4" fmla="*/ 820077 h 1640154"/>
                  <a:gd name="connsiteX0-1" fmla="*/ 0 w 154442"/>
                  <a:gd name="connsiteY0-2" fmla="*/ 820077 h 922586"/>
                  <a:gd name="connsiteX1-3" fmla="*/ 77221 w 154442"/>
                  <a:gd name="connsiteY1-4" fmla="*/ 0 h 922586"/>
                  <a:gd name="connsiteX2-5" fmla="*/ 154442 w 154442"/>
                  <a:gd name="connsiteY2-6" fmla="*/ 820077 h 922586"/>
                  <a:gd name="connsiteX3-7" fmla="*/ 0 w 154442"/>
                  <a:gd name="connsiteY3-8" fmla="*/ 820077 h 922586"/>
                </a:gdLst>
                <a:ahLst/>
                <a:cxnLst>
                  <a:cxn ang="0">
                    <a:pos x="connsiteX0-1" y="connsiteY0-2"/>
                  </a:cxn>
                  <a:cxn ang="0">
                    <a:pos x="connsiteX1-3" y="connsiteY1-4"/>
                  </a:cxn>
                  <a:cxn ang="0">
                    <a:pos x="connsiteX2-5" y="connsiteY2-6"/>
                  </a:cxn>
                  <a:cxn ang="0">
                    <a:pos x="connsiteX3-7" y="connsiteY3-8"/>
                  </a:cxn>
                </a:cxnLst>
                <a:rect l="l" t="t" r="r" b="b"/>
                <a:pathLst>
                  <a:path w="154442" h="922586">
                    <a:moveTo>
                      <a:pt x="0" y="820077"/>
                    </a:moveTo>
                    <a:cubicBezTo>
                      <a:pt x="0" y="367161"/>
                      <a:pt x="34573" y="0"/>
                      <a:pt x="77221" y="0"/>
                    </a:cubicBezTo>
                    <a:cubicBezTo>
                      <a:pt x="119869" y="0"/>
                      <a:pt x="154442" y="367161"/>
                      <a:pt x="154442" y="820077"/>
                    </a:cubicBezTo>
                    <a:cubicBezTo>
                      <a:pt x="141572" y="956756"/>
                      <a:pt x="12870" y="956756"/>
                      <a:pt x="0" y="820077"/>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endParaRPr>
              </a:p>
            </p:txBody>
          </p:sp>
        </p:grpSp>
      </p:grpSp>
      <p:cxnSp>
        <p:nvCxnSpPr>
          <p:cNvPr id="194" name="直接连接符 193"/>
          <p:cNvCxnSpPr>
            <a:stCxn id="186" idx="0"/>
          </p:cNvCxnSpPr>
          <p:nvPr/>
        </p:nvCxnSpPr>
        <p:spPr>
          <a:xfrm flipV="1">
            <a:off x="7864779" y="1991649"/>
            <a:ext cx="0" cy="834065"/>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95" name="矩形 194"/>
          <p:cNvSpPr/>
          <p:nvPr/>
        </p:nvSpPr>
        <p:spPr>
          <a:xfrm>
            <a:off x="7864778" y="1899227"/>
            <a:ext cx="2733482" cy="763285"/>
          </a:xfrm>
          <a:prstGeom prst="rect">
            <a:avLst/>
          </a:prstGeom>
        </p:spPr>
        <p:txBody>
          <a:bodyPr wrap="square" lIns="121908" tIns="60954" rIns="121908" bIns="60954">
            <a:spAutoFit/>
          </a:bodyPr>
          <a:lstStyle/>
          <a:p>
            <a:pPr>
              <a:lnSpc>
                <a:spcPct val="120000"/>
              </a:lnSpc>
            </a:pPr>
            <a:r>
              <a:rPr lang="zh-CN" altLang="en-US" sz="1300" dirty="0">
                <a:solidFill>
                  <a:schemeClr val="tx1">
                    <a:lumMod val="50000"/>
                    <a:lumOff val="50000"/>
                  </a:schemeClr>
                </a:solidFill>
                <a:latin typeface="+mn-ea"/>
                <a:ea typeface="+mn-ea"/>
                <a:cs typeface="+mn-ea"/>
              </a:rPr>
              <a:t>输入您的文字</a:t>
            </a:r>
            <a:endParaRPr lang="en-US" altLang="zh-CN" sz="1300" dirty="0">
              <a:solidFill>
                <a:schemeClr val="tx1">
                  <a:lumMod val="50000"/>
                  <a:lumOff val="50000"/>
                </a:schemeClr>
              </a:solidFill>
              <a:latin typeface="+mn-ea"/>
              <a:ea typeface="+mn-ea"/>
              <a:cs typeface="+mn-ea"/>
            </a:endParaRPr>
          </a:p>
          <a:p>
            <a:pPr>
              <a:lnSpc>
                <a:spcPct val="120000"/>
              </a:lnSpc>
            </a:pPr>
            <a:r>
              <a:rPr lang="zh-CN" altLang="en-US" sz="1100" dirty="0">
                <a:solidFill>
                  <a:schemeClr val="tx1">
                    <a:lumMod val="50000"/>
                    <a:lumOff val="50000"/>
                  </a:schemeClr>
                </a:solidFill>
                <a:latin typeface="+mn-ea"/>
                <a:ea typeface="+mn-ea"/>
                <a:cs typeface="+mn-ea"/>
              </a:rPr>
              <a:t>输入您的文字，输入您的文字，输入您的文字，输入您的文字</a:t>
            </a:r>
            <a:endParaRPr lang="zh-CN" altLang="en-US" sz="1100" dirty="0">
              <a:solidFill>
                <a:schemeClr val="tx1">
                  <a:lumMod val="50000"/>
                  <a:lumOff val="50000"/>
                </a:schemeClr>
              </a:solidFill>
              <a:ea typeface="+mn-ea"/>
              <a:cs typeface="+mn-ea"/>
            </a:endParaRPr>
          </a:p>
        </p:txBody>
      </p:sp>
      <p:cxnSp>
        <p:nvCxnSpPr>
          <p:cNvPr id="196" name="直接连接符 195"/>
          <p:cNvCxnSpPr/>
          <p:nvPr/>
        </p:nvCxnSpPr>
        <p:spPr>
          <a:xfrm flipH="1" flipV="1">
            <a:off x="3525194" y="2518809"/>
            <a:ext cx="1" cy="83406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97" name="矩形 196"/>
          <p:cNvSpPr/>
          <p:nvPr/>
        </p:nvSpPr>
        <p:spPr>
          <a:xfrm>
            <a:off x="771489" y="2429764"/>
            <a:ext cx="2733482" cy="763285"/>
          </a:xfrm>
          <a:prstGeom prst="rect">
            <a:avLst/>
          </a:prstGeom>
        </p:spPr>
        <p:txBody>
          <a:bodyPr wrap="square" lIns="121908" tIns="60954" rIns="121908" bIns="60954">
            <a:spAutoFit/>
          </a:bodyPr>
          <a:lstStyle/>
          <a:p>
            <a:pPr algn="r">
              <a:lnSpc>
                <a:spcPct val="120000"/>
              </a:lnSpc>
            </a:pPr>
            <a:r>
              <a:rPr lang="zh-CN" altLang="en-US" sz="1300" dirty="0">
                <a:solidFill>
                  <a:schemeClr val="tx1">
                    <a:lumMod val="50000"/>
                    <a:lumOff val="50000"/>
                  </a:schemeClr>
                </a:solidFill>
                <a:latin typeface="+mn-ea"/>
                <a:ea typeface="+mn-ea"/>
                <a:cs typeface="+mn-ea"/>
              </a:rPr>
              <a:t>输入您的文字</a:t>
            </a:r>
            <a:endParaRPr lang="en-US" altLang="zh-CN" sz="1300" dirty="0">
              <a:solidFill>
                <a:schemeClr val="tx1">
                  <a:lumMod val="50000"/>
                  <a:lumOff val="50000"/>
                </a:schemeClr>
              </a:solidFill>
              <a:latin typeface="+mn-ea"/>
              <a:ea typeface="+mn-ea"/>
              <a:cs typeface="+mn-ea"/>
            </a:endParaRPr>
          </a:p>
          <a:p>
            <a:pPr algn="r">
              <a:lnSpc>
                <a:spcPct val="120000"/>
              </a:lnSpc>
            </a:pPr>
            <a:r>
              <a:rPr lang="zh-CN" altLang="en-US" sz="1100" dirty="0">
                <a:solidFill>
                  <a:schemeClr val="tx1">
                    <a:lumMod val="50000"/>
                    <a:lumOff val="50000"/>
                  </a:schemeClr>
                </a:solidFill>
                <a:latin typeface="+mn-ea"/>
                <a:ea typeface="+mn-ea"/>
                <a:cs typeface="+mn-ea"/>
              </a:rPr>
              <a:t>输入您的文字，输入您的文字，输入您的文字，输入您的文字</a:t>
            </a:r>
            <a:endParaRPr lang="zh-CN" altLang="en-US" sz="1100" dirty="0">
              <a:solidFill>
                <a:schemeClr val="tx1">
                  <a:lumMod val="50000"/>
                  <a:lumOff val="50000"/>
                </a:schemeClr>
              </a:solidFill>
              <a:ea typeface="+mn-ea"/>
              <a:cs typeface="+mn-ea"/>
            </a:endParaRPr>
          </a:p>
        </p:txBody>
      </p:sp>
      <p:cxnSp>
        <p:nvCxnSpPr>
          <p:cNvPr id="198" name="直接连接符 197"/>
          <p:cNvCxnSpPr/>
          <p:nvPr/>
        </p:nvCxnSpPr>
        <p:spPr>
          <a:xfrm flipH="1" flipV="1">
            <a:off x="8977500" y="3368367"/>
            <a:ext cx="1" cy="83406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99" name="矩形 198"/>
          <p:cNvSpPr/>
          <p:nvPr/>
        </p:nvSpPr>
        <p:spPr>
          <a:xfrm>
            <a:off x="8977499" y="3275945"/>
            <a:ext cx="2733482" cy="763285"/>
          </a:xfrm>
          <a:prstGeom prst="rect">
            <a:avLst/>
          </a:prstGeom>
        </p:spPr>
        <p:txBody>
          <a:bodyPr wrap="square" lIns="121908" tIns="60954" rIns="121908" bIns="60954">
            <a:spAutoFit/>
          </a:bodyPr>
          <a:lstStyle/>
          <a:p>
            <a:pPr>
              <a:lnSpc>
                <a:spcPct val="120000"/>
              </a:lnSpc>
            </a:pPr>
            <a:r>
              <a:rPr lang="zh-CN" altLang="en-US" sz="1300" dirty="0">
                <a:solidFill>
                  <a:schemeClr val="tx1">
                    <a:lumMod val="50000"/>
                    <a:lumOff val="50000"/>
                  </a:schemeClr>
                </a:solidFill>
                <a:latin typeface="+mn-ea"/>
                <a:ea typeface="+mn-ea"/>
                <a:cs typeface="+mn-ea"/>
              </a:rPr>
              <a:t>输入您的文字</a:t>
            </a:r>
            <a:endParaRPr lang="en-US" altLang="zh-CN" sz="1300" dirty="0">
              <a:solidFill>
                <a:schemeClr val="tx1">
                  <a:lumMod val="50000"/>
                  <a:lumOff val="50000"/>
                </a:schemeClr>
              </a:solidFill>
              <a:latin typeface="+mn-ea"/>
              <a:ea typeface="+mn-ea"/>
              <a:cs typeface="+mn-ea"/>
            </a:endParaRPr>
          </a:p>
          <a:p>
            <a:pPr>
              <a:lnSpc>
                <a:spcPct val="120000"/>
              </a:lnSpc>
            </a:pPr>
            <a:r>
              <a:rPr lang="zh-CN" altLang="en-US" sz="1100" dirty="0">
                <a:solidFill>
                  <a:schemeClr val="tx1">
                    <a:lumMod val="50000"/>
                    <a:lumOff val="50000"/>
                  </a:schemeClr>
                </a:solidFill>
                <a:latin typeface="+mn-ea"/>
                <a:ea typeface="+mn-ea"/>
                <a:cs typeface="+mn-ea"/>
              </a:rPr>
              <a:t>输入您的文字，输入您的文字，输入您的文字，输入您的文字</a:t>
            </a:r>
            <a:endParaRPr lang="zh-CN" altLang="en-US" sz="1100" dirty="0">
              <a:solidFill>
                <a:schemeClr val="tx1">
                  <a:lumMod val="50000"/>
                  <a:lumOff val="50000"/>
                </a:schemeClr>
              </a:solidFill>
              <a:ea typeface="+mn-ea"/>
              <a:cs typeface="+mn-ea"/>
            </a:endParaRPr>
          </a:p>
        </p:txBody>
      </p:sp>
      <p:sp>
        <p:nvSpPr>
          <p:cNvPr id="2" name="标题 1"/>
          <p:cNvSpPr>
            <a:spLocks noGrp="1"/>
          </p:cNvSpPr>
          <p:nvPr>
            <p:ph type="title"/>
          </p:nvPr>
        </p:nvSpPr>
        <p:spPr/>
        <p:txBody>
          <a:bodyPr/>
          <a:lstStyle/>
          <a:p>
            <a:r>
              <a:rPr lang="zh-CN" altLang="en-US" dirty="0">
                <a:ea typeface="+mn-ea"/>
                <a:cs typeface="+mn-ea"/>
              </a:rPr>
              <a:t>单击此处添加标题</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2"/>
                                        </p:tgtEl>
                                        <p:attrNameLst>
                                          <p:attrName>style.visibility</p:attrName>
                                        </p:attrNameLst>
                                      </p:cBhvr>
                                      <p:to>
                                        <p:strVal val="visible"/>
                                      </p:to>
                                    </p:set>
                                    <p:animEffect transition="in" filter="fade">
                                      <p:cBhvr>
                                        <p:cTn id="7" dur="50"/>
                                        <p:tgtEl>
                                          <p:spTgt spid="16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3"/>
                                        </p:tgtEl>
                                        <p:attrNameLst>
                                          <p:attrName>style.visibility</p:attrName>
                                        </p:attrNameLst>
                                      </p:cBhvr>
                                      <p:to>
                                        <p:strVal val="visible"/>
                                      </p:to>
                                    </p:set>
                                    <p:animEffect transition="in" filter="fade">
                                      <p:cBhvr>
                                        <p:cTn id="11" dur="50"/>
                                        <p:tgtEl>
                                          <p:spTgt spid="83"/>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70"/>
                                        </p:tgtEl>
                                        <p:attrNameLst>
                                          <p:attrName>style.visibility</p:attrName>
                                        </p:attrNameLst>
                                      </p:cBhvr>
                                      <p:to>
                                        <p:strVal val="visible"/>
                                      </p:to>
                                    </p:set>
                                    <p:animEffect transition="in" filter="fade">
                                      <p:cBhvr>
                                        <p:cTn id="15" dur="50"/>
                                        <p:tgtEl>
                                          <p:spTgt spid="170"/>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79"/>
                                        </p:tgtEl>
                                        <p:attrNameLst>
                                          <p:attrName>style.visibility</p:attrName>
                                        </p:attrNameLst>
                                      </p:cBhvr>
                                      <p:to>
                                        <p:strVal val="visible"/>
                                      </p:to>
                                    </p:set>
                                    <p:animEffect transition="in" filter="fade">
                                      <p:cBhvr>
                                        <p:cTn id="19" dur="50"/>
                                        <p:tgtEl>
                                          <p:spTgt spid="79"/>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66"/>
                                        </p:tgtEl>
                                        <p:attrNameLst>
                                          <p:attrName>style.visibility</p:attrName>
                                        </p:attrNameLst>
                                      </p:cBhvr>
                                      <p:to>
                                        <p:strVal val="visible"/>
                                      </p:to>
                                    </p:set>
                                    <p:animEffect transition="in" filter="fade">
                                      <p:cBhvr>
                                        <p:cTn id="23" dur="50"/>
                                        <p:tgtEl>
                                          <p:spTgt spid="166"/>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50"/>
                                        <p:tgtEl>
                                          <p:spTgt spid="87"/>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174"/>
                                        </p:tgtEl>
                                        <p:attrNameLst>
                                          <p:attrName>style.visibility</p:attrName>
                                        </p:attrNameLst>
                                      </p:cBhvr>
                                      <p:to>
                                        <p:strVal val="visible"/>
                                      </p:to>
                                    </p:set>
                                    <p:animEffect transition="in" filter="fade">
                                      <p:cBhvr>
                                        <p:cTn id="31" dur="50"/>
                                        <p:tgtEl>
                                          <p:spTgt spid="174"/>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fade">
                                      <p:cBhvr>
                                        <p:cTn id="35" dur="50"/>
                                        <p:tgtEl>
                                          <p:spTgt spid="77"/>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164"/>
                                        </p:tgtEl>
                                        <p:attrNameLst>
                                          <p:attrName>style.visibility</p:attrName>
                                        </p:attrNameLst>
                                      </p:cBhvr>
                                      <p:to>
                                        <p:strVal val="visible"/>
                                      </p:to>
                                    </p:set>
                                    <p:animEffect transition="in" filter="fade">
                                      <p:cBhvr>
                                        <p:cTn id="39" dur="50"/>
                                        <p:tgtEl>
                                          <p:spTgt spid="164"/>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85"/>
                                        </p:tgtEl>
                                        <p:attrNameLst>
                                          <p:attrName>style.visibility</p:attrName>
                                        </p:attrNameLst>
                                      </p:cBhvr>
                                      <p:to>
                                        <p:strVal val="visible"/>
                                      </p:to>
                                    </p:set>
                                    <p:animEffect transition="in" filter="fade">
                                      <p:cBhvr>
                                        <p:cTn id="43" dur="50"/>
                                        <p:tgtEl>
                                          <p:spTgt spid="85"/>
                                        </p:tgtEl>
                                      </p:cBhvr>
                                    </p:animEffect>
                                  </p:childTnLst>
                                </p:cTn>
                              </p:par>
                            </p:childTnLst>
                          </p:cTn>
                        </p:par>
                        <p:par>
                          <p:cTn id="44" fill="hold">
                            <p:stCondLst>
                              <p:cond delay="5000"/>
                            </p:stCondLst>
                            <p:childTnLst>
                              <p:par>
                                <p:cTn id="45" presetID="10" presetClass="entr" presetSubtype="0" fill="hold" grpId="0" nodeType="afterEffect">
                                  <p:stCondLst>
                                    <p:cond delay="0"/>
                                  </p:stCondLst>
                                  <p:childTnLst>
                                    <p:set>
                                      <p:cBhvr>
                                        <p:cTn id="46" dur="1" fill="hold">
                                          <p:stCondLst>
                                            <p:cond delay="0"/>
                                          </p:stCondLst>
                                        </p:cTn>
                                        <p:tgtEl>
                                          <p:spTgt spid="172"/>
                                        </p:tgtEl>
                                        <p:attrNameLst>
                                          <p:attrName>style.visibility</p:attrName>
                                        </p:attrNameLst>
                                      </p:cBhvr>
                                      <p:to>
                                        <p:strVal val="visible"/>
                                      </p:to>
                                    </p:set>
                                    <p:animEffect transition="in" filter="fade">
                                      <p:cBhvr>
                                        <p:cTn id="47" dur="50"/>
                                        <p:tgtEl>
                                          <p:spTgt spid="172"/>
                                        </p:tgtEl>
                                      </p:cBhvr>
                                    </p:animEffect>
                                  </p:childTnLst>
                                </p:cTn>
                              </p:par>
                            </p:childTnLst>
                          </p:cTn>
                        </p:par>
                        <p:par>
                          <p:cTn id="48" fill="hold">
                            <p:stCondLst>
                              <p:cond delay="5500"/>
                            </p:stCondLst>
                            <p:childTnLst>
                              <p:par>
                                <p:cTn id="49" presetID="10" presetClass="entr" presetSubtype="0"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Effect transition="in" filter="fade">
                                      <p:cBhvr>
                                        <p:cTn id="51" dur="50"/>
                                        <p:tgtEl>
                                          <p:spTgt spid="81"/>
                                        </p:tgtEl>
                                      </p:cBhvr>
                                    </p:animEffect>
                                  </p:childTnLst>
                                </p:cTn>
                              </p:par>
                            </p:childTnLst>
                          </p:cTn>
                        </p:par>
                        <p:par>
                          <p:cTn id="52" fill="hold">
                            <p:stCondLst>
                              <p:cond delay="6000"/>
                            </p:stCondLst>
                            <p:childTnLst>
                              <p:par>
                                <p:cTn id="53" presetID="10" presetClass="entr" presetSubtype="0" fill="hold" grpId="0" nodeType="afterEffect">
                                  <p:stCondLst>
                                    <p:cond delay="0"/>
                                  </p:stCondLst>
                                  <p:childTnLst>
                                    <p:set>
                                      <p:cBhvr>
                                        <p:cTn id="54" dur="1" fill="hold">
                                          <p:stCondLst>
                                            <p:cond delay="0"/>
                                          </p:stCondLst>
                                        </p:cTn>
                                        <p:tgtEl>
                                          <p:spTgt spid="168"/>
                                        </p:tgtEl>
                                        <p:attrNameLst>
                                          <p:attrName>style.visibility</p:attrName>
                                        </p:attrNameLst>
                                      </p:cBhvr>
                                      <p:to>
                                        <p:strVal val="visible"/>
                                      </p:to>
                                    </p:set>
                                    <p:animEffect transition="in" filter="fade">
                                      <p:cBhvr>
                                        <p:cTn id="55" dur="50"/>
                                        <p:tgtEl>
                                          <p:spTgt spid="168"/>
                                        </p:tgtEl>
                                      </p:cBhvr>
                                    </p:animEffect>
                                  </p:childTnLst>
                                </p:cTn>
                              </p:par>
                            </p:childTnLst>
                          </p:cTn>
                        </p:par>
                        <p:par>
                          <p:cTn id="56" fill="hold">
                            <p:stCondLst>
                              <p:cond delay="6500"/>
                            </p:stCondLst>
                            <p:childTnLst>
                              <p:par>
                                <p:cTn id="57" presetID="10" presetClass="entr" presetSubtype="0" fill="hold" grpId="0" nodeType="afterEffect">
                                  <p:stCondLst>
                                    <p:cond delay="0"/>
                                  </p:stCondLst>
                                  <p:childTnLst>
                                    <p:set>
                                      <p:cBhvr>
                                        <p:cTn id="58" dur="1" fill="hold">
                                          <p:stCondLst>
                                            <p:cond delay="0"/>
                                          </p:stCondLst>
                                        </p:cTn>
                                        <p:tgtEl>
                                          <p:spTgt spid="160"/>
                                        </p:tgtEl>
                                        <p:attrNameLst>
                                          <p:attrName>style.visibility</p:attrName>
                                        </p:attrNameLst>
                                      </p:cBhvr>
                                      <p:to>
                                        <p:strVal val="visible"/>
                                      </p:to>
                                    </p:set>
                                    <p:animEffect transition="in" filter="fade">
                                      <p:cBhvr>
                                        <p:cTn id="59" dur="50"/>
                                        <p:tgtEl>
                                          <p:spTgt spid="160"/>
                                        </p:tgtEl>
                                      </p:cBhvr>
                                    </p:animEffect>
                                  </p:childTnLst>
                                </p:cTn>
                              </p:par>
                            </p:childTnLst>
                          </p:cTn>
                        </p:par>
                        <p:par>
                          <p:cTn id="60" fill="hold">
                            <p:stCondLst>
                              <p:cond delay="7000"/>
                            </p:stCondLst>
                            <p:childTnLst>
                              <p:par>
                                <p:cTn id="61" presetID="10" presetClass="entr" presetSubtype="0" fill="hold" grpId="0" nodeType="afterEffect">
                                  <p:stCondLst>
                                    <p:cond delay="0"/>
                                  </p:stCondLst>
                                  <p:childTnLst>
                                    <p:set>
                                      <p:cBhvr>
                                        <p:cTn id="62" dur="1" fill="hold">
                                          <p:stCondLst>
                                            <p:cond delay="0"/>
                                          </p:stCondLst>
                                        </p:cTn>
                                        <p:tgtEl>
                                          <p:spTgt spid="176"/>
                                        </p:tgtEl>
                                        <p:attrNameLst>
                                          <p:attrName>style.visibility</p:attrName>
                                        </p:attrNameLst>
                                      </p:cBhvr>
                                      <p:to>
                                        <p:strVal val="visible"/>
                                      </p:to>
                                    </p:set>
                                    <p:animEffect transition="in" filter="fade">
                                      <p:cBhvr>
                                        <p:cTn id="63" dur="50"/>
                                        <p:tgtEl>
                                          <p:spTgt spid="176"/>
                                        </p:tgtEl>
                                      </p:cBhvr>
                                    </p:animEffect>
                                  </p:childTnLst>
                                </p:cTn>
                              </p:par>
                            </p:childTnLst>
                          </p:cTn>
                        </p:par>
                        <p:par>
                          <p:cTn id="64" fill="hold">
                            <p:stCondLst>
                              <p:cond delay="7500"/>
                            </p:stCondLst>
                            <p:childTnLst>
                              <p:par>
                                <p:cTn id="65" presetID="10" presetClass="entr" presetSubtype="0" fill="hold" grpId="0" nodeType="afterEffect">
                                  <p:stCondLst>
                                    <p:cond delay="0"/>
                                  </p:stCondLst>
                                  <p:childTnLst>
                                    <p:set>
                                      <p:cBhvr>
                                        <p:cTn id="66" dur="1" fill="hold">
                                          <p:stCondLst>
                                            <p:cond delay="0"/>
                                          </p:stCondLst>
                                        </p:cTn>
                                        <p:tgtEl>
                                          <p:spTgt spid="75"/>
                                        </p:tgtEl>
                                        <p:attrNameLst>
                                          <p:attrName>style.visibility</p:attrName>
                                        </p:attrNameLst>
                                      </p:cBhvr>
                                      <p:to>
                                        <p:strVal val="visible"/>
                                      </p:to>
                                    </p:set>
                                    <p:animEffect transition="in" filter="fade">
                                      <p:cBhvr>
                                        <p:cTn id="67" dur="50"/>
                                        <p:tgtEl>
                                          <p:spTgt spid="75"/>
                                        </p:tgtEl>
                                      </p:cBhvr>
                                    </p:animEffect>
                                  </p:childTnLst>
                                </p:cTn>
                              </p:par>
                            </p:childTnLst>
                          </p:cTn>
                        </p:par>
                        <p:par>
                          <p:cTn id="68" fill="hold">
                            <p:stCondLst>
                              <p:cond delay="8000"/>
                            </p:stCondLst>
                            <p:childTnLst>
                              <p:par>
                                <p:cTn id="69" presetID="10" presetClass="entr" presetSubtype="0" fill="hold" grpId="0" nodeType="afterEffect">
                                  <p:stCondLst>
                                    <p:cond delay="0"/>
                                  </p:stCondLst>
                                  <p:childTnLst>
                                    <p:set>
                                      <p:cBhvr>
                                        <p:cTn id="70" dur="1" fill="hold">
                                          <p:stCondLst>
                                            <p:cond delay="0"/>
                                          </p:stCondLst>
                                        </p:cTn>
                                        <p:tgtEl>
                                          <p:spTgt spid="161"/>
                                        </p:tgtEl>
                                        <p:attrNameLst>
                                          <p:attrName>style.visibility</p:attrName>
                                        </p:attrNameLst>
                                      </p:cBhvr>
                                      <p:to>
                                        <p:strVal val="visible"/>
                                      </p:to>
                                    </p:set>
                                    <p:animEffect transition="in" filter="fade">
                                      <p:cBhvr>
                                        <p:cTn id="71" dur="50"/>
                                        <p:tgtEl>
                                          <p:spTgt spid="161"/>
                                        </p:tgtEl>
                                      </p:cBhvr>
                                    </p:animEffect>
                                  </p:childTnLst>
                                </p:cTn>
                              </p:par>
                            </p:childTnLst>
                          </p:cTn>
                        </p:par>
                        <p:par>
                          <p:cTn id="72" fill="hold">
                            <p:stCondLst>
                              <p:cond delay="8500"/>
                            </p:stCondLst>
                            <p:childTnLst>
                              <p:par>
                                <p:cTn id="73" presetID="10" presetClass="entr" presetSubtype="0" fill="hold" grpId="0" nodeType="afterEffect">
                                  <p:stCondLst>
                                    <p:cond delay="0"/>
                                  </p:stCondLst>
                                  <p:childTnLst>
                                    <p:set>
                                      <p:cBhvr>
                                        <p:cTn id="74" dur="1" fill="hold">
                                          <p:stCondLst>
                                            <p:cond delay="0"/>
                                          </p:stCondLst>
                                        </p:cTn>
                                        <p:tgtEl>
                                          <p:spTgt spid="82"/>
                                        </p:tgtEl>
                                        <p:attrNameLst>
                                          <p:attrName>style.visibility</p:attrName>
                                        </p:attrNameLst>
                                      </p:cBhvr>
                                      <p:to>
                                        <p:strVal val="visible"/>
                                      </p:to>
                                    </p:set>
                                    <p:animEffect transition="in" filter="fade">
                                      <p:cBhvr>
                                        <p:cTn id="75" dur="50"/>
                                        <p:tgtEl>
                                          <p:spTgt spid="82"/>
                                        </p:tgtEl>
                                      </p:cBhvr>
                                    </p:animEffect>
                                  </p:childTnLst>
                                </p:cTn>
                              </p:par>
                            </p:childTnLst>
                          </p:cTn>
                        </p:par>
                        <p:par>
                          <p:cTn id="76" fill="hold">
                            <p:stCondLst>
                              <p:cond delay="9000"/>
                            </p:stCondLst>
                            <p:childTnLst>
                              <p:par>
                                <p:cTn id="77" presetID="10" presetClass="entr" presetSubtype="0" fill="hold" grpId="0" nodeType="afterEffect">
                                  <p:stCondLst>
                                    <p:cond delay="0"/>
                                  </p:stCondLst>
                                  <p:childTnLst>
                                    <p:set>
                                      <p:cBhvr>
                                        <p:cTn id="78" dur="1" fill="hold">
                                          <p:stCondLst>
                                            <p:cond delay="0"/>
                                          </p:stCondLst>
                                        </p:cTn>
                                        <p:tgtEl>
                                          <p:spTgt spid="169"/>
                                        </p:tgtEl>
                                        <p:attrNameLst>
                                          <p:attrName>style.visibility</p:attrName>
                                        </p:attrNameLst>
                                      </p:cBhvr>
                                      <p:to>
                                        <p:strVal val="visible"/>
                                      </p:to>
                                    </p:set>
                                    <p:animEffect transition="in" filter="fade">
                                      <p:cBhvr>
                                        <p:cTn id="79" dur="50"/>
                                        <p:tgtEl>
                                          <p:spTgt spid="169"/>
                                        </p:tgtEl>
                                      </p:cBhvr>
                                    </p:animEffect>
                                  </p:childTnLst>
                                </p:cTn>
                              </p:par>
                            </p:childTnLst>
                          </p:cTn>
                        </p:par>
                        <p:par>
                          <p:cTn id="80" fill="hold">
                            <p:stCondLst>
                              <p:cond delay="9500"/>
                            </p:stCondLst>
                            <p:childTnLst>
                              <p:par>
                                <p:cTn id="81" presetID="10" presetClass="entr" presetSubtype="0" fill="hold" grpId="0" nodeType="afterEffect">
                                  <p:stCondLst>
                                    <p:cond delay="0"/>
                                  </p:stCondLst>
                                  <p:childTnLst>
                                    <p:set>
                                      <p:cBhvr>
                                        <p:cTn id="82" dur="1" fill="hold">
                                          <p:stCondLst>
                                            <p:cond delay="0"/>
                                          </p:stCondLst>
                                        </p:cTn>
                                        <p:tgtEl>
                                          <p:spTgt spid="78"/>
                                        </p:tgtEl>
                                        <p:attrNameLst>
                                          <p:attrName>style.visibility</p:attrName>
                                        </p:attrNameLst>
                                      </p:cBhvr>
                                      <p:to>
                                        <p:strVal val="visible"/>
                                      </p:to>
                                    </p:set>
                                    <p:animEffect transition="in" filter="fade">
                                      <p:cBhvr>
                                        <p:cTn id="83" dur="50"/>
                                        <p:tgtEl>
                                          <p:spTgt spid="78"/>
                                        </p:tgtEl>
                                      </p:cBhvr>
                                    </p:animEffect>
                                  </p:childTnLst>
                                </p:cTn>
                              </p:par>
                            </p:childTnLst>
                          </p:cTn>
                        </p:par>
                        <p:par>
                          <p:cTn id="84" fill="hold">
                            <p:stCondLst>
                              <p:cond delay="10000"/>
                            </p:stCondLst>
                            <p:childTnLst>
                              <p:par>
                                <p:cTn id="85" presetID="10" presetClass="entr" presetSubtype="0" fill="hold" grpId="0" nodeType="afterEffect">
                                  <p:stCondLst>
                                    <p:cond delay="0"/>
                                  </p:stCondLst>
                                  <p:childTnLst>
                                    <p:set>
                                      <p:cBhvr>
                                        <p:cTn id="86" dur="1" fill="hold">
                                          <p:stCondLst>
                                            <p:cond delay="0"/>
                                          </p:stCondLst>
                                        </p:cTn>
                                        <p:tgtEl>
                                          <p:spTgt spid="165"/>
                                        </p:tgtEl>
                                        <p:attrNameLst>
                                          <p:attrName>style.visibility</p:attrName>
                                        </p:attrNameLst>
                                      </p:cBhvr>
                                      <p:to>
                                        <p:strVal val="visible"/>
                                      </p:to>
                                    </p:set>
                                    <p:animEffect transition="in" filter="fade">
                                      <p:cBhvr>
                                        <p:cTn id="87" dur="50"/>
                                        <p:tgtEl>
                                          <p:spTgt spid="165"/>
                                        </p:tgtEl>
                                      </p:cBhvr>
                                    </p:animEffect>
                                  </p:childTnLst>
                                </p:cTn>
                              </p:par>
                            </p:childTnLst>
                          </p:cTn>
                        </p:par>
                        <p:par>
                          <p:cTn id="88" fill="hold">
                            <p:stCondLst>
                              <p:cond delay="10500"/>
                            </p:stCondLst>
                            <p:childTnLst>
                              <p:par>
                                <p:cTn id="89" presetID="10" presetClass="entr" presetSubtype="0" fill="hold" grpId="0" nodeType="afterEffect">
                                  <p:stCondLst>
                                    <p:cond delay="0"/>
                                  </p:stCondLst>
                                  <p:childTnLst>
                                    <p:set>
                                      <p:cBhvr>
                                        <p:cTn id="90" dur="1" fill="hold">
                                          <p:stCondLst>
                                            <p:cond delay="0"/>
                                          </p:stCondLst>
                                        </p:cTn>
                                        <p:tgtEl>
                                          <p:spTgt spid="86"/>
                                        </p:tgtEl>
                                        <p:attrNameLst>
                                          <p:attrName>style.visibility</p:attrName>
                                        </p:attrNameLst>
                                      </p:cBhvr>
                                      <p:to>
                                        <p:strVal val="visible"/>
                                      </p:to>
                                    </p:set>
                                    <p:animEffect transition="in" filter="fade">
                                      <p:cBhvr>
                                        <p:cTn id="91" dur="50"/>
                                        <p:tgtEl>
                                          <p:spTgt spid="86"/>
                                        </p:tgtEl>
                                      </p:cBhvr>
                                    </p:animEffect>
                                  </p:childTnLst>
                                </p:cTn>
                              </p:par>
                            </p:childTnLst>
                          </p:cTn>
                        </p:par>
                        <p:par>
                          <p:cTn id="92" fill="hold">
                            <p:stCondLst>
                              <p:cond delay="11000"/>
                            </p:stCondLst>
                            <p:childTnLst>
                              <p:par>
                                <p:cTn id="93" presetID="10" presetClass="entr" presetSubtype="0" fill="hold" grpId="0" nodeType="afterEffect">
                                  <p:stCondLst>
                                    <p:cond delay="0"/>
                                  </p:stCondLst>
                                  <p:childTnLst>
                                    <p:set>
                                      <p:cBhvr>
                                        <p:cTn id="94" dur="1" fill="hold">
                                          <p:stCondLst>
                                            <p:cond delay="0"/>
                                          </p:stCondLst>
                                        </p:cTn>
                                        <p:tgtEl>
                                          <p:spTgt spid="173"/>
                                        </p:tgtEl>
                                        <p:attrNameLst>
                                          <p:attrName>style.visibility</p:attrName>
                                        </p:attrNameLst>
                                      </p:cBhvr>
                                      <p:to>
                                        <p:strVal val="visible"/>
                                      </p:to>
                                    </p:set>
                                    <p:animEffect transition="in" filter="fade">
                                      <p:cBhvr>
                                        <p:cTn id="95" dur="50"/>
                                        <p:tgtEl>
                                          <p:spTgt spid="173"/>
                                        </p:tgtEl>
                                      </p:cBhvr>
                                    </p:animEffect>
                                  </p:childTnLst>
                                </p:cTn>
                              </p:par>
                            </p:childTnLst>
                          </p:cTn>
                        </p:par>
                        <p:par>
                          <p:cTn id="96" fill="hold">
                            <p:stCondLst>
                              <p:cond delay="11500"/>
                            </p:stCondLst>
                            <p:childTnLst>
                              <p:par>
                                <p:cTn id="97" presetID="10" presetClass="entr" presetSubtype="0" fill="hold" grpId="0" nodeType="afterEffect">
                                  <p:stCondLst>
                                    <p:cond delay="0"/>
                                  </p:stCondLst>
                                  <p:childTnLst>
                                    <p:set>
                                      <p:cBhvr>
                                        <p:cTn id="98" dur="1" fill="hold">
                                          <p:stCondLst>
                                            <p:cond delay="0"/>
                                          </p:stCondLst>
                                        </p:cTn>
                                        <p:tgtEl>
                                          <p:spTgt spid="76"/>
                                        </p:tgtEl>
                                        <p:attrNameLst>
                                          <p:attrName>style.visibility</p:attrName>
                                        </p:attrNameLst>
                                      </p:cBhvr>
                                      <p:to>
                                        <p:strVal val="visible"/>
                                      </p:to>
                                    </p:set>
                                    <p:animEffect transition="in" filter="fade">
                                      <p:cBhvr>
                                        <p:cTn id="99" dur="50"/>
                                        <p:tgtEl>
                                          <p:spTgt spid="76"/>
                                        </p:tgtEl>
                                      </p:cBhvr>
                                    </p:animEffect>
                                  </p:childTnLst>
                                </p:cTn>
                              </p:par>
                            </p:childTnLst>
                          </p:cTn>
                        </p:par>
                        <p:par>
                          <p:cTn id="100" fill="hold">
                            <p:stCondLst>
                              <p:cond delay="12000"/>
                            </p:stCondLst>
                            <p:childTnLst>
                              <p:par>
                                <p:cTn id="101" presetID="10" presetClass="entr" presetSubtype="0" fill="hold" grpId="0" nodeType="afterEffect">
                                  <p:stCondLst>
                                    <p:cond delay="0"/>
                                  </p:stCondLst>
                                  <p:childTnLst>
                                    <p:set>
                                      <p:cBhvr>
                                        <p:cTn id="102" dur="1" fill="hold">
                                          <p:stCondLst>
                                            <p:cond delay="0"/>
                                          </p:stCondLst>
                                        </p:cTn>
                                        <p:tgtEl>
                                          <p:spTgt spid="163"/>
                                        </p:tgtEl>
                                        <p:attrNameLst>
                                          <p:attrName>style.visibility</p:attrName>
                                        </p:attrNameLst>
                                      </p:cBhvr>
                                      <p:to>
                                        <p:strVal val="visible"/>
                                      </p:to>
                                    </p:set>
                                    <p:animEffect transition="in" filter="fade">
                                      <p:cBhvr>
                                        <p:cTn id="103" dur="50"/>
                                        <p:tgtEl>
                                          <p:spTgt spid="163"/>
                                        </p:tgtEl>
                                      </p:cBhvr>
                                    </p:animEffect>
                                  </p:childTnLst>
                                </p:cTn>
                              </p:par>
                            </p:childTnLst>
                          </p:cTn>
                        </p:par>
                        <p:par>
                          <p:cTn id="104" fill="hold">
                            <p:stCondLst>
                              <p:cond delay="12500"/>
                            </p:stCondLst>
                            <p:childTnLst>
                              <p:par>
                                <p:cTn id="105" presetID="10" presetClass="entr" presetSubtype="0" fill="hold" grpId="0" nodeType="afterEffect">
                                  <p:stCondLst>
                                    <p:cond delay="0"/>
                                  </p:stCondLst>
                                  <p:childTnLst>
                                    <p:set>
                                      <p:cBhvr>
                                        <p:cTn id="106" dur="1" fill="hold">
                                          <p:stCondLst>
                                            <p:cond delay="0"/>
                                          </p:stCondLst>
                                        </p:cTn>
                                        <p:tgtEl>
                                          <p:spTgt spid="84"/>
                                        </p:tgtEl>
                                        <p:attrNameLst>
                                          <p:attrName>style.visibility</p:attrName>
                                        </p:attrNameLst>
                                      </p:cBhvr>
                                      <p:to>
                                        <p:strVal val="visible"/>
                                      </p:to>
                                    </p:set>
                                    <p:animEffect transition="in" filter="fade">
                                      <p:cBhvr>
                                        <p:cTn id="107" dur="50"/>
                                        <p:tgtEl>
                                          <p:spTgt spid="84"/>
                                        </p:tgtEl>
                                      </p:cBhvr>
                                    </p:animEffect>
                                  </p:childTnLst>
                                </p:cTn>
                              </p:par>
                            </p:childTnLst>
                          </p:cTn>
                        </p:par>
                        <p:par>
                          <p:cTn id="108" fill="hold">
                            <p:stCondLst>
                              <p:cond delay="13000"/>
                            </p:stCondLst>
                            <p:childTnLst>
                              <p:par>
                                <p:cTn id="109" presetID="10" presetClass="entr" presetSubtype="0" fill="hold" grpId="0" nodeType="afterEffect">
                                  <p:stCondLst>
                                    <p:cond delay="0"/>
                                  </p:stCondLst>
                                  <p:childTnLst>
                                    <p:set>
                                      <p:cBhvr>
                                        <p:cTn id="110" dur="1" fill="hold">
                                          <p:stCondLst>
                                            <p:cond delay="0"/>
                                          </p:stCondLst>
                                        </p:cTn>
                                        <p:tgtEl>
                                          <p:spTgt spid="171"/>
                                        </p:tgtEl>
                                        <p:attrNameLst>
                                          <p:attrName>style.visibility</p:attrName>
                                        </p:attrNameLst>
                                      </p:cBhvr>
                                      <p:to>
                                        <p:strVal val="visible"/>
                                      </p:to>
                                    </p:set>
                                    <p:animEffect transition="in" filter="fade">
                                      <p:cBhvr>
                                        <p:cTn id="111" dur="50"/>
                                        <p:tgtEl>
                                          <p:spTgt spid="171"/>
                                        </p:tgtEl>
                                      </p:cBhvr>
                                    </p:animEffect>
                                  </p:childTnLst>
                                </p:cTn>
                              </p:par>
                            </p:childTnLst>
                          </p:cTn>
                        </p:par>
                        <p:par>
                          <p:cTn id="112" fill="hold">
                            <p:stCondLst>
                              <p:cond delay="13500"/>
                            </p:stCondLst>
                            <p:childTnLst>
                              <p:par>
                                <p:cTn id="113" presetID="10" presetClass="entr" presetSubtype="0" fill="hold" grpId="0" nodeType="afterEffect">
                                  <p:stCondLst>
                                    <p:cond delay="0"/>
                                  </p:stCondLst>
                                  <p:childTnLst>
                                    <p:set>
                                      <p:cBhvr>
                                        <p:cTn id="114" dur="1" fill="hold">
                                          <p:stCondLst>
                                            <p:cond delay="0"/>
                                          </p:stCondLst>
                                        </p:cTn>
                                        <p:tgtEl>
                                          <p:spTgt spid="80"/>
                                        </p:tgtEl>
                                        <p:attrNameLst>
                                          <p:attrName>style.visibility</p:attrName>
                                        </p:attrNameLst>
                                      </p:cBhvr>
                                      <p:to>
                                        <p:strVal val="visible"/>
                                      </p:to>
                                    </p:set>
                                    <p:animEffect transition="in" filter="fade">
                                      <p:cBhvr>
                                        <p:cTn id="115" dur="50"/>
                                        <p:tgtEl>
                                          <p:spTgt spid="80"/>
                                        </p:tgtEl>
                                      </p:cBhvr>
                                    </p:animEffect>
                                  </p:childTnLst>
                                </p:cTn>
                              </p:par>
                            </p:childTnLst>
                          </p:cTn>
                        </p:par>
                        <p:par>
                          <p:cTn id="116" fill="hold">
                            <p:stCondLst>
                              <p:cond delay="14000"/>
                            </p:stCondLst>
                            <p:childTnLst>
                              <p:par>
                                <p:cTn id="117" presetID="10" presetClass="entr" presetSubtype="0" fill="hold" grpId="0" nodeType="afterEffect">
                                  <p:stCondLst>
                                    <p:cond delay="0"/>
                                  </p:stCondLst>
                                  <p:childTnLst>
                                    <p:set>
                                      <p:cBhvr>
                                        <p:cTn id="118" dur="1" fill="hold">
                                          <p:stCondLst>
                                            <p:cond delay="0"/>
                                          </p:stCondLst>
                                        </p:cTn>
                                        <p:tgtEl>
                                          <p:spTgt spid="167"/>
                                        </p:tgtEl>
                                        <p:attrNameLst>
                                          <p:attrName>style.visibility</p:attrName>
                                        </p:attrNameLst>
                                      </p:cBhvr>
                                      <p:to>
                                        <p:strVal val="visible"/>
                                      </p:to>
                                    </p:set>
                                    <p:animEffect transition="in" filter="fade">
                                      <p:cBhvr>
                                        <p:cTn id="119" dur="50"/>
                                        <p:tgtEl>
                                          <p:spTgt spid="167"/>
                                        </p:tgtEl>
                                      </p:cBhvr>
                                    </p:animEffect>
                                  </p:childTnLst>
                                </p:cTn>
                              </p:par>
                            </p:childTnLst>
                          </p:cTn>
                        </p:par>
                        <p:par>
                          <p:cTn id="120" fill="hold">
                            <p:stCondLst>
                              <p:cond delay="14500"/>
                            </p:stCondLst>
                            <p:childTnLst>
                              <p:par>
                                <p:cTn id="121" presetID="10" presetClass="entr" presetSubtype="0" fill="hold" grpId="0" nodeType="afterEffect">
                                  <p:stCondLst>
                                    <p:cond delay="0"/>
                                  </p:stCondLst>
                                  <p:childTnLst>
                                    <p:set>
                                      <p:cBhvr>
                                        <p:cTn id="122" dur="1" fill="hold">
                                          <p:stCondLst>
                                            <p:cond delay="0"/>
                                          </p:stCondLst>
                                        </p:cTn>
                                        <p:tgtEl>
                                          <p:spTgt spid="159"/>
                                        </p:tgtEl>
                                        <p:attrNameLst>
                                          <p:attrName>style.visibility</p:attrName>
                                        </p:attrNameLst>
                                      </p:cBhvr>
                                      <p:to>
                                        <p:strVal val="visible"/>
                                      </p:to>
                                    </p:set>
                                    <p:animEffect transition="in" filter="fade">
                                      <p:cBhvr>
                                        <p:cTn id="123" dur="50"/>
                                        <p:tgtEl>
                                          <p:spTgt spid="159"/>
                                        </p:tgtEl>
                                      </p:cBhvr>
                                    </p:animEffect>
                                  </p:childTnLst>
                                </p:cTn>
                              </p:par>
                            </p:childTnLst>
                          </p:cTn>
                        </p:par>
                        <p:par>
                          <p:cTn id="124" fill="hold">
                            <p:stCondLst>
                              <p:cond delay="15000"/>
                            </p:stCondLst>
                            <p:childTnLst>
                              <p:par>
                                <p:cTn id="125" presetID="10" presetClass="entr" presetSubtype="0" fill="hold" grpId="0" nodeType="afterEffect">
                                  <p:stCondLst>
                                    <p:cond delay="0"/>
                                  </p:stCondLst>
                                  <p:childTnLst>
                                    <p:set>
                                      <p:cBhvr>
                                        <p:cTn id="126" dur="1" fill="hold">
                                          <p:stCondLst>
                                            <p:cond delay="0"/>
                                          </p:stCondLst>
                                        </p:cTn>
                                        <p:tgtEl>
                                          <p:spTgt spid="175"/>
                                        </p:tgtEl>
                                        <p:attrNameLst>
                                          <p:attrName>style.visibility</p:attrName>
                                        </p:attrNameLst>
                                      </p:cBhvr>
                                      <p:to>
                                        <p:strVal val="visible"/>
                                      </p:to>
                                    </p:set>
                                    <p:animEffect transition="in" filter="fade">
                                      <p:cBhvr>
                                        <p:cTn id="127" dur="50"/>
                                        <p:tgtEl>
                                          <p:spTgt spid="175"/>
                                        </p:tgtEl>
                                      </p:cBhvr>
                                    </p:animEffect>
                                  </p:childTnLst>
                                </p:cTn>
                              </p:par>
                            </p:childTnLst>
                          </p:cTn>
                        </p:par>
                        <p:par>
                          <p:cTn id="128" fill="hold">
                            <p:stCondLst>
                              <p:cond delay="15500"/>
                            </p:stCondLst>
                            <p:childTnLst>
                              <p:par>
                                <p:cTn id="129" presetID="47" presetClass="entr" presetSubtype="0" fill="hold" nodeType="afterEffect">
                                  <p:stCondLst>
                                    <p:cond delay="0"/>
                                  </p:stCondLst>
                                  <p:childTnLst>
                                    <p:set>
                                      <p:cBhvr>
                                        <p:cTn id="130" dur="1" fill="hold">
                                          <p:stCondLst>
                                            <p:cond delay="0"/>
                                          </p:stCondLst>
                                        </p:cTn>
                                        <p:tgtEl>
                                          <p:spTgt spid="177"/>
                                        </p:tgtEl>
                                        <p:attrNameLst>
                                          <p:attrName>style.visibility</p:attrName>
                                        </p:attrNameLst>
                                      </p:cBhvr>
                                      <p:to>
                                        <p:strVal val="visible"/>
                                      </p:to>
                                    </p:set>
                                    <p:animEffect transition="in" filter="fade">
                                      <p:cBhvr>
                                        <p:cTn id="131" dur="500"/>
                                        <p:tgtEl>
                                          <p:spTgt spid="177"/>
                                        </p:tgtEl>
                                      </p:cBhvr>
                                    </p:animEffect>
                                    <p:anim calcmode="lin" valueType="num">
                                      <p:cBhvr>
                                        <p:cTn id="132" dur="500" fill="hold"/>
                                        <p:tgtEl>
                                          <p:spTgt spid="177"/>
                                        </p:tgtEl>
                                        <p:attrNameLst>
                                          <p:attrName>ppt_x</p:attrName>
                                        </p:attrNameLst>
                                      </p:cBhvr>
                                      <p:tavLst>
                                        <p:tav tm="0">
                                          <p:val>
                                            <p:strVal val="#ppt_x"/>
                                          </p:val>
                                        </p:tav>
                                        <p:tav tm="100000">
                                          <p:val>
                                            <p:strVal val="#ppt_x"/>
                                          </p:val>
                                        </p:tav>
                                      </p:tavLst>
                                    </p:anim>
                                    <p:anim calcmode="lin" valueType="num">
                                      <p:cBhvr>
                                        <p:cTn id="133" dur="500" fill="hold"/>
                                        <p:tgtEl>
                                          <p:spTgt spid="177"/>
                                        </p:tgtEl>
                                        <p:attrNameLst>
                                          <p:attrName>ppt_y</p:attrName>
                                        </p:attrNameLst>
                                      </p:cBhvr>
                                      <p:tavLst>
                                        <p:tav tm="0">
                                          <p:val>
                                            <p:strVal val="#ppt_y-.1"/>
                                          </p:val>
                                        </p:tav>
                                        <p:tav tm="100000">
                                          <p:val>
                                            <p:strVal val="#ppt_y"/>
                                          </p:val>
                                        </p:tav>
                                      </p:tavLst>
                                    </p:anim>
                                  </p:childTnLst>
                                </p:cTn>
                              </p:par>
                            </p:childTnLst>
                          </p:cTn>
                        </p:par>
                        <p:par>
                          <p:cTn id="134" fill="hold">
                            <p:stCondLst>
                              <p:cond delay="16000"/>
                            </p:stCondLst>
                            <p:childTnLst>
                              <p:par>
                                <p:cTn id="135" presetID="10" presetClass="entr" presetSubtype="0" fill="hold" nodeType="afterEffect">
                                  <p:stCondLst>
                                    <p:cond delay="0"/>
                                  </p:stCondLst>
                                  <p:childTnLst>
                                    <p:set>
                                      <p:cBhvr>
                                        <p:cTn id="136" dur="1" fill="hold">
                                          <p:stCondLst>
                                            <p:cond delay="0"/>
                                          </p:stCondLst>
                                        </p:cTn>
                                        <p:tgtEl>
                                          <p:spTgt spid="189"/>
                                        </p:tgtEl>
                                        <p:attrNameLst>
                                          <p:attrName>style.visibility</p:attrName>
                                        </p:attrNameLst>
                                      </p:cBhvr>
                                      <p:to>
                                        <p:strVal val="visible"/>
                                      </p:to>
                                    </p:set>
                                    <p:animEffect transition="in" filter="fade">
                                      <p:cBhvr>
                                        <p:cTn id="137" dur="250"/>
                                        <p:tgtEl>
                                          <p:spTgt spid="189"/>
                                        </p:tgtEl>
                                      </p:cBhvr>
                                    </p:animEffect>
                                  </p:childTnLst>
                                </p:cTn>
                              </p:par>
                            </p:childTnLst>
                          </p:cTn>
                        </p:par>
                        <p:par>
                          <p:cTn id="138" fill="hold">
                            <p:stCondLst>
                              <p:cond delay="16500"/>
                            </p:stCondLst>
                            <p:childTnLst>
                              <p:par>
                                <p:cTn id="139" presetID="8" presetClass="emph" presetSubtype="0" fill="hold" nodeType="afterEffect">
                                  <p:stCondLst>
                                    <p:cond delay="0"/>
                                  </p:stCondLst>
                                  <p:childTnLst>
                                    <p:animRot by="6960000">
                                      <p:cBhvr>
                                        <p:cTn id="140" dur="1100" fill="hold"/>
                                        <p:tgtEl>
                                          <p:spTgt spid="189"/>
                                        </p:tgtEl>
                                        <p:attrNameLst>
                                          <p:attrName>r</p:attrName>
                                        </p:attrNameLst>
                                      </p:cBhvr>
                                    </p:animRot>
                                  </p:childTnLst>
                                </p:cTn>
                              </p:par>
                              <p:par>
                                <p:cTn id="141" presetID="1" presetClass="emph" presetSubtype="2" fill="hold" nodeType="withEffect">
                                  <p:stCondLst>
                                    <p:cond delay="0"/>
                                  </p:stCondLst>
                                  <p:childTnLst>
                                    <p:animClr clrSpc="rgb" dir="cw">
                                      <p:cBhvr>
                                        <p:cTn id="142" dur="50" fill="hold"/>
                                        <p:tgtEl>
                                          <p:spTgt spid="162"/>
                                        </p:tgtEl>
                                        <p:attrNameLst>
                                          <p:attrName>fillcolor</p:attrName>
                                        </p:attrNameLst>
                                      </p:cBhvr>
                                      <p:to>
                                        <a:srgbClr val="404066"/>
                                      </p:to>
                                    </p:animClr>
                                    <p:set>
                                      <p:cBhvr>
                                        <p:cTn id="143" dur="50" fill="hold"/>
                                        <p:tgtEl>
                                          <p:spTgt spid="162"/>
                                        </p:tgtEl>
                                        <p:attrNameLst>
                                          <p:attrName>fill.type</p:attrName>
                                        </p:attrNameLst>
                                      </p:cBhvr>
                                      <p:to>
                                        <p:strVal val="solid"/>
                                      </p:to>
                                    </p:set>
                                    <p:set>
                                      <p:cBhvr>
                                        <p:cTn id="144" dur="50" fill="hold"/>
                                        <p:tgtEl>
                                          <p:spTgt spid="162"/>
                                        </p:tgtEl>
                                        <p:attrNameLst>
                                          <p:attrName>fill.on</p:attrName>
                                        </p:attrNameLst>
                                      </p:cBhvr>
                                      <p:to>
                                        <p:strVal val="true"/>
                                      </p:to>
                                    </p:set>
                                  </p:childTnLst>
                                </p:cTn>
                              </p:par>
                              <p:par>
                                <p:cTn id="145" presetID="1" presetClass="emph" presetSubtype="2" fill="hold" nodeType="withEffect">
                                  <p:stCondLst>
                                    <p:cond delay="50"/>
                                  </p:stCondLst>
                                  <p:childTnLst>
                                    <p:animClr clrSpc="rgb" dir="cw">
                                      <p:cBhvr>
                                        <p:cTn id="146" dur="50" fill="hold"/>
                                        <p:tgtEl>
                                          <p:spTgt spid="83"/>
                                        </p:tgtEl>
                                        <p:attrNameLst>
                                          <p:attrName>fillcolor</p:attrName>
                                        </p:attrNameLst>
                                      </p:cBhvr>
                                      <p:to>
                                        <a:srgbClr val="404066"/>
                                      </p:to>
                                    </p:animClr>
                                    <p:set>
                                      <p:cBhvr>
                                        <p:cTn id="147" dur="50" fill="hold"/>
                                        <p:tgtEl>
                                          <p:spTgt spid="83"/>
                                        </p:tgtEl>
                                        <p:attrNameLst>
                                          <p:attrName>fill.type</p:attrName>
                                        </p:attrNameLst>
                                      </p:cBhvr>
                                      <p:to>
                                        <p:strVal val="solid"/>
                                      </p:to>
                                    </p:set>
                                    <p:set>
                                      <p:cBhvr>
                                        <p:cTn id="148" dur="50" fill="hold"/>
                                        <p:tgtEl>
                                          <p:spTgt spid="83"/>
                                        </p:tgtEl>
                                        <p:attrNameLst>
                                          <p:attrName>fill.on</p:attrName>
                                        </p:attrNameLst>
                                      </p:cBhvr>
                                      <p:to>
                                        <p:strVal val="true"/>
                                      </p:to>
                                    </p:set>
                                  </p:childTnLst>
                                </p:cTn>
                              </p:par>
                              <p:par>
                                <p:cTn id="149" presetID="1" presetClass="emph" presetSubtype="2" fill="hold" nodeType="withEffect">
                                  <p:stCondLst>
                                    <p:cond delay="100"/>
                                  </p:stCondLst>
                                  <p:childTnLst>
                                    <p:animClr clrSpc="rgb" dir="cw">
                                      <p:cBhvr>
                                        <p:cTn id="150" dur="50" fill="hold"/>
                                        <p:tgtEl>
                                          <p:spTgt spid="170"/>
                                        </p:tgtEl>
                                        <p:attrNameLst>
                                          <p:attrName>fillcolor</p:attrName>
                                        </p:attrNameLst>
                                      </p:cBhvr>
                                      <p:to>
                                        <a:srgbClr val="404066"/>
                                      </p:to>
                                    </p:animClr>
                                    <p:set>
                                      <p:cBhvr>
                                        <p:cTn id="151" dur="50" fill="hold"/>
                                        <p:tgtEl>
                                          <p:spTgt spid="170"/>
                                        </p:tgtEl>
                                        <p:attrNameLst>
                                          <p:attrName>fill.type</p:attrName>
                                        </p:attrNameLst>
                                      </p:cBhvr>
                                      <p:to>
                                        <p:strVal val="solid"/>
                                      </p:to>
                                    </p:set>
                                    <p:set>
                                      <p:cBhvr>
                                        <p:cTn id="152" dur="50" fill="hold"/>
                                        <p:tgtEl>
                                          <p:spTgt spid="170"/>
                                        </p:tgtEl>
                                        <p:attrNameLst>
                                          <p:attrName>fill.on</p:attrName>
                                        </p:attrNameLst>
                                      </p:cBhvr>
                                      <p:to>
                                        <p:strVal val="true"/>
                                      </p:to>
                                    </p:set>
                                  </p:childTnLst>
                                </p:cTn>
                              </p:par>
                              <p:par>
                                <p:cTn id="153" presetID="1" presetClass="emph" presetSubtype="2" fill="hold" nodeType="withEffect">
                                  <p:stCondLst>
                                    <p:cond delay="150"/>
                                  </p:stCondLst>
                                  <p:childTnLst>
                                    <p:animClr clrSpc="rgb" dir="cw">
                                      <p:cBhvr>
                                        <p:cTn id="154" dur="50" fill="hold"/>
                                        <p:tgtEl>
                                          <p:spTgt spid="79"/>
                                        </p:tgtEl>
                                        <p:attrNameLst>
                                          <p:attrName>fillcolor</p:attrName>
                                        </p:attrNameLst>
                                      </p:cBhvr>
                                      <p:to>
                                        <a:srgbClr val="404066"/>
                                      </p:to>
                                    </p:animClr>
                                    <p:set>
                                      <p:cBhvr>
                                        <p:cTn id="155" dur="50" fill="hold"/>
                                        <p:tgtEl>
                                          <p:spTgt spid="79"/>
                                        </p:tgtEl>
                                        <p:attrNameLst>
                                          <p:attrName>fill.type</p:attrName>
                                        </p:attrNameLst>
                                      </p:cBhvr>
                                      <p:to>
                                        <p:strVal val="solid"/>
                                      </p:to>
                                    </p:set>
                                    <p:set>
                                      <p:cBhvr>
                                        <p:cTn id="156" dur="50" fill="hold"/>
                                        <p:tgtEl>
                                          <p:spTgt spid="79"/>
                                        </p:tgtEl>
                                        <p:attrNameLst>
                                          <p:attrName>fill.on</p:attrName>
                                        </p:attrNameLst>
                                      </p:cBhvr>
                                      <p:to>
                                        <p:strVal val="true"/>
                                      </p:to>
                                    </p:set>
                                  </p:childTnLst>
                                </p:cTn>
                              </p:par>
                              <p:par>
                                <p:cTn id="157" presetID="1" presetClass="emph" presetSubtype="2" fill="hold" nodeType="withEffect">
                                  <p:stCondLst>
                                    <p:cond delay="200"/>
                                  </p:stCondLst>
                                  <p:childTnLst>
                                    <p:animClr clrSpc="rgb" dir="cw">
                                      <p:cBhvr>
                                        <p:cTn id="158" dur="50" fill="hold"/>
                                        <p:tgtEl>
                                          <p:spTgt spid="166"/>
                                        </p:tgtEl>
                                        <p:attrNameLst>
                                          <p:attrName>fillcolor</p:attrName>
                                        </p:attrNameLst>
                                      </p:cBhvr>
                                      <p:to>
                                        <a:srgbClr val="404066"/>
                                      </p:to>
                                    </p:animClr>
                                    <p:set>
                                      <p:cBhvr>
                                        <p:cTn id="159" dur="50" fill="hold"/>
                                        <p:tgtEl>
                                          <p:spTgt spid="166"/>
                                        </p:tgtEl>
                                        <p:attrNameLst>
                                          <p:attrName>fill.type</p:attrName>
                                        </p:attrNameLst>
                                      </p:cBhvr>
                                      <p:to>
                                        <p:strVal val="solid"/>
                                      </p:to>
                                    </p:set>
                                    <p:set>
                                      <p:cBhvr>
                                        <p:cTn id="160" dur="50" fill="hold"/>
                                        <p:tgtEl>
                                          <p:spTgt spid="166"/>
                                        </p:tgtEl>
                                        <p:attrNameLst>
                                          <p:attrName>fill.on</p:attrName>
                                        </p:attrNameLst>
                                      </p:cBhvr>
                                      <p:to>
                                        <p:strVal val="true"/>
                                      </p:to>
                                    </p:set>
                                  </p:childTnLst>
                                </p:cTn>
                              </p:par>
                              <p:par>
                                <p:cTn id="161" presetID="1" presetClass="emph" presetSubtype="2" fill="hold" nodeType="withEffect">
                                  <p:stCondLst>
                                    <p:cond delay="250"/>
                                  </p:stCondLst>
                                  <p:childTnLst>
                                    <p:animClr clrSpc="rgb" dir="cw">
                                      <p:cBhvr>
                                        <p:cTn id="162" dur="50" fill="hold"/>
                                        <p:tgtEl>
                                          <p:spTgt spid="87"/>
                                        </p:tgtEl>
                                        <p:attrNameLst>
                                          <p:attrName>fillcolor</p:attrName>
                                        </p:attrNameLst>
                                      </p:cBhvr>
                                      <p:to>
                                        <a:srgbClr val="404066"/>
                                      </p:to>
                                    </p:animClr>
                                    <p:set>
                                      <p:cBhvr>
                                        <p:cTn id="163" dur="50" fill="hold"/>
                                        <p:tgtEl>
                                          <p:spTgt spid="87"/>
                                        </p:tgtEl>
                                        <p:attrNameLst>
                                          <p:attrName>fill.type</p:attrName>
                                        </p:attrNameLst>
                                      </p:cBhvr>
                                      <p:to>
                                        <p:strVal val="solid"/>
                                      </p:to>
                                    </p:set>
                                    <p:set>
                                      <p:cBhvr>
                                        <p:cTn id="164" dur="50" fill="hold"/>
                                        <p:tgtEl>
                                          <p:spTgt spid="87"/>
                                        </p:tgtEl>
                                        <p:attrNameLst>
                                          <p:attrName>fill.on</p:attrName>
                                        </p:attrNameLst>
                                      </p:cBhvr>
                                      <p:to>
                                        <p:strVal val="true"/>
                                      </p:to>
                                    </p:set>
                                  </p:childTnLst>
                                </p:cTn>
                              </p:par>
                              <p:par>
                                <p:cTn id="165" presetID="1" presetClass="emph" presetSubtype="2" fill="hold" nodeType="withEffect">
                                  <p:stCondLst>
                                    <p:cond delay="300"/>
                                  </p:stCondLst>
                                  <p:childTnLst>
                                    <p:animClr clrSpc="rgb" dir="cw">
                                      <p:cBhvr>
                                        <p:cTn id="166" dur="50" fill="hold"/>
                                        <p:tgtEl>
                                          <p:spTgt spid="174"/>
                                        </p:tgtEl>
                                        <p:attrNameLst>
                                          <p:attrName>fillcolor</p:attrName>
                                        </p:attrNameLst>
                                      </p:cBhvr>
                                      <p:to>
                                        <a:srgbClr val="404066"/>
                                      </p:to>
                                    </p:animClr>
                                    <p:set>
                                      <p:cBhvr>
                                        <p:cTn id="167" dur="50" fill="hold"/>
                                        <p:tgtEl>
                                          <p:spTgt spid="174"/>
                                        </p:tgtEl>
                                        <p:attrNameLst>
                                          <p:attrName>fill.type</p:attrName>
                                        </p:attrNameLst>
                                      </p:cBhvr>
                                      <p:to>
                                        <p:strVal val="solid"/>
                                      </p:to>
                                    </p:set>
                                    <p:set>
                                      <p:cBhvr>
                                        <p:cTn id="168" dur="50" fill="hold"/>
                                        <p:tgtEl>
                                          <p:spTgt spid="174"/>
                                        </p:tgtEl>
                                        <p:attrNameLst>
                                          <p:attrName>fill.on</p:attrName>
                                        </p:attrNameLst>
                                      </p:cBhvr>
                                      <p:to>
                                        <p:strVal val="true"/>
                                      </p:to>
                                    </p:set>
                                  </p:childTnLst>
                                </p:cTn>
                              </p:par>
                              <p:par>
                                <p:cTn id="169" presetID="1" presetClass="emph" presetSubtype="2" fill="hold" nodeType="withEffect">
                                  <p:stCondLst>
                                    <p:cond delay="350"/>
                                  </p:stCondLst>
                                  <p:childTnLst>
                                    <p:animClr clrSpc="rgb" dir="cw">
                                      <p:cBhvr>
                                        <p:cTn id="170" dur="50" fill="hold"/>
                                        <p:tgtEl>
                                          <p:spTgt spid="77"/>
                                        </p:tgtEl>
                                        <p:attrNameLst>
                                          <p:attrName>fillcolor</p:attrName>
                                        </p:attrNameLst>
                                      </p:cBhvr>
                                      <p:to>
                                        <a:srgbClr val="404066"/>
                                      </p:to>
                                    </p:animClr>
                                    <p:set>
                                      <p:cBhvr>
                                        <p:cTn id="171" dur="50" fill="hold"/>
                                        <p:tgtEl>
                                          <p:spTgt spid="77"/>
                                        </p:tgtEl>
                                        <p:attrNameLst>
                                          <p:attrName>fill.type</p:attrName>
                                        </p:attrNameLst>
                                      </p:cBhvr>
                                      <p:to>
                                        <p:strVal val="solid"/>
                                      </p:to>
                                    </p:set>
                                    <p:set>
                                      <p:cBhvr>
                                        <p:cTn id="172" dur="50" fill="hold"/>
                                        <p:tgtEl>
                                          <p:spTgt spid="77"/>
                                        </p:tgtEl>
                                        <p:attrNameLst>
                                          <p:attrName>fill.on</p:attrName>
                                        </p:attrNameLst>
                                      </p:cBhvr>
                                      <p:to>
                                        <p:strVal val="true"/>
                                      </p:to>
                                    </p:set>
                                  </p:childTnLst>
                                </p:cTn>
                              </p:par>
                              <p:par>
                                <p:cTn id="173" presetID="1" presetClass="emph" presetSubtype="2" fill="hold" nodeType="withEffect">
                                  <p:stCondLst>
                                    <p:cond delay="400"/>
                                  </p:stCondLst>
                                  <p:childTnLst>
                                    <p:animClr clrSpc="rgb" dir="cw">
                                      <p:cBhvr>
                                        <p:cTn id="174" dur="50" fill="hold"/>
                                        <p:tgtEl>
                                          <p:spTgt spid="164"/>
                                        </p:tgtEl>
                                        <p:attrNameLst>
                                          <p:attrName>fillcolor</p:attrName>
                                        </p:attrNameLst>
                                      </p:cBhvr>
                                      <p:to>
                                        <a:srgbClr val="404066"/>
                                      </p:to>
                                    </p:animClr>
                                    <p:set>
                                      <p:cBhvr>
                                        <p:cTn id="175" dur="50" fill="hold"/>
                                        <p:tgtEl>
                                          <p:spTgt spid="164"/>
                                        </p:tgtEl>
                                        <p:attrNameLst>
                                          <p:attrName>fill.type</p:attrName>
                                        </p:attrNameLst>
                                      </p:cBhvr>
                                      <p:to>
                                        <p:strVal val="solid"/>
                                      </p:to>
                                    </p:set>
                                    <p:set>
                                      <p:cBhvr>
                                        <p:cTn id="176" dur="50" fill="hold"/>
                                        <p:tgtEl>
                                          <p:spTgt spid="164"/>
                                        </p:tgtEl>
                                        <p:attrNameLst>
                                          <p:attrName>fill.on</p:attrName>
                                        </p:attrNameLst>
                                      </p:cBhvr>
                                      <p:to>
                                        <p:strVal val="true"/>
                                      </p:to>
                                    </p:set>
                                  </p:childTnLst>
                                </p:cTn>
                              </p:par>
                              <p:par>
                                <p:cTn id="177" presetID="1" presetClass="emph" presetSubtype="2" fill="hold" nodeType="withEffect">
                                  <p:stCondLst>
                                    <p:cond delay="450"/>
                                  </p:stCondLst>
                                  <p:childTnLst>
                                    <p:animClr clrSpc="rgb" dir="cw">
                                      <p:cBhvr>
                                        <p:cTn id="178" dur="50" fill="hold"/>
                                        <p:tgtEl>
                                          <p:spTgt spid="85"/>
                                        </p:tgtEl>
                                        <p:attrNameLst>
                                          <p:attrName>fillcolor</p:attrName>
                                        </p:attrNameLst>
                                      </p:cBhvr>
                                      <p:to>
                                        <a:srgbClr val="404066"/>
                                      </p:to>
                                    </p:animClr>
                                    <p:set>
                                      <p:cBhvr>
                                        <p:cTn id="179" dur="50" fill="hold"/>
                                        <p:tgtEl>
                                          <p:spTgt spid="85"/>
                                        </p:tgtEl>
                                        <p:attrNameLst>
                                          <p:attrName>fill.type</p:attrName>
                                        </p:attrNameLst>
                                      </p:cBhvr>
                                      <p:to>
                                        <p:strVal val="solid"/>
                                      </p:to>
                                    </p:set>
                                    <p:set>
                                      <p:cBhvr>
                                        <p:cTn id="180" dur="50" fill="hold"/>
                                        <p:tgtEl>
                                          <p:spTgt spid="85"/>
                                        </p:tgtEl>
                                        <p:attrNameLst>
                                          <p:attrName>fill.on</p:attrName>
                                        </p:attrNameLst>
                                      </p:cBhvr>
                                      <p:to>
                                        <p:strVal val="true"/>
                                      </p:to>
                                    </p:set>
                                  </p:childTnLst>
                                </p:cTn>
                              </p:par>
                              <p:par>
                                <p:cTn id="181" presetID="1" presetClass="emph" presetSubtype="2" fill="hold" nodeType="withEffect">
                                  <p:stCondLst>
                                    <p:cond delay="500"/>
                                  </p:stCondLst>
                                  <p:childTnLst>
                                    <p:animClr clrSpc="rgb" dir="cw">
                                      <p:cBhvr>
                                        <p:cTn id="182" dur="50" fill="hold"/>
                                        <p:tgtEl>
                                          <p:spTgt spid="172"/>
                                        </p:tgtEl>
                                        <p:attrNameLst>
                                          <p:attrName>fillcolor</p:attrName>
                                        </p:attrNameLst>
                                      </p:cBhvr>
                                      <p:to>
                                        <a:srgbClr val="404066"/>
                                      </p:to>
                                    </p:animClr>
                                    <p:set>
                                      <p:cBhvr>
                                        <p:cTn id="183" dur="50" fill="hold"/>
                                        <p:tgtEl>
                                          <p:spTgt spid="172"/>
                                        </p:tgtEl>
                                        <p:attrNameLst>
                                          <p:attrName>fill.type</p:attrName>
                                        </p:attrNameLst>
                                      </p:cBhvr>
                                      <p:to>
                                        <p:strVal val="solid"/>
                                      </p:to>
                                    </p:set>
                                    <p:set>
                                      <p:cBhvr>
                                        <p:cTn id="184" dur="50" fill="hold"/>
                                        <p:tgtEl>
                                          <p:spTgt spid="172"/>
                                        </p:tgtEl>
                                        <p:attrNameLst>
                                          <p:attrName>fill.on</p:attrName>
                                        </p:attrNameLst>
                                      </p:cBhvr>
                                      <p:to>
                                        <p:strVal val="true"/>
                                      </p:to>
                                    </p:set>
                                  </p:childTnLst>
                                </p:cTn>
                              </p:par>
                              <p:par>
                                <p:cTn id="185" presetID="1" presetClass="emph" presetSubtype="2" fill="hold" nodeType="withEffect">
                                  <p:stCondLst>
                                    <p:cond delay="550"/>
                                  </p:stCondLst>
                                  <p:childTnLst>
                                    <p:animClr clrSpc="rgb" dir="cw">
                                      <p:cBhvr>
                                        <p:cTn id="186" dur="50" fill="hold"/>
                                        <p:tgtEl>
                                          <p:spTgt spid="81"/>
                                        </p:tgtEl>
                                        <p:attrNameLst>
                                          <p:attrName>fillcolor</p:attrName>
                                        </p:attrNameLst>
                                      </p:cBhvr>
                                      <p:to>
                                        <a:srgbClr val="404066"/>
                                      </p:to>
                                    </p:animClr>
                                    <p:set>
                                      <p:cBhvr>
                                        <p:cTn id="187" dur="50" fill="hold"/>
                                        <p:tgtEl>
                                          <p:spTgt spid="81"/>
                                        </p:tgtEl>
                                        <p:attrNameLst>
                                          <p:attrName>fill.type</p:attrName>
                                        </p:attrNameLst>
                                      </p:cBhvr>
                                      <p:to>
                                        <p:strVal val="solid"/>
                                      </p:to>
                                    </p:set>
                                    <p:set>
                                      <p:cBhvr>
                                        <p:cTn id="188" dur="50" fill="hold"/>
                                        <p:tgtEl>
                                          <p:spTgt spid="81"/>
                                        </p:tgtEl>
                                        <p:attrNameLst>
                                          <p:attrName>fill.on</p:attrName>
                                        </p:attrNameLst>
                                      </p:cBhvr>
                                      <p:to>
                                        <p:strVal val="true"/>
                                      </p:to>
                                    </p:set>
                                  </p:childTnLst>
                                </p:cTn>
                              </p:par>
                              <p:par>
                                <p:cTn id="189" presetID="1" presetClass="emph" presetSubtype="2" fill="hold" nodeType="withEffect">
                                  <p:stCondLst>
                                    <p:cond delay="600"/>
                                  </p:stCondLst>
                                  <p:childTnLst>
                                    <p:animClr clrSpc="rgb" dir="cw">
                                      <p:cBhvr>
                                        <p:cTn id="190" dur="50" fill="hold"/>
                                        <p:tgtEl>
                                          <p:spTgt spid="168"/>
                                        </p:tgtEl>
                                        <p:attrNameLst>
                                          <p:attrName>fillcolor</p:attrName>
                                        </p:attrNameLst>
                                      </p:cBhvr>
                                      <p:to>
                                        <a:srgbClr val="404066"/>
                                      </p:to>
                                    </p:animClr>
                                    <p:set>
                                      <p:cBhvr>
                                        <p:cTn id="191" dur="50" fill="hold"/>
                                        <p:tgtEl>
                                          <p:spTgt spid="168"/>
                                        </p:tgtEl>
                                        <p:attrNameLst>
                                          <p:attrName>fill.type</p:attrName>
                                        </p:attrNameLst>
                                      </p:cBhvr>
                                      <p:to>
                                        <p:strVal val="solid"/>
                                      </p:to>
                                    </p:set>
                                    <p:set>
                                      <p:cBhvr>
                                        <p:cTn id="192" dur="50" fill="hold"/>
                                        <p:tgtEl>
                                          <p:spTgt spid="168"/>
                                        </p:tgtEl>
                                        <p:attrNameLst>
                                          <p:attrName>fill.on</p:attrName>
                                        </p:attrNameLst>
                                      </p:cBhvr>
                                      <p:to>
                                        <p:strVal val="true"/>
                                      </p:to>
                                    </p:set>
                                  </p:childTnLst>
                                </p:cTn>
                              </p:par>
                              <p:par>
                                <p:cTn id="193" presetID="1" presetClass="emph" presetSubtype="2" fill="hold" nodeType="withEffect">
                                  <p:stCondLst>
                                    <p:cond delay="600"/>
                                  </p:stCondLst>
                                  <p:childTnLst>
                                    <p:animClr clrSpc="rgb" dir="cw">
                                      <p:cBhvr>
                                        <p:cTn id="194" dur="50" fill="hold"/>
                                        <p:tgtEl>
                                          <p:spTgt spid="160"/>
                                        </p:tgtEl>
                                        <p:attrNameLst>
                                          <p:attrName>fillcolor</p:attrName>
                                        </p:attrNameLst>
                                      </p:cBhvr>
                                      <p:to>
                                        <a:srgbClr val="404066"/>
                                      </p:to>
                                    </p:animClr>
                                    <p:set>
                                      <p:cBhvr>
                                        <p:cTn id="195" dur="50" fill="hold"/>
                                        <p:tgtEl>
                                          <p:spTgt spid="160"/>
                                        </p:tgtEl>
                                        <p:attrNameLst>
                                          <p:attrName>fill.type</p:attrName>
                                        </p:attrNameLst>
                                      </p:cBhvr>
                                      <p:to>
                                        <p:strVal val="solid"/>
                                      </p:to>
                                    </p:set>
                                    <p:set>
                                      <p:cBhvr>
                                        <p:cTn id="196" dur="50" fill="hold"/>
                                        <p:tgtEl>
                                          <p:spTgt spid="160"/>
                                        </p:tgtEl>
                                        <p:attrNameLst>
                                          <p:attrName>fill.on</p:attrName>
                                        </p:attrNameLst>
                                      </p:cBhvr>
                                      <p:to>
                                        <p:strVal val="true"/>
                                      </p:to>
                                    </p:set>
                                  </p:childTnLst>
                                </p:cTn>
                              </p:par>
                              <p:par>
                                <p:cTn id="197" presetID="1" presetClass="emph" presetSubtype="2" fill="hold" nodeType="withEffect">
                                  <p:stCondLst>
                                    <p:cond delay="650"/>
                                  </p:stCondLst>
                                  <p:childTnLst>
                                    <p:animClr clrSpc="rgb" dir="cw">
                                      <p:cBhvr>
                                        <p:cTn id="198" dur="50" fill="hold"/>
                                        <p:tgtEl>
                                          <p:spTgt spid="176"/>
                                        </p:tgtEl>
                                        <p:attrNameLst>
                                          <p:attrName>fillcolor</p:attrName>
                                        </p:attrNameLst>
                                      </p:cBhvr>
                                      <p:to>
                                        <a:srgbClr val="404066"/>
                                      </p:to>
                                    </p:animClr>
                                    <p:set>
                                      <p:cBhvr>
                                        <p:cTn id="199" dur="50" fill="hold"/>
                                        <p:tgtEl>
                                          <p:spTgt spid="176"/>
                                        </p:tgtEl>
                                        <p:attrNameLst>
                                          <p:attrName>fill.type</p:attrName>
                                        </p:attrNameLst>
                                      </p:cBhvr>
                                      <p:to>
                                        <p:strVal val="solid"/>
                                      </p:to>
                                    </p:set>
                                    <p:set>
                                      <p:cBhvr>
                                        <p:cTn id="200" dur="50" fill="hold"/>
                                        <p:tgtEl>
                                          <p:spTgt spid="176"/>
                                        </p:tgtEl>
                                        <p:attrNameLst>
                                          <p:attrName>fill.on</p:attrName>
                                        </p:attrNameLst>
                                      </p:cBhvr>
                                      <p:to>
                                        <p:strVal val="true"/>
                                      </p:to>
                                    </p:set>
                                  </p:childTnLst>
                                </p:cTn>
                              </p:par>
                              <p:par>
                                <p:cTn id="201" presetID="1" presetClass="emph" presetSubtype="2" fill="hold" nodeType="withEffect">
                                  <p:stCondLst>
                                    <p:cond delay="700"/>
                                  </p:stCondLst>
                                  <p:childTnLst>
                                    <p:animClr clrSpc="rgb" dir="cw">
                                      <p:cBhvr>
                                        <p:cTn id="202" dur="50" fill="hold"/>
                                        <p:tgtEl>
                                          <p:spTgt spid="75"/>
                                        </p:tgtEl>
                                        <p:attrNameLst>
                                          <p:attrName>fillcolor</p:attrName>
                                        </p:attrNameLst>
                                      </p:cBhvr>
                                      <p:to>
                                        <a:srgbClr val="404066"/>
                                      </p:to>
                                    </p:animClr>
                                    <p:set>
                                      <p:cBhvr>
                                        <p:cTn id="203" dur="50" fill="hold"/>
                                        <p:tgtEl>
                                          <p:spTgt spid="75"/>
                                        </p:tgtEl>
                                        <p:attrNameLst>
                                          <p:attrName>fill.type</p:attrName>
                                        </p:attrNameLst>
                                      </p:cBhvr>
                                      <p:to>
                                        <p:strVal val="solid"/>
                                      </p:to>
                                    </p:set>
                                    <p:set>
                                      <p:cBhvr>
                                        <p:cTn id="204" dur="50" fill="hold"/>
                                        <p:tgtEl>
                                          <p:spTgt spid="75"/>
                                        </p:tgtEl>
                                        <p:attrNameLst>
                                          <p:attrName>fill.on</p:attrName>
                                        </p:attrNameLst>
                                      </p:cBhvr>
                                      <p:to>
                                        <p:strVal val="true"/>
                                      </p:to>
                                    </p:set>
                                  </p:childTnLst>
                                </p:cTn>
                              </p:par>
                              <p:par>
                                <p:cTn id="205" presetID="1" presetClass="emph" presetSubtype="2" fill="hold" nodeType="withEffect">
                                  <p:stCondLst>
                                    <p:cond delay="750"/>
                                  </p:stCondLst>
                                  <p:childTnLst>
                                    <p:animClr clrSpc="rgb" dir="cw">
                                      <p:cBhvr>
                                        <p:cTn id="206" dur="50" fill="hold"/>
                                        <p:tgtEl>
                                          <p:spTgt spid="161"/>
                                        </p:tgtEl>
                                        <p:attrNameLst>
                                          <p:attrName>fillcolor</p:attrName>
                                        </p:attrNameLst>
                                      </p:cBhvr>
                                      <p:to>
                                        <a:srgbClr val="404066"/>
                                      </p:to>
                                    </p:animClr>
                                    <p:set>
                                      <p:cBhvr>
                                        <p:cTn id="207" dur="50" fill="hold"/>
                                        <p:tgtEl>
                                          <p:spTgt spid="161"/>
                                        </p:tgtEl>
                                        <p:attrNameLst>
                                          <p:attrName>fill.type</p:attrName>
                                        </p:attrNameLst>
                                      </p:cBhvr>
                                      <p:to>
                                        <p:strVal val="solid"/>
                                      </p:to>
                                    </p:set>
                                    <p:set>
                                      <p:cBhvr>
                                        <p:cTn id="208" dur="50" fill="hold"/>
                                        <p:tgtEl>
                                          <p:spTgt spid="161"/>
                                        </p:tgtEl>
                                        <p:attrNameLst>
                                          <p:attrName>fill.on</p:attrName>
                                        </p:attrNameLst>
                                      </p:cBhvr>
                                      <p:to>
                                        <p:strVal val="true"/>
                                      </p:to>
                                    </p:set>
                                  </p:childTnLst>
                                </p:cTn>
                              </p:par>
                              <p:par>
                                <p:cTn id="209" presetID="1" presetClass="emph" presetSubtype="2" fill="hold" nodeType="withEffect">
                                  <p:stCondLst>
                                    <p:cond delay="800"/>
                                  </p:stCondLst>
                                  <p:childTnLst>
                                    <p:animClr clrSpc="rgb" dir="cw">
                                      <p:cBhvr>
                                        <p:cTn id="210" dur="50" fill="hold"/>
                                        <p:tgtEl>
                                          <p:spTgt spid="82"/>
                                        </p:tgtEl>
                                        <p:attrNameLst>
                                          <p:attrName>fillcolor</p:attrName>
                                        </p:attrNameLst>
                                      </p:cBhvr>
                                      <p:to>
                                        <a:srgbClr val="404066"/>
                                      </p:to>
                                    </p:animClr>
                                    <p:set>
                                      <p:cBhvr>
                                        <p:cTn id="211" dur="50" fill="hold"/>
                                        <p:tgtEl>
                                          <p:spTgt spid="82"/>
                                        </p:tgtEl>
                                        <p:attrNameLst>
                                          <p:attrName>fill.type</p:attrName>
                                        </p:attrNameLst>
                                      </p:cBhvr>
                                      <p:to>
                                        <p:strVal val="solid"/>
                                      </p:to>
                                    </p:set>
                                    <p:set>
                                      <p:cBhvr>
                                        <p:cTn id="212" dur="50" fill="hold"/>
                                        <p:tgtEl>
                                          <p:spTgt spid="82"/>
                                        </p:tgtEl>
                                        <p:attrNameLst>
                                          <p:attrName>fill.on</p:attrName>
                                        </p:attrNameLst>
                                      </p:cBhvr>
                                      <p:to>
                                        <p:strVal val="true"/>
                                      </p:to>
                                    </p:set>
                                  </p:childTnLst>
                                </p:cTn>
                              </p:par>
                              <p:par>
                                <p:cTn id="213" presetID="1" presetClass="emph" presetSubtype="2" fill="hold" nodeType="withEffect">
                                  <p:stCondLst>
                                    <p:cond delay="850"/>
                                  </p:stCondLst>
                                  <p:childTnLst>
                                    <p:animClr clrSpc="rgb" dir="cw">
                                      <p:cBhvr>
                                        <p:cTn id="214" dur="50" fill="hold"/>
                                        <p:tgtEl>
                                          <p:spTgt spid="169"/>
                                        </p:tgtEl>
                                        <p:attrNameLst>
                                          <p:attrName>fillcolor</p:attrName>
                                        </p:attrNameLst>
                                      </p:cBhvr>
                                      <p:to>
                                        <a:srgbClr val="404066"/>
                                      </p:to>
                                    </p:animClr>
                                    <p:set>
                                      <p:cBhvr>
                                        <p:cTn id="215" dur="50" fill="hold"/>
                                        <p:tgtEl>
                                          <p:spTgt spid="169"/>
                                        </p:tgtEl>
                                        <p:attrNameLst>
                                          <p:attrName>fill.type</p:attrName>
                                        </p:attrNameLst>
                                      </p:cBhvr>
                                      <p:to>
                                        <p:strVal val="solid"/>
                                      </p:to>
                                    </p:set>
                                    <p:set>
                                      <p:cBhvr>
                                        <p:cTn id="216" dur="50" fill="hold"/>
                                        <p:tgtEl>
                                          <p:spTgt spid="169"/>
                                        </p:tgtEl>
                                        <p:attrNameLst>
                                          <p:attrName>fill.on</p:attrName>
                                        </p:attrNameLst>
                                      </p:cBhvr>
                                      <p:to>
                                        <p:strVal val="true"/>
                                      </p:to>
                                    </p:set>
                                  </p:childTnLst>
                                </p:cTn>
                              </p:par>
                              <p:par>
                                <p:cTn id="217" presetID="1" presetClass="emph" presetSubtype="2" fill="hold" nodeType="withEffect">
                                  <p:stCondLst>
                                    <p:cond delay="900"/>
                                  </p:stCondLst>
                                  <p:childTnLst>
                                    <p:animClr clrSpc="rgb" dir="cw">
                                      <p:cBhvr>
                                        <p:cTn id="218" dur="50" fill="hold"/>
                                        <p:tgtEl>
                                          <p:spTgt spid="78"/>
                                        </p:tgtEl>
                                        <p:attrNameLst>
                                          <p:attrName>fillcolor</p:attrName>
                                        </p:attrNameLst>
                                      </p:cBhvr>
                                      <p:to>
                                        <a:srgbClr val="404066"/>
                                      </p:to>
                                    </p:animClr>
                                    <p:set>
                                      <p:cBhvr>
                                        <p:cTn id="219" dur="50" fill="hold"/>
                                        <p:tgtEl>
                                          <p:spTgt spid="78"/>
                                        </p:tgtEl>
                                        <p:attrNameLst>
                                          <p:attrName>fill.type</p:attrName>
                                        </p:attrNameLst>
                                      </p:cBhvr>
                                      <p:to>
                                        <p:strVal val="solid"/>
                                      </p:to>
                                    </p:set>
                                    <p:set>
                                      <p:cBhvr>
                                        <p:cTn id="220" dur="50" fill="hold"/>
                                        <p:tgtEl>
                                          <p:spTgt spid="78"/>
                                        </p:tgtEl>
                                        <p:attrNameLst>
                                          <p:attrName>fill.on</p:attrName>
                                        </p:attrNameLst>
                                      </p:cBhvr>
                                      <p:to>
                                        <p:strVal val="true"/>
                                      </p:to>
                                    </p:set>
                                  </p:childTnLst>
                                </p:cTn>
                              </p:par>
                              <p:par>
                                <p:cTn id="221" presetID="1" presetClass="emph" presetSubtype="2" fill="hold" nodeType="withEffect">
                                  <p:stCondLst>
                                    <p:cond delay="950"/>
                                  </p:stCondLst>
                                  <p:childTnLst>
                                    <p:animClr clrSpc="rgb" dir="cw">
                                      <p:cBhvr>
                                        <p:cTn id="222" dur="50" fill="hold"/>
                                        <p:tgtEl>
                                          <p:spTgt spid="165"/>
                                        </p:tgtEl>
                                        <p:attrNameLst>
                                          <p:attrName>fillcolor</p:attrName>
                                        </p:attrNameLst>
                                      </p:cBhvr>
                                      <p:to>
                                        <a:srgbClr val="404066"/>
                                      </p:to>
                                    </p:animClr>
                                    <p:set>
                                      <p:cBhvr>
                                        <p:cTn id="223" dur="50" fill="hold"/>
                                        <p:tgtEl>
                                          <p:spTgt spid="165"/>
                                        </p:tgtEl>
                                        <p:attrNameLst>
                                          <p:attrName>fill.type</p:attrName>
                                        </p:attrNameLst>
                                      </p:cBhvr>
                                      <p:to>
                                        <p:strVal val="solid"/>
                                      </p:to>
                                    </p:set>
                                    <p:set>
                                      <p:cBhvr>
                                        <p:cTn id="224" dur="50" fill="hold"/>
                                        <p:tgtEl>
                                          <p:spTgt spid="165"/>
                                        </p:tgtEl>
                                        <p:attrNameLst>
                                          <p:attrName>fill.on</p:attrName>
                                        </p:attrNameLst>
                                      </p:cBhvr>
                                      <p:to>
                                        <p:strVal val="true"/>
                                      </p:to>
                                    </p:set>
                                  </p:childTnLst>
                                </p:cTn>
                              </p:par>
                              <p:par>
                                <p:cTn id="225" presetID="1" presetClass="emph" presetSubtype="2" fill="hold" nodeType="withEffect">
                                  <p:stCondLst>
                                    <p:cond delay="1000"/>
                                  </p:stCondLst>
                                  <p:childTnLst>
                                    <p:animClr clrSpc="rgb" dir="cw">
                                      <p:cBhvr>
                                        <p:cTn id="226" dur="50" fill="hold"/>
                                        <p:tgtEl>
                                          <p:spTgt spid="86"/>
                                        </p:tgtEl>
                                        <p:attrNameLst>
                                          <p:attrName>fillcolor</p:attrName>
                                        </p:attrNameLst>
                                      </p:cBhvr>
                                      <p:to>
                                        <a:srgbClr val="404066"/>
                                      </p:to>
                                    </p:animClr>
                                    <p:set>
                                      <p:cBhvr>
                                        <p:cTn id="227" dur="50" fill="hold"/>
                                        <p:tgtEl>
                                          <p:spTgt spid="86"/>
                                        </p:tgtEl>
                                        <p:attrNameLst>
                                          <p:attrName>fill.type</p:attrName>
                                        </p:attrNameLst>
                                      </p:cBhvr>
                                      <p:to>
                                        <p:strVal val="solid"/>
                                      </p:to>
                                    </p:set>
                                    <p:set>
                                      <p:cBhvr>
                                        <p:cTn id="228" dur="50" fill="hold"/>
                                        <p:tgtEl>
                                          <p:spTgt spid="86"/>
                                        </p:tgtEl>
                                        <p:attrNameLst>
                                          <p:attrName>fill.on</p:attrName>
                                        </p:attrNameLst>
                                      </p:cBhvr>
                                      <p:to>
                                        <p:strVal val="true"/>
                                      </p:to>
                                    </p:set>
                                  </p:childTnLst>
                                </p:cTn>
                              </p:par>
                            </p:childTnLst>
                          </p:cTn>
                        </p:par>
                        <p:par>
                          <p:cTn id="229" fill="hold">
                            <p:stCondLst>
                              <p:cond delay="18000"/>
                            </p:stCondLst>
                            <p:childTnLst>
                              <p:par>
                                <p:cTn id="230" presetID="22" presetClass="entr" presetSubtype="4" fill="hold" nodeType="afterEffect">
                                  <p:stCondLst>
                                    <p:cond delay="0"/>
                                  </p:stCondLst>
                                  <p:childTnLst>
                                    <p:set>
                                      <p:cBhvr>
                                        <p:cTn id="231" dur="1" fill="hold">
                                          <p:stCondLst>
                                            <p:cond delay="0"/>
                                          </p:stCondLst>
                                        </p:cTn>
                                        <p:tgtEl>
                                          <p:spTgt spid="196"/>
                                        </p:tgtEl>
                                        <p:attrNameLst>
                                          <p:attrName>style.visibility</p:attrName>
                                        </p:attrNameLst>
                                      </p:cBhvr>
                                      <p:to>
                                        <p:strVal val="visible"/>
                                      </p:to>
                                    </p:set>
                                    <p:animEffect transition="in" filter="wipe(down)">
                                      <p:cBhvr>
                                        <p:cTn id="232" dur="250"/>
                                        <p:tgtEl>
                                          <p:spTgt spid="196"/>
                                        </p:tgtEl>
                                      </p:cBhvr>
                                    </p:animEffect>
                                  </p:childTnLst>
                                </p:cTn>
                              </p:par>
                            </p:childTnLst>
                          </p:cTn>
                        </p:par>
                        <p:par>
                          <p:cTn id="233" fill="hold">
                            <p:stCondLst>
                              <p:cond delay="18500"/>
                            </p:stCondLst>
                            <p:childTnLst>
                              <p:par>
                                <p:cTn id="234" presetID="2" presetClass="entr" presetSubtype="8" fill="hold" grpId="0" nodeType="afterEffect">
                                  <p:stCondLst>
                                    <p:cond delay="0"/>
                                  </p:stCondLst>
                                  <p:childTnLst>
                                    <p:set>
                                      <p:cBhvr>
                                        <p:cTn id="235" dur="1" fill="hold">
                                          <p:stCondLst>
                                            <p:cond delay="0"/>
                                          </p:stCondLst>
                                        </p:cTn>
                                        <p:tgtEl>
                                          <p:spTgt spid="197"/>
                                        </p:tgtEl>
                                        <p:attrNameLst>
                                          <p:attrName>style.visibility</p:attrName>
                                        </p:attrNameLst>
                                      </p:cBhvr>
                                      <p:to>
                                        <p:strVal val="visible"/>
                                      </p:to>
                                    </p:set>
                                    <p:anim calcmode="lin" valueType="num">
                                      <p:cBhvr additive="base">
                                        <p:cTn id="236" dur="250" fill="hold"/>
                                        <p:tgtEl>
                                          <p:spTgt spid="197"/>
                                        </p:tgtEl>
                                        <p:attrNameLst>
                                          <p:attrName>ppt_x</p:attrName>
                                        </p:attrNameLst>
                                      </p:cBhvr>
                                      <p:tavLst>
                                        <p:tav tm="0">
                                          <p:val>
                                            <p:strVal val="0-#ppt_w/2"/>
                                          </p:val>
                                        </p:tav>
                                        <p:tav tm="100000">
                                          <p:val>
                                            <p:strVal val="#ppt_x"/>
                                          </p:val>
                                        </p:tav>
                                      </p:tavLst>
                                    </p:anim>
                                    <p:anim calcmode="lin" valueType="num">
                                      <p:cBhvr additive="base">
                                        <p:cTn id="237" dur="250" fill="hold"/>
                                        <p:tgtEl>
                                          <p:spTgt spid="197"/>
                                        </p:tgtEl>
                                        <p:attrNameLst>
                                          <p:attrName>ppt_y</p:attrName>
                                        </p:attrNameLst>
                                      </p:cBhvr>
                                      <p:tavLst>
                                        <p:tav tm="0">
                                          <p:val>
                                            <p:strVal val="#ppt_y"/>
                                          </p:val>
                                        </p:tav>
                                        <p:tav tm="100000">
                                          <p:val>
                                            <p:strVal val="#ppt_y"/>
                                          </p:val>
                                        </p:tav>
                                      </p:tavLst>
                                    </p:anim>
                                  </p:childTnLst>
                                </p:cTn>
                              </p:par>
                            </p:childTnLst>
                          </p:cTn>
                        </p:par>
                        <p:par>
                          <p:cTn id="238" fill="hold">
                            <p:stCondLst>
                              <p:cond delay="19000"/>
                            </p:stCondLst>
                            <p:childTnLst>
                              <p:par>
                                <p:cTn id="239" presetID="22" presetClass="entr" presetSubtype="4" fill="hold" nodeType="afterEffect">
                                  <p:stCondLst>
                                    <p:cond delay="0"/>
                                  </p:stCondLst>
                                  <p:childTnLst>
                                    <p:set>
                                      <p:cBhvr>
                                        <p:cTn id="240" dur="1" fill="hold">
                                          <p:stCondLst>
                                            <p:cond delay="0"/>
                                          </p:stCondLst>
                                        </p:cTn>
                                        <p:tgtEl>
                                          <p:spTgt spid="194"/>
                                        </p:tgtEl>
                                        <p:attrNameLst>
                                          <p:attrName>style.visibility</p:attrName>
                                        </p:attrNameLst>
                                      </p:cBhvr>
                                      <p:to>
                                        <p:strVal val="visible"/>
                                      </p:to>
                                    </p:set>
                                    <p:animEffect transition="in" filter="wipe(down)">
                                      <p:cBhvr>
                                        <p:cTn id="241" dur="500"/>
                                        <p:tgtEl>
                                          <p:spTgt spid="194"/>
                                        </p:tgtEl>
                                      </p:cBhvr>
                                    </p:animEffect>
                                  </p:childTnLst>
                                </p:cTn>
                              </p:par>
                            </p:childTnLst>
                          </p:cTn>
                        </p:par>
                        <p:par>
                          <p:cTn id="242" fill="hold">
                            <p:stCondLst>
                              <p:cond delay="19500"/>
                            </p:stCondLst>
                            <p:childTnLst>
                              <p:par>
                                <p:cTn id="243" presetID="2" presetClass="entr" presetSubtype="2" fill="hold" grpId="0" nodeType="afterEffect">
                                  <p:stCondLst>
                                    <p:cond delay="0"/>
                                  </p:stCondLst>
                                  <p:childTnLst>
                                    <p:set>
                                      <p:cBhvr>
                                        <p:cTn id="244" dur="1" fill="hold">
                                          <p:stCondLst>
                                            <p:cond delay="0"/>
                                          </p:stCondLst>
                                        </p:cTn>
                                        <p:tgtEl>
                                          <p:spTgt spid="195"/>
                                        </p:tgtEl>
                                        <p:attrNameLst>
                                          <p:attrName>style.visibility</p:attrName>
                                        </p:attrNameLst>
                                      </p:cBhvr>
                                      <p:to>
                                        <p:strVal val="visible"/>
                                      </p:to>
                                    </p:set>
                                    <p:anim calcmode="lin" valueType="num">
                                      <p:cBhvr additive="base">
                                        <p:cTn id="245" dur="250" fill="hold"/>
                                        <p:tgtEl>
                                          <p:spTgt spid="195"/>
                                        </p:tgtEl>
                                        <p:attrNameLst>
                                          <p:attrName>ppt_x</p:attrName>
                                        </p:attrNameLst>
                                      </p:cBhvr>
                                      <p:tavLst>
                                        <p:tav tm="0">
                                          <p:val>
                                            <p:strVal val="1+#ppt_w/2"/>
                                          </p:val>
                                        </p:tav>
                                        <p:tav tm="100000">
                                          <p:val>
                                            <p:strVal val="#ppt_x"/>
                                          </p:val>
                                        </p:tav>
                                      </p:tavLst>
                                    </p:anim>
                                    <p:anim calcmode="lin" valueType="num">
                                      <p:cBhvr additive="base">
                                        <p:cTn id="246" dur="250" fill="hold"/>
                                        <p:tgtEl>
                                          <p:spTgt spid="195"/>
                                        </p:tgtEl>
                                        <p:attrNameLst>
                                          <p:attrName>ppt_y</p:attrName>
                                        </p:attrNameLst>
                                      </p:cBhvr>
                                      <p:tavLst>
                                        <p:tav tm="0">
                                          <p:val>
                                            <p:strVal val="#ppt_y"/>
                                          </p:val>
                                        </p:tav>
                                        <p:tav tm="100000">
                                          <p:val>
                                            <p:strVal val="#ppt_y"/>
                                          </p:val>
                                        </p:tav>
                                      </p:tavLst>
                                    </p:anim>
                                  </p:childTnLst>
                                </p:cTn>
                              </p:par>
                            </p:childTnLst>
                          </p:cTn>
                        </p:par>
                        <p:par>
                          <p:cTn id="247" fill="hold">
                            <p:stCondLst>
                              <p:cond delay="20000"/>
                            </p:stCondLst>
                            <p:childTnLst>
                              <p:par>
                                <p:cTn id="248" presetID="22" presetClass="entr" presetSubtype="4" fill="hold" nodeType="afterEffect">
                                  <p:stCondLst>
                                    <p:cond delay="0"/>
                                  </p:stCondLst>
                                  <p:childTnLst>
                                    <p:set>
                                      <p:cBhvr>
                                        <p:cTn id="249" dur="1" fill="hold">
                                          <p:stCondLst>
                                            <p:cond delay="0"/>
                                          </p:stCondLst>
                                        </p:cTn>
                                        <p:tgtEl>
                                          <p:spTgt spid="198"/>
                                        </p:tgtEl>
                                        <p:attrNameLst>
                                          <p:attrName>style.visibility</p:attrName>
                                        </p:attrNameLst>
                                      </p:cBhvr>
                                      <p:to>
                                        <p:strVal val="visible"/>
                                      </p:to>
                                    </p:set>
                                    <p:animEffect transition="in" filter="wipe(down)">
                                      <p:cBhvr>
                                        <p:cTn id="250" dur="500"/>
                                        <p:tgtEl>
                                          <p:spTgt spid="198"/>
                                        </p:tgtEl>
                                      </p:cBhvr>
                                    </p:animEffect>
                                  </p:childTnLst>
                                </p:cTn>
                              </p:par>
                            </p:childTnLst>
                          </p:cTn>
                        </p:par>
                        <p:par>
                          <p:cTn id="251" fill="hold">
                            <p:stCondLst>
                              <p:cond delay="20500"/>
                            </p:stCondLst>
                            <p:childTnLst>
                              <p:par>
                                <p:cTn id="252" presetID="2" presetClass="entr" presetSubtype="2" fill="hold" grpId="0" nodeType="afterEffect">
                                  <p:stCondLst>
                                    <p:cond delay="0"/>
                                  </p:stCondLst>
                                  <p:childTnLst>
                                    <p:set>
                                      <p:cBhvr>
                                        <p:cTn id="253" dur="1" fill="hold">
                                          <p:stCondLst>
                                            <p:cond delay="0"/>
                                          </p:stCondLst>
                                        </p:cTn>
                                        <p:tgtEl>
                                          <p:spTgt spid="199"/>
                                        </p:tgtEl>
                                        <p:attrNameLst>
                                          <p:attrName>style.visibility</p:attrName>
                                        </p:attrNameLst>
                                      </p:cBhvr>
                                      <p:to>
                                        <p:strVal val="visible"/>
                                      </p:to>
                                    </p:set>
                                    <p:anim calcmode="lin" valueType="num">
                                      <p:cBhvr additive="base">
                                        <p:cTn id="254" dur="250" fill="hold"/>
                                        <p:tgtEl>
                                          <p:spTgt spid="199"/>
                                        </p:tgtEl>
                                        <p:attrNameLst>
                                          <p:attrName>ppt_x</p:attrName>
                                        </p:attrNameLst>
                                      </p:cBhvr>
                                      <p:tavLst>
                                        <p:tav tm="0">
                                          <p:val>
                                            <p:strVal val="1+#ppt_w/2"/>
                                          </p:val>
                                        </p:tav>
                                        <p:tav tm="100000">
                                          <p:val>
                                            <p:strVal val="#ppt_x"/>
                                          </p:val>
                                        </p:tav>
                                      </p:tavLst>
                                    </p:anim>
                                    <p:anim calcmode="lin" valueType="num">
                                      <p:cBhvr additive="base">
                                        <p:cTn id="255" dur="250" fill="hold"/>
                                        <p:tgtEl>
                                          <p:spTgt spid="19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95" grpId="0"/>
      <p:bldP spid="197" grpId="0"/>
      <p:bldP spid="19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任意多边形 12"/>
          <p:cNvSpPr/>
          <p:nvPr/>
        </p:nvSpPr>
        <p:spPr>
          <a:xfrm>
            <a:off x="-32075" y="2979130"/>
            <a:ext cx="12236938" cy="1271902"/>
          </a:xfrm>
          <a:custGeom>
            <a:avLst/>
            <a:gdLst>
              <a:gd name="connsiteX0" fmla="*/ 0 w 12721389"/>
              <a:gd name="connsiteY0" fmla="*/ 532365 h 1078137"/>
              <a:gd name="connsiteX1" fmla="*/ 3593431 w 12721389"/>
              <a:gd name="connsiteY1" fmla="*/ 51102 h 1078137"/>
              <a:gd name="connsiteX2" fmla="*/ 7908758 w 12721389"/>
              <a:gd name="connsiteY2" fmla="*/ 1077797 h 1078137"/>
              <a:gd name="connsiteX3" fmla="*/ 11774905 w 12721389"/>
              <a:gd name="connsiteY3" fmla="*/ 163397 h 1078137"/>
              <a:gd name="connsiteX4" fmla="*/ 12721389 w 12721389"/>
              <a:gd name="connsiteY4" fmla="*/ 35060 h 1078137"/>
              <a:gd name="connsiteX0-1" fmla="*/ 0 w 12721389"/>
              <a:gd name="connsiteY0-2" fmla="*/ 532365 h 1078137"/>
              <a:gd name="connsiteX1-3" fmla="*/ 3593431 w 12721389"/>
              <a:gd name="connsiteY1-4" fmla="*/ 51102 h 1078137"/>
              <a:gd name="connsiteX2-5" fmla="*/ 7908758 w 12721389"/>
              <a:gd name="connsiteY2-6" fmla="*/ 1077797 h 1078137"/>
              <a:gd name="connsiteX3-7" fmla="*/ 11774905 w 12721389"/>
              <a:gd name="connsiteY3-8" fmla="*/ 163397 h 1078137"/>
              <a:gd name="connsiteX4-9" fmla="*/ 12721389 w 12721389"/>
              <a:gd name="connsiteY4-10" fmla="*/ 35060 h 1078137"/>
              <a:gd name="connsiteX0-11" fmla="*/ 0 w 12721389"/>
              <a:gd name="connsiteY0-12" fmla="*/ 503854 h 1049626"/>
              <a:gd name="connsiteX1-13" fmla="*/ 3593431 w 12721389"/>
              <a:gd name="connsiteY1-14" fmla="*/ 22591 h 1049626"/>
              <a:gd name="connsiteX2-15" fmla="*/ 7908758 w 12721389"/>
              <a:gd name="connsiteY2-16" fmla="*/ 1049286 h 1049626"/>
              <a:gd name="connsiteX3-17" fmla="*/ 11774905 w 12721389"/>
              <a:gd name="connsiteY3-18" fmla="*/ 134886 h 1049626"/>
              <a:gd name="connsiteX4-19" fmla="*/ 12721389 w 12721389"/>
              <a:gd name="connsiteY4-20" fmla="*/ 6549 h 1049626"/>
              <a:gd name="connsiteX0-21" fmla="*/ 0 w 12368463"/>
              <a:gd name="connsiteY0-22" fmla="*/ 498433 h 1044197"/>
              <a:gd name="connsiteX1-23" fmla="*/ 3593431 w 12368463"/>
              <a:gd name="connsiteY1-24" fmla="*/ 17170 h 1044197"/>
              <a:gd name="connsiteX2-25" fmla="*/ 7908758 w 12368463"/>
              <a:gd name="connsiteY2-26" fmla="*/ 1043865 h 1044197"/>
              <a:gd name="connsiteX3-27" fmla="*/ 11774905 w 12368463"/>
              <a:gd name="connsiteY3-28" fmla="*/ 129465 h 1044197"/>
              <a:gd name="connsiteX4-29" fmla="*/ 12368463 w 12368463"/>
              <a:gd name="connsiteY4-30" fmla="*/ 113423 h 1044197"/>
              <a:gd name="connsiteX0-31" fmla="*/ 0 w 12368463"/>
              <a:gd name="connsiteY0-32" fmla="*/ 498433 h 1044197"/>
              <a:gd name="connsiteX1-33" fmla="*/ 3593431 w 12368463"/>
              <a:gd name="connsiteY1-34" fmla="*/ 17170 h 1044197"/>
              <a:gd name="connsiteX2-35" fmla="*/ 7908758 w 12368463"/>
              <a:gd name="connsiteY2-36" fmla="*/ 1043865 h 1044197"/>
              <a:gd name="connsiteX3-37" fmla="*/ 11774905 w 12368463"/>
              <a:gd name="connsiteY3-38" fmla="*/ 129465 h 1044197"/>
              <a:gd name="connsiteX4-39" fmla="*/ 12368463 w 12368463"/>
              <a:gd name="connsiteY4-40" fmla="*/ 113423 h 1044197"/>
              <a:gd name="connsiteX0-41" fmla="*/ 0 w 12368463"/>
              <a:gd name="connsiteY0-42" fmla="*/ 498433 h 1045860"/>
              <a:gd name="connsiteX1-43" fmla="*/ 3593431 w 12368463"/>
              <a:gd name="connsiteY1-44" fmla="*/ 17170 h 1045860"/>
              <a:gd name="connsiteX2-45" fmla="*/ 7908758 w 12368463"/>
              <a:gd name="connsiteY2-46" fmla="*/ 1043865 h 1045860"/>
              <a:gd name="connsiteX3-47" fmla="*/ 11357810 w 12368463"/>
              <a:gd name="connsiteY3-48" fmla="*/ 273844 h 1045860"/>
              <a:gd name="connsiteX4-49" fmla="*/ 12368463 w 12368463"/>
              <a:gd name="connsiteY4-50" fmla="*/ 113423 h 1045860"/>
              <a:gd name="connsiteX0-51" fmla="*/ 0 w 12368463"/>
              <a:gd name="connsiteY0-52" fmla="*/ 503294 h 1146765"/>
              <a:gd name="connsiteX1-53" fmla="*/ 3593431 w 12368463"/>
              <a:gd name="connsiteY1-54" fmla="*/ 22031 h 1146765"/>
              <a:gd name="connsiteX2-55" fmla="*/ 8855242 w 12368463"/>
              <a:gd name="connsiteY2-56" fmla="*/ 1144979 h 1146765"/>
              <a:gd name="connsiteX3-57" fmla="*/ 11357810 w 12368463"/>
              <a:gd name="connsiteY3-58" fmla="*/ 278705 h 1146765"/>
              <a:gd name="connsiteX4-59" fmla="*/ 12368463 w 12368463"/>
              <a:gd name="connsiteY4-60" fmla="*/ 118284 h 1146765"/>
              <a:gd name="connsiteX0-61" fmla="*/ 0 w 12368463"/>
              <a:gd name="connsiteY0-62" fmla="*/ 503294 h 1157827"/>
              <a:gd name="connsiteX1-63" fmla="*/ 3593431 w 12368463"/>
              <a:gd name="connsiteY1-64" fmla="*/ 22031 h 1157827"/>
              <a:gd name="connsiteX2-65" fmla="*/ 8855242 w 12368463"/>
              <a:gd name="connsiteY2-66" fmla="*/ 1144979 h 1157827"/>
              <a:gd name="connsiteX3-67" fmla="*/ 11357810 w 12368463"/>
              <a:gd name="connsiteY3-68" fmla="*/ 599547 h 1157827"/>
              <a:gd name="connsiteX4-69" fmla="*/ 12368463 w 12368463"/>
              <a:gd name="connsiteY4-70" fmla="*/ 118284 h 1157827"/>
              <a:gd name="connsiteX0-71" fmla="*/ 0 w 12368463"/>
              <a:gd name="connsiteY0-72" fmla="*/ 503294 h 1161527"/>
              <a:gd name="connsiteX1-73" fmla="*/ 3593431 w 12368463"/>
              <a:gd name="connsiteY1-74" fmla="*/ 22031 h 1161527"/>
              <a:gd name="connsiteX2-75" fmla="*/ 8855242 w 12368463"/>
              <a:gd name="connsiteY2-76" fmla="*/ 1144979 h 1161527"/>
              <a:gd name="connsiteX3-77" fmla="*/ 11357810 w 12368463"/>
              <a:gd name="connsiteY3-78" fmla="*/ 599547 h 1161527"/>
              <a:gd name="connsiteX4-79" fmla="*/ 12368463 w 12368463"/>
              <a:gd name="connsiteY4-80" fmla="*/ 118284 h 1161527"/>
              <a:gd name="connsiteX0-81" fmla="*/ 0 w 12609094"/>
              <a:gd name="connsiteY0-82" fmla="*/ 503294 h 1157530"/>
              <a:gd name="connsiteX1-83" fmla="*/ 3593431 w 12609094"/>
              <a:gd name="connsiteY1-84" fmla="*/ 22031 h 1157530"/>
              <a:gd name="connsiteX2-85" fmla="*/ 8855242 w 12609094"/>
              <a:gd name="connsiteY2-86" fmla="*/ 1144979 h 1157530"/>
              <a:gd name="connsiteX3-87" fmla="*/ 11357810 w 12609094"/>
              <a:gd name="connsiteY3-88" fmla="*/ 599547 h 1157530"/>
              <a:gd name="connsiteX4-89" fmla="*/ 12609094 w 12609094"/>
              <a:gd name="connsiteY4-90" fmla="*/ 198494 h 1157530"/>
              <a:gd name="connsiteX0-91" fmla="*/ 0 w 12609094"/>
              <a:gd name="connsiteY0-92" fmla="*/ 503294 h 1157530"/>
              <a:gd name="connsiteX1-93" fmla="*/ 3593431 w 12609094"/>
              <a:gd name="connsiteY1-94" fmla="*/ 22031 h 1157530"/>
              <a:gd name="connsiteX2-95" fmla="*/ 8855242 w 12609094"/>
              <a:gd name="connsiteY2-96" fmla="*/ 1144979 h 1157530"/>
              <a:gd name="connsiteX3-97" fmla="*/ 11357810 w 12609094"/>
              <a:gd name="connsiteY3-98" fmla="*/ 599547 h 1157530"/>
              <a:gd name="connsiteX4-99" fmla="*/ 12609094 w 12609094"/>
              <a:gd name="connsiteY4-100" fmla="*/ 198494 h 1157530"/>
              <a:gd name="connsiteX0-101" fmla="*/ 0 w 12609094"/>
              <a:gd name="connsiteY0-102" fmla="*/ 503294 h 1157530"/>
              <a:gd name="connsiteX1-103" fmla="*/ 3593431 w 12609094"/>
              <a:gd name="connsiteY1-104" fmla="*/ 22031 h 1157530"/>
              <a:gd name="connsiteX2-105" fmla="*/ 8678779 w 12609094"/>
              <a:gd name="connsiteY2-106" fmla="*/ 1144979 h 1157530"/>
              <a:gd name="connsiteX3-107" fmla="*/ 11357810 w 12609094"/>
              <a:gd name="connsiteY3-108" fmla="*/ 599547 h 1157530"/>
              <a:gd name="connsiteX4-109" fmla="*/ 12609094 w 12609094"/>
              <a:gd name="connsiteY4-110" fmla="*/ 198494 h 1157530"/>
              <a:gd name="connsiteX0-111" fmla="*/ 0 w 12609094"/>
              <a:gd name="connsiteY0-112" fmla="*/ 503294 h 1145790"/>
              <a:gd name="connsiteX1-113" fmla="*/ 3593431 w 12609094"/>
              <a:gd name="connsiteY1-114" fmla="*/ 22031 h 1145790"/>
              <a:gd name="connsiteX2-115" fmla="*/ 8678779 w 12609094"/>
              <a:gd name="connsiteY2-116" fmla="*/ 1144979 h 1145790"/>
              <a:gd name="connsiteX3-117" fmla="*/ 12609094 w 12609094"/>
              <a:gd name="connsiteY3-118" fmla="*/ 198494 h 1145790"/>
              <a:gd name="connsiteX0-119" fmla="*/ 0 w 12609094"/>
              <a:gd name="connsiteY0-120" fmla="*/ 458098 h 1100219"/>
              <a:gd name="connsiteX1-121" fmla="*/ 4010526 w 12609094"/>
              <a:gd name="connsiteY1-122" fmla="*/ 24961 h 1100219"/>
              <a:gd name="connsiteX2-123" fmla="*/ 8678779 w 12609094"/>
              <a:gd name="connsiteY2-124" fmla="*/ 1099783 h 1100219"/>
              <a:gd name="connsiteX3-125" fmla="*/ 12609094 w 12609094"/>
              <a:gd name="connsiteY3-126" fmla="*/ 153298 h 1100219"/>
              <a:gd name="connsiteX0-127" fmla="*/ 0 w 12609094"/>
              <a:gd name="connsiteY0-128" fmla="*/ 459006 h 1117160"/>
              <a:gd name="connsiteX1-129" fmla="*/ 4010526 w 12609094"/>
              <a:gd name="connsiteY1-130" fmla="*/ 25869 h 1117160"/>
              <a:gd name="connsiteX2-131" fmla="*/ 8999621 w 12609094"/>
              <a:gd name="connsiteY2-132" fmla="*/ 1116733 h 1117160"/>
              <a:gd name="connsiteX3-133" fmla="*/ 12609094 w 12609094"/>
              <a:gd name="connsiteY3-134" fmla="*/ 154206 h 1117160"/>
              <a:gd name="connsiteX0-135" fmla="*/ 0 w 12288251"/>
              <a:gd name="connsiteY0-136" fmla="*/ 459006 h 1118949"/>
              <a:gd name="connsiteX1-137" fmla="*/ 4010526 w 12288251"/>
              <a:gd name="connsiteY1-138" fmla="*/ 25869 h 1118949"/>
              <a:gd name="connsiteX2-139" fmla="*/ 8999621 w 12288251"/>
              <a:gd name="connsiteY2-140" fmla="*/ 1116733 h 1118949"/>
              <a:gd name="connsiteX3-141" fmla="*/ 12288251 w 12288251"/>
              <a:gd name="connsiteY3-142" fmla="*/ 298585 h 1118949"/>
              <a:gd name="connsiteX0-143" fmla="*/ 0 w 12288251"/>
              <a:gd name="connsiteY0-144" fmla="*/ 459006 h 1119678"/>
              <a:gd name="connsiteX1-145" fmla="*/ 4010526 w 12288251"/>
              <a:gd name="connsiteY1-146" fmla="*/ 25869 h 1119678"/>
              <a:gd name="connsiteX2-147" fmla="*/ 8999621 w 12288251"/>
              <a:gd name="connsiteY2-148" fmla="*/ 1116733 h 1119678"/>
              <a:gd name="connsiteX3-149" fmla="*/ 12288251 w 12288251"/>
              <a:gd name="connsiteY3-150" fmla="*/ 298585 h 1119678"/>
              <a:gd name="connsiteX0-151" fmla="*/ 0 w 12336378"/>
              <a:gd name="connsiteY0-152" fmla="*/ 459006 h 1119678"/>
              <a:gd name="connsiteX1-153" fmla="*/ 4010526 w 12336378"/>
              <a:gd name="connsiteY1-154" fmla="*/ 25869 h 1119678"/>
              <a:gd name="connsiteX2-155" fmla="*/ 8999621 w 12336378"/>
              <a:gd name="connsiteY2-156" fmla="*/ 1116733 h 1119678"/>
              <a:gd name="connsiteX3-157" fmla="*/ 12336378 w 12336378"/>
              <a:gd name="connsiteY3-158" fmla="*/ 298585 h 1119678"/>
              <a:gd name="connsiteX0-159" fmla="*/ 0 w 12336378"/>
              <a:gd name="connsiteY0-160" fmla="*/ 459006 h 1119864"/>
              <a:gd name="connsiteX1-161" fmla="*/ 4010526 w 12336378"/>
              <a:gd name="connsiteY1-162" fmla="*/ 25869 h 1119864"/>
              <a:gd name="connsiteX2-163" fmla="*/ 8999621 w 12336378"/>
              <a:gd name="connsiteY2-164" fmla="*/ 1116733 h 1119864"/>
              <a:gd name="connsiteX3-165" fmla="*/ 12336378 w 12336378"/>
              <a:gd name="connsiteY3-166" fmla="*/ 298585 h 1119864"/>
              <a:gd name="connsiteX0-167" fmla="*/ 0 w 12336378"/>
              <a:gd name="connsiteY0-168" fmla="*/ 459920 h 1136723"/>
              <a:gd name="connsiteX1-169" fmla="*/ 4010526 w 12336378"/>
              <a:gd name="connsiteY1-170" fmla="*/ 26783 h 1136723"/>
              <a:gd name="connsiteX2-171" fmla="*/ 9160042 w 12336378"/>
              <a:gd name="connsiteY2-172" fmla="*/ 1133689 h 1136723"/>
              <a:gd name="connsiteX3-173" fmla="*/ 12336378 w 12336378"/>
              <a:gd name="connsiteY3-174" fmla="*/ 299499 h 1136723"/>
              <a:gd name="connsiteX0-175" fmla="*/ 0 w 12336378"/>
              <a:gd name="connsiteY0-176" fmla="*/ 489883 h 1167372"/>
              <a:gd name="connsiteX1-177" fmla="*/ 3930315 w 12336378"/>
              <a:gd name="connsiteY1-178" fmla="*/ 24662 h 1167372"/>
              <a:gd name="connsiteX2-179" fmla="*/ 9160042 w 12336378"/>
              <a:gd name="connsiteY2-180" fmla="*/ 1163652 h 1167372"/>
              <a:gd name="connsiteX3-181" fmla="*/ 12336378 w 12336378"/>
              <a:gd name="connsiteY3-182" fmla="*/ 329462 h 1167372"/>
              <a:gd name="connsiteX0-183" fmla="*/ 0 w 12336378"/>
              <a:gd name="connsiteY0-184" fmla="*/ 489883 h 1167372"/>
              <a:gd name="connsiteX1-185" fmla="*/ 3930315 w 12336378"/>
              <a:gd name="connsiteY1-186" fmla="*/ 24662 h 1167372"/>
              <a:gd name="connsiteX2-187" fmla="*/ 9160042 w 12336378"/>
              <a:gd name="connsiteY2-188" fmla="*/ 1163652 h 1167372"/>
              <a:gd name="connsiteX3-189" fmla="*/ 12336378 w 12336378"/>
              <a:gd name="connsiteY3-190" fmla="*/ 329462 h 1167372"/>
              <a:gd name="connsiteX0-191" fmla="*/ 0 w 12336378"/>
              <a:gd name="connsiteY0-192" fmla="*/ 489883 h 1166384"/>
              <a:gd name="connsiteX1-193" fmla="*/ 3930315 w 12336378"/>
              <a:gd name="connsiteY1-194" fmla="*/ 24662 h 1166384"/>
              <a:gd name="connsiteX2-195" fmla="*/ 9160042 w 12336378"/>
              <a:gd name="connsiteY2-196" fmla="*/ 1163652 h 1166384"/>
              <a:gd name="connsiteX3-197" fmla="*/ 12336378 w 12336378"/>
              <a:gd name="connsiteY3-198" fmla="*/ 329462 h 1166384"/>
              <a:gd name="connsiteX0-199" fmla="*/ 0 w 12256167"/>
              <a:gd name="connsiteY0-200" fmla="*/ 489883 h 1168885"/>
              <a:gd name="connsiteX1-201" fmla="*/ 3930315 w 12256167"/>
              <a:gd name="connsiteY1-202" fmla="*/ 24662 h 1168885"/>
              <a:gd name="connsiteX2-203" fmla="*/ 9160042 w 12256167"/>
              <a:gd name="connsiteY2-204" fmla="*/ 1163652 h 1168885"/>
              <a:gd name="connsiteX3-205" fmla="*/ 12256167 w 12256167"/>
              <a:gd name="connsiteY3-206" fmla="*/ 425715 h 1168885"/>
              <a:gd name="connsiteX0-207" fmla="*/ 0 w 12240125"/>
              <a:gd name="connsiteY0-208" fmla="*/ 238646 h 1254532"/>
              <a:gd name="connsiteX1-209" fmla="*/ 3914273 w 12240125"/>
              <a:gd name="connsiteY1-210" fmla="*/ 110309 h 1254532"/>
              <a:gd name="connsiteX2-211" fmla="*/ 9144000 w 12240125"/>
              <a:gd name="connsiteY2-212" fmla="*/ 1249299 h 1254532"/>
              <a:gd name="connsiteX3-213" fmla="*/ 12240125 w 12240125"/>
              <a:gd name="connsiteY3-214" fmla="*/ 511362 h 1254532"/>
              <a:gd name="connsiteX0-215" fmla="*/ 0 w 12240125"/>
              <a:gd name="connsiteY0-216" fmla="*/ 259219 h 1275890"/>
              <a:gd name="connsiteX1-217" fmla="*/ 3978441 w 12240125"/>
              <a:gd name="connsiteY1-218" fmla="*/ 98798 h 1275890"/>
              <a:gd name="connsiteX2-219" fmla="*/ 9144000 w 12240125"/>
              <a:gd name="connsiteY2-220" fmla="*/ 1269872 h 1275890"/>
              <a:gd name="connsiteX3-221" fmla="*/ 12240125 w 12240125"/>
              <a:gd name="connsiteY3-222" fmla="*/ 531935 h 1275890"/>
              <a:gd name="connsiteX0-223" fmla="*/ 0 w 12240125"/>
              <a:gd name="connsiteY0-224" fmla="*/ 259219 h 1271902"/>
              <a:gd name="connsiteX1-225" fmla="*/ 3978441 w 12240125"/>
              <a:gd name="connsiteY1-226" fmla="*/ 98798 h 1271902"/>
              <a:gd name="connsiteX2-227" fmla="*/ 9144000 w 12240125"/>
              <a:gd name="connsiteY2-228" fmla="*/ 1269872 h 1271902"/>
              <a:gd name="connsiteX3-229" fmla="*/ 12240125 w 12240125"/>
              <a:gd name="connsiteY3-230" fmla="*/ 531935 h 1271902"/>
              <a:gd name="connsiteX0-231" fmla="*/ 0 w 12240125"/>
              <a:gd name="connsiteY0-232" fmla="*/ 259219 h 1271902"/>
              <a:gd name="connsiteX1-233" fmla="*/ 3978441 w 12240125"/>
              <a:gd name="connsiteY1-234" fmla="*/ 98798 h 1271902"/>
              <a:gd name="connsiteX2-235" fmla="*/ 8999621 w 12240125"/>
              <a:gd name="connsiteY2-236" fmla="*/ 1269872 h 1271902"/>
              <a:gd name="connsiteX3-237" fmla="*/ 12240125 w 12240125"/>
              <a:gd name="connsiteY3-238" fmla="*/ 531935 h 1271902"/>
            </a:gdLst>
            <a:ahLst/>
            <a:cxnLst>
              <a:cxn ang="0">
                <a:pos x="connsiteX0-1" y="connsiteY0-2"/>
              </a:cxn>
              <a:cxn ang="0">
                <a:pos x="connsiteX1-3" y="connsiteY1-4"/>
              </a:cxn>
              <a:cxn ang="0">
                <a:pos x="connsiteX2-5" y="connsiteY2-6"/>
              </a:cxn>
              <a:cxn ang="0">
                <a:pos x="connsiteX3-7" y="connsiteY3-8"/>
              </a:cxn>
            </a:cxnLst>
            <a:rect l="l" t="t" r="r" b="b"/>
            <a:pathLst>
              <a:path w="12240125" h="1271902">
                <a:moveTo>
                  <a:pt x="0" y="259219"/>
                </a:moveTo>
                <a:cubicBezTo>
                  <a:pt x="1137652" y="-26865"/>
                  <a:pt x="2478504" y="-69644"/>
                  <a:pt x="3978441" y="98798"/>
                </a:cubicBezTo>
                <a:cubicBezTo>
                  <a:pt x="5478378" y="267240"/>
                  <a:pt x="7606632" y="1229768"/>
                  <a:pt x="8999621" y="1269872"/>
                </a:cubicBezTo>
                <a:cubicBezTo>
                  <a:pt x="10392610" y="1309976"/>
                  <a:pt x="11902573" y="745162"/>
                  <a:pt x="12240125" y="531935"/>
                </a:cubicBezTo>
              </a:path>
            </a:pathLst>
          </a:custGeom>
          <a:noFill/>
          <a:ln w="9525">
            <a:solidFill>
              <a:srgbClr val="3F404B"/>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endParaRPr>
          </a:p>
        </p:txBody>
      </p:sp>
      <p:sp>
        <p:nvSpPr>
          <p:cNvPr id="14" name="矩形 13"/>
          <p:cNvSpPr/>
          <p:nvPr/>
        </p:nvSpPr>
        <p:spPr>
          <a:xfrm>
            <a:off x="563819" y="3335348"/>
            <a:ext cx="2159004" cy="1343445"/>
          </a:xfrm>
          <a:prstGeom prst="rect">
            <a:avLst/>
          </a:prstGeom>
        </p:spPr>
        <p:txBody>
          <a:bodyPr wrap="none">
            <a:spAutoFit/>
          </a:bodyPr>
          <a:lstStyle/>
          <a:p>
            <a:pPr algn="ctr">
              <a:lnSpc>
                <a:spcPct val="130000"/>
              </a:lnSpc>
              <a:spcAft>
                <a:spcPts val="0"/>
              </a:spcAft>
              <a:defRPr/>
            </a:pPr>
            <a:r>
              <a:rPr lang="en-US" altLang="zh-CN" sz="1600" kern="100" dirty="0">
                <a:solidFill>
                  <a:schemeClr val="tx1">
                    <a:lumMod val="65000"/>
                    <a:lumOff val="35000"/>
                  </a:schemeClr>
                </a:solidFill>
                <a:latin typeface="Impact MT Std" pitchFamily="34" charset="0"/>
                <a:ea typeface="+mn-ea"/>
                <a:cs typeface="+mn-ea"/>
              </a:rPr>
              <a:t>2016</a:t>
            </a:r>
          </a:p>
          <a:p>
            <a:pPr algn="ctr">
              <a:spcBef>
                <a:spcPts val="500"/>
              </a:spcBef>
              <a:spcAft>
                <a:spcPts val="0"/>
              </a:spcAft>
              <a:defRPr/>
            </a:pPr>
            <a:r>
              <a:rPr lang="zh-CN" altLang="en-US" b="1" kern="100" dirty="0">
                <a:solidFill>
                  <a:schemeClr val="tx1">
                    <a:lumMod val="65000"/>
                    <a:lumOff val="35000"/>
                  </a:schemeClr>
                </a:solidFill>
                <a:latin typeface="Impact MT Std" pitchFamily="34" charset="0"/>
                <a:ea typeface="+mn-ea"/>
                <a:cs typeface="+mn-ea"/>
              </a:rPr>
              <a:t>输入名称</a:t>
            </a:r>
            <a:endParaRPr lang="en-US" altLang="zh-CN" b="1" kern="100" dirty="0">
              <a:solidFill>
                <a:schemeClr val="tx1">
                  <a:lumMod val="65000"/>
                  <a:lumOff val="35000"/>
                </a:schemeClr>
              </a:solidFill>
              <a:latin typeface="Impact MT Std" pitchFamily="34" charset="0"/>
              <a:ea typeface="+mn-ea"/>
              <a:cs typeface="+mn-ea"/>
            </a:endParaRPr>
          </a:p>
          <a:p>
            <a:pPr>
              <a:spcBef>
                <a:spcPts val="500"/>
              </a:spcBef>
              <a:spcAft>
                <a:spcPts val="0"/>
              </a:spcAft>
              <a:defRPr/>
            </a:pPr>
            <a:r>
              <a:rPr lang="zh-CN" altLang="en-US" sz="1400" kern="100" dirty="0">
                <a:solidFill>
                  <a:schemeClr val="tx1">
                    <a:lumMod val="65000"/>
                    <a:lumOff val="35000"/>
                  </a:schemeClr>
                </a:solidFill>
                <a:latin typeface="Impact MT Std" pitchFamily="34" charset="0"/>
                <a:ea typeface="+mn-ea"/>
                <a:cs typeface="+mn-ea"/>
              </a:rPr>
              <a:t>在此输入详细文字介绍，</a:t>
            </a:r>
            <a:endParaRPr lang="en-US" altLang="zh-CN" sz="1400" kern="100" dirty="0">
              <a:solidFill>
                <a:schemeClr val="tx1">
                  <a:lumMod val="65000"/>
                  <a:lumOff val="35000"/>
                </a:schemeClr>
              </a:solidFill>
              <a:latin typeface="Impact MT Std" pitchFamily="34" charset="0"/>
              <a:ea typeface="+mn-ea"/>
              <a:cs typeface="+mn-ea"/>
            </a:endParaRPr>
          </a:p>
          <a:p>
            <a:pPr>
              <a:spcBef>
                <a:spcPts val="500"/>
              </a:spcBef>
              <a:spcAft>
                <a:spcPts val="0"/>
              </a:spcAft>
              <a:defRPr/>
            </a:pPr>
            <a:r>
              <a:rPr lang="zh-CN" altLang="en-US" sz="1400" kern="100" dirty="0">
                <a:solidFill>
                  <a:schemeClr val="tx1">
                    <a:lumMod val="65000"/>
                    <a:lumOff val="35000"/>
                  </a:schemeClr>
                </a:solidFill>
                <a:latin typeface="Impact MT Std" pitchFamily="34" charset="0"/>
                <a:ea typeface="+mn-ea"/>
                <a:cs typeface="+mn-ea"/>
              </a:rPr>
              <a:t>和详细信息。</a:t>
            </a:r>
          </a:p>
        </p:txBody>
      </p:sp>
      <p:sp>
        <p:nvSpPr>
          <p:cNvPr id="15" name="矩形 14"/>
          <p:cNvSpPr/>
          <p:nvPr/>
        </p:nvSpPr>
        <p:spPr>
          <a:xfrm>
            <a:off x="2830221" y="3431327"/>
            <a:ext cx="2159004" cy="1343445"/>
          </a:xfrm>
          <a:prstGeom prst="rect">
            <a:avLst/>
          </a:prstGeom>
        </p:spPr>
        <p:txBody>
          <a:bodyPr wrap="none">
            <a:spAutoFit/>
          </a:bodyPr>
          <a:lstStyle/>
          <a:p>
            <a:pPr algn="ctr">
              <a:lnSpc>
                <a:spcPct val="130000"/>
              </a:lnSpc>
              <a:spcAft>
                <a:spcPts val="0"/>
              </a:spcAft>
              <a:defRPr/>
            </a:pPr>
            <a:r>
              <a:rPr lang="en-US" altLang="zh-CN" sz="1600" kern="100" dirty="0">
                <a:solidFill>
                  <a:schemeClr val="tx1">
                    <a:lumMod val="65000"/>
                    <a:lumOff val="35000"/>
                  </a:schemeClr>
                </a:solidFill>
                <a:latin typeface="Impact MT Std" pitchFamily="34" charset="0"/>
                <a:ea typeface="+mn-ea"/>
                <a:cs typeface="+mn-ea"/>
              </a:rPr>
              <a:t>2017</a:t>
            </a:r>
          </a:p>
          <a:p>
            <a:pPr algn="ctr">
              <a:spcBef>
                <a:spcPts val="500"/>
              </a:spcBef>
              <a:spcAft>
                <a:spcPts val="0"/>
              </a:spcAft>
              <a:defRPr/>
            </a:pPr>
            <a:r>
              <a:rPr lang="zh-CN" altLang="en-US" b="1" kern="100" dirty="0">
                <a:solidFill>
                  <a:schemeClr val="tx1">
                    <a:lumMod val="65000"/>
                    <a:lumOff val="35000"/>
                  </a:schemeClr>
                </a:solidFill>
                <a:latin typeface="Impact MT Std" pitchFamily="34" charset="0"/>
                <a:ea typeface="+mn-ea"/>
                <a:cs typeface="+mn-ea"/>
              </a:rPr>
              <a:t>输入名称</a:t>
            </a:r>
          </a:p>
          <a:p>
            <a:pPr>
              <a:spcBef>
                <a:spcPts val="500"/>
              </a:spcBef>
              <a:spcAft>
                <a:spcPts val="0"/>
              </a:spcAft>
              <a:defRPr/>
            </a:pPr>
            <a:r>
              <a:rPr lang="zh-CN" altLang="en-US" sz="1400" kern="100" dirty="0">
                <a:solidFill>
                  <a:schemeClr val="tx1">
                    <a:lumMod val="65000"/>
                    <a:lumOff val="35000"/>
                  </a:schemeClr>
                </a:solidFill>
                <a:latin typeface="Impact MT Std" pitchFamily="34" charset="0"/>
                <a:ea typeface="+mn-ea"/>
                <a:cs typeface="+mn-ea"/>
              </a:rPr>
              <a:t>在此输入详细文字介绍，</a:t>
            </a:r>
            <a:endParaRPr lang="en-US" altLang="zh-CN" sz="1400" kern="100" dirty="0">
              <a:solidFill>
                <a:schemeClr val="tx1">
                  <a:lumMod val="65000"/>
                  <a:lumOff val="35000"/>
                </a:schemeClr>
              </a:solidFill>
              <a:latin typeface="Impact MT Std" pitchFamily="34" charset="0"/>
              <a:ea typeface="+mn-ea"/>
              <a:cs typeface="+mn-ea"/>
            </a:endParaRPr>
          </a:p>
          <a:p>
            <a:pPr>
              <a:spcBef>
                <a:spcPts val="500"/>
              </a:spcBef>
              <a:spcAft>
                <a:spcPts val="0"/>
              </a:spcAft>
              <a:defRPr/>
            </a:pPr>
            <a:r>
              <a:rPr lang="zh-CN" altLang="en-US" sz="1400" kern="100" dirty="0">
                <a:solidFill>
                  <a:schemeClr val="tx1">
                    <a:lumMod val="65000"/>
                    <a:lumOff val="35000"/>
                  </a:schemeClr>
                </a:solidFill>
                <a:latin typeface="Impact MT Std" pitchFamily="34" charset="0"/>
                <a:ea typeface="+mn-ea"/>
                <a:cs typeface="+mn-ea"/>
              </a:rPr>
              <a:t>和详细信息。</a:t>
            </a:r>
          </a:p>
        </p:txBody>
      </p:sp>
      <p:sp>
        <p:nvSpPr>
          <p:cNvPr id="16" name="矩形 15"/>
          <p:cNvSpPr/>
          <p:nvPr/>
        </p:nvSpPr>
        <p:spPr>
          <a:xfrm>
            <a:off x="5105793" y="3941409"/>
            <a:ext cx="2159004" cy="1343445"/>
          </a:xfrm>
          <a:prstGeom prst="rect">
            <a:avLst/>
          </a:prstGeom>
        </p:spPr>
        <p:txBody>
          <a:bodyPr wrap="none">
            <a:spAutoFit/>
          </a:bodyPr>
          <a:lstStyle/>
          <a:p>
            <a:pPr algn="ctr">
              <a:lnSpc>
                <a:spcPct val="130000"/>
              </a:lnSpc>
              <a:spcAft>
                <a:spcPts val="0"/>
              </a:spcAft>
              <a:defRPr/>
            </a:pPr>
            <a:r>
              <a:rPr lang="en-US" altLang="zh-CN" sz="1600" kern="100" dirty="0">
                <a:solidFill>
                  <a:schemeClr val="tx1">
                    <a:lumMod val="65000"/>
                    <a:lumOff val="35000"/>
                  </a:schemeClr>
                </a:solidFill>
                <a:latin typeface="Impact MT Std" pitchFamily="34" charset="0"/>
                <a:ea typeface="+mn-ea"/>
                <a:cs typeface="+mn-ea"/>
              </a:rPr>
              <a:t>2019</a:t>
            </a:r>
          </a:p>
          <a:p>
            <a:pPr algn="ctr">
              <a:spcBef>
                <a:spcPts val="500"/>
              </a:spcBef>
              <a:spcAft>
                <a:spcPts val="0"/>
              </a:spcAft>
              <a:defRPr/>
            </a:pPr>
            <a:r>
              <a:rPr lang="zh-CN" altLang="en-US" b="1" kern="100" dirty="0">
                <a:solidFill>
                  <a:schemeClr val="tx1">
                    <a:lumMod val="65000"/>
                    <a:lumOff val="35000"/>
                  </a:schemeClr>
                </a:solidFill>
                <a:latin typeface="Impact MT Std" pitchFamily="34" charset="0"/>
                <a:ea typeface="+mn-ea"/>
                <a:cs typeface="+mn-ea"/>
              </a:rPr>
              <a:t>输入名称</a:t>
            </a:r>
          </a:p>
          <a:p>
            <a:pPr>
              <a:spcBef>
                <a:spcPts val="500"/>
              </a:spcBef>
              <a:spcAft>
                <a:spcPts val="0"/>
              </a:spcAft>
              <a:defRPr/>
            </a:pPr>
            <a:r>
              <a:rPr lang="zh-CN" altLang="en-US" sz="1400" kern="100" dirty="0">
                <a:solidFill>
                  <a:schemeClr val="tx1">
                    <a:lumMod val="65000"/>
                    <a:lumOff val="35000"/>
                  </a:schemeClr>
                </a:solidFill>
                <a:latin typeface="Impact MT Std" pitchFamily="34" charset="0"/>
                <a:ea typeface="+mn-ea"/>
                <a:cs typeface="+mn-ea"/>
              </a:rPr>
              <a:t>在此输入详细文字介绍，</a:t>
            </a:r>
            <a:endParaRPr lang="en-US" altLang="zh-CN" sz="1400" kern="100" dirty="0">
              <a:solidFill>
                <a:schemeClr val="tx1">
                  <a:lumMod val="65000"/>
                  <a:lumOff val="35000"/>
                </a:schemeClr>
              </a:solidFill>
              <a:latin typeface="Impact MT Std" pitchFamily="34" charset="0"/>
              <a:ea typeface="+mn-ea"/>
              <a:cs typeface="+mn-ea"/>
            </a:endParaRPr>
          </a:p>
          <a:p>
            <a:pPr>
              <a:spcBef>
                <a:spcPts val="500"/>
              </a:spcBef>
              <a:spcAft>
                <a:spcPts val="0"/>
              </a:spcAft>
              <a:defRPr/>
            </a:pPr>
            <a:r>
              <a:rPr lang="zh-CN" altLang="en-US" sz="1400" kern="100" dirty="0">
                <a:solidFill>
                  <a:schemeClr val="tx1">
                    <a:lumMod val="65000"/>
                    <a:lumOff val="35000"/>
                  </a:schemeClr>
                </a:solidFill>
                <a:latin typeface="Impact MT Std" pitchFamily="34" charset="0"/>
                <a:ea typeface="+mn-ea"/>
                <a:cs typeface="+mn-ea"/>
              </a:rPr>
              <a:t>和详细信息。</a:t>
            </a:r>
          </a:p>
        </p:txBody>
      </p:sp>
      <p:sp>
        <p:nvSpPr>
          <p:cNvPr id="17" name="矩形 16"/>
          <p:cNvSpPr/>
          <p:nvPr/>
        </p:nvSpPr>
        <p:spPr>
          <a:xfrm>
            <a:off x="7235360" y="2492898"/>
            <a:ext cx="2159004" cy="1343445"/>
          </a:xfrm>
          <a:prstGeom prst="rect">
            <a:avLst/>
          </a:prstGeom>
        </p:spPr>
        <p:txBody>
          <a:bodyPr wrap="none">
            <a:spAutoFit/>
          </a:bodyPr>
          <a:lstStyle/>
          <a:p>
            <a:pPr algn="ctr">
              <a:lnSpc>
                <a:spcPct val="130000"/>
              </a:lnSpc>
              <a:spcAft>
                <a:spcPts val="0"/>
              </a:spcAft>
              <a:defRPr/>
            </a:pPr>
            <a:r>
              <a:rPr lang="en-US" altLang="zh-CN" sz="1600" kern="100" dirty="0">
                <a:solidFill>
                  <a:schemeClr val="tx1">
                    <a:lumMod val="65000"/>
                    <a:lumOff val="35000"/>
                  </a:schemeClr>
                </a:solidFill>
                <a:latin typeface="Impact MT Std" pitchFamily="34" charset="0"/>
                <a:ea typeface="+mn-ea"/>
                <a:cs typeface="+mn-ea"/>
              </a:rPr>
              <a:t>2019</a:t>
            </a:r>
          </a:p>
          <a:p>
            <a:pPr algn="ctr">
              <a:spcBef>
                <a:spcPts val="500"/>
              </a:spcBef>
              <a:spcAft>
                <a:spcPts val="0"/>
              </a:spcAft>
              <a:defRPr/>
            </a:pPr>
            <a:r>
              <a:rPr lang="zh-CN" altLang="en-US" b="1" kern="100" dirty="0">
                <a:solidFill>
                  <a:schemeClr val="tx1">
                    <a:lumMod val="65000"/>
                    <a:lumOff val="35000"/>
                  </a:schemeClr>
                </a:solidFill>
                <a:latin typeface="Impact MT Std" pitchFamily="34" charset="0"/>
                <a:ea typeface="+mn-ea"/>
                <a:cs typeface="+mn-ea"/>
              </a:rPr>
              <a:t>输入名称</a:t>
            </a:r>
          </a:p>
          <a:p>
            <a:pPr>
              <a:spcBef>
                <a:spcPts val="500"/>
              </a:spcBef>
              <a:spcAft>
                <a:spcPts val="0"/>
              </a:spcAft>
              <a:defRPr/>
            </a:pPr>
            <a:r>
              <a:rPr lang="zh-CN" altLang="en-US" sz="1400" kern="100" dirty="0">
                <a:solidFill>
                  <a:schemeClr val="tx1">
                    <a:lumMod val="65000"/>
                    <a:lumOff val="35000"/>
                  </a:schemeClr>
                </a:solidFill>
                <a:latin typeface="Impact MT Std" pitchFamily="34" charset="0"/>
                <a:ea typeface="+mn-ea"/>
                <a:cs typeface="+mn-ea"/>
              </a:rPr>
              <a:t>在此输入详细文字介绍，</a:t>
            </a:r>
            <a:endParaRPr lang="en-US" altLang="zh-CN" sz="1400" kern="100" dirty="0">
              <a:solidFill>
                <a:schemeClr val="tx1">
                  <a:lumMod val="65000"/>
                  <a:lumOff val="35000"/>
                </a:schemeClr>
              </a:solidFill>
              <a:latin typeface="Impact MT Std" pitchFamily="34" charset="0"/>
              <a:ea typeface="+mn-ea"/>
              <a:cs typeface="+mn-ea"/>
            </a:endParaRPr>
          </a:p>
          <a:p>
            <a:pPr>
              <a:spcBef>
                <a:spcPts val="500"/>
              </a:spcBef>
              <a:spcAft>
                <a:spcPts val="0"/>
              </a:spcAft>
              <a:defRPr/>
            </a:pPr>
            <a:r>
              <a:rPr lang="zh-CN" altLang="en-US" sz="1400" kern="100" dirty="0">
                <a:solidFill>
                  <a:schemeClr val="tx1">
                    <a:lumMod val="65000"/>
                    <a:lumOff val="35000"/>
                  </a:schemeClr>
                </a:solidFill>
                <a:latin typeface="Impact MT Std" pitchFamily="34" charset="0"/>
                <a:ea typeface="+mn-ea"/>
                <a:cs typeface="+mn-ea"/>
              </a:rPr>
              <a:t>和详细信息。</a:t>
            </a:r>
          </a:p>
        </p:txBody>
      </p:sp>
      <p:sp>
        <p:nvSpPr>
          <p:cNvPr id="18" name="矩形 17"/>
          <p:cNvSpPr/>
          <p:nvPr/>
        </p:nvSpPr>
        <p:spPr>
          <a:xfrm>
            <a:off x="9465307" y="2348882"/>
            <a:ext cx="2159004" cy="1343445"/>
          </a:xfrm>
          <a:prstGeom prst="rect">
            <a:avLst/>
          </a:prstGeom>
        </p:spPr>
        <p:txBody>
          <a:bodyPr wrap="none">
            <a:spAutoFit/>
          </a:bodyPr>
          <a:lstStyle/>
          <a:p>
            <a:pPr algn="ctr">
              <a:lnSpc>
                <a:spcPct val="130000"/>
              </a:lnSpc>
              <a:spcAft>
                <a:spcPts val="0"/>
              </a:spcAft>
              <a:defRPr/>
            </a:pPr>
            <a:r>
              <a:rPr lang="en-US" altLang="zh-CN" sz="1600" kern="100" dirty="0">
                <a:solidFill>
                  <a:schemeClr val="tx1">
                    <a:lumMod val="65000"/>
                    <a:lumOff val="35000"/>
                  </a:schemeClr>
                </a:solidFill>
                <a:latin typeface="Impact MT Std" pitchFamily="34" charset="0"/>
                <a:ea typeface="+mn-ea"/>
                <a:cs typeface="+mn-ea"/>
              </a:rPr>
              <a:t>2020</a:t>
            </a:r>
          </a:p>
          <a:p>
            <a:pPr algn="ctr">
              <a:spcBef>
                <a:spcPts val="500"/>
              </a:spcBef>
              <a:spcAft>
                <a:spcPts val="0"/>
              </a:spcAft>
              <a:defRPr/>
            </a:pPr>
            <a:r>
              <a:rPr lang="zh-CN" altLang="en-US" b="1" kern="100" dirty="0">
                <a:solidFill>
                  <a:schemeClr val="tx1">
                    <a:lumMod val="65000"/>
                    <a:lumOff val="35000"/>
                  </a:schemeClr>
                </a:solidFill>
                <a:latin typeface="Impact MT Std" pitchFamily="34" charset="0"/>
                <a:ea typeface="+mn-ea"/>
                <a:cs typeface="+mn-ea"/>
              </a:rPr>
              <a:t>输入名称</a:t>
            </a:r>
          </a:p>
          <a:p>
            <a:pPr>
              <a:spcBef>
                <a:spcPts val="500"/>
              </a:spcBef>
              <a:spcAft>
                <a:spcPts val="0"/>
              </a:spcAft>
              <a:defRPr/>
            </a:pPr>
            <a:r>
              <a:rPr lang="zh-CN" altLang="en-US" sz="1400" kern="100" dirty="0">
                <a:solidFill>
                  <a:schemeClr val="tx1">
                    <a:lumMod val="65000"/>
                    <a:lumOff val="35000"/>
                  </a:schemeClr>
                </a:solidFill>
                <a:latin typeface="Impact MT Std" pitchFamily="34" charset="0"/>
                <a:ea typeface="+mn-ea"/>
                <a:cs typeface="+mn-ea"/>
              </a:rPr>
              <a:t>在此输入详细文字介绍，</a:t>
            </a:r>
            <a:endParaRPr lang="en-US" altLang="zh-CN" sz="1400" kern="100" dirty="0">
              <a:solidFill>
                <a:schemeClr val="tx1">
                  <a:lumMod val="65000"/>
                  <a:lumOff val="35000"/>
                </a:schemeClr>
              </a:solidFill>
              <a:latin typeface="Impact MT Std" pitchFamily="34" charset="0"/>
              <a:ea typeface="+mn-ea"/>
              <a:cs typeface="+mn-ea"/>
            </a:endParaRPr>
          </a:p>
          <a:p>
            <a:pPr>
              <a:spcBef>
                <a:spcPts val="500"/>
              </a:spcBef>
              <a:spcAft>
                <a:spcPts val="0"/>
              </a:spcAft>
              <a:defRPr/>
            </a:pPr>
            <a:r>
              <a:rPr lang="zh-CN" altLang="en-US" sz="1400" kern="100" dirty="0">
                <a:solidFill>
                  <a:schemeClr val="tx1">
                    <a:lumMod val="65000"/>
                    <a:lumOff val="35000"/>
                  </a:schemeClr>
                </a:solidFill>
                <a:latin typeface="Impact MT Std" pitchFamily="34" charset="0"/>
                <a:ea typeface="+mn-ea"/>
                <a:cs typeface="+mn-ea"/>
              </a:rPr>
              <a:t>和详细信息。</a:t>
            </a:r>
          </a:p>
        </p:txBody>
      </p:sp>
      <p:grpSp>
        <p:nvGrpSpPr>
          <p:cNvPr id="19" name="组合 18"/>
          <p:cNvGrpSpPr/>
          <p:nvPr/>
        </p:nvGrpSpPr>
        <p:grpSpPr>
          <a:xfrm>
            <a:off x="1311844" y="2647569"/>
            <a:ext cx="662952" cy="663125"/>
            <a:chOff x="8077071" y="845254"/>
            <a:chExt cx="2036801" cy="2036802"/>
          </a:xfrm>
        </p:grpSpPr>
        <p:sp>
          <p:nvSpPr>
            <p:cNvPr id="20" name="椭圆 19"/>
            <p:cNvSpPr/>
            <p:nvPr/>
          </p:nvSpPr>
          <p:spPr>
            <a:xfrm>
              <a:off x="8077071" y="845254"/>
              <a:ext cx="2036801" cy="203680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90">
                <a:solidFill>
                  <a:schemeClr val="tx1">
                    <a:lumMod val="65000"/>
                    <a:lumOff val="35000"/>
                  </a:schemeClr>
                </a:solidFill>
                <a:latin typeface="+mn-ea"/>
                <a:cs typeface="+mn-ea"/>
              </a:endParaRPr>
            </a:p>
          </p:txBody>
        </p:sp>
        <p:sp>
          <p:nvSpPr>
            <p:cNvPr id="21" name="Freeform 126"/>
            <p:cNvSpPr>
              <a:spLocks noChangeAspect="1" noEditPoints="1"/>
            </p:cNvSpPr>
            <p:nvPr/>
          </p:nvSpPr>
          <p:spPr bwMode="auto">
            <a:xfrm>
              <a:off x="8639337" y="1292885"/>
              <a:ext cx="912278" cy="1141540"/>
            </a:xfrm>
            <a:custGeom>
              <a:avLst/>
              <a:gdLst>
                <a:gd name="T0" fmla="*/ 48 w 81"/>
                <a:gd name="T1" fmla="*/ 27 h 101"/>
                <a:gd name="T2" fmla="*/ 4 w 81"/>
                <a:gd name="T3" fmla="*/ 48 h 101"/>
                <a:gd name="T4" fmla="*/ 0 w 81"/>
                <a:gd name="T5" fmla="*/ 31 h 101"/>
                <a:gd name="T6" fmla="*/ 58 w 81"/>
                <a:gd name="T7" fmla="*/ 90 h 101"/>
                <a:gd name="T8" fmla="*/ 81 w 81"/>
                <a:gd name="T9" fmla="*/ 98 h 101"/>
                <a:gd name="T10" fmla="*/ 58 w 81"/>
                <a:gd name="T11" fmla="*/ 90 h 101"/>
                <a:gd name="T12" fmla="*/ 53 w 81"/>
                <a:gd name="T13" fmla="*/ 101 h 101"/>
                <a:gd name="T14" fmla="*/ 29 w 81"/>
                <a:gd name="T15" fmla="*/ 98 h 101"/>
                <a:gd name="T16" fmla="*/ 0 w 81"/>
                <a:gd name="T17" fmla="*/ 90 h 101"/>
                <a:gd name="T18" fmla="*/ 29 w 81"/>
                <a:gd name="T19" fmla="*/ 87 h 101"/>
                <a:gd name="T20" fmla="*/ 38 w 81"/>
                <a:gd name="T21" fmla="*/ 76 h 101"/>
                <a:gd name="T22" fmla="*/ 0 w 81"/>
                <a:gd name="T23" fmla="*/ 72 h 101"/>
                <a:gd name="T24" fmla="*/ 4 w 81"/>
                <a:gd name="T25" fmla="*/ 54 h 101"/>
                <a:gd name="T26" fmla="*/ 48 w 81"/>
                <a:gd name="T27" fmla="*/ 76 h 101"/>
                <a:gd name="T28" fmla="*/ 44 w 81"/>
                <a:gd name="T29" fmla="*/ 87 h 101"/>
                <a:gd name="T30" fmla="*/ 53 w 81"/>
                <a:gd name="T31" fmla="*/ 90 h 101"/>
                <a:gd name="T32" fmla="*/ 4 w 81"/>
                <a:gd name="T33" fmla="*/ 0 h 101"/>
                <a:gd name="T34" fmla="*/ 48 w 81"/>
                <a:gd name="T35" fmla="*/ 21 h 101"/>
                <a:gd name="T36" fmla="*/ 0 w 81"/>
                <a:gd name="T37" fmla="*/ 17 h 101"/>
                <a:gd name="T38" fmla="*/ 4 w 81"/>
                <a:gd name="T39" fmla="*/ 0 h 101"/>
                <a:gd name="T40" fmla="*/ 53 w 81"/>
                <a:gd name="T41" fmla="*/ 76 h 101"/>
                <a:gd name="T42" fmla="*/ 81 w 81"/>
                <a:gd name="T43" fmla="*/ 72 h 101"/>
                <a:gd name="T44" fmla="*/ 77 w 81"/>
                <a:gd name="T45" fmla="*/ 54 h 101"/>
                <a:gd name="T46" fmla="*/ 59 w 81"/>
                <a:gd name="T47" fmla="*/ 8 h 101"/>
                <a:gd name="T48" fmla="*/ 69 w 81"/>
                <a:gd name="T49" fmla="*/ 13 h 101"/>
                <a:gd name="T50" fmla="*/ 59 w 81"/>
                <a:gd name="T51" fmla="*/ 8 h 101"/>
                <a:gd name="T52" fmla="*/ 69 w 81"/>
                <a:gd name="T53" fmla="*/ 63 h 101"/>
                <a:gd name="T54" fmla="*/ 59 w 81"/>
                <a:gd name="T55" fmla="*/ 67 h 101"/>
                <a:gd name="T56" fmla="*/ 59 w 81"/>
                <a:gd name="T57" fmla="*/ 35 h 101"/>
                <a:gd name="T58" fmla="*/ 69 w 81"/>
                <a:gd name="T59" fmla="*/ 40 h 101"/>
                <a:gd name="T60" fmla="*/ 59 w 81"/>
                <a:gd name="T61" fmla="*/ 35 h 101"/>
                <a:gd name="T62" fmla="*/ 53 w 81"/>
                <a:gd name="T63" fmla="*/ 21 h 101"/>
                <a:gd name="T64" fmla="*/ 81 w 81"/>
                <a:gd name="T65" fmla="*/ 17 h 101"/>
                <a:gd name="T66" fmla="*/ 77 w 81"/>
                <a:gd name="T67" fmla="*/ 0 h 101"/>
                <a:gd name="T68" fmla="*/ 53 w 81"/>
                <a:gd name="T69" fmla="*/ 27 h 101"/>
                <a:gd name="T70" fmla="*/ 77 w 81"/>
                <a:gd name="T71" fmla="*/ 48 h 101"/>
                <a:gd name="T72" fmla="*/ 81 w 81"/>
                <a:gd name="T73" fmla="*/ 31 h 101"/>
                <a:gd name="T74" fmla="*/ 53 w 81"/>
                <a:gd name="T75" fmla="*/ 27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1" h="101">
                  <a:moveTo>
                    <a:pt x="4" y="27"/>
                  </a:moveTo>
                  <a:cubicBezTo>
                    <a:pt x="48" y="27"/>
                    <a:pt x="48" y="27"/>
                    <a:pt x="48" y="27"/>
                  </a:cubicBezTo>
                  <a:cubicBezTo>
                    <a:pt x="48" y="48"/>
                    <a:pt x="48" y="48"/>
                    <a:pt x="48" y="48"/>
                  </a:cubicBezTo>
                  <a:cubicBezTo>
                    <a:pt x="4" y="48"/>
                    <a:pt x="4" y="48"/>
                    <a:pt x="4" y="48"/>
                  </a:cubicBezTo>
                  <a:cubicBezTo>
                    <a:pt x="2" y="48"/>
                    <a:pt x="0" y="46"/>
                    <a:pt x="0" y="44"/>
                  </a:cubicBezTo>
                  <a:cubicBezTo>
                    <a:pt x="0" y="31"/>
                    <a:pt x="0" y="31"/>
                    <a:pt x="0" y="31"/>
                  </a:cubicBezTo>
                  <a:cubicBezTo>
                    <a:pt x="0" y="29"/>
                    <a:pt x="2" y="27"/>
                    <a:pt x="4" y="27"/>
                  </a:cubicBezTo>
                  <a:close/>
                  <a:moveTo>
                    <a:pt x="58" y="90"/>
                  </a:moveTo>
                  <a:cubicBezTo>
                    <a:pt x="81" y="90"/>
                    <a:pt x="81" y="90"/>
                    <a:pt x="81" y="90"/>
                  </a:cubicBezTo>
                  <a:cubicBezTo>
                    <a:pt x="81" y="98"/>
                    <a:pt x="81" y="98"/>
                    <a:pt x="81" y="98"/>
                  </a:cubicBezTo>
                  <a:cubicBezTo>
                    <a:pt x="58" y="98"/>
                    <a:pt x="58" y="98"/>
                    <a:pt x="58" y="98"/>
                  </a:cubicBezTo>
                  <a:cubicBezTo>
                    <a:pt x="58" y="90"/>
                    <a:pt x="58" y="90"/>
                    <a:pt x="58" y="90"/>
                  </a:cubicBezTo>
                  <a:close/>
                  <a:moveTo>
                    <a:pt x="53" y="98"/>
                  </a:moveTo>
                  <a:cubicBezTo>
                    <a:pt x="53" y="101"/>
                    <a:pt x="53" y="101"/>
                    <a:pt x="53" y="101"/>
                  </a:cubicBezTo>
                  <a:cubicBezTo>
                    <a:pt x="29" y="101"/>
                    <a:pt x="29" y="101"/>
                    <a:pt x="29" y="101"/>
                  </a:cubicBezTo>
                  <a:cubicBezTo>
                    <a:pt x="29" y="98"/>
                    <a:pt x="29" y="98"/>
                    <a:pt x="29" y="98"/>
                  </a:cubicBezTo>
                  <a:cubicBezTo>
                    <a:pt x="0" y="98"/>
                    <a:pt x="0" y="98"/>
                    <a:pt x="0" y="98"/>
                  </a:cubicBezTo>
                  <a:cubicBezTo>
                    <a:pt x="0" y="90"/>
                    <a:pt x="0" y="90"/>
                    <a:pt x="0" y="90"/>
                  </a:cubicBezTo>
                  <a:cubicBezTo>
                    <a:pt x="29" y="90"/>
                    <a:pt x="29" y="90"/>
                    <a:pt x="29" y="90"/>
                  </a:cubicBezTo>
                  <a:cubicBezTo>
                    <a:pt x="29" y="87"/>
                    <a:pt x="29" y="87"/>
                    <a:pt x="29" y="87"/>
                  </a:cubicBezTo>
                  <a:cubicBezTo>
                    <a:pt x="38" y="87"/>
                    <a:pt x="38" y="87"/>
                    <a:pt x="38" y="87"/>
                  </a:cubicBezTo>
                  <a:cubicBezTo>
                    <a:pt x="38" y="76"/>
                    <a:pt x="38" y="76"/>
                    <a:pt x="38" y="76"/>
                  </a:cubicBezTo>
                  <a:cubicBezTo>
                    <a:pt x="4" y="76"/>
                    <a:pt x="4" y="76"/>
                    <a:pt x="4" y="76"/>
                  </a:cubicBezTo>
                  <a:cubicBezTo>
                    <a:pt x="2" y="76"/>
                    <a:pt x="0" y="74"/>
                    <a:pt x="0" y="72"/>
                  </a:cubicBezTo>
                  <a:cubicBezTo>
                    <a:pt x="0" y="58"/>
                    <a:pt x="0" y="58"/>
                    <a:pt x="0" y="58"/>
                  </a:cubicBezTo>
                  <a:cubicBezTo>
                    <a:pt x="0" y="56"/>
                    <a:pt x="2" y="54"/>
                    <a:pt x="4" y="54"/>
                  </a:cubicBezTo>
                  <a:cubicBezTo>
                    <a:pt x="48" y="54"/>
                    <a:pt x="48" y="54"/>
                    <a:pt x="48" y="54"/>
                  </a:cubicBezTo>
                  <a:cubicBezTo>
                    <a:pt x="48" y="76"/>
                    <a:pt x="48" y="76"/>
                    <a:pt x="48" y="76"/>
                  </a:cubicBezTo>
                  <a:cubicBezTo>
                    <a:pt x="44" y="76"/>
                    <a:pt x="44" y="76"/>
                    <a:pt x="44" y="76"/>
                  </a:cubicBezTo>
                  <a:cubicBezTo>
                    <a:pt x="44" y="87"/>
                    <a:pt x="44" y="87"/>
                    <a:pt x="44" y="87"/>
                  </a:cubicBezTo>
                  <a:cubicBezTo>
                    <a:pt x="53" y="87"/>
                    <a:pt x="53" y="87"/>
                    <a:pt x="53" y="87"/>
                  </a:cubicBezTo>
                  <a:cubicBezTo>
                    <a:pt x="53" y="90"/>
                    <a:pt x="53" y="90"/>
                    <a:pt x="53" y="90"/>
                  </a:cubicBezTo>
                  <a:cubicBezTo>
                    <a:pt x="53" y="98"/>
                    <a:pt x="53" y="98"/>
                    <a:pt x="53" y="98"/>
                  </a:cubicBezTo>
                  <a:close/>
                  <a:moveTo>
                    <a:pt x="4" y="0"/>
                  </a:moveTo>
                  <a:cubicBezTo>
                    <a:pt x="48" y="0"/>
                    <a:pt x="48" y="0"/>
                    <a:pt x="48" y="0"/>
                  </a:cubicBezTo>
                  <a:cubicBezTo>
                    <a:pt x="48" y="21"/>
                    <a:pt x="48" y="21"/>
                    <a:pt x="48" y="21"/>
                  </a:cubicBezTo>
                  <a:cubicBezTo>
                    <a:pt x="4" y="21"/>
                    <a:pt x="4" y="21"/>
                    <a:pt x="4" y="21"/>
                  </a:cubicBezTo>
                  <a:cubicBezTo>
                    <a:pt x="2" y="21"/>
                    <a:pt x="0" y="19"/>
                    <a:pt x="0" y="17"/>
                  </a:cubicBezTo>
                  <a:cubicBezTo>
                    <a:pt x="0" y="4"/>
                    <a:pt x="0" y="4"/>
                    <a:pt x="0" y="4"/>
                  </a:cubicBezTo>
                  <a:cubicBezTo>
                    <a:pt x="0" y="2"/>
                    <a:pt x="2" y="0"/>
                    <a:pt x="4" y="0"/>
                  </a:cubicBezTo>
                  <a:close/>
                  <a:moveTo>
                    <a:pt x="53" y="54"/>
                  </a:moveTo>
                  <a:cubicBezTo>
                    <a:pt x="53" y="76"/>
                    <a:pt x="53" y="76"/>
                    <a:pt x="53" y="76"/>
                  </a:cubicBezTo>
                  <a:cubicBezTo>
                    <a:pt x="77" y="76"/>
                    <a:pt x="77" y="76"/>
                    <a:pt x="77" y="76"/>
                  </a:cubicBezTo>
                  <a:cubicBezTo>
                    <a:pt x="79" y="76"/>
                    <a:pt x="81" y="74"/>
                    <a:pt x="81" y="72"/>
                  </a:cubicBezTo>
                  <a:cubicBezTo>
                    <a:pt x="81" y="58"/>
                    <a:pt x="81" y="58"/>
                    <a:pt x="81" y="58"/>
                  </a:cubicBezTo>
                  <a:cubicBezTo>
                    <a:pt x="81" y="56"/>
                    <a:pt x="79" y="54"/>
                    <a:pt x="77" y="54"/>
                  </a:cubicBezTo>
                  <a:cubicBezTo>
                    <a:pt x="53" y="54"/>
                    <a:pt x="53" y="54"/>
                    <a:pt x="53" y="54"/>
                  </a:cubicBezTo>
                  <a:close/>
                  <a:moveTo>
                    <a:pt x="59" y="8"/>
                  </a:moveTo>
                  <a:cubicBezTo>
                    <a:pt x="69" y="8"/>
                    <a:pt x="69" y="8"/>
                    <a:pt x="69" y="8"/>
                  </a:cubicBezTo>
                  <a:cubicBezTo>
                    <a:pt x="69" y="13"/>
                    <a:pt x="69" y="13"/>
                    <a:pt x="69" y="13"/>
                  </a:cubicBezTo>
                  <a:cubicBezTo>
                    <a:pt x="59" y="13"/>
                    <a:pt x="59" y="13"/>
                    <a:pt x="59" y="13"/>
                  </a:cubicBezTo>
                  <a:cubicBezTo>
                    <a:pt x="59" y="8"/>
                    <a:pt x="59" y="8"/>
                    <a:pt x="59" y="8"/>
                  </a:cubicBezTo>
                  <a:close/>
                  <a:moveTo>
                    <a:pt x="59" y="63"/>
                  </a:moveTo>
                  <a:cubicBezTo>
                    <a:pt x="69" y="63"/>
                    <a:pt x="69" y="63"/>
                    <a:pt x="69" y="63"/>
                  </a:cubicBezTo>
                  <a:cubicBezTo>
                    <a:pt x="69" y="67"/>
                    <a:pt x="69" y="67"/>
                    <a:pt x="69" y="67"/>
                  </a:cubicBezTo>
                  <a:cubicBezTo>
                    <a:pt x="59" y="67"/>
                    <a:pt x="59" y="67"/>
                    <a:pt x="59" y="67"/>
                  </a:cubicBezTo>
                  <a:cubicBezTo>
                    <a:pt x="59" y="63"/>
                    <a:pt x="59" y="63"/>
                    <a:pt x="59" y="63"/>
                  </a:cubicBezTo>
                  <a:close/>
                  <a:moveTo>
                    <a:pt x="59" y="35"/>
                  </a:moveTo>
                  <a:cubicBezTo>
                    <a:pt x="69" y="35"/>
                    <a:pt x="69" y="35"/>
                    <a:pt x="69" y="35"/>
                  </a:cubicBezTo>
                  <a:cubicBezTo>
                    <a:pt x="69" y="40"/>
                    <a:pt x="69" y="40"/>
                    <a:pt x="69" y="40"/>
                  </a:cubicBezTo>
                  <a:cubicBezTo>
                    <a:pt x="59" y="40"/>
                    <a:pt x="59" y="40"/>
                    <a:pt x="59" y="40"/>
                  </a:cubicBezTo>
                  <a:cubicBezTo>
                    <a:pt x="59" y="35"/>
                    <a:pt x="59" y="35"/>
                    <a:pt x="59" y="35"/>
                  </a:cubicBezTo>
                  <a:close/>
                  <a:moveTo>
                    <a:pt x="53" y="0"/>
                  </a:moveTo>
                  <a:cubicBezTo>
                    <a:pt x="53" y="21"/>
                    <a:pt x="53" y="21"/>
                    <a:pt x="53" y="21"/>
                  </a:cubicBezTo>
                  <a:cubicBezTo>
                    <a:pt x="77" y="21"/>
                    <a:pt x="77" y="21"/>
                    <a:pt x="77" y="21"/>
                  </a:cubicBezTo>
                  <a:cubicBezTo>
                    <a:pt x="79" y="21"/>
                    <a:pt x="81" y="19"/>
                    <a:pt x="81" y="17"/>
                  </a:cubicBezTo>
                  <a:cubicBezTo>
                    <a:pt x="81" y="4"/>
                    <a:pt x="81" y="4"/>
                    <a:pt x="81" y="4"/>
                  </a:cubicBezTo>
                  <a:cubicBezTo>
                    <a:pt x="81" y="2"/>
                    <a:pt x="79" y="0"/>
                    <a:pt x="77" y="0"/>
                  </a:cubicBezTo>
                  <a:cubicBezTo>
                    <a:pt x="53" y="0"/>
                    <a:pt x="53" y="0"/>
                    <a:pt x="53" y="0"/>
                  </a:cubicBezTo>
                  <a:close/>
                  <a:moveTo>
                    <a:pt x="53" y="27"/>
                  </a:moveTo>
                  <a:cubicBezTo>
                    <a:pt x="53" y="48"/>
                    <a:pt x="53" y="48"/>
                    <a:pt x="53" y="48"/>
                  </a:cubicBezTo>
                  <a:cubicBezTo>
                    <a:pt x="77" y="48"/>
                    <a:pt x="77" y="48"/>
                    <a:pt x="77" y="48"/>
                  </a:cubicBezTo>
                  <a:cubicBezTo>
                    <a:pt x="79" y="48"/>
                    <a:pt x="81" y="46"/>
                    <a:pt x="81" y="44"/>
                  </a:cubicBezTo>
                  <a:cubicBezTo>
                    <a:pt x="81" y="31"/>
                    <a:pt x="81" y="31"/>
                    <a:pt x="81" y="31"/>
                  </a:cubicBezTo>
                  <a:cubicBezTo>
                    <a:pt x="81" y="29"/>
                    <a:pt x="79" y="27"/>
                    <a:pt x="77" y="27"/>
                  </a:cubicBezTo>
                  <a:lnTo>
                    <a:pt x="53" y="27"/>
                  </a:lnTo>
                  <a:close/>
                </a:path>
              </a:pathLst>
            </a:custGeom>
            <a:solidFill>
              <a:schemeClr val="bg1">
                <a:lumMod val="95000"/>
              </a:schemeClr>
            </a:solidFill>
            <a:ln>
              <a:noFill/>
            </a:ln>
          </p:spPr>
          <p:txBody>
            <a:bodyPr vert="horz" wrap="square" lIns="91440" tIns="45720" rIns="91440" bIns="45720" numCol="1" anchor="t" anchorCtr="0" compatLnSpc="1"/>
            <a:lstStyle/>
            <a:p>
              <a:endParaRPr lang="zh-CN" altLang="en-US">
                <a:solidFill>
                  <a:schemeClr val="tx1">
                    <a:lumMod val="65000"/>
                    <a:lumOff val="35000"/>
                  </a:schemeClr>
                </a:solidFill>
                <a:latin typeface="Arial" panose="020B0604020202020204" pitchFamily="34" charset="0"/>
                <a:ea typeface="+mn-ea"/>
                <a:cs typeface="+mn-ea"/>
              </a:endParaRPr>
            </a:p>
          </p:txBody>
        </p:sp>
      </p:grpSp>
      <p:grpSp>
        <p:nvGrpSpPr>
          <p:cNvPr id="22" name="组合 21"/>
          <p:cNvGrpSpPr/>
          <p:nvPr/>
        </p:nvGrpSpPr>
        <p:grpSpPr>
          <a:xfrm>
            <a:off x="3578247" y="2743546"/>
            <a:ext cx="662952" cy="663125"/>
            <a:chOff x="8125599" y="1434035"/>
            <a:chExt cx="2036802" cy="2036802"/>
          </a:xfrm>
        </p:grpSpPr>
        <p:sp>
          <p:nvSpPr>
            <p:cNvPr id="23" name="椭圆 22"/>
            <p:cNvSpPr/>
            <p:nvPr/>
          </p:nvSpPr>
          <p:spPr>
            <a:xfrm>
              <a:off x="8125599" y="1434035"/>
              <a:ext cx="2036802" cy="203680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cs typeface="+mn-ea"/>
              </a:endParaRPr>
            </a:p>
          </p:txBody>
        </p:sp>
        <p:sp>
          <p:nvSpPr>
            <p:cNvPr id="24" name="Freeform 261"/>
            <p:cNvSpPr/>
            <p:nvPr/>
          </p:nvSpPr>
          <p:spPr bwMode="auto">
            <a:xfrm>
              <a:off x="8628544" y="1966960"/>
              <a:ext cx="1000932" cy="1000932"/>
            </a:xfrm>
            <a:custGeom>
              <a:avLst/>
              <a:gdLst>
                <a:gd name="T0" fmla="*/ 84 w 86"/>
                <a:gd name="T1" fmla="*/ 13 h 86"/>
                <a:gd name="T2" fmla="*/ 74 w 86"/>
                <a:gd name="T3" fmla="*/ 1 h 86"/>
                <a:gd name="T4" fmla="*/ 72 w 86"/>
                <a:gd name="T5" fmla="*/ 1 h 86"/>
                <a:gd name="T6" fmla="*/ 71 w 86"/>
                <a:gd name="T7" fmla="*/ 1 h 86"/>
                <a:gd name="T8" fmla="*/ 69 w 86"/>
                <a:gd name="T9" fmla="*/ 4 h 86"/>
                <a:gd name="T10" fmla="*/ 69 w 86"/>
                <a:gd name="T11" fmla="*/ 10 h 86"/>
                <a:gd name="T12" fmla="*/ 59 w 86"/>
                <a:gd name="T13" fmla="*/ 10 h 86"/>
                <a:gd name="T14" fmla="*/ 59 w 86"/>
                <a:gd name="T15" fmla="*/ 1 h 86"/>
                <a:gd name="T16" fmla="*/ 58 w 86"/>
                <a:gd name="T17" fmla="*/ 0 h 86"/>
                <a:gd name="T18" fmla="*/ 46 w 86"/>
                <a:gd name="T19" fmla="*/ 0 h 86"/>
                <a:gd name="T20" fmla="*/ 45 w 86"/>
                <a:gd name="T21" fmla="*/ 1 h 86"/>
                <a:gd name="T22" fmla="*/ 45 w 86"/>
                <a:gd name="T23" fmla="*/ 10 h 86"/>
                <a:gd name="T24" fmla="*/ 44 w 86"/>
                <a:gd name="T25" fmla="*/ 13 h 86"/>
                <a:gd name="T26" fmla="*/ 44 w 86"/>
                <a:gd name="T27" fmla="*/ 21 h 86"/>
                <a:gd name="T28" fmla="*/ 45 w 86"/>
                <a:gd name="T29" fmla="*/ 24 h 86"/>
                <a:gd name="T30" fmla="*/ 45 w 86"/>
                <a:gd name="T31" fmla="*/ 27 h 86"/>
                <a:gd name="T32" fmla="*/ 37 w 86"/>
                <a:gd name="T33" fmla="*/ 27 h 86"/>
                <a:gd name="T34" fmla="*/ 37 w 86"/>
                <a:gd name="T35" fmla="*/ 21 h 86"/>
                <a:gd name="T36" fmla="*/ 34 w 86"/>
                <a:gd name="T37" fmla="*/ 18 h 86"/>
                <a:gd name="T38" fmla="*/ 32 w 86"/>
                <a:gd name="T39" fmla="*/ 18 h 86"/>
                <a:gd name="T40" fmla="*/ 29 w 86"/>
                <a:gd name="T41" fmla="*/ 18 h 86"/>
                <a:gd name="T42" fmla="*/ 3 w 86"/>
                <a:gd name="T43" fmla="*/ 30 h 86"/>
                <a:gd name="T44" fmla="*/ 0 w 86"/>
                <a:gd name="T45" fmla="*/ 34 h 86"/>
                <a:gd name="T46" fmla="*/ 3 w 86"/>
                <a:gd name="T47" fmla="*/ 38 h 86"/>
                <a:gd name="T48" fmla="*/ 29 w 86"/>
                <a:gd name="T49" fmla="*/ 50 h 86"/>
                <a:gd name="T50" fmla="*/ 31 w 86"/>
                <a:gd name="T51" fmla="*/ 51 h 86"/>
                <a:gd name="T52" fmla="*/ 34 w 86"/>
                <a:gd name="T53" fmla="*/ 50 h 86"/>
                <a:gd name="T54" fmla="*/ 37 w 86"/>
                <a:gd name="T55" fmla="*/ 47 h 86"/>
                <a:gd name="T56" fmla="*/ 37 w 86"/>
                <a:gd name="T57" fmla="*/ 42 h 86"/>
                <a:gd name="T58" fmla="*/ 45 w 86"/>
                <a:gd name="T59" fmla="*/ 42 h 86"/>
                <a:gd name="T60" fmla="*/ 45 w 86"/>
                <a:gd name="T61" fmla="*/ 85 h 86"/>
                <a:gd name="T62" fmla="*/ 46 w 86"/>
                <a:gd name="T63" fmla="*/ 86 h 86"/>
                <a:gd name="T64" fmla="*/ 58 w 86"/>
                <a:gd name="T65" fmla="*/ 86 h 86"/>
                <a:gd name="T66" fmla="*/ 59 w 86"/>
                <a:gd name="T67" fmla="*/ 85 h 86"/>
                <a:gd name="T68" fmla="*/ 59 w 86"/>
                <a:gd name="T69" fmla="*/ 41 h 86"/>
                <a:gd name="T70" fmla="*/ 62 w 86"/>
                <a:gd name="T71" fmla="*/ 38 h 86"/>
                <a:gd name="T72" fmla="*/ 62 w 86"/>
                <a:gd name="T73" fmla="*/ 30 h 86"/>
                <a:gd name="T74" fmla="*/ 59 w 86"/>
                <a:gd name="T75" fmla="*/ 27 h 86"/>
                <a:gd name="T76" fmla="*/ 59 w 86"/>
                <a:gd name="T77" fmla="*/ 25 h 86"/>
                <a:gd name="T78" fmla="*/ 69 w 86"/>
                <a:gd name="T79" fmla="*/ 25 h 86"/>
                <a:gd name="T80" fmla="*/ 69 w 86"/>
                <a:gd name="T81" fmla="*/ 30 h 86"/>
                <a:gd name="T82" fmla="*/ 71 w 86"/>
                <a:gd name="T83" fmla="*/ 33 h 86"/>
                <a:gd name="T84" fmla="*/ 73 w 86"/>
                <a:gd name="T85" fmla="*/ 34 h 86"/>
                <a:gd name="T86" fmla="*/ 74 w 86"/>
                <a:gd name="T87" fmla="*/ 33 h 86"/>
                <a:gd name="T88" fmla="*/ 84 w 86"/>
                <a:gd name="T89" fmla="*/ 21 h 86"/>
                <a:gd name="T90" fmla="*/ 86 w 86"/>
                <a:gd name="T91" fmla="*/ 17 h 86"/>
                <a:gd name="T92" fmla="*/ 84 w 86"/>
                <a:gd name="T93" fmla="*/ 13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6" h="86">
                  <a:moveTo>
                    <a:pt x="84" y="13"/>
                  </a:moveTo>
                  <a:cubicBezTo>
                    <a:pt x="74" y="1"/>
                    <a:pt x="74" y="1"/>
                    <a:pt x="74" y="1"/>
                  </a:cubicBezTo>
                  <a:cubicBezTo>
                    <a:pt x="73" y="1"/>
                    <a:pt x="73" y="1"/>
                    <a:pt x="72" y="1"/>
                  </a:cubicBezTo>
                  <a:cubicBezTo>
                    <a:pt x="72" y="1"/>
                    <a:pt x="71" y="1"/>
                    <a:pt x="71" y="1"/>
                  </a:cubicBezTo>
                  <a:cubicBezTo>
                    <a:pt x="70" y="2"/>
                    <a:pt x="69" y="3"/>
                    <a:pt x="69" y="4"/>
                  </a:cubicBezTo>
                  <a:cubicBezTo>
                    <a:pt x="69" y="10"/>
                    <a:pt x="69" y="10"/>
                    <a:pt x="69" y="10"/>
                  </a:cubicBezTo>
                  <a:cubicBezTo>
                    <a:pt x="59" y="10"/>
                    <a:pt x="59" y="10"/>
                    <a:pt x="59" y="10"/>
                  </a:cubicBezTo>
                  <a:cubicBezTo>
                    <a:pt x="59" y="1"/>
                    <a:pt x="59" y="1"/>
                    <a:pt x="59" y="1"/>
                  </a:cubicBezTo>
                  <a:cubicBezTo>
                    <a:pt x="59" y="1"/>
                    <a:pt x="59" y="0"/>
                    <a:pt x="58" y="0"/>
                  </a:cubicBezTo>
                  <a:cubicBezTo>
                    <a:pt x="46" y="0"/>
                    <a:pt x="46" y="0"/>
                    <a:pt x="46" y="0"/>
                  </a:cubicBezTo>
                  <a:cubicBezTo>
                    <a:pt x="45" y="0"/>
                    <a:pt x="45" y="1"/>
                    <a:pt x="45" y="1"/>
                  </a:cubicBezTo>
                  <a:cubicBezTo>
                    <a:pt x="45" y="10"/>
                    <a:pt x="45" y="10"/>
                    <a:pt x="45" y="10"/>
                  </a:cubicBezTo>
                  <a:cubicBezTo>
                    <a:pt x="44" y="11"/>
                    <a:pt x="44" y="12"/>
                    <a:pt x="44" y="13"/>
                  </a:cubicBezTo>
                  <a:cubicBezTo>
                    <a:pt x="44" y="21"/>
                    <a:pt x="44" y="21"/>
                    <a:pt x="44" y="21"/>
                  </a:cubicBezTo>
                  <a:cubicBezTo>
                    <a:pt x="44" y="22"/>
                    <a:pt x="44" y="23"/>
                    <a:pt x="45" y="24"/>
                  </a:cubicBezTo>
                  <a:cubicBezTo>
                    <a:pt x="45" y="27"/>
                    <a:pt x="45" y="27"/>
                    <a:pt x="45" y="27"/>
                  </a:cubicBezTo>
                  <a:cubicBezTo>
                    <a:pt x="37" y="27"/>
                    <a:pt x="37" y="27"/>
                    <a:pt x="37" y="27"/>
                  </a:cubicBezTo>
                  <a:cubicBezTo>
                    <a:pt x="37" y="21"/>
                    <a:pt x="37" y="21"/>
                    <a:pt x="37" y="21"/>
                  </a:cubicBezTo>
                  <a:cubicBezTo>
                    <a:pt x="37" y="20"/>
                    <a:pt x="36" y="19"/>
                    <a:pt x="34" y="18"/>
                  </a:cubicBezTo>
                  <a:cubicBezTo>
                    <a:pt x="34" y="18"/>
                    <a:pt x="33" y="18"/>
                    <a:pt x="32" y="18"/>
                  </a:cubicBezTo>
                  <a:cubicBezTo>
                    <a:pt x="31" y="18"/>
                    <a:pt x="30" y="18"/>
                    <a:pt x="29" y="18"/>
                  </a:cubicBezTo>
                  <a:cubicBezTo>
                    <a:pt x="3" y="30"/>
                    <a:pt x="3" y="30"/>
                    <a:pt x="3" y="30"/>
                  </a:cubicBezTo>
                  <a:cubicBezTo>
                    <a:pt x="1" y="31"/>
                    <a:pt x="0" y="33"/>
                    <a:pt x="0" y="34"/>
                  </a:cubicBezTo>
                  <a:cubicBezTo>
                    <a:pt x="0" y="36"/>
                    <a:pt x="1" y="38"/>
                    <a:pt x="3" y="38"/>
                  </a:cubicBezTo>
                  <a:cubicBezTo>
                    <a:pt x="29" y="50"/>
                    <a:pt x="29" y="50"/>
                    <a:pt x="29" y="50"/>
                  </a:cubicBezTo>
                  <a:cubicBezTo>
                    <a:pt x="29" y="51"/>
                    <a:pt x="30" y="51"/>
                    <a:pt x="31" y="51"/>
                  </a:cubicBezTo>
                  <a:cubicBezTo>
                    <a:pt x="32" y="51"/>
                    <a:pt x="33" y="51"/>
                    <a:pt x="34" y="50"/>
                  </a:cubicBezTo>
                  <a:cubicBezTo>
                    <a:pt x="36" y="50"/>
                    <a:pt x="37" y="48"/>
                    <a:pt x="37" y="47"/>
                  </a:cubicBezTo>
                  <a:cubicBezTo>
                    <a:pt x="37" y="42"/>
                    <a:pt x="37" y="42"/>
                    <a:pt x="37" y="42"/>
                  </a:cubicBezTo>
                  <a:cubicBezTo>
                    <a:pt x="45" y="42"/>
                    <a:pt x="45" y="42"/>
                    <a:pt x="45" y="42"/>
                  </a:cubicBezTo>
                  <a:cubicBezTo>
                    <a:pt x="45" y="85"/>
                    <a:pt x="45" y="85"/>
                    <a:pt x="45" y="85"/>
                  </a:cubicBezTo>
                  <a:cubicBezTo>
                    <a:pt x="45" y="86"/>
                    <a:pt x="45" y="86"/>
                    <a:pt x="46" y="86"/>
                  </a:cubicBezTo>
                  <a:cubicBezTo>
                    <a:pt x="58" y="86"/>
                    <a:pt x="58" y="86"/>
                    <a:pt x="58" y="86"/>
                  </a:cubicBezTo>
                  <a:cubicBezTo>
                    <a:pt x="59" y="86"/>
                    <a:pt x="59" y="86"/>
                    <a:pt x="59" y="85"/>
                  </a:cubicBezTo>
                  <a:cubicBezTo>
                    <a:pt x="59" y="41"/>
                    <a:pt x="59" y="41"/>
                    <a:pt x="59" y="41"/>
                  </a:cubicBezTo>
                  <a:cubicBezTo>
                    <a:pt x="61" y="41"/>
                    <a:pt x="62" y="40"/>
                    <a:pt x="62" y="38"/>
                  </a:cubicBezTo>
                  <a:cubicBezTo>
                    <a:pt x="62" y="30"/>
                    <a:pt x="62" y="30"/>
                    <a:pt x="62" y="30"/>
                  </a:cubicBezTo>
                  <a:cubicBezTo>
                    <a:pt x="62" y="29"/>
                    <a:pt x="61" y="28"/>
                    <a:pt x="59" y="27"/>
                  </a:cubicBezTo>
                  <a:cubicBezTo>
                    <a:pt x="59" y="25"/>
                    <a:pt x="59" y="25"/>
                    <a:pt x="59" y="25"/>
                  </a:cubicBezTo>
                  <a:cubicBezTo>
                    <a:pt x="69" y="25"/>
                    <a:pt x="69" y="25"/>
                    <a:pt x="69" y="25"/>
                  </a:cubicBezTo>
                  <a:cubicBezTo>
                    <a:pt x="69" y="30"/>
                    <a:pt x="69" y="30"/>
                    <a:pt x="69" y="30"/>
                  </a:cubicBezTo>
                  <a:cubicBezTo>
                    <a:pt x="69" y="31"/>
                    <a:pt x="70" y="33"/>
                    <a:pt x="71" y="33"/>
                  </a:cubicBezTo>
                  <a:cubicBezTo>
                    <a:pt x="71" y="34"/>
                    <a:pt x="72" y="34"/>
                    <a:pt x="73" y="34"/>
                  </a:cubicBezTo>
                  <a:cubicBezTo>
                    <a:pt x="73" y="34"/>
                    <a:pt x="74" y="34"/>
                    <a:pt x="74" y="33"/>
                  </a:cubicBezTo>
                  <a:cubicBezTo>
                    <a:pt x="84" y="21"/>
                    <a:pt x="84" y="21"/>
                    <a:pt x="84" y="21"/>
                  </a:cubicBezTo>
                  <a:cubicBezTo>
                    <a:pt x="85" y="21"/>
                    <a:pt x="86" y="19"/>
                    <a:pt x="86" y="17"/>
                  </a:cubicBezTo>
                  <a:cubicBezTo>
                    <a:pt x="86" y="16"/>
                    <a:pt x="85" y="14"/>
                    <a:pt x="84" y="13"/>
                  </a:cubicBezTo>
                  <a:close/>
                </a:path>
              </a:pathLst>
            </a:custGeom>
            <a:solidFill>
              <a:schemeClr val="bg1">
                <a:lumMod val="95000"/>
              </a:schemeClr>
            </a:solidFill>
            <a:ln>
              <a:noFill/>
            </a:ln>
          </p:spPr>
          <p:txBody>
            <a:bodyPr vert="horz" wrap="square" lIns="91440" tIns="45720" rIns="91440" bIns="45720" numCol="1" anchor="t" anchorCtr="0" compatLnSpc="1"/>
            <a:lstStyle/>
            <a:p>
              <a:endParaRPr lang="zh-CN" altLang="en-US">
                <a:solidFill>
                  <a:schemeClr val="tx1">
                    <a:lumMod val="65000"/>
                    <a:lumOff val="35000"/>
                  </a:schemeClr>
                </a:solidFill>
                <a:ea typeface="+mn-ea"/>
                <a:cs typeface="+mn-ea"/>
              </a:endParaRPr>
            </a:p>
          </p:txBody>
        </p:sp>
      </p:grpSp>
      <p:grpSp>
        <p:nvGrpSpPr>
          <p:cNvPr id="25" name="组合 24"/>
          <p:cNvGrpSpPr/>
          <p:nvPr/>
        </p:nvGrpSpPr>
        <p:grpSpPr>
          <a:xfrm>
            <a:off x="5853821" y="3253628"/>
            <a:ext cx="662952" cy="663125"/>
            <a:chOff x="8125599" y="1434035"/>
            <a:chExt cx="2036802" cy="2036802"/>
          </a:xfrm>
        </p:grpSpPr>
        <p:sp>
          <p:nvSpPr>
            <p:cNvPr id="26" name="椭圆 25"/>
            <p:cNvSpPr/>
            <p:nvPr/>
          </p:nvSpPr>
          <p:spPr>
            <a:xfrm>
              <a:off x="8125599" y="1434035"/>
              <a:ext cx="2036802" cy="203680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cs typeface="+mn-ea"/>
              </a:endParaRPr>
            </a:p>
          </p:txBody>
        </p:sp>
        <p:grpSp>
          <p:nvGrpSpPr>
            <p:cNvPr id="27" name="组合 26"/>
            <p:cNvGrpSpPr>
              <a:grpSpLocks noChangeAspect="1"/>
            </p:cNvGrpSpPr>
            <p:nvPr/>
          </p:nvGrpSpPr>
          <p:grpSpPr>
            <a:xfrm>
              <a:off x="8518659" y="1890295"/>
              <a:ext cx="1310642" cy="1124283"/>
              <a:chOff x="5084763" y="971548"/>
              <a:chExt cx="323865" cy="277813"/>
            </a:xfrm>
            <a:solidFill>
              <a:schemeClr val="bg1">
                <a:lumMod val="95000"/>
              </a:schemeClr>
            </a:solidFill>
          </p:grpSpPr>
          <p:sp>
            <p:nvSpPr>
              <p:cNvPr id="28" name="Freeform 301"/>
              <p:cNvSpPr>
                <a:spLocks noEditPoints="1"/>
              </p:cNvSpPr>
              <p:nvPr/>
            </p:nvSpPr>
            <p:spPr bwMode="auto">
              <a:xfrm>
                <a:off x="5191140" y="1031873"/>
                <a:ext cx="217488" cy="217488"/>
              </a:xfrm>
              <a:custGeom>
                <a:avLst/>
                <a:gdLst>
                  <a:gd name="T0" fmla="*/ 6 w 58"/>
                  <a:gd name="T1" fmla="*/ 14 h 58"/>
                  <a:gd name="T2" fmla="*/ 7 w 58"/>
                  <a:gd name="T3" fmla="*/ 19 h 58"/>
                  <a:gd name="T4" fmla="*/ 4 w 58"/>
                  <a:gd name="T5" fmla="*/ 20 h 58"/>
                  <a:gd name="T6" fmla="*/ 0 w 58"/>
                  <a:gd name="T7" fmla="*/ 23 h 58"/>
                  <a:gd name="T8" fmla="*/ 2 w 58"/>
                  <a:gd name="T9" fmla="*/ 27 h 58"/>
                  <a:gd name="T10" fmla="*/ 5 w 58"/>
                  <a:gd name="T11" fmla="*/ 31 h 58"/>
                  <a:gd name="T12" fmla="*/ 2 w 58"/>
                  <a:gd name="T13" fmla="*/ 34 h 58"/>
                  <a:gd name="T14" fmla="*/ 1 w 58"/>
                  <a:gd name="T15" fmla="*/ 38 h 58"/>
                  <a:gd name="T16" fmla="*/ 5 w 58"/>
                  <a:gd name="T17" fmla="*/ 41 h 58"/>
                  <a:gd name="T18" fmla="*/ 8 w 58"/>
                  <a:gd name="T19" fmla="*/ 42 h 58"/>
                  <a:gd name="T20" fmla="*/ 8 w 58"/>
                  <a:gd name="T21" fmla="*/ 46 h 58"/>
                  <a:gd name="T22" fmla="*/ 9 w 58"/>
                  <a:gd name="T23" fmla="*/ 51 h 58"/>
                  <a:gd name="T24" fmla="*/ 14 w 58"/>
                  <a:gd name="T25" fmla="*/ 51 h 58"/>
                  <a:gd name="T26" fmla="*/ 18 w 58"/>
                  <a:gd name="T27" fmla="*/ 51 h 58"/>
                  <a:gd name="T28" fmla="*/ 19 w 58"/>
                  <a:gd name="T29" fmla="*/ 54 h 58"/>
                  <a:gd name="T30" fmla="*/ 22 w 58"/>
                  <a:gd name="T31" fmla="*/ 58 h 58"/>
                  <a:gd name="T32" fmla="*/ 27 w 58"/>
                  <a:gd name="T33" fmla="*/ 56 h 58"/>
                  <a:gd name="T34" fmla="*/ 31 w 58"/>
                  <a:gd name="T35" fmla="*/ 53 h 58"/>
                  <a:gd name="T36" fmla="*/ 33 w 58"/>
                  <a:gd name="T37" fmla="*/ 56 h 58"/>
                  <a:gd name="T38" fmla="*/ 38 w 58"/>
                  <a:gd name="T39" fmla="*/ 57 h 58"/>
                  <a:gd name="T40" fmla="*/ 40 w 58"/>
                  <a:gd name="T41" fmla="*/ 53 h 58"/>
                  <a:gd name="T42" fmla="*/ 42 w 58"/>
                  <a:gd name="T43" fmla="*/ 49 h 58"/>
                  <a:gd name="T44" fmla="*/ 46 w 58"/>
                  <a:gd name="T45" fmla="*/ 50 h 58"/>
                  <a:gd name="T46" fmla="*/ 50 w 58"/>
                  <a:gd name="T47" fmla="*/ 49 h 58"/>
                  <a:gd name="T48" fmla="*/ 51 w 58"/>
                  <a:gd name="T49" fmla="*/ 44 h 58"/>
                  <a:gd name="T50" fmla="*/ 50 w 58"/>
                  <a:gd name="T51" fmla="*/ 40 h 58"/>
                  <a:gd name="T52" fmla="*/ 54 w 58"/>
                  <a:gd name="T53" fmla="*/ 39 h 58"/>
                  <a:gd name="T54" fmla="*/ 57 w 58"/>
                  <a:gd name="T55" fmla="*/ 35 h 58"/>
                  <a:gd name="T56" fmla="*/ 55 w 58"/>
                  <a:gd name="T57" fmla="*/ 31 h 58"/>
                  <a:gd name="T58" fmla="*/ 52 w 58"/>
                  <a:gd name="T59" fmla="*/ 27 h 58"/>
                  <a:gd name="T60" fmla="*/ 55 w 58"/>
                  <a:gd name="T61" fmla="*/ 25 h 58"/>
                  <a:gd name="T62" fmla="*/ 56 w 58"/>
                  <a:gd name="T63" fmla="*/ 20 h 58"/>
                  <a:gd name="T64" fmla="*/ 53 w 58"/>
                  <a:gd name="T65" fmla="*/ 18 h 58"/>
                  <a:gd name="T66" fmla="*/ 48 w 58"/>
                  <a:gd name="T67" fmla="*/ 16 h 58"/>
                  <a:gd name="T68" fmla="*/ 49 w 58"/>
                  <a:gd name="T69" fmla="*/ 12 h 58"/>
                  <a:gd name="T70" fmla="*/ 48 w 58"/>
                  <a:gd name="T71" fmla="*/ 8 h 58"/>
                  <a:gd name="T72" fmla="*/ 44 w 58"/>
                  <a:gd name="T73" fmla="*/ 7 h 58"/>
                  <a:gd name="T74" fmla="*/ 39 w 58"/>
                  <a:gd name="T75" fmla="*/ 8 h 58"/>
                  <a:gd name="T76" fmla="*/ 38 w 58"/>
                  <a:gd name="T77" fmla="*/ 4 h 58"/>
                  <a:gd name="T78" fmla="*/ 35 w 58"/>
                  <a:gd name="T79" fmla="*/ 1 h 58"/>
                  <a:gd name="T80" fmla="*/ 30 w 58"/>
                  <a:gd name="T81" fmla="*/ 3 h 58"/>
                  <a:gd name="T82" fmla="*/ 27 w 58"/>
                  <a:gd name="T83" fmla="*/ 5 h 58"/>
                  <a:gd name="T84" fmla="*/ 24 w 58"/>
                  <a:gd name="T85" fmla="*/ 3 h 58"/>
                  <a:gd name="T86" fmla="*/ 20 w 58"/>
                  <a:gd name="T87" fmla="*/ 1 h 58"/>
                  <a:gd name="T88" fmla="*/ 17 w 58"/>
                  <a:gd name="T89" fmla="*/ 5 h 58"/>
                  <a:gd name="T90" fmla="*/ 15 w 58"/>
                  <a:gd name="T91" fmla="*/ 10 h 58"/>
                  <a:gd name="T92" fmla="*/ 12 w 58"/>
                  <a:gd name="T93" fmla="*/ 9 h 58"/>
                  <a:gd name="T94" fmla="*/ 7 w 58"/>
                  <a:gd name="T95" fmla="*/ 10 h 58"/>
                  <a:gd name="T96" fmla="*/ 6 w 58"/>
                  <a:gd name="T97" fmla="*/ 14 h 58"/>
                  <a:gd name="T98" fmla="*/ 23 w 58"/>
                  <a:gd name="T99" fmla="*/ 13 h 58"/>
                  <a:gd name="T100" fmla="*/ 45 w 58"/>
                  <a:gd name="T101" fmla="*/ 24 h 58"/>
                  <a:gd name="T102" fmla="*/ 34 w 58"/>
                  <a:gd name="T103" fmla="*/ 45 h 58"/>
                  <a:gd name="T104" fmla="*/ 13 w 58"/>
                  <a:gd name="T105" fmla="*/ 34 h 58"/>
                  <a:gd name="T106" fmla="*/ 23 w 58"/>
                  <a:gd name="T107" fmla="*/ 13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8" h="58">
                    <a:moveTo>
                      <a:pt x="6" y="14"/>
                    </a:moveTo>
                    <a:cubicBezTo>
                      <a:pt x="8" y="15"/>
                      <a:pt x="7" y="18"/>
                      <a:pt x="7" y="19"/>
                    </a:cubicBezTo>
                    <a:cubicBezTo>
                      <a:pt x="7" y="20"/>
                      <a:pt x="5" y="20"/>
                      <a:pt x="4" y="20"/>
                    </a:cubicBezTo>
                    <a:cubicBezTo>
                      <a:pt x="2" y="20"/>
                      <a:pt x="0" y="21"/>
                      <a:pt x="0" y="23"/>
                    </a:cubicBezTo>
                    <a:cubicBezTo>
                      <a:pt x="0" y="25"/>
                      <a:pt x="0" y="27"/>
                      <a:pt x="2" y="27"/>
                    </a:cubicBezTo>
                    <a:cubicBezTo>
                      <a:pt x="3" y="28"/>
                      <a:pt x="5" y="30"/>
                      <a:pt x="5" y="31"/>
                    </a:cubicBezTo>
                    <a:cubicBezTo>
                      <a:pt x="5" y="32"/>
                      <a:pt x="4" y="33"/>
                      <a:pt x="2" y="34"/>
                    </a:cubicBezTo>
                    <a:cubicBezTo>
                      <a:pt x="1" y="34"/>
                      <a:pt x="0" y="36"/>
                      <a:pt x="1" y="38"/>
                    </a:cubicBezTo>
                    <a:cubicBezTo>
                      <a:pt x="1" y="40"/>
                      <a:pt x="3" y="42"/>
                      <a:pt x="5" y="41"/>
                    </a:cubicBezTo>
                    <a:cubicBezTo>
                      <a:pt x="6" y="41"/>
                      <a:pt x="8" y="41"/>
                      <a:pt x="8" y="42"/>
                    </a:cubicBezTo>
                    <a:cubicBezTo>
                      <a:pt x="9" y="42"/>
                      <a:pt x="9" y="45"/>
                      <a:pt x="8" y="46"/>
                    </a:cubicBezTo>
                    <a:cubicBezTo>
                      <a:pt x="7" y="47"/>
                      <a:pt x="7" y="50"/>
                      <a:pt x="9" y="51"/>
                    </a:cubicBezTo>
                    <a:cubicBezTo>
                      <a:pt x="11" y="52"/>
                      <a:pt x="13" y="53"/>
                      <a:pt x="14" y="51"/>
                    </a:cubicBezTo>
                    <a:cubicBezTo>
                      <a:pt x="15" y="50"/>
                      <a:pt x="18" y="51"/>
                      <a:pt x="18" y="51"/>
                    </a:cubicBezTo>
                    <a:cubicBezTo>
                      <a:pt x="19" y="51"/>
                      <a:pt x="20" y="53"/>
                      <a:pt x="19" y="54"/>
                    </a:cubicBezTo>
                    <a:cubicBezTo>
                      <a:pt x="19" y="56"/>
                      <a:pt x="20" y="57"/>
                      <a:pt x="22" y="58"/>
                    </a:cubicBezTo>
                    <a:cubicBezTo>
                      <a:pt x="25" y="58"/>
                      <a:pt x="26" y="57"/>
                      <a:pt x="27" y="56"/>
                    </a:cubicBezTo>
                    <a:cubicBezTo>
                      <a:pt x="27" y="54"/>
                      <a:pt x="30" y="53"/>
                      <a:pt x="31" y="53"/>
                    </a:cubicBezTo>
                    <a:cubicBezTo>
                      <a:pt x="31" y="53"/>
                      <a:pt x="33" y="54"/>
                      <a:pt x="33" y="56"/>
                    </a:cubicBezTo>
                    <a:cubicBezTo>
                      <a:pt x="34" y="57"/>
                      <a:pt x="36" y="58"/>
                      <a:pt x="38" y="57"/>
                    </a:cubicBezTo>
                    <a:cubicBezTo>
                      <a:pt x="40" y="57"/>
                      <a:pt x="41" y="55"/>
                      <a:pt x="40" y="53"/>
                    </a:cubicBezTo>
                    <a:cubicBezTo>
                      <a:pt x="40" y="52"/>
                      <a:pt x="42" y="49"/>
                      <a:pt x="42" y="49"/>
                    </a:cubicBezTo>
                    <a:cubicBezTo>
                      <a:pt x="43" y="48"/>
                      <a:pt x="44" y="49"/>
                      <a:pt x="46" y="50"/>
                    </a:cubicBezTo>
                    <a:cubicBezTo>
                      <a:pt x="47" y="51"/>
                      <a:pt x="49" y="51"/>
                      <a:pt x="50" y="49"/>
                    </a:cubicBezTo>
                    <a:cubicBezTo>
                      <a:pt x="52" y="47"/>
                      <a:pt x="52" y="45"/>
                      <a:pt x="51" y="44"/>
                    </a:cubicBezTo>
                    <a:cubicBezTo>
                      <a:pt x="50" y="43"/>
                      <a:pt x="50" y="40"/>
                      <a:pt x="50" y="40"/>
                    </a:cubicBezTo>
                    <a:cubicBezTo>
                      <a:pt x="51" y="39"/>
                      <a:pt x="52" y="38"/>
                      <a:pt x="54" y="39"/>
                    </a:cubicBezTo>
                    <a:cubicBezTo>
                      <a:pt x="55" y="39"/>
                      <a:pt x="57" y="38"/>
                      <a:pt x="57" y="35"/>
                    </a:cubicBezTo>
                    <a:cubicBezTo>
                      <a:pt x="58" y="33"/>
                      <a:pt x="57" y="31"/>
                      <a:pt x="55" y="31"/>
                    </a:cubicBezTo>
                    <a:cubicBezTo>
                      <a:pt x="54" y="31"/>
                      <a:pt x="53" y="28"/>
                      <a:pt x="52" y="27"/>
                    </a:cubicBezTo>
                    <a:cubicBezTo>
                      <a:pt x="52" y="26"/>
                      <a:pt x="54" y="25"/>
                      <a:pt x="55" y="25"/>
                    </a:cubicBezTo>
                    <a:cubicBezTo>
                      <a:pt x="56" y="24"/>
                      <a:pt x="57" y="22"/>
                      <a:pt x="56" y="20"/>
                    </a:cubicBezTo>
                    <a:cubicBezTo>
                      <a:pt x="56" y="18"/>
                      <a:pt x="54" y="17"/>
                      <a:pt x="53" y="18"/>
                    </a:cubicBezTo>
                    <a:cubicBezTo>
                      <a:pt x="51" y="18"/>
                      <a:pt x="49" y="16"/>
                      <a:pt x="48" y="16"/>
                    </a:cubicBezTo>
                    <a:cubicBezTo>
                      <a:pt x="48" y="15"/>
                      <a:pt x="48" y="13"/>
                      <a:pt x="49" y="12"/>
                    </a:cubicBezTo>
                    <a:cubicBezTo>
                      <a:pt x="50" y="11"/>
                      <a:pt x="50" y="9"/>
                      <a:pt x="48" y="8"/>
                    </a:cubicBezTo>
                    <a:cubicBezTo>
                      <a:pt x="47" y="6"/>
                      <a:pt x="45" y="6"/>
                      <a:pt x="44" y="7"/>
                    </a:cubicBezTo>
                    <a:cubicBezTo>
                      <a:pt x="42" y="8"/>
                      <a:pt x="40" y="8"/>
                      <a:pt x="39" y="8"/>
                    </a:cubicBezTo>
                    <a:cubicBezTo>
                      <a:pt x="38" y="7"/>
                      <a:pt x="38" y="6"/>
                      <a:pt x="38" y="4"/>
                    </a:cubicBezTo>
                    <a:cubicBezTo>
                      <a:pt x="38" y="3"/>
                      <a:pt x="37" y="1"/>
                      <a:pt x="35" y="1"/>
                    </a:cubicBezTo>
                    <a:cubicBezTo>
                      <a:pt x="33" y="0"/>
                      <a:pt x="31" y="1"/>
                      <a:pt x="30" y="3"/>
                    </a:cubicBezTo>
                    <a:cubicBezTo>
                      <a:pt x="30" y="4"/>
                      <a:pt x="28" y="5"/>
                      <a:pt x="27" y="5"/>
                    </a:cubicBezTo>
                    <a:cubicBezTo>
                      <a:pt x="26" y="6"/>
                      <a:pt x="25" y="4"/>
                      <a:pt x="24" y="3"/>
                    </a:cubicBezTo>
                    <a:cubicBezTo>
                      <a:pt x="24" y="1"/>
                      <a:pt x="22" y="1"/>
                      <a:pt x="20" y="1"/>
                    </a:cubicBezTo>
                    <a:cubicBezTo>
                      <a:pt x="18" y="2"/>
                      <a:pt x="16" y="4"/>
                      <a:pt x="17" y="5"/>
                    </a:cubicBezTo>
                    <a:cubicBezTo>
                      <a:pt x="17" y="7"/>
                      <a:pt x="16" y="9"/>
                      <a:pt x="15" y="10"/>
                    </a:cubicBezTo>
                    <a:cubicBezTo>
                      <a:pt x="14" y="10"/>
                      <a:pt x="13" y="10"/>
                      <a:pt x="12" y="9"/>
                    </a:cubicBezTo>
                    <a:cubicBezTo>
                      <a:pt x="10" y="8"/>
                      <a:pt x="8" y="8"/>
                      <a:pt x="7" y="10"/>
                    </a:cubicBezTo>
                    <a:cubicBezTo>
                      <a:pt x="6" y="11"/>
                      <a:pt x="5" y="13"/>
                      <a:pt x="6" y="14"/>
                    </a:cubicBezTo>
                    <a:close/>
                    <a:moveTo>
                      <a:pt x="23" y="13"/>
                    </a:moveTo>
                    <a:cubicBezTo>
                      <a:pt x="32" y="10"/>
                      <a:pt x="42" y="15"/>
                      <a:pt x="45" y="24"/>
                    </a:cubicBezTo>
                    <a:cubicBezTo>
                      <a:pt x="47" y="33"/>
                      <a:pt x="43" y="42"/>
                      <a:pt x="34" y="45"/>
                    </a:cubicBezTo>
                    <a:cubicBezTo>
                      <a:pt x="25" y="48"/>
                      <a:pt x="15" y="43"/>
                      <a:pt x="13" y="34"/>
                    </a:cubicBezTo>
                    <a:cubicBezTo>
                      <a:pt x="10" y="26"/>
                      <a:pt x="15" y="16"/>
                      <a:pt x="23" y="1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cs typeface="+mn-ea"/>
                </a:endParaRPr>
              </a:p>
            </p:txBody>
          </p:sp>
          <p:sp>
            <p:nvSpPr>
              <p:cNvPr id="29" name="Freeform 302"/>
              <p:cNvSpPr>
                <a:spLocks noEditPoints="1"/>
              </p:cNvSpPr>
              <p:nvPr/>
            </p:nvSpPr>
            <p:spPr bwMode="auto">
              <a:xfrm>
                <a:off x="5084781" y="971548"/>
                <a:ext cx="139701" cy="139700"/>
              </a:xfrm>
              <a:custGeom>
                <a:avLst/>
                <a:gdLst>
                  <a:gd name="T0" fmla="*/ 4 w 37"/>
                  <a:gd name="T1" fmla="*/ 9 h 37"/>
                  <a:gd name="T2" fmla="*/ 5 w 37"/>
                  <a:gd name="T3" fmla="*/ 12 h 37"/>
                  <a:gd name="T4" fmla="*/ 2 w 37"/>
                  <a:gd name="T5" fmla="*/ 12 h 37"/>
                  <a:gd name="T6" fmla="*/ 0 w 37"/>
                  <a:gd name="T7" fmla="*/ 14 h 37"/>
                  <a:gd name="T8" fmla="*/ 1 w 37"/>
                  <a:gd name="T9" fmla="*/ 17 h 37"/>
                  <a:gd name="T10" fmla="*/ 3 w 37"/>
                  <a:gd name="T11" fmla="*/ 20 h 37"/>
                  <a:gd name="T12" fmla="*/ 2 w 37"/>
                  <a:gd name="T13" fmla="*/ 21 h 37"/>
                  <a:gd name="T14" fmla="*/ 1 w 37"/>
                  <a:gd name="T15" fmla="*/ 24 h 37"/>
                  <a:gd name="T16" fmla="*/ 3 w 37"/>
                  <a:gd name="T17" fmla="*/ 26 h 37"/>
                  <a:gd name="T18" fmla="*/ 5 w 37"/>
                  <a:gd name="T19" fmla="*/ 26 h 37"/>
                  <a:gd name="T20" fmla="*/ 5 w 37"/>
                  <a:gd name="T21" fmla="*/ 29 h 37"/>
                  <a:gd name="T22" fmla="*/ 6 w 37"/>
                  <a:gd name="T23" fmla="*/ 32 h 37"/>
                  <a:gd name="T24" fmla="*/ 9 w 37"/>
                  <a:gd name="T25" fmla="*/ 33 h 37"/>
                  <a:gd name="T26" fmla="*/ 12 w 37"/>
                  <a:gd name="T27" fmla="*/ 32 h 37"/>
                  <a:gd name="T28" fmla="*/ 12 w 37"/>
                  <a:gd name="T29" fmla="*/ 34 h 37"/>
                  <a:gd name="T30" fmla="*/ 15 w 37"/>
                  <a:gd name="T31" fmla="*/ 37 h 37"/>
                  <a:gd name="T32" fmla="*/ 17 w 37"/>
                  <a:gd name="T33" fmla="*/ 35 h 37"/>
                  <a:gd name="T34" fmla="*/ 20 w 37"/>
                  <a:gd name="T35" fmla="*/ 34 h 37"/>
                  <a:gd name="T36" fmla="*/ 21 w 37"/>
                  <a:gd name="T37" fmla="*/ 35 h 37"/>
                  <a:gd name="T38" fmla="*/ 24 w 37"/>
                  <a:gd name="T39" fmla="*/ 36 h 37"/>
                  <a:gd name="T40" fmla="*/ 26 w 37"/>
                  <a:gd name="T41" fmla="*/ 34 h 37"/>
                  <a:gd name="T42" fmla="*/ 27 w 37"/>
                  <a:gd name="T43" fmla="*/ 31 h 37"/>
                  <a:gd name="T44" fmla="*/ 29 w 37"/>
                  <a:gd name="T45" fmla="*/ 32 h 37"/>
                  <a:gd name="T46" fmla="*/ 32 w 37"/>
                  <a:gd name="T47" fmla="*/ 31 h 37"/>
                  <a:gd name="T48" fmla="*/ 33 w 37"/>
                  <a:gd name="T49" fmla="*/ 28 h 37"/>
                  <a:gd name="T50" fmla="*/ 32 w 37"/>
                  <a:gd name="T51" fmla="*/ 25 h 37"/>
                  <a:gd name="T52" fmla="*/ 35 w 37"/>
                  <a:gd name="T53" fmla="*/ 24 h 37"/>
                  <a:gd name="T54" fmla="*/ 37 w 37"/>
                  <a:gd name="T55" fmla="*/ 22 h 37"/>
                  <a:gd name="T56" fmla="*/ 36 w 37"/>
                  <a:gd name="T57" fmla="*/ 19 h 37"/>
                  <a:gd name="T58" fmla="*/ 34 w 37"/>
                  <a:gd name="T59" fmla="*/ 17 h 37"/>
                  <a:gd name="T60" fmla="*/ 35 w 37"/>
                  <a:gd name="T61" fmla="*/ 15 h 37"/>
                  <a:gd name="T62" fmla="*/ 36 w 37"/>
                  <a:gd name="T63" fmla="*/ 12 h 37"/>
                  <a:gd name="T64" fmla="*/ 34 w 37"/>
                  <a:gd name="T65" fmla="*/ 11 h 37"/>
                  <a:gd name="T66" fmla="*/ 31 w 37"/>
                  <a:gd name="T67" fmla="*/ 9 h 37"/>
                  <a:gd name="T68" fmla="*/ 32 w 37"/>
                  <a:gd name="T69" fmla="*/ 7 h 37"/>
                  <a:gd name="T70" fmla="*/ 31 w 37"/>
                  <a:gd name="T71" fmla="*/ 4 h 37"/>
                  <a:gd name="T72" fmla="*/ 28 w 37"/>
                  <a:gd name="T73" fmla="*/ 4 h 37"/>
                  <a:gd name="T74" fmla="*/ 25 w 37"/>
                  <a:gd name="T75" fmla="*/ 4 h 37"/>
                  <a:gd name="T76" fmla="*/ 25 w 37"/>
                  <a:gd name="T77" fmla="*/ 2 h 37"/>
                  <a:gd name="T78" fmla="*/ 22 w 37"/>
                  <a:gd name="T79" fmla="*/ 0 h 37"/>
                  <a:gd name="T80" fmla="*/ 20 w 37"/>
                  <a:gd name="T81" fmla="*/ 1 h 37"/>
                  <a:gd name="T82" fmla="*/ 17 w 37"/>
                  <a:gd name="T83" fmla="*/ 3 h 37"/>
                  <a:gd name="T84" fmla="*/ 16 w 37"/>
                  <a:gd name="T85" fmla="*/ 1 h 37"/>
                  <a:gd name="T86" fmla="*/ 13 w 37"/>
                  <a:gd name="T87" fmla="*/ 0 h 37"/>
                  <a:gd name="T88" fmla="*/ 11 w 37"/>
                  <a:gd name="T89" fmla="*/ 3 h 37"/>
                  <a:gd name="T90" fmla="*/ 10 w 37"/>
                  <a:gd name="T91" fmla="*/ 6 h 37"/>
                  <a:gd name="T92" fmla="*/ 8 w 37"/>
                  <a:gd name="T93" fmla="*/ 5 h 37"/>
                  <a:gd name="T94" fmla="*/ 5 w 37"/>
                  <a:gd name="T95" fmla="*/ 6 h 37"/>
                  <a:gd name="T96" fmla="*/ 4 w 37"/>
                  <a:gd name="T97" fmla="*/ 9 h 37"/>
                  <a:gd name="T98" fmla="*/ 15 w 37"/>
                  <a:gd name="T99" fmla="*/ 8 h 37"/>
                  <a:gd name="T100" fmla="*/ 29 w 37"/>
                  <a:gd name="T101" fmla="*/ 15 h 37"/>
                  <a:gd name="T102" fmla="*/ 22 w 37"/>
                  <a:gd name="T103" fmla="*/ 29 h 37"/>
                  <a:gd name="T104" fmla="*/ 8 w 37"/>
                  <a:gd name="T105" fmla="*/ 22 h 37"/>
                  <a:gd name="T106" fmla="*/ 15 w 37"/>
                  <a:gd name="T107" fmla="*/ 8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7" h="37">
                    <a:moveTo>
                      <a:pt x="4" y="9"/>
                    </a:moveTo>
                    <a:cubicBezTo>
                      <a:pt x="5" y="9"/>
                      <a:pt x="5" y="11"/>
                      <a:pt x="5" y="12"/>
                    </a:cubicBezTo>
                    <a:cubicBezTo>
                      <a:pt x="4" y="12"/>
                      <a:pt x="3" y="12"/>
                      <a:pt x="2" y="12"/>
                    </a:cubicBezTo>
                    <a:cubicBezTo>
                      <a:pt x="1" y="12"/>
                      <a:pt x="0" y="13"/>
                      <a:pt x="0" y="14"/>
                    </a:cubicBezTo>
                    <a:cubicBezTo>
                      <a:pt x="0" y="16"/>
                      <a:pt x="0" y="17"/>
                      <a:pt x="1" y="17"/>
                    </a:cubicBezTo>
                    <a:cubicBezTo>
                      <a:pt x="2" y="17"/>
                      <a:pt x="3" y="19"/>
                      <a:pt x="3" y="20"/>
                    </a:cubicBezTo>
                    <a:cubicBezTo>
                      <a:pt x="3" y="20"/>
                      <a:pt x="2" y="21"/>
                      <a:pt x="2" y="21"/>
                    </a:cubicBezTo>
                    <a:cubicBezTo>
                      <a:pt x="1" y="21"/>
                      <a:pt x="0" y="23"/>
                      <a:pt x="1" y="24"/>
                    </a:cubicBezTo>
                    <a:cubicBezTo>
                      <a:pt x="1" y="25"/>
                      <a:pt x="2" y="26"/>
                      <a:pt x="3" y="26"/>
                    </a:cubicBezTo>
                    <a:cubicBezTo>
                      <a:pt x="4" y="26"/>
                      <a:pt x="5" y="26"/>
                      <a:pt x="5" y="26"/>
                    </a:cubicBezTo>
                    <a:cubicBezTo>
                      <a:pt x="6" y="27"/>
                      <a:pt x="6" y="28"/>
                      <a:pt x="5" y="29"/>
                    </a:cubicBezTo>
                    <a:cubicBezTo>
                      <a:pt x="5" y="30"/>
                      <a:pt x="5" y="31"/>
                      <a:pt x="6" y="32"/>
                    </a:cubicBezTo>
                    <a:cubicBezTo>
                      <a:pt x="7" y="33"/>
                      <a:pt x="8" y="33"/>
                      <a:pt x="9" y="33"/>
                    </a:cubicBezTo>
                    <a:cubicBezTo>
                      <a:pt x="10" y="32"/>
                      <a:pt x="11" y="32"/>
                      <a:pt x="12" y="32"/>
                    </a:cubicBezTo>
                    <a:cubicBezTo>
                      <a:pt x="12" y="32"/>
                      <a:pt x="13" y="33"/>
                      <a:pt x="12" y="34"/>
                    </a:cubicBezTo>
                    <a:cubicBezTo>
                      <a:pt x="12" y="35"/>
                      <a:pt x="13" y="36"/>
                      <a:pt x="15" y="37"/>
                    </a:cubicBezTo>
                    <a:cubicBezTo>
                      <a:pt x="16" y="37"/>
                      <a:pt x="17" y="36"/>
                      <a:pt x="17" y="35"/>
                    </a:cubicBezTo>
                    <a:cubicBezTo>
                      <a:pt x="18" y="34"/>
                      <a:pt x="19" y="34"/>
                      <a:pt x="20" y="34"/>
                    </a:cubicBezTo>
                    <a:cubicBezTo>
                      <a:pt x="20" y="34"/>
                      <a:pt x="21" y="34"/>
                      <a:pt x="21" y="35"/>
                    </a:cubicBezTo>
                    <a:cubicBezTo>
                      <a:pt x="22" y="36"/>
                      <a:pt x="23" y="37"/>
                      <a:pt x="24" y="36"/>
                    </a:cubicBezTo>
                    <a:cubicBezTo>
                      <a:pt x="26" y="36"/>
                      <a:pt x="26" y="35"/>
                      <a:pt x="26" y="34"/>
                    </a:cubicBezTo>
                    <a:cubicBezTo>
                      <a:pt x="26" y="33"/>
                      <a:pt x="27" y="31"/>
                      <a:pt x="27" y="31"/>
                    </a:cubicBezTo>
                    <a:cubicBezTo>
                      <a:pt x="28" y="31"/>
                      <a:pt x="29" y="31"/>
                      <a:pt x="29" y="32"/>
                    </a:cubicBezTo>
                    <a:cubicBezTo>
                      <a:pt x="30" y="32"/>
                      <a:pt x="32" y="32"/>
                      <a:pt x="32" y="31"/>
                    </a:cubicBezTo>
                    <a:cubicBezTo>
                      <a:pt x="33" y="30"/>
                      <a:pt x="34" y="28"/>
                      <a:pt x="33" y="28"/>
                    </a:cubicBezTo>
                    <a:cubicBezTo>
                      <a:pt x="32" y="27"/>
                      <a:pt x="32" y="25"/>
                      <a:pt x="32" y="25"/>
                    </a:cubicBezTo>
                    <a:cubicBezTo>
                      <a:pt x="33" y="24"/>
                      <a:pt x="34" y="24"/>
                      <a:pt x="35" y="24"/>
                    </a:cubicBezTo>
                    <a:cubicBezTo>
                      <a:pt x="36" y="24"/>
                      <a:pt x="37" y="24"/>
                      <a:pt x="37" y="22"/>
                    </a:cubicBezTo>
                    <a:cubicBezTo>
                      <a:pt x="37" y="21"/>
                      <a:pt x="37" y="20"/>
                      <a:pt x="36" y="19"/>
                    </a:cubicBezTo>
                    <a:cubicBezTo>
                      <a:pt x="35" y="19"/>
                      <a:pt x="34" y="18"/>
                      <a:pt x="34" y="17"/>
                    </a:cubicBezTo>
                    <a:cubicBezTo>
                      <a:pt x="34" y="16"/>
                      <a:pt x="35" y="16"/>
                      <a:pt x="35" y="15"/>
                    </a:cubicBezTo>
                    <a:cubicBezTo>
                      <a:pt x="36" y="15"/>
                      <a:pt x="37" y="14"/>
                      <a:pt x="36" y="12"/>
                    </a:cubicBezTo>
                    <a:cubicBezTo>
                      <a:pt x="36" y="11"/>
                      <a:pt x="35" y="10"/>
                      <a:pt x="34" y="11"/>
                    </a:cubicBezTo>
                    <a:cubicBezTo>
                      <a:pt x="33" y="11"/>
                      <a:pt x="31" y="10"/>
                      <a:pt x="31" y="9"/>
                    </a:cubicBezTo>
                    <a:cubicBezTo>
                      <a:pt x="31" y="9"/>
                      <a:pt x="31" y="8"/>
                      <a:pt x="32" y="7"/>
                    </a:cubicBezTo>
                    <a:cubicBezTo>
                      <a:pt x="32" y="7"/>
                      <a:pt x="32" y="5"/>
                      <a:pt x="31" y="4"/>
                    </a:cubicBezTo>
                    <a:cubicBezTo>
                      <a:pt x="30" y="3"/>
                      <a:pt x="29" y="3"/>
                      <a:pt x="28" y="4"/>
                    </a:cubicBezTo>
                    <a:cubicBezTo>
                      <a:pt x="27" y="5"/>
                      <a:pt x="26" y="5"/>
                      <a:pt x="25" y="4"/>
                    </a:cubicBezTo>
                    <a:cubicBezTo>
                      <a:pt x="25" y="4"/>
                      <a:pt x="24" y="3"/>
                      <a:pt x="25" y="2"/>
                    </a:cubicBezTo>
                    <a:cubicBezTo>
                      <a:pt x="25" y="1"/>
                      <a:pt x="24" y="0"/>
                      <a:pt x="22" y="0"/>
                    </a:cubicBezTo>
                    <a:cubicBezTo>
                      <a:pt x="21" y="0"/>
                      <a:pt x="20" y="0"/>
                      <a:pt x="20" y="1"/>
                    </a:cubicBezTo>
                    <a:cubicBezTo>
                      <a:pt x="19" y="2"/>
                      <a:pt x="18" y="3"/>
                      <a:pt x="17" y="3"/>
                    </a:cubicBezTo>
                    <a:cubicBezTo>
                      <a:pt x="17" y="3"/>
                      <a:pt x="16" y="2"/>
                      <a:pt x="16" y="1"/>
                    </a:cubicBezTo>
                    <a:cubicBezTo>
                      <a:pt x="15" y="0"/>
                      <a:pt x="14" y="0"/>
                      <a:pt x="13" y="0"/>
                    </a:cubicBezTo>
                    <a:cubicBezTo>
                      <a:pt x="11" y="1"/>
                      <a:pt x="11" y="2"/>
                      <a:pt x="11" y="3"/>
                    </a:cubicBezTo>
                    <a:cubicBezTo>
                      <a:pt x="11" y="4"/>
                      <a:pt x="10" y="5"/>
                      <a:pt x="10" y="6"/>
                    </a:cubicBezTo>
                    <a:cubicBezTo>
                      <a:pt x="9" y="6"/>
                      <a:pt x="8" y="6"/>
                      <a:pt x="8" y="5"/>
                    </a:cubicBezTo>
                    <a:cubicBezTo>
                      <a:pt x="7" y="4"/>
                      <a:pt x="5" y="5"/>
                      <a:pt x="5" y="6"/>
                    </a:cubicBezTo>
                    <a:cubicBezTo>
                      <a:pt x="4" y="7"/>
                      <a:pt x="3" y="8"/>
                      <a:pt x="4" y="9"/>
                    </a:cubicBezTo>
                    <a:close/>
                    <a:moveTo>
                      <a:pt x="15" y="8"/>
                    </a:moveTo>
                    <a:cubicBezTo>
                      <a:pt x="21" y="6"/>
                      <a:pt x="27" y="9"/>
                      <a:pt x="29" y="15"/>
                    </a:cubicBezTo>
                    <a:cubicBezTo>
                      <a:pt x="31" y="21"/>
                      <a:pt x="27" y="27"/>
                      <a:pt x="22" y="29"/>
                    </a:cubicBezTo>
                    <a:cubicBezTo>
                      <a:pt x="16" y="30"/>
                      <a:pt x="10" y="27"/>
                      <a:pt x="8" y="22"/>
                    </a:cubicBezTo>
                    <a:cubicBezTo>
                      <a:pt x="6" y="16"/>
                      <a:pt x="10" y="10"/>
                      <a:pt x="15" y="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cs typeface="+mn-ea"/>
                </a:endParaRPr>
              </a:p>
            </p:txBody>
          </p:sp>
          <p:sp>
            <p:nvSpPr>
              <p:cNvPr id="30" name="Freeform 303"/>
              <p:cNvSpPr>
                <a:spLocks noEditPoints="1"/>
              </p:cNvSpPr>
              <p:nvPr/>
            </p:nvSpPr>
            <p:spPr bwMode="auto">
              <a:xfrm>
                <a:off x="5084763" y="1111250"/>
                <a:ext cx="109538" cy="104775"/>
              </a:xfrm>
              <a:custGeom>
                <a:avLst/>
                <a:gdLst>
                  <a:gd name="T0" fmla="*/ 3 w 29"/>
                  <a:gd name="T1" fmla="*/ 7 h 28"/>
                  <a:gd name="T2" fmla="*/ 4 w 29"/>
                  <a:gd name="T3" fmla="*/ 9 h 28"/>
                  <a:gd name="T4" fmla="*/ 2 w 29"/>
                  <a:gd name="T5" fmla="*/ 9 h 28"/>
                  <a:gd name="T6" fmla="*/ 0 w 29"/>
                  <a:gd name="T7" fmla="*/ 11 h 28"/>
                  <a:gd name="T8" fmla="*/ 1 w 29"/>
                  <a:gd name="T9" fmla="*/ 13 h 28"/>
                  <a:gd name="T10" fmla="*/ 3 w 29"/>
                  <a:gd name="T11" fmla="*/ 15 h 28"/>
                  <a:gd name="T12" fmla="*/ 1 w 29"/>
                  <a:gd name="T13" fmla="*/ 16 h 28"/>
                  <a:gd name="T14" fmla="*/ 1 w 29"/>
                  <a:gd name="T15" fmla="*/ 19 h 28"/>
                  <a:gd name="T16" fmla="*/ 3 w 29"/>
                  <a:gd name="T17" fmla="*/ 20 h 28"/>
                  <a:gd name="T18" fmla="*/ 4 w 29"/>
                  <a:gd name="T19" fmla="*/ 20 h 28"/>
                  <a:gd name="T20" fmla="*/ 4 w 29"/>
                  <a:gd name="T21" fmla="*/ 23 h 28"/>
                  <a:gd name="T22" fmla="*/ 5 w 29"/>
                  <a:gd name="T23" fmla="*/ 25 h 28"/>
                  <a:gd name="T24" fmla="*/ 7 w 29"/>
                  <a:gd name="T25" fmla="*/ 25 h 28"/>
                  <a:gd name="T26" fmla="*/ 9 w 29"/>
                  <a:gd name="T27" fmla="*/ 25 h 28"/>
                  <a:gd name="T28" fmla="*/ 10 w 29"/>
                  <a:gd name="T29" fmla="*/ 27 h 28"/>
                  <a:gd name="T30" fmla="*/ 11 w 29"/>
                  <a:gd name="T31" fmla="*/ 28 h 28"/>
                  <a:gd name="T32" fmla="*/ 13 w 29"/>
                  <a:gd name="T33" fmla="*/ 27 h 28"/>
                  <a:gd name="T34" fmla="*/ 15 w 29"/>
                  <a:gd name="T35" fmla="*/ 26 h 28"/>
                  <a:gd name="T36" fmla="*/ 17 w 29"/>
                  <a:gd name="T37" fmla="*/ 27 h 28"/>
                  <a:gd name="T38" fmla="*/ 19 w 29"/>
                  <a:gd name="T39" fmla="*/ 28 h 28"/>
                  <a:gd name="T40" fmla="*/ 20 w 29"/>
                  <a:gd name="T41" fmla="*/ 26 h 28"/>
                  <a:gd name="T42" fmla="*/ 21 w 29"/>
                  <a:gd name="T43" fmla="*/ 24 h 28"/>
                  <a:gd name="T44" fmla="*/ 23 w 29"/>
                  <a:gd name="T45" fmla="*/ 24 h 28"/>
                  <a:gd name="T46" fmla="*/ 25 w 29"/>
                  <a:gd name="T47" fmla="*/ 24 h 28"/>
                  <a:gd name="T48" fmla="*/ 25 w 29"/>
                  <a:gd name="T49" fmla="*/ 21 h 28"/>
                  <a:gd name="T50" fmla="*/ 25 w 29"/>
                  <a:gd name="T51" fmla="*/ 19 h 28"/>
                  <a:gd name="T52" fmla="*/ 27 w 29"/>
                  <a:gd name="T53" fmla="*/ 19 h 28"/>
                  <a:gd name="T54" fmla="*/ 29 w 29"/>
                  <a:gd name="T55" fmla="*/ 17 h 28"/>
                  <a:gd name="T56" fmla="*/ 28 w 29"/>
                  <a:gd name="T57" fmla="*/ 15 h 28"/>
                  <a:gd name="T58" fmla="*/ 26 w 29"/>
                  <a:gd name="T59" fmla="*/ 13 h 28"/>
                  <a:gd name="T60" fmla="*/ 27 w 29"/>
                  <a:gd name="T61" fmla="*/ 12 h 28"/>
                  <a:gd name="T62" fmla="*/ 28 w 29"/>
                  <a:gd name="T63" fmla="*/ 10 h 28"/>
                  <a:gd name="T64" fmla="*/ 26 w 29"/>
                  <a:gd name="T65" fmla="*/ 8 h 28"/>
                  <a:gd name="T66" fmla="*/ 24 w 29"/>
                  <a:gd name="T67" fmla="*/ 7 h 28"/>
                  <a:gd name="T68" fmla="*/ 25 w 29"/>
                  <a:gd name="T69" fmla="*/ 6 h 28"/>
                  <a:gd name="T70" fmla="*/ 24 w 29"/>
                  <a:gd name="T71" fmla="*/ 3 h 28"/>
                  <a:gd name="T72" fmla="*/ 22 w 29"/>
                  <a:gd name="T73" fmla="*/ 3 h 28"/>
                  <a:gd name="T74" fmla="*/ 19 w 29"/>
                  <a:gd name="T75" fmla="*/ 3 h 28"/>
                  <a:gd name="T76" fmla="*/ 19 w 29"/>
                  <a:gd name="T77" fmla="*/ 2 h 28"/>
                  <a:gd name="T78" fmla="*/ 17 w 29"/>
                  <a:gd name="T79" fmla="*/ 0 h 28"/>
                  <a:gd name="T80" fmla="*/ 15 w 29"/>
                  <a:gd name="T81" fmla="*/ 1 h 28"/>
                  <a:gd name="T82" fmla="*/ 13 w 29"/>
                  <a:gd name="T83" fmla="*/ 2 h 28"/>
                  <a:gd name="T84" fmla="*/ 12 w 29"/>
                  <a:gd name="T85" fmla="*/ 1 h 28"/>
                  <a:gd name="T86" fmla="*/ 10 w 29"/>
                  <a:gd name="T87" fmla="*/ 0 h 28"/>
                  <a:gd name="T88" fmla="*/ 9 w 29"/>
                  <a:gd name="T89" fmla="*/ 2 h 28"/>
                  <a:gd name="T90" fmla="*/ 8 w 29"/>
                  <a:gd name="T91" fmla="*/ 4 h 28"/>
                  <a:gd name="T92" fmla="*/ 6 w 29"/>
                  <a:gd name="T93" fmla="*/ 4 h 28"/>
                  <a:gd name="T94" fmla="*/ 4 w 29"/>
                  <a:gd name="T95" fmla="*/ 4 h 28"/>
                  <a:gd name="T96" fmla="*/ 3 w 29"/>
                  <a:gd name="T97" fmla="*/ 7 h 28"/>
                  <a:gd name="T98" fmla="*/ 12 w 29"/>
                  <a:gd name="T99" fmla="*/ 6 h 28"/>
                  <a:gd name="T100" fmla="*/ 22 w 29"/>
                  <a:gd name="T101" fmla="*/ 12 h 28"/>
                  <a:gd name="T102" fmla="*/ 17 w 29"/>
                  <a:gd name="T103" fmla="*/ 22 h 28"/>
                  <a:gd name="T104" fmla="*/ 6 w 29"/>
                  <a:gd name="T105" fmla="*/ 17 h 28"/>
                  <a:gd name="T106" fmla="*/ 12 w 29"/>
                  <a:gd name="T107" fmla="*/ 6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9" h="28">
                    <a:moveTo>
                      <a:pt x="3" y="7"/>
                    </a:moveTo>
                    <a:cubicBezTo>
                      <a:pt x="4" y="7"/>
                      <a:pt x="4" y="9"/>
                      <a:pt x="4" y="9"/>
                    </a:cubicBezTo>
                    <a:cubicBezTo>
                      <a:pt x="4" y="9"/>
                      <a:pt x="3" y="10"/>
                      <a:pt x="2" y="9"/>
                    </a:cubicBezTo>
                    <a:cubicBezTo>
                      <a:pt x="1" y="9"/>
                      <a:pt x="0" y="10"/>
                      <a:pt x="0" y="11"/>
                    </a:cubicBezTo>
                    <a:cubicBezTo>
                      <a:pt x="0" y="12"/>
                      <a:pt x="0" y="13"/>
                      <a:pt x="1" y="13"/>
                    </a:cubicBezTo>
                    <a:cubicBezTo>
                      <a:pt x="2" y="13"/>
                      <a:pt x="3" y="15"/>
                      <a:pt x="3" y="15"/>
                    </a:cubicBezTo>
                    <a:cubicBezTo>
                      <a:pt x="3" y="16"/>
                      <a:pt x="2" y="16"/>
                      <a:pt x="1" y="16"/>
                    </a:cubicBezTo>
                    <a:cubicBezTo>
                      <a:pt x="1" y="17"/>
                      <a:pt x="0" y="18"/>
                      <a:pt x="1" y="19"/>
                    </a:cubicBezTo>
                    <a:cubicBezTo>
                      <a:pt x="1" y="20"/>
                      <a:pt x="2" y="20"/>
                      <a:pt x="3" y="20"/>
                    </a:cubicBezTo>
                    <a:cubicBezTo>
                      <a:pt x="3" y="20"/>
                      <a:pt x="4" y="20"/>
                      <a:pt x="4" y="20"/>
                    </a:cubicBezTo>
                    <a:cubicBezTo>
                      <a:pt x="4" y="21"/>
                      <a:pt x="5" y="22"/>
                      <a:pt x="4" y="23"/>
                    </a:cubicBezTo>
                    <a:cubicBezTo>
                      <a:pt x="4" y="23"/>
                      <a:pt x="4" y="24"/>
                      <a:pt x="5" y="25"/>
                    </a:cubicBezTo>
                    <a:cubicBezTo>
                      <a:pt x="5" y="26"/>
                      <a:pt x="7" y="26"/>
                      <a:pt x="7" y="25"/>
                    </a:cubicBezTo>
                    <a:cubicBezTo>
                      <a:pt x="8" y="25"/>
                      <a:pt x="9" y="25"/>
                      <a:pt x="9" y="25"/>
                    </a:cubicBezTo>
                    <a:cubicBezTo>
                      <a:pt x="10" y="25"/>
                      <a:pt x="10" y="26"/>
                      <a:pt x="10" y="27"/>
                    </a:cubicBezTo>
                    <a:cubicBezTo>
                      <a:pt x="10" y="27"/>
                      <a:pt x="10" y="28"/>
                      <a:pt x="11" y="28"/>
                    </a:cubicBezTo>
                    <a:cubicBezTo>
                      <a:pt x="12" y="28"/>
                      <a:pt x="13" y="28"/>
                      <a:pt x="13" y="27"/>
                    </a:cubicBezTo>
                    <a:cubicBezTo>
                      <a:pt x="14" y="27"/>
                      <a:pt x="15" y="26"/>
                      <a:pt x="15" y="26"/>
                    </a:cubicBezTo>
                    <a:cubicBezTo>
                      <a:pt x="16" y="26"/>
                      <a:pt x="16" y="26"/>
                      <a:pt x="17" y="27"/>
                    </a:cubicBezTo>
                    <a:cubicBezTo>
                      <a:pt x="17" y="28"/>
                      <a:pt x="18" y="28"/>
                      <a:pt x="19" y="28"/>
                    </a:cubicBezTo>
                    <a:cubicBezTo>
                      <a:pt x="20" y="28"/>
                      <a:pt x="20" y="27"/>
                      <a:pt x="20" y="26"/>
                    </a:cubicBezTo>
                    <a:cubicBezTo>
                      <a:pt x="20" y="25"/>
                      <a:pt x="21" y="24"/>
                      <a:pt x="21" y="24"/>
                    </a:cubicBezTo>
                    <a:cubicBezTo>
                      <a:pt x="21" y="24"/>
                      <a:pt x="22" y="24"/>
                      <a:pt x="23" y="24"/>
                    </a:cubicBezTo>
                    <a:cubicBezTo>
                      <a:pt x="23" y="25"/>
                      <a:pt x="24" y="25"/>
                      <a:pt x="25" y="24"/>
                    </a:cubicBezTo>
                    <a:cubicBezTo>
                      <a:pt x="26" y="23"/>
                      <a:pt x="26" y="22"/>
                      <a:pt x="25" y="21"/>
                    </a:cubicBezTo>
                    <a:cubicBezTo>
                      <a:pt x="25" y="21"/>
                      <a:pt x="25" y="20"/>
                      <a:pt x="25" y="19"/>
                    </a:cubicBezTo>
                    <a:cubicBezTo>
                      <a:pt x="25" y="19"/>
                      <a:pt x="26" y="19"/>
                      <a:pt x="27" y="19"/>
                    </a:cubicBezTo>
                    <a:cubicBezTo>
                      <a:pt x="28" y="19"/>
                      <a:pt x="28" y="18"/>
                      <a:pt x="29" y="17"/>
                    </a:cubicBezTo>
                    <a:cubicBezTo>
                      <a:pt x="29" y="16"/>
                      <a:pt x="28" y="15"/>
                      <a:pt x="28" y="15"/>
                    </a:cubicBezTo>
                    <a:cubicBezTo>
                      <a:pt x="27" y="15"/>
                      <a:pt x="26" y="14"/>
                      <a:pt x="26" y="13"/>
                    </a:cubicBezTo>
                    <a:cubicBezTo>
                      <a:pt x="26" y="13"/>
                      <a:pt x="27" y="12"/>
                      <a:pt x="27" y="12"/>
                    </a:cubicBezTo>
                    <a:cubicBezTo>
                      <a:pt x="28" y="12"/>
                      <a:pt x="28" y="11"/>
                      <a:pt x="28" y="10"/>
                    </a:cubicBezTo>
                    <a:cubicBezTo>
                      <a:pt x="28" y="9"/>
                      <a:pt x="27" y="8"/>
                      <a:pt x="26" y="8"/>
                    </a:cubicBezTo>
                    <a:cubicBezTo>
                      <a:pt x="26" y="9"/>
                      <a:pt x="24" y="8"/>
                      <a:pt x="24" y="7"/>
                    </a:cubicBezTo>
                    <a:cubicBezTo>
                      <a:pt x="24" y="7"/>
                      <a:pt x="24" y="6"/>
                      <a:pt x="25" y="6"/>
                    </a:cubicBezTo>
                    <a:cubicBezTo>
                      <a:pt x="25" y="5"/>
                      <a:pt x="25" y="4"/>
                      <a:pt x="24" y="3"/>
                    </a:cubicBezTo>
                    <a:cubicBezTo>
                      <a:pt x="23" y="3"/>
                      <a:pt x="22" y="3"/>
                      <a:pt x="22" y="3"/>
                    </a:cubicBezTo>
                    <a:cubicBezTo>
                      <a:pt x="21" y="4"/>
                      <a:pt x="20" y="4"/>
                      <a:pt x="19" y="3"/>
                    </a:cubicBezTo>
                    <a:cubicBezTo>
                      <a:pt x="19" y="3"/>
                      <a:pt x="19" y="2"/>
                      <a:pt x="19" y="2"/>
                    </a:cubicBezTo>
                    <a:cubicBezTo>
                      <a:pt x="19" y="1"/>
                      <a:pt x="18" y="0"/>
                      <a:pt x="17" y="0"/>
                    </a:cubicBezTo>
                    <a:cubicBezTo>
                      <a:pt x="16" y="0"/>
                      <a:pt x="15" y="0"/>
                      <a:pt x="15" y="1"/>
                    </a:cubicBezTo>
                    <a:cubicBezTo>
                      <a:pt x="15" y="2"/>
                      <a:pt x="14" y="2"/>
                      <a:pt x="13" y="2"/>
                    </a:cubicBezTo>
                    <a:cubicBezTo>
                      <a:pt x="13" y="2"/>
                      <a:pt x="12" y="2"/>
                      <a:pt x="12" y="1"/>
                    </a:cubicBezTo>
                    <a:cubicBezTo>
                      <a:pt x="12" y="0"/>
                      <a:pt x="11" y="0"/>
                      <a:pt x="10" y="0"/>
                    </a:cubicBezTo>
                    <a:cubicBezTo>
                      <a:pt x="9" y="1"/>
                      <a:pt x="8" y="2"/>
                      <a:pt x="9" y="2"/>
                    </a:cubicBezTo>
                    <a:cubicBezTo>
                      <a:pt x="9" y="3"/>
                      <a:pt x="8" y="4"/>
                      <a:pt x="8" y="4"/>
                    </a:cubicBezTo>
                    <a:cubicBezTo>
                      <a:pt x="7" y="5"/>
                      <a:pt x="7" y="4"/>
                      <a:pt x="6" y="4"/>
                    </a:cubicBezTo>
                    <a:cubicBezTo>
                      <a:pt x="5" y="3"/>
                      <a:pt x="4" y="4"/>
                      <a:pt x="4" y="4"/>
                    </a:cubicBezTo>
                    <a:cubicBezTo>
                      <a:pt x="3" y="5"/>
                      <a:pt x="3" y="6"/>
                      <a:pt x="3" y="7"/>
                    </a:cubicBezTo>
                    <a:close/>
                    <a:moveTo>
                      <a:pt x="12" y="6"/>
                    </a:moveTo>
                    <a:cubicBezTo>
                      <a:pt x="16" y="5"/>
                      <a:pt x="21" y="7"/>
                      <a:pt x="22" y="12"/>
                    </a:cubicBezTo>
                    <a:cubicBezTo>
                      <a:pt x="24" y="16"/>
                      <a:pt x="21" y="21"/>
                      <a:pt x="17" y="22"/>
                    </a:cubicBezTo>
                    <a:cubicBezTo>
                      <a:pt x="13" y="23"/>
                      <a:pt x="8" y="21"/>
                      <a:pt x="6" y="17"/>
                    </a:cubicBezTo>
                    <a:cubicBezTo>
                      <a:pt x="5" y="12"/>
                      <a:pt x="7" y="8"/>
                      <a:pt x="12" y="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cs typeface="+mn-ea"/>
                </a:endParaRPr>
              </a:p>
            </p:txBody>
          </p:sp>
        </p:grpSp>
      </p:grpSp>
      <p:grpSp>
        <p:nvGrpSpPr>
          <p:cNvPr id="31" name="组合 30"/>
          <p:cNvGrpSpPr/>
          <p:nvPr/>
        </p:nvGrpSpPr>
        <p:grpSpPr>
          <a:xfrm>
            <a:off x="7983387" y="3849515"/>
            <a:ext cx="662952" cy="663125"/>
            <a:chOff x="8125599" y="1434035"/>
            <a:chExt cx="2036802" cy="2036802"/>
          </a:xfrm>
        </p:grpSpPr>
        <p:sp>
          <p:nvSpPr>
            <p:cNvPr id="32" name="椭圆 31"/>
            <p:cNvSpPr/>
            <p:nvPr/>
          </p:nvSpPr>
          <p:spPr>
            <a:xfrm>
              <a:off x="8125599" y="1434035"/>
              <a:ext cx="2036802" cy="203680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cs typeface="+mn-ea"/>
              </a:endParaRPr>
            </a:p>
          </p:txBody>
        </p:sp>
        <p:sp>
          <p:nvSpPr>
            <p:cNvPr id="33" name="Freeform 9"/>
            <p:cNvSpPr>
              <a:spLocks noEditPoints="1"/>
            </p:cNvSpPr>
            <p:nvPr/>
          </p:nvSpPr>
          <p:spPr bwMode="auto">
            <a:xfrm rot="19469485">
              <a:off x="8577909" y="1818269"/>
              <a:ext cx="1162163" cy="1238355"/>
            </a:xfrm>
            <a:custGeom>
              <a:avLst/>
              <a:gdLst>
                <a:gd name="T0" fmla="*/ 147 w 243"/>
                <a:gd name="T1" fmla="*/ 240 h 269"/>
                <a:gd name="T2" fmla="*/ 90 w 243"/>
                <a:gd name="T3" fmla="*/ 234 h 269"/>
                <a:gd name="T4" fmla="*/ 147 w 243"/>
                <a:gd name="T5" fmla="*/ 227 h 269"/>
                <a:gd name="T6" fmla="*/ 147 w 243"/>
                <a:gd name="T7" fmla="*/ 243 h 269"/>
                <a:gd name="T8" fmla="*/ 90 w 243"/>
                <a:gd name="T9" fmla="*/ 252 h 269"/>
                <a:gd name="T10" fmla="*/ 96 w 243"/>
                <a:gd name="T11" fmla="*/ 256 h 269"/>
                <a:gd name="T12" fmla="*/ 105 w 243"/>
                <a:gd name="T13" fmla="*/ 262 h 269"/>
                <a:gd name="T14" fmla="*/ 126 w 243"/>
                <a:gd name="T15" fmla="*/ 269 h 269"/>
                <a:gd name="T16" fmla="*/ 138 w 243"/>
                <a:gd name="T17" fmla="*/ 261 h 269"/>
                <a:gd name="T18" fmla="*/ 147 w 243"/>
                <a:gd name="T19" fmla="*/ 256 h 269"/>
                <a:gd name="T20" fmla="*/ 147 w 243"/>
                <a:gd name="T21" fmla="*/ 243 h 269"/>
                <a:gd name="T22" fmla="*/ 128 w 243"/>
                <a:gd name="T23" fmla="*/ 32 h 269"/>
                <a:gd name="T24" fmla="*/ 122 w 243"/>
                <a:gd name="T25" fmla="*/ 0 h 269"/>
                <a:gd name="T26" fmla="*/ 115 w 243"/>
                <a:gd name="T27" fmla="*/ 32 h 269"/>
                <a:gd name="T28" fmla="*/ 54 w 243"/>
                <a:gd name="T29" fmla="*/ 63 h 269"/>
                <a:gd name="T30" fmla="*/ 63 w 243"/>
                <a:gd name="T31" fmla="*/ 63 h 269"/>
                <a:gd name="T32" fmla="*/ 45 w 243"/>
                <a:gd name="T33" fmla="*/ 36 h 269"/>
                <a:gd name="T34" fmla="*/ 36 w 243"/>
                <a:gd name="T35" fmla="*/ 45 h 269"/>
                <a:gd name="T36" fmla="*/ 38 w 243"/>
                <a:gd name="T37" fmla="*/ 122 h 269"/>
                <a:gd name="T38" fmla="*/ 6 w 243"/>
                <a:gd name="T39" fmla="*/ 115 h 269"/>
                <a:gd name="T40" fmla="*/ 6 w 243"/>
                <a:gd name="T41" fmla="*/ 128 h 269"/>
                <a:gd name="T42" fmla="*/ 38 w 243"/>
                <a:gd name="T43" fmla="*/ 122 h 269"/>
                <a:gd name="T44" fmla="*/ 36 w 243"/>
                <a:gd name="T45" fmla="*/ 199 h 269"/>
                <a:gd name="T46" fmla="*/ 40 w 243"/>
                <a:gd name="T47" fmla="*/ 209 h 269"/>
                <a:gd name="T48" fmla="*/ 63 w 243"/>
                <a:gd name="T49" fmla="*/ 189 h 269"/>
                <a:gd name="T50" fmla="*/ 54 w 243"/>
                <a:gd name="T51" fmla="*/ 180 h 269"/>
                <a:gd name="T52" fmla="*/ 180 w 243"/>
                <a:gd name="T53" fmla="*/ 180 h 269"/>
                <a:gd name="T54" fmla="*/ 199 w 243"/>
                <a:gd name="T55" fmla="*/ 208 h 269"/>
                <a:gd name="T56" fmla="*/ 208 w 243"/>
                <a:gd name="T57" fmla="*/ 208 h 269"/>
                <a:gd name="T58" fmla="*/ 189 w 243"/>
                <a:gd name="T59" fmla="*/ 180 h 269"/>
                <a:gd name="T60" fmla="*/ 211 w 243"/>
                <a:gd name="T61" fmla="*/ 115 h 269"/>
                <a:gd name="T62" fmla="*/ 211 w 243"/>
                <a:gd name="T63" fmla="*/ 128 h 269"/>
                <a:gd name="T64" fmla="*/ 243 w 243"/>
                <a:gd name="T65" fmla="*/ 122 h 269"/>
                <a:gd name="T66" fmla="*/ 185 w 243"/>
                <a:gd name="T67" fmla="*/ 65 h 269"/>
                <a:gd name="T68" fmla="*/ 208 w 243"/>
                <a:gd name="T69" fmla="*/ 45 h 269"/>
                <a:gd name="T70" fmla="*/ 199 w 243"/>
                <a:gd name="T71" fmla="*/ 36 h 269"/>
                <a:gd name="T72" fmla="*/ 180 w 243"/>
                <a:gd name="T73" fmla="*/ 63 h 269"/>
                <a:gd name="T74" fmla="*/ 154 w 243"/>
                <a:gd name="T75" fmla="*/ 218 h 269"/>
                <a:gd name="T76" fmla="*/ 96 w 243"/>
                <a:gd name="T77" fmla="*/ 224 h 269"/>
                <a:gd name="T78" fmla="*/ 96 w 243"/>
                <a:gd name="T79" fmla="*/ 211 h 269"/>
                <a:gd name="T80" fmla="*/ 122 w 243"/>
                <a:gd name="T81" fmla="*/ 58 h 269"/>
                <a:gd name="T82" fmla="*/ 148 w 243"/>
                <a:gd name="T83" fmla="*/ 211 h 269"/>
                <a:gd name="T84" fmla="*/ 107 w 243"/>
                <a:gd name="T85" fmla="*/ 76 h 269"/>
                <a:gd name="T86" fmla="*/ 67 w 243"/>
                <a:gd name="T87" fmla="*/ 111 h 269"/>
                <a:gd name="T88" fmla="*/ 72 w 243"/>
                <a:gd name="T89" fmla="*/ 117 h 269"/>
                <a:gd name="T90" fmla="*/ 104 w 243"/>
                <a:gd name="T91" fmla="*/ 82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3" h="269">
                  <a:moveTo>
                    <a:pt x="154" y="234"/>
                  </a:moveTo>
                  <a:cubicBezTo>
                    <a:pt x="154" y="237"/>
                    <a:pt x="151" y="240"/>
                    <a:pt x="147" y="240"/>
                  </a:cubicBezTo>
                  <a:cubicBezTo>
                    <a:pt x="96" y="240"/>
                    <a:pt x="96" y="240"/>
                    <a:pt x="96" y="240"/>
                  </a:cubicBezTo>
                  <a:cubicBezTo>
                    <a:pt x="92" y="240"/>
                    <a:pt x="90" y="237"/>
                    <a:pt x="90" y="234"/>
                  </a:cubicBezTo>
                  <a:cubicBezTo>
                    <a:pt x="90" y="230"/>
                    <a:pt x="92" y="227"/>
                    <a:pt x="96" y="227"/>
                  </a:cubicBezTo>
                  <a:cubicBezTo>
                    <a:pt x="147" y="227"/>
                    <a:pt x="147" y="227"/>
                    <a:pt x="147" y="227"/>
                  </a:cubicBezTo>
                  <a:cubicBezTo>
                    <a:pt x="151" y="227"/>
                    <a:pt x="154" y="230"/>
                    <a:pt x="154" y="234"/>
                  </a:cubicBezTo>
                  <a:close/>
                  <a:moveTo>
                    <a:pt x="147" y="243"/>
                  </a:moveTo>
                  <a:cubicBezTo>
                    <a:pt x="96" y="243"/>
                    <a:pt x="96" y="243"/>
                    <a:pt x="96" y="243"/>
                  </a:cubicBezTo>
                  <a:cubicBezTo>
                    <a:pt x="92" y="243"/>
                    <a:pt x="89" y="247"/>
                    <a:pt x="90" y="252"/>
                  </a:cubicBezTo>
                  <a:cubicBezTo>
                    <a:pt x="91" y="254"/>
                    <a:pt x="93" y="256"/>
                    <a:pt x="96" y="256"/>
                  </a:cubicBezTo>
                  <a:cubicBezTo>
                    <a:pt x="96" y="256"/>
                    <a:pt x="96" y="256"/>
                    <a:pt x="96" y="256"/>
                  </a:cubicBezTo>
                  <a:cubicBezTo>
                    <a:pt x="100" y="256"/>
                    <a:pt x="103" y="258"/>
                    <a:pt x="105" y="261"/>
                  </a:cubicBezTo>
                  <a:cubicBezTo>
                    <a:pt x="105" y="262"/>
                    <a:pt x="105" y="262"/>
                    <a:pt x="105" y="262"/>
                  </a:cubicBezTo>
                  <a:cubicBezTo>
                    <a:pt x="107" y="266"/>
                    <a:pt x="112" y="269"/>
                    <a:pt x="117" y="269"/>
                  </a:cubicBezTo>
                  <a:cubicBezTo>
                    <a:pt x="126" y="269"/>
                    <a:pt x="126" y="269"/>
                    <a:pt x="126" y="269"/>
                  </a:cubicBezTo>
                  <a:cubicBezTo>
                    <a:pt x="131" y="269"/>
                    <a:pt x="136" y="266"/>
                    <a:pt x="138" y="262"/>
                  </a:cubicBezTo>
                  <a:cubicBezTo>
                    <a:pt x="138" y="261"/>
                    <a:pt x="138" y="261"/>
                    <a:pt x="138" y="261"/>
                  </a:cubicBezTo>
                  <a:cubicBezTo>
                    <a:pt x="140" y="258"/>
                    <a:pt x="143" y="256"/>
                    <a:pt x="147" y="256"/>
                  </a:cubicBezTo>
                  <a:cubicBezTo>
                    <a:pt x="147" y="256"/>
                    <a:pt x="147" y="256"/>
                    <a:pt x="147" y="256"/>
                  </a:cubicBezTo>
                  <a:cubicBezTo>
                    <a:pt x="150" y="256"/>
                    <a:pt x="152" y="254"/>
                    <a:pt x="153" y="252"/>
                  </a:cubicBezTo>
                  <a:cubicBezTo>
                    <a:pt x="155" y="247"/>
                    <a:pt x="151" y="243"/>
                    <a:pt x="147" y="243"/>
                  </a:cubicBezTo>
                  <a:close/>
                  <a:moveTo>
                    <a:pt x="122" y="38"/>
                  </a:moveTo>
                  <a:cubicBezTo>
                    <a:pt x="125" y="38"/>
                    <a:pt x="128" y="36"/>
                    <a:pt x="128" y="32"/>
                  </a:cubicBezTo>
                  <a:cubicBezTo>
                    <a:pt x="128" y="6"/>
                    <a:pt x="128" y="6"/>
                    <a:pt x="128" y="6"/>
                  </a:cubicBezTo>
                  <a:cubicBezTo>
                    <a:pt x="128" y="3"/>
                    <a:pt x="125" y="0"/>
                    <a:pt x="122" y="0"/>
                  </a:cubicBezTo>
                  <a:cubicBezTo>
                    <a:pt x="118" y="0"/>
                    <a:pt x="115" y="3"/>
                    <a:pt x="115" y="6"/>
                  </a:cubicBezTo>
                  <a:cubicBezTo>
                    <a:pt x="115" y="32"/>
                    <a:pt x="115" y="32"/>
                    <a:pt x="115" y="32"/>
                  </a:cubicBezTo>
                  <a:cubicBezTo>
                    <a:pt x="115" y="36"/>
                    <a:pt x="118" y="38"/>
                    <a:pt x="122" y="38"/>
                  </a:cubicBezTo>
                  <a:close/>
                  <a:moveTo>
                    <a:pt x="54" y="63"/>
                  </a:moveTo>
                  <a:cubicBezTo>
                    <a:pt x="55" y="64"/>
                    <a:pt x="57" y="65"/>
                    <a:pt x="58" y="65"/>
                  </a:cubicBezTo>
                  <a:cubicBezTo>
                    <a:pt x="60" y="65"/>
                    <a:pt x="62" y="64"/>
                    <a:pt x="63" y="63"/>
                  </a:cubicBezTo>
                  <a:cubicBezTo>
                    <a:pt x="65" y="60"/>
                    <a:pt x="65" y="56"/>
                    <a:pt x="63" y="54"/>
                  </a:cubicBezTo>
                  <a:cubicBezTo>
                    <a:pt x="45" y="36"/>
                    <a:pt x="45" y="36"/>
                    <a:pt x="45" y="36"/>
                  </a:cubicBezTo>
                  <a:cubicBezTo>
                    <a:pt x="42" y="33"/>
                    <a:pt x="38" y="33"/>
                    <a:pt x="36" y="36"/>
                  </a:cubicBezTo>
                  <a:cubicBezTo>
                    <a:pt x="33" y="38"/>
                    <a:pt x="33" y="42"/>
                    <a:pt x="36" y="45"/>
                  </a:cubicBezTo>
                  <a:lnTo>
                    <a:pt x="54" y="63"/>
                  </a:lnTo>
                  <a:close/>
                  <a:moveTo>
                    <a:pt x="38" y="122"/>
                  </a:moveTo>
                  <a:cubicBezTo>
                    <a:pt x="38" y="118"/>
                    <a:pt x="36" y="115"/>
                    <a:pt x="32" y="115"/>
                  </a:cubicBezTo>
                  <a:cubicBezTo>
                    <a:pt x="6" y="115"/>
                    <a:pt x="6" y="115"/>
                    <a:pt x="6" y="115"/>
                  </a:cubicBezTo>
                  <a:cubicBezTo>
                    <a:pt x="3" y="115"/>
                    <a:pt x="0" y="118"/>
                    <a:pt x="0" y="122"/>
                  </a:cubicBezTo>
                  <a:cubicBezTo>
                    <a:pt x="0" y="125"/>
                    <a:pt x="3" y="128"/>
                    <a:pt x="6" y="128"/>
                  </a:cubicBezTo>
                  <a:cubicBezTo>
                    <a:pt x="32" y="128"/>
                    <a:pt x="32" y="128"/>
                    <a:pt x="32" y="128"/>
                  </a:cubicBezTo>
                  <a:cubicBezTo>
                    <a:pt x="36" y="128"/>
                    <a:pt x="38" y="125"/>
                    <a:pt x="38" y="122"/>
                  </a:cubicBezTo>
                  <a:close/>
                  <a:moveTo>
                    <a:pt x="54" y="180"/>
                  </a:moveTo>
                  <a:cubicBezTo>
                    <a:pt x="36" y="199"/>
                    <a:pt x="36" y="199"/>
                    <a:pt x="36" y="199"/>
                  </a:cubicBezTo>
                  <a:cubicBezTo>
                    <a:pt x="33" y="201"/>
                    <a:pt x="33" y="205"/>
                    <a:pt x="36" y="208"/>
                  </a:cubicBezTo>
                  <a:cubicBezTo>
                    <a:pt x="37" y="209"/>
                    <a:pt x="39" y="209"/>
                    <a:pt x="40" y="209"/>
                  </a:cubicBezTo>
                  <a:cubicBezTo>
                    <a:pt x="42" y="209"/>
                    <a:pt x="43" y="209"/>
                    <a:pt x="45" y="208"/>
                  </a:cubicBezTo>
                  <a:cubicBezTo>
                    <a:pt x="63" y="189"/>
                    <a:pt x="63" y="189"/>
                    <a:pt x="63" y="189"/>
                  </a:cubicBezTo>
                  <a:cubicBezTo>
                    <a:pt x="65" y="187"/>
                    <a:pt x="65" y="183"/>
                    <a:pt x="63" y="180"/>
                  </a:cubicBezTo>
                  <a:cubicBezTo>
                    <a:pt x="60" y="178"/>
                    <a:pt x="56" y="178"/>
                    <a:pt x="54" y="180"/>
                  </a:cubicBezTo>
                  <a:close/>
                  <a:moveTo>
                    <a:pt x="189" y="180"/>
                  </a:moveTo>
                  <a:cubicBezTo>
                    <a:pt x="187" y="178"/>
                    <a:pt x="183" y="178"/>
                    <a:pt x="180" y="180"/>
                  </a:cubicBezTo>
                  <a:cubicBezTo>
                    <a:pt x="178" y="183"/>
                    <a:pt x="178" y="187"/>
                    <a:pt x="180" y="189"/>
                  </a:cubicBezTo>
                  <a:cubicBezTo>
                    <a:pt x="199" y="208"/>
                    <a:pt x="199" y="208"/>
                    <a:pt x="199" y="208"/>
                  </a:cubicBezTo>
                  <a:cubicBezTo>
                    <a:pt x="200" y="209"/>
                    <a:pt x="201" y="209"/>
                    <a:pt x="203" y="209"/>
                  </a:cubicBezTo>
                  <a:cubicBezTo>
                    <a:pt x="205" y="209"/>
                    <a:pt x="206" y="209"/>
                    <a:pt x="208" y="208"/>
                  </a:cubicBezTo>
                  <a:cubicBezTo>
                    <a:pt x="210" y="205"/>
                    <a:pt x="210" y="201"/>
                    <a:pt x="208" y="199"/>
                  </a:cubicBezTo>
                  <a:lnTo>
                    <a:pt x="189" y="180"/>
                  </a:lnTo>
                  <a:close/>
                  <a:moveTo>
                    <a:pt x="237" y="115"/>
                  </a:moveTo>
                  <a:cubicBezTo>
                    <a:pt x="211" y="115"/>
                    <a:pt x="211" y="115"/>
                    <a:pt x="211" y="115"/>
                  </a:cubicBezTo>
                  <a:cubicBezTo>
                    <a:pt x="208" y="115"/>
                    <a:pt x="205" y="118"/>
                    <a:pt x="205" y="122"/>
                  </a:cubicBezTo>
                  <a:cubicBezTo>
                    <a:pt x="205" y="125"/>
                    <a:pt x="208" y="128"/>
                    <a:pt x="211" y="128"/>
                  </a:cubicBezTo>
                  <a:cubicBezTo>
                    <a:pt x="237" y="128"/>
                    <a:pt x="237" y="128"/>
                    <a:pt x="237" y="128"/>
                  </a:cubicBezTo>
                  <a:cubicBezTo>
                    <a:pt x="240" y="128"/>
                    <a:pt x="243" y="125"/>
                    <a:pt x="243" y="122"/>
                  </a:cubicBezTo>
                  <a:cubicBezTo>
                    <a:pt x="243" y="118"/>
                    <a:pt x="240" y="115"/>
                    <a:pt x="237" y="115"/>
                  </a:cubicBezTo>
                  <a:close/>
                  <a:moveTo>
                    <a:pt x="185" y="65"/>
                  </a:moveTo>
                  <a:cubicBezTo>
                    <a:pt x="187" y="65"/>
                    <a:pt x="188" y="64"/>
                    <a:pt x="189" y="63"/>
                  </a:cubicBezTo>
                  <a:cubicBezTo>
                    <a:pt x="208" y="45"/>
                    <a:pt x="208" y="45"/>
                    <a:pt x="208" y="45"/>
                  </a:cubicBezTo>
                  <a:cubicBezTo>
                    <a:pt x="210" y="42"/>
                    <a:pt x="210" y="38"/>
                    <a:pt x="208" y="36"/>
                  </a:cubicBezTo>
                  <a:cubicBezTo>
                    <a:pt x="205" y="33"/>
                    <a:pt x="201" y="33"/>
                    <a:pt x="199" y="36"/>
                  </a:cubicBezTo>
                  <a:cubicBezTo>
                    <a:pt x="180" y="54"/>
                    <a:pt x="180" y="54"/>
                    <a:pt x="180" y="54"/>
                  </a:cubicBezTo>
                  <a:cubicBezTo>
                    <a:pt x="178" y="56"/>
                    <a:pt x="178" y="60"/>
                    <a:pt x="180" y="63"/>
                  </a:cubicBezTo>
                  <a:cubicBezTo>
                    <a:pt x="182" y="64"/>
                    <a:pt x="183" y="65"/>
                    <a:pt x="185" y="65"/>
                  </a:cubicBezTo>
                  <a:close/>
                  <a:moveTo>
                    <a:pt x="154" y="218"/>
                  </a:moveTo>
                  <a:cubicBezTo>
                    <a:pt x="154" y="221"/>
                    <a:pt x="151" y="224"/>
                    <a:pt x="147" y="224"/>
                  </a:cubicBezTo>
                  <a:cubicBezTo>
                    <a:pt x="96" y="224"/>
                    <a:pt x="96" y="224"/>
                    <a:pt x="96" y="224"/>
                  </a:cubicBezTo>
                  <a:cubicBezTo>
                    <a:pt x="92" y="224"/>
                    <a:pt x="90" y="221"/>
                    <a:pt x="90" y="218"/>
                  </a:cubicBezTo>
                  <a:cubicBezTo>
                    <a:pt x="90" y="214"/>
                    <a:pt x="92" y="211"/>
                    <a:pt x="96" y="211"/>
                  </a:cubicBezTo>
                  <a:cubicBezTo>
                    <a:pt x="92" y="175"/>
                    <a:pt x="54" y="167"/>
                    <a:pt x="54" y="125"/>
                  </a:cubicBezTo>
                  <a:cubicBezTo>
                    <a:pt x="54" y="88"/>
                    <a:pt x="84" y="58"/>
                    <a:pt x="122" y="58"/>
                  </a:cubicBezTo>
                  <a:cubicBezTo>
                    <a:pt x="159" y="58"/>
                    <a:pt x="189" y="88"/>
                    <a:pt x="189" y="125"/>
                  </a:cubicBezTo>
                  <a:cubicBezTo>
                    <a:pt x="189" y="167"/>
                    <a:pt x="152" y="175"/>
                    <a:pt x="148" y="211"/>
                  </a:cubicBezTo>
                  <a:cubicBezTo>
                    <a:pt x="151" y="211"/>
                    <a:pt x="154" y="214"/>
                    <a:pt x="154" y="218"/>
                  </a:cubicBezTo>
                  <a:close/>
                  <a:moveTo>
                    <a:pt x="107" y="76"/>
                  </a:moveTo>
                  <a:cubicBezTo>
                    <a:pt x="106" y="73"/>
                    <a:pt x="103" y="72"/>
                    <a:pt x="101" y="73"/>
                  </a:cubicBezTo>
                  <a:cubicBezTo>
                    <a:pt x="84" y="80"/>
                    <a:pt x="72" y="94"/>
                    <a:pt x="67" y="111"/>
                  </a:cubicBezTo>
                  <a:cubicBezTo>
                    <a:pt x="67" y="113"/>
                    <a:pt x="68" y="116"/>
                    <a:pt x="71" y="117"/>
                  </a:cubicBezTo>
                  <a:cubicBezTo>
                    <a:pt x="71" y="117"/>
                    <a:pt x="72" y="117"/>
                    <a:pt x="72" y="117"/>
                  </a:cubicBezTo>
                  <a:cubicBezTo>
                    <a:pt x="74" y="117"/>
                    <a:pt x="76" y="115"/>
                    <a:pt x="77" y="113"/>
                  </a:cubicBezTo>
                  <a:cubicBezTo>
                    <a:pt x="80" y="99"/>
                    <a:pt x="91" y="87"/>
                    <a:pt x="104" y="82"/>
                  </a:cubicBezTo>
                  <a:cubicBezTo>
                    <a:pt x="107" y="81"/>
                    <a:pt x="108" y="78"/>
                    <a:pt x="107" y="76"/>
                  </a:cubicBezTo>
                  <a:close/>
                </a:path>
              </a:pathLst>
            </a:custGeom>
            <a:solidFill>
              <a:schemeClr val="bg1">
                <a:lumMod val="95000"/>
              </a:schemeClr>
            </a:solidFill>
            <a:ln>
              <a:noFill/>
            </a:ln>
          </p:spPr>
          <p:txBody>
            <a:bodyPr vert="horz" wrap="square" lIns="91440" tIns="45720" rIns="91440" bIns="45720" numCol="1" anchor="t" anchorCtr="0" compatLnSpc="1"/>
            <a:lstStyle/>
            <a:p>
              <a:endParaRPr lang="zh-CN" altLang="en-US">
                <a:solidFill>
                  <a:schemeClr val="tx1">
                    <a:lumMod val="65000"/>
                    <a:lumOff val="35000"/>
                  </a:schemeClr>
                </a:solidFill>
                <a:ea typeface="+mn-ea"/>
                <a:cs typeface="+mn-ea"/>
              </a:endParaRPr>
            </a:p>
          </p:txBody>
        </p:sp>
      </p:grpSp>
      <p:grpSp>
        <p:nvGrpSpPr>
          <p:cNvPr id="34" name="组合 33"/>
          <p:cNvGrpSpPr/>
          <p:nvPr/>
        </p:nvGrpSpPr>
        <p:grpSpPr>
          <a:xfrm>
            <a:off x="10213333" y="3771409"/>
            <a:ext cx="662952" cy="663125"/>
            <a:chOff x="8125599" y="1434035"/>
            <a:chExt cx="2036802" cy="2036802"/>
          </a:xfrm>
        </p:grpSpPr>
        <p:sp>
          <p:nvSpPr>
            <p:cNvPr id="35" name="椭圆 34"/>
            <p:cNvSpPr/>
            <p:nvPr/>
          </p:nvSpPr>
          <p:spPr>
            <a:xfrm>
              <a:off x="8125599" y="1434035"/>
              <a:ext cx="2036802" cy="203680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90">
                <a:solidFill>
                  <a:schemeClr val="tx1">
                    <a:lumMod val="65000"/>
                    <a:lumOff val="35000"/>
                  </a:schemeClr>
                </a:solidFill>
                <a:latin typeface="+mn-ea"/>
                <a:cs typeface="+mn-ea"/>
              </a:endParaRPr>
            </a:p>
          </p:txBody>
        </p:sp>
        <p:sp>
          <p:nvSpPr>
            <p:cNvPr id="36" name="Freeform 206"/>
            <p:cNvSpPr>
              <a:spLocks noChangeAspect="1" noEditPoints="1"/>
            </p:cNvSpPr>
            <p:nvPr/>
          </p:nvSpPr>
          <p:spPr bwMode="auto">
            <a:xfrm>
              <a:off x="8691164" y="1871942"/>
              <a:ext cx="935653" cy="1131009"/>
            </a:xfrm>
            <a:custGeom>
              <a:avLst/>
              <a:gdLst>
                <a:gd name="T0" fmla="*/ 0 w 77"/>
                <a:gd name="T1" fmla="*/ 85 h 93"/>
                <a:gd name="T2" fmla="*/ 30 w 77"/>
                <a:gd name="T3" fmla="*/ 20 h 93"/>
                <a:gd name="T4" fmla="*/ 38 w 77"/>
                <a:gd name="T5" fmla="*/ 26 h 93"/>
                <a:gd name="T6" fmla="*/ 39 w 77"/>
                <a:gd name="T7" fmla="*/ 27 h 93"/>
                <a:gd name="T8" fmla="*/ 39 w 77"/>
                <a:gd name="T9" fmla="*/ 27 h 93"/>
                <a:gd name="T10" fmla="*/ 40 w 77"/>
                <a:gd name="T11" fmla="*/ 27 h 93"/>
                <a:gd name="T12" fmla="*/ 40 w 77"/>
                <a:gd name="T13" fmla="*/ 28 h 93"/>
                <a:gd name="T14" fmla="*/ 40 w 77"/>
                <a:gd name="T15" fmla="*/ 28 h 93"/>
                <a:gd name="T16" fmla="*/ 41 w 77"/>
                <a:gd name="T17" fmla="*/ 28 h 93"/>
                <a:gd name="T18" fmla="*/ 41 w 77"/>
                <a:gd name="T19" fmla="*/ 29 h 93"/>
                <a:gd name="T20" fmla="*/ 42 w 77"/>
                <a:gd name="T21" fmla="*/ 29 h 93"/>
                <a:gd name="T22" fmla="*/ 42 w 77"/>
                <a:gd name="T23" fmla="*/ 29 h 93"/>
                <a:gd name="T24" fmla="*/ 43 w 77"/>
                <a:gd name="T25" fmla="*/ 29 h 93"/>
                <a:gd name="T26" fmla="*/ 43 w 77"/>
                <a:gd name="T27" fmla="*/ 30 h 93"/>
                <a:gd name="T28" fmla="*/ 43 w 77"/>
                <a:gd name="T29" fmla="*/ 30 h 93"/>
                <a:gd name="T30" fmla="*/ 48 w 77"/>
                <a:gd name="T31" fmla="*/ 33 h 93"/>
                <a:gd name="T32" fmla="*/ 48 w 77"/>
                <a:gd name="T33" fmla="*/ 33 h 93"/>
                <a:gd name="T34" fmla="*/ 49 w 77"/>
                <a:gd name="T35" fmla="*/ 34 h 93"/>
                <a:gd name="T36" fmla="*/ 49 w 77"/>
                <a:gd name="T37" fmla="*/ 34 h 93"/>
                <a:gd name="T38" fmla="*/ 50 w 77"/>
                <a:gd name="T39" fmla="*/ 34 h 93"/>
                <a:gd name="T40" fmla="*/ 50 w 77"/>
                <a:gd name="T41" fmla="*/ 35 h 93"/>
                <a:gd name="T42" fmla="*/ 50 w 77"/>
                <a:gd name="T43" fmla="*/ 35 h 93"/>
                <a:gd name="T44" fmla="*/ 51 w 77"/>
                <a:gd name="T45" fmla="*/ 35 h 93"/>
                <a:gd name="T46" fmla="*/ 51 w 77"/>
                <a:gd name="T47" fmla="*/ 36 h 93"/>
                <a:gd name="T48" fmla="*/ 52 w 77"/>
                <a:gd name="T49" fmla="*/ 36 h 93"/>
                <a:gd name="T50" fmla="*/ 52 w 77"/>
                <a:gd name="T51" fmla="*/ 36 h 93"/>
                <a:gd name="T52" fmla="*/ 53 w 77"/>
                <a:gd name="T53" fmla="*/ 37 h 93"/>
                <a:gd name="T54" fmla="*/ 53 w 77"/>
                <a:gd name="T55" fmla="*/ 37 h 93"/>
                <a:gd name="T56" fmla="*/ 48 w 77"/>
                <a:gd name="T57" fmla="*/ 79 h 93"/>
                <a:gd name="T58" fmla="*/ 7 w 77"/>
                <a:gd name="T59" fmla="*/ 91 h 93"/>
                <a:gd name="T60" fmla="*/ 35 w 77"/>
                <a:gd name="T61" fmla="*/ 64 h 93"/>
                <a:gd name="T62" fmla="*/ 19 w 77"/>
                <a:gd name="T63" fmla="*/ 53 h 93"/>
                <a:gd name="T64" fmla="*/ 3 w 77"/>
                <a:gd name="T65" fmla="*/ 88 h 93"/>
                <a:gd name="T66" fmla="*/ 73 w 77"/>
                <a:gd name="T67" fmla="*/ 93 h 93"/>
                <a:gd name="T68" fmla="*/ 54 w 77"/>
                <a:gd name="T69" fmla="*/ 83 h 93"/>
                <a:gd name="T70" fmla="*/ 69 w 77"/>
                <a:gd name="T71" fmla="*/ 42 h 93"/>
                <a:gd name="T72" fmla="*/ 34 w 77"/>
                <a:gd name="T73" fmla="*/ 0 h 93"/>
                <a:gd name="T74" fmla="*/ 69 w 77"/>
                <a:gd name="T75" fmla="*/ 4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7" h="93">
                  <a:moveTo>
                    <a:pt x="3" y="88"/>
                  </a:moveTo>
                  <a:cubicBezTo>
                    <a:pt x="2" y="87"/>
                    <a:pt x="1" y="86"/>
                    <a:pt x="0" y="85"/>
                  </a:cubicBezTo>
                  <a:cubicBezTo>
                    <a:pt x="0" y="72"/>
                    <a:pt x="0" y="58"/>
                    <a:pt x="0" y="45"/>
                  </a:cubicBezTo>
                  <a:cubicBezTo>
                    <a:pt x="12" y="40"/>
                    <a:pt x="21" y="32"/>
                    <a:pt x="30" y="20"/>
                  </a:cubicBezTo>
                  <a:cubicBezTo>
                    <a:pt x="38" y="26"/>
                    <a:pt x="38" y="26"/>
                    <a:pt x="38" y="26"/>
                  </a:cubicBezTo>
                  <a:cubicBezTo>
                    <a:pt x="38" y="26"/>
                    <a:pt x="38" y="26"/>
                    <a:pt x="38" y="26"/>
                  </a:cubicBezTo>
                  <a:cubicBezTo>
                    <a:pt x="38" y="27"/>
                    <a:pt x="38" y="27"/>
                    <a:pt x="38" y="27"/>
                  </a:cubicBezTo>
                  <a:cubicBezTo>
                    <a:pt x="39" y="27"/>
                    <a:pt x="39" y="27"/>
                    <a:pt x="39" y="27"/>
                  </a:cubicBezTo>
                  <a:cubicBezTo>
                    <a:pt x="39" y="27"/>
                    <a:pt x="39" y="27"/>
                    <a:pt x="39" y="27"/>
                  </a:cubicBezTo>
                  <a:cubicBezTo>
                    <a:pt x="39" y="27"/>
                    <a:pt x="39" y="27"/>
                    <a:pt x="39" y="27"/>
                  </a:cubicBezTo>
                  <a:cubicBezTo>
                    <a:pt x="39" y="27"/>
                    <a:pt x="39" y="27"/>
                    <a:pt x="39" y="27"/>
                  </a:cubicBezTo>
                  <a:cubicBezTo>
                    <a:pt x="40" y="27"/>
                    <a:pt x="40" y="27"/>
                    <a:pt x="40" y="27"/>
                  </a:cubicBezTo>
                  <a:cubicBezTo>
                    <a:pt x="40" y="27"/>
                    <a:pt x="40" y="27"/>
                    <a:pt x="40" y="27"/>
                  </a:cubicBezTo>
                  <a:cubicBezTo>
                    <a:pt x="40" y="28"/>
                    <a:pt x="40" y="28"/>
                    <a:pt x="40" y="28"/>
                  </a:cubicBezTo>
                  <a:cubicBezTo>
                    <a:pt x="40" y="28"/>
                    <a:pt x="40" y="28"/>
                    <a:pt x="40" y="28"/>
                  </a:cubicBezTo>
                  <a:cubicBezTo>
                    <a:pt x="40" y="28"/>
                    <a:pt x="40" y="28"/>
                    <a:pt x="40" y="28"/>
                  </a:cubicBezTo>
                  <a:cubicBezTo>
                    <a:pt x="41" y="28"/>
                    <a:pt x="41" y="28"/>
                    <a:pt x="41" y="28"/>
                  </a:cubicBezTo>
                  <a:cubicBezTo>
                    <a:pt x="41" y="28"/>
                    <a:pt x="41" y="28"/>
                    <a:pt x="41" y="28"/>
                  </a:cubicBezTo>
                  <a:cubicBezTo>
                    <a:pt x="41" y="28"/>
                    <a:pt x="41" y="28"/>
                    <a:pt x="41" y="28"/>
                  </a:cubicBezTo>
                  <a:cubicBezTo>
                    <a:pt x="41" y="29"/>
                    <a:pt x="41" y="29"/>
                    <a:pt x="41" y="29"/>
                  </a:cubicBezTo>
                  <a:cubicBezTo>
                    <a:pt x="42" y="29"/>
                    <a:pt x="42" y="29"/>
                    <a:pt x="42" y="29"/>
                  </a:cubicBezTo>
                  <a:cubicBezTo>
                    <a:pt x="42" y="29"/>
                    <a:pt x="42" y="29"/>
                    <a:pt x="42" y="29"/>
                  </a:cubicBezTo>
                  <a:cubicBezTo>
                    <a:pt x="42" y="29"/>
                    <a:pt x="42" y="29"/>
                    <a:pt x="42" y="29"/>
                  </a:cubicBezTo>
                  <a:cubicBezTo>
                    <a:pt x="42" y="29"/>
                    <a:pt x="42" y="29"/>
                    <a:pt x="42" y="29"/>
                  </a:cubicBezTo>
                  <a:cubicBezTo>
                    <a:pt x="42" y="29"/>
                    <a:pt x="42" y="29"/>
                    <a:pt x="42" y="29"/>
                  </a:cubicBezTo>
                  <a:cubicBezTo>
                    <a:pt x="43" y="29"/>
                    <a:pt x="43" y="29"/>
                    <a:pt x="43" y="29"/>
                  </a:cubicBezTo>
                  <a:cubicBezTo>
                    <a:pt x="43" y="30"/>
                    <a:pt x="43" y="30"/>
                    <a:pt x="43" y="30"/>
                  </a:cubicBezTo>
                  <a:cubicBezTo>
                    <a:pt x="43" y="30"/>
                    <a:pt x="43" y="30"/>
                    <a:pt x="43" y="30"/>
                  </a:cubicBezTo>
                  <a:cubicBezTo>
                    <a:pt x="43" y="30"/>
                    <a:pt x="43" y="30"/>
                    <a:pt x="43" y="30"/>
                  </a:cubicBezTo>
                  <a:cubicBezTo>
                    <a:pt x="43" y="30"/>
                    <a:pt x="43" y="30"/>
                    <a:pt x="43" y="30"/>
                  </a:cubicBezTo>
                  <a:cubicBezTo>
                    <a:pt x="44" y="30"/>
                    <a:pt x="44" y="30"/>
                    <a:pt x="44" y="30"/>
                  </a:cubicBezTo>
                  <a:cubicBezTo>
                    <a:pt x="48" y="33"/>
                    <a:pt x="48" y="33"/>
                    <a:pt x="48" y="33"/>
                  </a:cubicBezTo>
                  <a:cubicBezTo>
                    <a:pt x="48" y="33"/>
                    <a:pt x="48" y="33"/>
                    <a:pt x="48" y="33"/>
                  </a:cubicBezTo>
                  <a:cubicBezTo>
                    <a:pt x="48" y="33"/>
                    <a:pt x="48" y="33"/>
                    <a:pt x="48" y="33"/>
                  </a:cubicBezTo>
                  <a:cubicBezTo>
                    <a:pt x="48" y="34"/>
                    <a:pt x="48" y="34"/>
                    <a:pt x="48" y="34"/>
                  </a:cubicBezTo>
                  <a:cubicBezTo>
                    <a:pt x="49" y="34"/>
                    <a:pt x="49" y="34"/>
                    <a:pt x="49" y="34"/>
                  </a:cubicBezTo>
                  <a:cubicBezTo>
                    <a:pt x="49" y="34"/>
                    <a:pt x="49" y="34"/>
                    <a:pt x="49" y="34"/>
                  </a:cubicBezTo>
                  <a:cubicBezTo>
                    <a:pt x="49" y="34"/>
                    <a:pt x="49" y="34"/>
                    <a:pt x="49" y="34"/>
                  </a:cubicBezTo>
                  <a:cubicBezTo>
                    <a:pt x="49" y="34"/>
                    <a:pt x="49" y="34"/>
                    <a:pt x="49" y="34"/>
                  </a:cubicBezTo>
                  <a:cubicBezTo>
                    <a:pt x="50" y="34"/>
                    <a:pt x="50" y="34"/>
                    <a:pt x="50" y="34"/>
                  </a:cubicBezTo>
                  <a:cubicBezTo>
                    <a:pt x="50" y="35"/>
                    <a:pt x="50" y="35"/>
                    <a:pt x="50" y="35"/>
                  </a:cubicBezTo>
                  <a:cubicBezTo>
                    <a:pt x="50" y="35"/>
                    <a:pt x="50" y="35"/>
                    <a:pt x="50" y="35"/>
                  </a:cubicBezTo>
                  <a:cubicBezTo>
                    <a:pt x="50" y="35"/>
                    <a:pt x="50" y="35"/>
                    <a:pt x="50" y="35"/>
                  </a:cubicBezTo>
                  <a:cubicBezTo>
                    <a:pt x="50" y="35"/>
                    <a:pt x="50" y="35"/>
                    <a:pt x="50" y="35"/>
                  </a:cubicBezTo>
                  <a:cubicBezTo>
                    <a:pt x="51" y="35"/>
                    <a:pt x="51" y="35"/>
                    <a:pt x="51" y="35"/>
                  </a:cubicBezTo>
                  <a:cubicBezTo>
                    <a:pt x="51" y="35"/>
                    <a:pt x="51" y="35"/>
                    <a:pt x="51" y="35"/>
                  </a:cubicBezTo>
                  <a:cubicBezTo>
                    <a:pt x="51" y="35"/>
                    <a:pt x="51" y="35"/>
                    <a:pt x="51" y="35"/>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7"/>
                    <a:pt x="53" y="37"/>
                    <a:pt x="53" y="37"/>
                  </a:cubicBezTo>
                  <a:cubicBezTo>
                    <a:pt x="53" y="37"/>
                    <a:pt x="53" y="37"/>
                    <a:pt x="53" y="37"/>
                  </a:cubicBezTo>
                  <a:cubicBezTo>
                    <a:pt x="53" y="37"/>
                    <a:pt x="53" y="37"/>
                    <a:pt x="53" y="37"/>
                  </a:cubicBezTo>
                  <a:cubicBezTo>
                    <a:pt x="62" y="43"/>
                    <a:pt x="62" y="43"/>
                    <a:pt x="62" y="43"/>
                  </a:cubicBezTo>
                  <a:cubicBezTo>
                    <a:pt x="53" y="55"/>
                    <a:pt x="49" y="67"/>
                    <a:pt x="48" y="79"/>
                  </a:cubicBezTo>
                  <a:cubicBezTo>
                    <a:pt x="36" y="84"/>
                    <a:pt x="23" y="88"/>
                    <a:pt x="11" y="93"/>
                  </a:cubicBezTo>
                  <a:cubicBezTo>
                    <a:pt x="9" y="92"/>
                    <a:pt x="8" y="91"/>
                    <a:pt x="7" y="91"/>
                  </a:cubicBezTo>
                  <a:cubicBezTo>
                    <a:pt x="23" y="68"/>
                    <a:pt x="23" y="68"/>
                    <a:pt x="23" y="68"/>
                  </a:cubicBezTo>
                  <a:cubicBezTo>
                    <a:pt x="27" y="69"/>
                    <a:pt x="32" y="68"/>
                    <a:pt x="35" y="64"/>
                  </a:cubicBezTo>
                  <a:cubicBezTo>
                    <a:pt x="38" y="60"/>
                    <a:pt x="37" y="54"/>
                    <a:pt x="32" y="51"/>
                  </a:cubicBezTo>
                  <a:cubicBezTo>
                    <a:pt x="28" y="47"/>
                    <a:pt x="22" y="49"/>
                    <a:pt x="19" y="53"/>
                  </a:cubicBezTo>
                  <a:cubicBezTo>
                    <a:pt x="16" y="57"/>
                    <a:pt x="16" y="62"/>
                    <a:pt x="19" y="65"/>
                  </a:cubicBezTo>
                  <a:cubicBezTo>
                    <a:pt x="3" y="88"/>
                    <a:pt x="3" y="88"/>
                    <a:pt x="3" y="88"/>
                  </a:cubicBezTo>
                  <a:close/>
                  <a:moveTo>
                    <a:pt x="27" y="93"/>
                  </a:moveTo>
                  <a:cubicBezTo>
                    <a:pt x="73" y="93"/>
                    <a:pt x="73" y="93"/>
                    <a:pt x="73" y="93"/>
                  </a:cubicBezTo>
                  <a:cubicBezTo>
                    <a:pt x="73" y="83"/>
                    <a:pt x="73" y="83"/>
                    <a:pt x="73" y="83"/>
                  </a:cubicBezTo>
                  <a:cubicBezTo>
                    <a:pt x="54" y="83"/>
                    <a:pt x="54" y="83"/>
                    <a:pt x="54" y="83"/>
                  </a:cubicBezTo>
                  <a:cubicBezTo>
                    <a:pt x="27" y="93"/>
                    <a:pt x="27" y="93"/>
                    <a:pt x="27" y="93"/>
                  </a:cubicBezTo>
                  <a:close/>
                  <a:moveTo>
                    <a:pt x="69" y="42"/>
                  </a:moveTo>
                  <a:cubicBezTo>
                    <a:pt x="77" y="31"/>
                    <a:pt x="77" y="31"/>
                    <a:pt x="77" y="31"/>
                  </a:cubicBezTo>
                  <a:cubicBezTo>
                    <a:pt x="34" y="0"/>
                    <a:pt x="34" y="0"/>
                    <a:pt x="34" y="0"/>
                  </a:cubicBezTo>
                  <a:cubicBezTo>
                    <a:pt x="26" y="12"/>
                    <a:pt x="26" y="12"/>
                    <a:pt x="26" y="12"/>
                  </a:cubicBezTo>
                  <a:lnTo>
                    <a:pt x="69" y="42"/>
                  </a:lnTo>
                  <a:close/>
                </a:path>
              </a:pathLst>
            </a:custGeom>
            <a:solidFill>
              <a:schemeClr val="bg1">
                <a:lumMod val="95000"/>
              </a:schemeClr>
            </a:solidFill>
            <a:ln>
              <a:noFill/>
            </a:ln>
          </p:spPr>
          <p:txBody>
            <a:bodyPr vert="horz" wrap="square" lIns="91440" tIns="45720" rIns="91440" bIns="45720" numCol="1" anchor="t" anchorCtr="0" compatLnSpc="1"/>
            <a:lstStyle/>
            <a:p>
              <a:endParaRPr lang="zh-CN" altLang="en-US">
                <a:solidFill>
                  <a:schemeClr val="tx1">
                    <a:lumMod val="65000"/>
                    <a:lumOff val="35000"/>
                  </a:schemeClr>
                </a:solidFill>
                <a:latin typeface="Arial" panose="020B0604020202020204" pitchFamily="34" charset="0"/>
                <a:ea typeface="+mn-ea"/>
                <a:cs typeface="+mn-ea"/>
              </a:endParaRPr>
            </a:p>
          </p:txBody>
        </p:sp>
      </p:grpSp>
      <p:sp>
        <p:nvSpPr>
          <p:cNvPr id="2" name="标题 1"/>
          <p:cNvSpPr>
            <a:spLocks noGrp="1"/>
          </p:cNvSpPr>
          <p:nvPr>
            <p:ph type="title"/>
          </p:nvPr>
        </p:nvSpPr>
        <p:spPr/>
        <p:txBody>
          <a:bodyPr/>
          <a:lstStyle/>
          <a:p>
            <a:r>
              <a:rPr lang="zh-CN" altLang="en-US" dirty="0">
                <a:ea typeface="+mn-ea"/>
                <a:cs typeface="+mn-ea"/>
              </a:rPr>
              <a:t>单击此处添加标题</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 presetClass="entr" presetSubtype="1" fill="hold" nodeType="afterEffect" p14:presetBounceEnd="53000">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14:bounceEnd="53000">
                                          <p:cBhvr additive="base">
                                            <p:cTn id="11" dur="750" fill="hold"/>
                                            <p:tgtEl>
                                              <p:spTgt spid="19"/>
                                            </p:tgtEl>
                                            <p:attrNameLst>
                                              <p:attrName>ppt_x</p:attrName>
                                            </p:attrNameLst>
                                          </p:cBhvr>
                                          <p:tavLst>
                                            <p:tav tm="0">
                                              <p:val>
                                                <p:strVal val="#ppt_x"/>
                                              </p:val>
                                            </p:tav>
                                            <p:tav tm="100000">
                                              <p:val>
                                                <p:strVal val="#ppt_x"/>
                                              </p:val>
                                            </p:tav>
                                          </p:tavLst>
                                        </p:anim>
                                        <p:anim calcmode="lin" valueType="num" p14:bounceEnd="53000">
                                          <p:cBhvr additive="base">
                                            <p:cTn id="12" dur="750" fill="hold"/>
                                            <p:tgtEl>
                                              <p:spTgt spid="19"/>
                                            </p:tgtEl>
                                            <p:attrNameLst>
                                              <p:attrName>ppt_y</p:attrName>
                                            </p:attrNameLst>
                                          </p:cBhvr>
                                          <p:tavLst>
                                            <p:tav tm="0">
                                              <p:val>
                                                <p:strVal val="0-#ppt_h/2"/>
                                              </p:val>
                                            </p:tav>
                                            <p:tav tm="100000">
                                              <p:val>
                                                <p:strVal val="#ppt_y"/>
                                              </p:val>
                                            </p:tav>
                                          </p:tavLst>
                                        </p:anim>
                                      </p:childTnLst>
                                    </p:cTn>
                                  </p:par>
                                  <p:par>
                                    <p:cTn id="13" presetID="22" presetClass="entr" presetSubtype="1" fill="hold" grpId="0" nodeType="withEffect">
                                      <p:stCondLst>
                                        <p:cond delay="250"/>
                                      </p:stCondLst>
                                      <p:childTnLst>
                                        <p:set>
                                          <p:cBhvr>
                                            <p:cTn id="14" dur="1" fill="hold">
                                              <p:stCondLst>
                                                <p:cond delay="0"/>
                                              </p:stCondLst>
                                            </p:cTn>
                                            <p:tgtEl>
                                              <p:spTgt spid="14"/>
                                            </p:tgtEl>
                                            <p:attrNameLst>
                                              <p:attrName>style.visibility</p:attrName>
                                            </p:attrNameLst>
                                          </p:cBhvr>
                                          <p:to>
                                            <p:strVal val="visible"/>
                                          </p:to>
                                        </p:set>
                                        <p:animEffect transition="in" filter="wipe(up)">
                                          <p:cBhvr>
                                            <p:cTn id="15" dur="500"/>
                                            <p:tgtEl>
                                              <p:spTgt spid="14"/>
                                            </p:tgtEl>
                                          </p:cBhvr>
                                        </p:animEffect>
                                      </p:childTnLst>
                                    </p:cTn>
                                  </p:par>
                                </p:childTnLst>
                              </p:cTn>
                            </p:par>
                            <p:par>
                              <p:cTn id="16" fill="hold">
                                <p:stCondLst>
                                  <p:cond delay="2000"/>
                                </p:stCondLst>
                                <p:childTnLst>
                                  <p:par>
                                    <p:cTn id="17" presetID="2" presetClass="entr" presetSubtype="1" fill="hold" nodeType="afterEffect" p14:presetBounceEnd="53000">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14:bounceEnd="53000">
                                          <p:cBhvr additive="base">
                                            <p:cTn id="19" dur="750" fill="hold"/>
                                            <p:tgtEl>
                                              <p:spTgt spid="22"/>
                                            </p:tgtEl>
                                            <p:attrNameLst>
                                              <p:attrName>ppt_x</p:attrName>
                                            </p:attrNameLst>
                                          </p:cBhvr>
                                          <p:tavLst>
                                            <p:tav tm="0">
                                              <p:val>
                                                <p:strVal val="#ppt_x"/>
                                              </p:val>
                                            </p:tav>
                                            <p:tav tm="100000">
                                              <p:val>
                                                <p:strVal val="#ppt_x"/>
                                              </p:val>
                                            </p:tav>
                                          </p:tavLst>
                                        </p:anim>
                                        <p:anim calcmode="lin" valueType="num" p14:bounceEnd="53000">
                                          <p:cBhvr additive="base">
                                            <p:cTn id="20" dur="750" fill="hold"/>
                                            <p:tgtEl>
                                              <p:spTgt spid="22"/>
                                            </p:tgtEl>
                                            <p:attrNameLst>
                                              <p:attrName>ppt_y</p:attrName>
                                            </p:attrNameLst>
                                          </p:cBhvr>
                                          <p:tavLst>
                                            <p:tav tm="0">
                                              <p:val>
                                                <p:strVal val="0-#ppt_h/2"/>
                                              </p:val>
                                            </p:tav>
                                            <p:tav tm="100000">
                                              <p:val>
                                                <p:strVal val="#ppt_y"/>
                                              </p:val>
                                            </p:tav>
                                          </p:tavLst>
                                        </p:anim>
                                      </p:childTnLst>
                                    </p:cTn>
                                  </p:par>
                                  <p:par>
                                    <p:cTn id="21" presetID="22" presetClass="entr" presetSubtype="1" fill="hold" grpId="0" nodeType="withEffect">
                                      <p:stCondLst>
                                        <p:cond delay="250"/>
                                      </p:stCondLst>
                                      <p:childTnLst>
                                        <p:set>
                                          <p:cBhvr>
                                            <p:cTn id="22" dur="1" fill="hold">
                                              <p:stCondLst>
                                                <p:cond delay="0"/>
                                              </p:stCondLst>
                                            </p:cTn>
                                            <p:tgtEl>
                                              <p:spTgt spid="15"/>
                                            </p:tgtEl>
                                            <p:attrNameLst>
                                              <p:attrName>style.visibility</p:attrName>
                                            </p:attrNameLst>
                                          </p:cBhvr>
                                          <p:to>
                                            <p:strVal val="visible"/>
                                          </p:to>
                                        </p:set>
                                        <p:animEffect transition="in" filter="wipe(up)">
                                          <p:cBhvr>
                                            <p:cTn id="23" dur="500"/>
                                            <p:tgtEl>
                                              <p:spTgt spid="15"/>
                                            </p:tgtEl>
                                          </p:cBhvr>
                                        </p:animEffect>
                                      </p:childTnLst>
                                    </p:cTn>
                                  </p:par>
                                </p:childTnLst>
                              </p:cTn>
                            </p:par>
                            <p:par>
                              <p:cTn id="24" fill="hold">
                                <p:stCondLst>
                                  <p:cond delay="3000"/>
                                </p:stCondLst>
                                <p:childTnLst>
                                  <p:par>
                                    <p:cTn id="25" presetID="2" presetClass="entr" presetSubtype="1" fill="hold" nodeType="afterEffect" p14:presetBounceEnd="53000">
                                      <p:stCondLst>
                                        <p:cond delay="0"/>
                                      </p:stCondLst>
                                      <p:childTnLst>
                                        <p:set>
                                          <p:cBhvr>
                                            <p:cTn id="26" dur="1" fill="hold">
                                              <p:stCondLst>
                                                <p:cond delay="0"/>
                                              </p:stCondLst>
                                            </p:cTn>
                                            <p:tgtEl>
                                              <p:spTgt spid="25"/>
                                            </p:tgtEl>
                                            <p:attrNameLst>
                                              <p:attrName>style.visibility</p:attrName>
                                            </p:attrNameLst>
                                          </p:cBhvr>
                                          <p:to>
                                            <p:strVal val="visible"/>
                                          </p:to>
                                        </p:set>
                                        <p:anim calcmode="lin" valueType="num" p14:bounceEnd="53000">
                                          <p:cBhvr additive="base">
                                            <p:cTn id="27" dur="750" fill="hold"/>
                                            <p:tgtEl>
                                              <p:spTgt spid="25"/>
                                            </p:tgtEl>
                                            <p:attrNameLst>
                                              <p:attrName>ppt_x</p:attrName>
                                            </p:attrNameLst>
                                          </p:cBhvr>
                                          <p:tavLst>
                                            <p:tav tm="0">
                                              <p:val>
                                                <p:strVal val="#ppt_x"/>
                                              </p:val>
                                            </p:tav>
                                            <p:tav tm="100000">
                                              <p:val>
                                                <p:strVal val="#ppt_x"/>
                                              </p:val>
                                            </p:tav>
                                          </p:tavLst>
                                        </p:anim>
                                        <p:anim calcmode="lin" valueType="num" p14:bounceEnd="53000">
                                          <p:cBhvr additive="base">
                                            <p:cTn id="28" dur="750" fill="hold"/>
                                            <p:tgtEl>
                                              <p:spTgt spid="25"/>
                                            </p:tgtEl>
                                            <p:attrNameLst>
                                              <p:attrName>ppt_y</p:attrName>
                                            </p:attrNameLst>
                                          </p:cBhvr>
                                          <p:tavLst>
                                            <p:tav tm="0">
                                              <p:val>
                                                <p:strVal val="0-#ppt_h/2"/>
                                              </p:val>
                                            </p:tav>
                                            <p:tav tm="100000">
                                              <p:val>
                                                <p:strVal val="#ppt_y"/>
                                              </p:val>
                                            </p:tav>
                                          </p:tavLst>
                                        </p:anim>
                                      </p:childTnLst>
                                    </p:cTn>
                                  </p:par>
                                  <p:par>
                                    <p:cTn id="29" presetID="22" presetClass="entr" presetSubtype="1" fill="hold" grpId="0" nodeType="withEffect">
                                      <p:stCondLst>
                                        <p:cond delay="250"/>
                                      </p:stCondLst>
                                      <p:childTnLst>
                                        <p:set>
                                          <p:cBhvr>
                                            <p:cTn id="30" dur="1" fill="hold">
                                              <p:stCondLst>
                                                <p:cond delay="0"/>
                                              </p:stCondLst>
                                            </p:cTn>
                                            <p:tgtEl>
                                              <p:spTgt spid="16"/>
                                            </p:tgtEl>
                                            <p:attrNameLst>
                                              <p:attrName>style.visibility</p:attrName>
                                            </p:attrNameLst>
                                          </p:cBhvr>
                                          <p:to>
                                            <p:strVal val="visible"/>
                                          </p:to>
                                        </p:set>
                                        <p:animEffect transition="in" filter="wipe(up)">
                                          <p:cBhvr>
                                            <p:cTn id="31" dur="500"/>
                                            <p:tgtEl>
                                              <p:spTgt spid="16"/>
                                            </p:tgtEl>
                                          </p:cBhvr>
                                        </p:animEffect>
                                      </p:childTnLst>
                                    </p:cTn>
                                  </p:par>
                                </p:childTnLst>
                              </p:cTn>
                            </p:par>
                            <p:par>
                              <p:cTn id="32" fill="hold">
                                <p:stCondLst>
                                  <p:cond delay="4000"/>
                                </p:stCondLst>
                                <p:childTnLst>
                                  <p:par>
                                    <p:cTn id="33" presetID="2" presetClass="entr" presetSubtype="1" fill="hold" nodeType="afterEffect" p14:presetBounceEnd="53000">
                                      <p:stCondLst>
                                        <p:cond delay="0"/>
                                      </p:stCondLst>
                                      <p:childTnLst>
                                        <p:set>
                                          <p:cBhvr>
                                            <p:cTn id="34" dur="1" fill="hold">
                                              <p:stCondLst>
                                                <p:cond delay="0"/>
                                              </p:stCondLst>
                                            </p:cTn>
                                            <p:tgtEl>
                                              <p:spTgt spid="31"/>
                                            </p:tgtEl>
                                            <p:attrNameLst>
                                              <p:attrName>style.visibility</p:attrName>
                                            </p:attrNameLst>
                                          </p:cBhvr>
                                          <p:to>
                                            <p:strVal val="visible"/>
                                          </p:to>
                                        </p:set>
                                        <p:anim calcmode="lin" valueType="num" p14:bounceEnd="53000">
                                          <p:cBhvr additive="base">
                                            <p:cTn id="35" dur="750" fill="hold"/>
                                            <p:tgtEl>
                                              <p:spTgt spid="31"/>
                                            </p:tgtEl>
                                            <p:attrNameLst>
                                              <p:attrName>ppt_x</p:attrName>
                                            </p:attrNameLst>
                                          </p:cBhvr>
                                          <p:tavLst>
                                            <p:tav tm="0">
                                              <p:val>
                                                <p:strVal val="#ppt_x"/>
                                              </p:val>
                                            </p:tav>
                                            <p:tav tm="100000">
                                              <p:val>
                                                <p:strVal val="#ppt_x"/>
                                              </p:val>
                                            </p:tav>
                                          </p:tavLst>
                                        </p:anim>
                                        <p:anim calcmode="lin" valueType="num" p14:bounceEnd="53000">
                                          <p:cBhvr additive="base">
                                            <p:cTn id="36" dur="750" fill="hold"/>
                                            <p:tgtEl>
                                              <p:spTgt spid="31"/>
                                            </p:tgtEl>
                                            <p:attrNameLst>
                                              <p:attrName>ppt_y</p:attrName>
                                            </p:attrNameLst>
                                          </p:cBhvr>
                                          <p:tavLst>
                                            <p:tav tm="0">
                                              <p:val>
                                                <p:strVal val="0-#ppt_h/2"/>
                                              </p:val>
                                            </p:tav>
                                            <p:tav tm="100000">
                                              <p:val>
                                                <p:strVal val="#ppt_y"/>
                                              </p:val>
                                            </p:tav>
                                          </p:tavLst>
                                        </p:anim>
                                      </p:childTnLst>
                                    </p:cTn>
                                  </p:par>
                                  <p:par>
                                    <p:cTn id="37" presetID="22" presetClass="entr" presetSubtype="1" fill="hold" grpId="0" nodeType="withEffect">
                                      <p:stCondLst>
                                        <p:cond delay="250"/>
                                      </p:stCondLst>
                                      <p:childTnLst>
                                        <p:set>
                                          <p:cBhvr>
                                            <p:cTn id="38" dur="1" fill="hold">
                                              <p:stCondLst>
                                                <p:cond delay="0"/>
                                              </p:stCondLst>
                                            </p:cTn>
                                            <p:tgtEl>
                                              <p:spTgt spid="17"/>
                                            </p:tgtEl>
                                            <p:attrNameLst>
                                              <p:attrName>style.visibility</p:attrName>
                                            </p:attrNameLst>
                                          </p:cBhvr>
                                          <p:to>
                                            <p:strVal val="visible"/>
                                          </p:to>
                                        </p:set>
                                        <p:animEffect transition="in" filter="wipe(up)">
                                          <p:cBhvr>
                                            <p:cTn id="39" dur="500"/>
                                            <p:tgtEl>
                                              <p:spTgt spid="17"/>
                                            </p:tgtEl>
                                          </p:cBhvr>
                                        </p:animEffect>
                                      </p:childTnLst>
                                    </p:cTn>
                                  </p:par>
                                </p:childTnLst>
                              </p:cTn>
                            </p:par>
                            <p:par>
                              <p:cTn id="40" fill="hold">
                                <p:stCondLst>
                                  <p:cond delay="5000"/>
                                </p:stCondLst>
                                <p:childTnLst>
                                  <p:par>
                                    <p:cTn id="41" presetID="2" presetClass="entr" presetSubtype="1" fill="hold" nodeType="afterEffect" p14:presetBounceEnd="53000">
                                      <p:stCondLst>
                                        <p:cond delay="0"/>
                                      </p:stCondLst>
                                      <p:childTnLst>
                                        <p:set>
                                          <p:cBhvr>
                                            <p:cTn id="42" dur="1" fill="hold">
                                              <p:stCondLst>
                                                <p:cond delay="0"/>
                                              </p:stCondLst>
                                            </p:cTn>
                                            <p:tgtEl>
                                              <p:spTgt spid="34"/>
                                            </p:tgtEl>
                                            <p:attrNameLst>
                                              <p:attrName>style.visibility</p:attrName>
                                            </p:attrNameLst>
                                          </p:cBhvr>
                                          <p:to>
                                            <p:strVal val="visible"/>
                                          </p:to>
                                        </p:set>
                                        <p:anim calcmode="lin" valueType="num" p14:bounceEnd="53000">
                                          <p:cBhvr additive="base">
                                            <p:cTn id="43" dur="750" fill="hold"/>
                                            <p:tgtEl>
                                              <p:spTgt spid="34"/>
                                            </p:tgtEl>
                                            <p:attrNameLst>
                                              <p:attrName>ppt_x</p:attrName>
                                            </p:attrNameLst>
                                          </p:cBhvr>
                                          <p:tavLst>
                                            <p:tav tm="0">
                                              <p:val>
                                                <p:strVal val="#ppt_x"/>
                                              </p:val>
                                            </p:tav>
                                            <p:tav tm="100000">
                                              <p:val>
                                                <p:strVal val="#ppt_x"/>
                                              </p:val>
                                            </p:tav>
                                          </p:tavLst>
                                        </p:anim>
                                        <p:anim calcmode="lin" valueType="num" p14:bounceEnd="53000">
                                          <p:cBhvr additive="base">
                                            <p:cTn id="44" dur="750" fill="hold"/>
                                            <p:tgtEl>
                                              <p:spTgt spid="34"/>
                                            </p:tgtEl>
                                            <p:attrNameLst>
                                              <p:attrName>ppt_y</p:attrName>
                                            </p:attrNameLst>
                                          </p:cBhvr>
                                          <p:tavLst>
                                            <p:tav tm="0">
                                              <p:val>
                                                <p:strVal val="0-#ppt_h/2"/>
                                              </p:val>
                                            </p:tav>
                                            <p:tav tm="100000">
                                              <p:val>
                                                <p:strVal val="#ppt_y"/>
                                              </p:val>
                                            </p:tav>
                                          </p:tavLst>
                                        </p:anim>
                                      </p:childTnLst>
                                    </p:cTn>
                                  </p:par>
                                  <p:par>
                                    <p:cTn id="45" presetID="22" presetClass="entr" presetSubtype="1" fill="hold" grpId="0" nodeType="withEffect">
                                      <p:stCondLst>
                                        <p:cond delay="250"/>
                                      </p:stCondLst>
                                      <p:childTnLst>
                                        <p:set>
                                          <p:cBhvr>
                                            <p:cTn id="46" dur="1" fill="hold">
                                              <p:stCondLst>
                                                <p:cond delay="0"/>
                                              </p:stCondLst>
                                            </p:cTn>
                                            <p:tgtEl>
                                              <p:spTgt spid="18"/>
                                            </p:tgtEl>
                                            <p:attrNameLst>
                                              <p:attrName>style.visibility</p:attrName>
                                            </p:attrNameLst>
                                          </p:cBhvr>
                                          <p:to>
                                            <p:strVal val="visible"/>
                                          </p:to>
                                        </p:set>
                                        <p:animEffect transition="in" filter="wipe(up)">
                                          <p:cBhvr>
                                            <p:cTn id="4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p:bldP spid="15" grpId="0"/>
          <p:bldP spid="16" grpId="0"/>
          <p:bldP spid="17" grpId="0"/>
          <p:bldP spid="18"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 presetClass="entr" presetSubtype="1"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750" fill="hold"/>
                                            <p:tgtEl>
                                              <p:spTgt spid="19"/>
                                            </p:tgtEl>
                                            <p:attrNameLst>
                                              <p:attrName>ppt_x</p:attrName>
                                            </p:attrNameLst>
                                          </p:cBhvr>
                                          <p:tavLst>
                                            <p:tav tm="0">
                                              <p:val>
                                                <p:strVal val="#ppt_x"/>
                                              </p:val>
                                            </p:tav>
                                            <p:tav tm="100000">
                                              <p:val>
                                                <p:strVal val="#ppt_x"/>
                                              </p:val>
                                            </p:tav>
                                          </p:tavLst>
                                        </p:anim>
                                        <p:anim calcmode="lin" valueType="num">
                                          <p:cBhvr additive="base">
                                            <p:cTn id="12" dur="750" fill="hold"/>
                                            <p:tgtEl>
                                              <p:spTgt spid="19"/>
                                            </p:tgtEl>
                                            <p:attrNameLst>
                                              <p:attrName>ppt_y</p:attrName>
                                            </p:attrNameLst>
                                          </p:cBhvr>
                                          <p:tavLst>
                                            <p:tav tm="0">
                                              <p:val>
                                                <p:strVal val="0-#ppt_h/2"/>
                                              </p:val>
                                            </p:tav>
                                            <p:tav tm="100000">
                                              <p:val>
                                                <p:strVal val="#ppt_y"/>
                                              </p:val>
                                            </p:tav>
                                          </p:tavLst>
                                        </p:anim>
                                      </p:childTnLst>
                                    </p:cTn>
                                  </p:par>
                                  <p:par>
                                    <p:cTn id="13" presetID="22" presetClass="entr" presetSubtype="1" fill="hold" grpId="0" nodeType="withEffect">
                                      <p:stCondLst>
                                        <p:cond delay="250"/>
                                      </p:stCondLst>
                                      <p:childTnLst>
                                        <p:set>
                                          <p:cBhvr>
                                            <p:cTn id="14" dur="1" fill="hold">
                                              <p:stCondLst>
                                                <p:cond delay="0"/>
                                              </p:stCondLst>
                                            </p:cTn>
                                            <p:tgtEl>
                                              <p:spTgt spid="14"/>
                                            </p:tgtEl>
                                            <p:attrNameLst>
                                              <p:attrName>style.visibility</p:attrName>
                                            </p:attrNameLst>
                                          </p:cBhvr>
                                          <p:to>
                                            <p:strVal val="visible"/>
                                          </p:to>
                                        </p:set>
                                        <p:animEffect transition="in" filter="wipe(up)">
                                          <p:cBhvr>
                                            <p:cTn id="15" dur="500"/>
                                            <p:tgtEl>
                                              <p:spTgt spid="14"/>
                                            </p:tgtEl>
                                          </p:cBhvr>
                                        </p:animEffect>
                                      </p:childTnLst>
                                    </p:cTn>
                                  </p:par>
                                </p:childTnLst>
                              </p:cTn>
                            </p:par>
                            <p:par>
                              <p:cTn id="16" fill="hold">
                                <p:stCondLst>
                                  <p:cond delay="2000"/>
                                </p:stCondLst>
                                <p:childTnLst>
                                  <p:par>
                                    <p:cTn id="17" presetID="2" presetClass="entr" presetSubtype="1" fill="hold" nodeType="after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750" fill="hold"/>
                                            <p:tgtEl>
                                              <p:spTgt spid="22"/>
                                            </p:tgtEl>
                                            <p:attrNameLst>
                                              <p:attrName>ppt_x</p:attrName>
                                            </p:attrNameLst>
                                          </p:cBhvr>
                                          <p:tavLst>
                                            <p:tav tm="0">
                                              <p:val>
                                                <p:strVal val="#ppt_x"/>
                                              </p:val>
                                            </p:tav>
                                            <p:tav tm="100000">
                                              <p:val>
                                                <p:strVal val="#ppt_x"/>
                                              </p:val>
                                            </p:tav>
                                          </p:tavLst>
                                        </p:anim>
                                        <p:anim calcmode="lin" valueType="num">
                                          <p:cBhvr additive="base">
                                            <p:cTn id="20" dur="750" fill="hold"/>
                                            <p:tgtEl>
                                              <p:spTgt spid="22"/>
                                            </p:tgtEl>
                                            <p:attrNameLst>
                                              <p:attrName>ppt_y</p:attrName>
                                            </p:attrNameLst>
                                          </p:cBhvr>
                                          <p:tavLst>
                                            <p:tav tm="0">
                                              <p:val>
                                                <p:strVal val="0-#ppt_h/2"/>
                                              </p:val>
                                            </p:tav>
                                            <p:tav tm="100000">
                                              <p:val>
                                                <p:strVal val="#ppt_y"/>
                                              </p:val>
                                            </p:tav>
                                          </p:tavLst>
                                        </p:anim>
                                      </p:childTnLst>
                                    </p:cTn>
                                  </p:par>
                                  <p:par>
                                    <p:cTn id="21" presetID="22" presetClass="entr" presetSubtype="1" fill="hold" grpId="0" nodeType="withEffect">
                                      <p:stCondLst>
                                        <p:cond delay="250"/>
                                      </p:stCondLst>
                                      <p:childTnLst>
                                        <p:set>
                                          <p:cBhvr>
                                            <p:cTn id="22" dur="1" fill="hold">
                                              <p:stCondLst>
                                                <p:cond delay="0"/>
                                              </p:stCondLst>
                                            </p:cTn>
                                            <p:tgtEl>
                                              <p:spTgt spid="15"/>
                                            </p:tgtEl>
                                            <p:attrNameLst>
                                              <p:attrName>style.visibility</p:attrName>
                                            </p:attrNameLst>
                                          </p:cBhvr>
                                          <p:to>
                                            <p:strVal val="visible"/>
                                          </p:to>
                                        </p:set>
                                        <p:animEffect transition="in" filter="wipe(up)">
                                          <p:cBhvr>
                                            <p:cTn id="23" dur="500"/>
                                            <p:tgtEl>
                                              <p:spTgt spid="15"/>
                                            </p:tgtEl>
                                          </p:cBhvr>
                                        </p:animEffect>
                                      </p:childTnLst>
                                    </p:cTn>
                                  </p:par>
                                </p:childTnLst>
                              </p:cTn>
                            </p:par>
                            <p:par>
                              <p:cTn id="24" fill="hold">
                                <p:stCondLst>
                                  <p:cond delay="3000"/>
                                </p:stCondLst>
                                <p:childTnLst>
                                  <p:par>
                                    <p:cTn id="25" presetID="2" presetClass="entr" presetSubtype="1"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 calcmode="lin" valueType="num">
                                          <p:cBhvr additive="base">
                                            <p:cTn id="27" dur="750" fill="hold"/>
                                            <p:tgtEl>
                                              <p:spTgt spid="25"/>
                                            </p:tgtEl>
                                            <p:attrNameLst>
                                              <p:attrName>ppt_x</p:attrName>
                                            </p:attrNameLst>
                                          </p:cBhvr>
                                          <p:tavLst>
                                            <p:tav tm="0">
                                              <p:val>
                                                <p:strVal val="#ppt_x"/>
                                              </p:val>
                                            </p:tav>
                                            <p:tav tm="100000">
                                              <p:val>
                                                <p:strVal val="#ppt_x"/>
                                              </p:val>
                                            </p:tav>
                                          </p:tavLst>
                                        </p:anim>
                                        <p:anim calcmode="lin" valueType="num">
                                          <p:cBhvr additive="base">
                                            <p:cTn id="28" dur="750" fill="hold"/>
                                            <p:tgtEl>
                                              <p:spTgt spid="25"/>
                                            </p:tgtEl>
                                            <p:attrNameLst>
                                              <p:attrName>ppt_y</p:attrName>
                                            </p:attrNameLst>
                                          </p:cBhvr>
                                          <p:tavLst>
                                            <p:tav tm="0">
                                              <p:val>
                                                <p:strVal val="0-#ppt_h/2"/>
                                              </p:val>
                                            </p:tav>
                                            <p:tav tm="100000">
                                              <p:val>
                                                <p:strVal val="#ppt_y"/>
                                              </p:val>
                                            </p:tav>
                                          </p:tavLst>
                                        </p:anim>
                                      </p:childTnLst>
                                    </p:cTn>
                                  </p:par>
                                  <p:par>
                                    <p:cTn id="29" presetID="22" presetClass="entr" presetSubtype="1" fill="hold" grpId="0" nodeType="withEffect">
                                      <p:stCondLst>
                                        <p:cond delay="250"/>
                                      </p:stCondLst>
                                      <p:childTnLst>
                                        <p:set>
                                          <p:cBhvr>
                                            <p:cTn id="30" dur="1" fill="hold">
                                              <p:stCondLst>
                                                <p:cond delay="0"/>
                                              </p:stCondLst>
                                            </p:cTn>
                                            <p:tgtEl>
                                              <p:spTgt spid="16"/>
                                            </p:tgtEl>
                                            <p:attrNameLst>
                                              <p:attrName>style.visibility</p:attrName>
                                            </p:attrNameLst>
                                          </p:cBhvr>
                                          <p:to>
                                            <p:strVal val="visible"/>
                                          </p:to>
                                        </p:set>
                                        <p:animEffect transition="in" filter="wipe(up)">
                                          <p:cBhvr>
                                            <p:cTn id="31" dur="500"/>
                                            <p:tgtEl>
                                              <p:spTgt spid="16"/>
                                            </p:tgtEl>
                                          </p:cBhvr>
                                        </p:animEffect>
                                      </p:childTnLst>
                                    </p:cTn>
                                  </p:par>
                                </p:childTnLst>
                              </p:cTn>
                            </p:par>
                            <p:par>
                              <p:cTn id="32" fill="hold">
                                <p:stCondLst>
                                  <p:cond delay="4000"/>
                                </p:stCondLst>
                                <p:childTnLst>
                                  <p:par>
                                    <p:cTn id="33" presetID="2" presetClass="entr" presetSubtype="1" fill="hold" nodeType="afterEffect">
                                      <p:stCondLst>
                                        <p:cond delay="0"/>
                                      </p:stCondLst>
                                      <p:childTnLst>
                                        <p:set>
                                          <p:cBhvr>
                                            <p:cTn id="34" dur="1" fill="hold">
                                              <p:stCondLst>
                                                <p:cond delay="0"/>
                                              </p:stCondLst>
                                            </p:cTn>
                                            <p:tgtEl>
                                              <p:spTgt spid="31"/>
                                            </p:tgtEl>
                                            <p:attrNameLst>
                                              <p:attrName>style.visibility</p:attrName>
                                            </p:attrNameLst>
                                          </p:cBhvr>
                                          <p:to>
                                            <p:strVal val="visible"/>
                                          </p:to>
                                        </p:set>
                                        <p:anim calcmode="lin" valueType="num">
                                          <p:cBhvr additive="base">
                                            <p:cTn id="35" dur="750" fill="hold"/>
                                            <p:tgtEl>
                                              <p:spTgt spid="31"/>
                                            </p:tgtEl>
                                            <p:attrNameLst>
                                              <p:attrName>ppt_x</p:attrName>
                                            </p:attrNameLst>
                                          </p:cBhvr>
                                          <p:tavLst>
                                            <p:tav tm="0">
                                              <p:val>
                                                <p:strVal val="#ppt_x"/>
                                              </p:val>
                                            </p:tav>
                                            <p:tav tm="100000">
                                              <p:val>
                                                <p:strVal val="#ppt_x"/>
                                              </p:val>
                                            </p:tav>
                                          </p:tavLst>
                                        </p:anim>
                                        <p:anim calcmode="lin" valueType="num">
                                          <p:cBhvr additive="base">
                                            <p:cTn id="36" dur="750" fill="hold"/>
                                            <p:tgtEl>
                                              <p:spTgt spid="31"/>
                                            </p:tgtEl>
                                            <p:attrNameLst>
                                              <p:attrName>ppt_y</p:attrName>
                                            </p:attrNameLst>
                                          </p:cBhvr>
                                          <p:tavLst>
                                            <p:tav tm="0">
                                              <p:val>
                                                <p:strVal val="0-#ppt_h/2"/>
                                              </p:val>
                                            </p:tav>
                                            <p:tav tm="100000">
                                              <p:val>
                                                <p:strVal val="#ppt_y"/>
                                              </p:val>
                                            </p:tav>
                                          </p:tavLst>
                                        </p:anim>
                                      </p:childTnLst>
                                    </p:cTn>
                                  </p:par>
                                  <p:par>
                                    <p:cTn id="37" presetID="22" presetClass="entr" presetSubtype="1" fill="hold" grpId="0" nodeType="withEffect">
                                      <p:stCondLst>
                                        <p:cond delay="250"/>
                                      </p:stCondLst>
                                      <p:childTnLst>
                                        <p:set>
                                          <p:cBhvr>
                                            <p:cTn id="38" dur="1" fill="hold">
                                              <p:stCondLst>
                                                <p:cond delay="0"/>
                                              </p:stCondLst>
                                            </p:cTn>
                                            <p:tgtEl>
                                              <p:spTgt spid="17"/>
                                            </p:tgtEl>
                                            <p:attrNameLst>
                                              <p:attrName>style.visibility</p:attrName>
                                            </p:attrNameLst>
                                          </p:cBhvr>
                                          <p:to>
                                            <p:strVal val="visible"/>
                                          </p:to>
                                        </p:set>
                                        <p:animEffect transition="in" filter="wipe(up)">
                                          <p:cBhvr>
                                            <p:cTn id="39" dur="500"/>
                                            <p:tgtEl>
                                              <p:spTgt spid="17"/>
                                            </p:tgtEl>
                                          </p:cBhvr>
                                        </p:animEffect>
                                      </p:childTnLst>
                                    </p:cTn>
                                  </p:par>
                                </p:childTnLst>
                              </p:cTn>
                            </p:par>
                            <p:par>
                              <p:cTn id="40" fill="hold">
                                <p:stCondLst>
                                  <p:cond delay="5000"/>
                                </p:stCondLst>
                                <p:childTnLst>
                                  <p:par>
                                    <p:cTn id="41" presetID="2" presetClass="entr" presetSubtype="1" fill="hold" nodeType="afterEffect">
                                      <p:stCondLst>
                                        <p:cond delay="0"/>
                                      </p:stCondLst>
                                      <p:childTnLst>
                                        <p:set>
                                          <p:cBhvr>
                                            <p:cTn id="42" dur="1" fill="hold">
                                              <p:stCondLst>
                                                <p:cond delay="0"/>
                                              </p:stCondLst>
                                            </p:cTn>
                                            <p:tgtEl>
                                              <p:spTgt spid="34"/>
                                            </p:tgtEl>
                                            <p:attrNameLst>
                                              <p:attrName>style.visibility</p:attrName>
                                            </p:attrNameLst>
                                          </p:cBhvr>
                                          <p:to>
                                            <p:strVal val="visible"/>
                                          </p:to>
                                        </p:set>
                                        <p:anim calcmode="lin" valueType="num">
                                          <p:cBhvr additive="base">
                                            <p:cTn id="43" dur="750" fill="hold"/>
                                            <p:tgtEl>
                                              <p:spTgt spid="34"/>
                                            </p:tgtEl>
                                            <p:attrNameLst>
                                              <p:attrName>ppt_x</p:attrName>
                                            </p:attrNameLst>
                                          </p:cBhvr>
                                          <p:tavLst>
                                            <p:tav tm="0">
                                              <p:val>
                                                <p:strVal val="#ppt_x"/>
                                              </p:val>
                                            </p:tav>
                                            <p:tav tm="100000">
                                              <p:val>
                                                <p:strVal val="#ppt_x"/>
                                              </p:val>
                                            </p:tav>
                                          </p:tavLst>
                                        </p:anim>
                                        <p:anim calcmode="lin" valueType="num">
                                          <p:cBhvr additive="base">
                                            <p:cTn id="44" dur="750" fill="hold"/>
                                            <p:tgtEl>
                                              <p:spTgt spid="34"/>
                                            </p:tgtEl>
                                            <p:attrNameLst>
                                              <p:attrName>ppt_y</p:attrName>
                                            </p:attrNameLst>
                                          </p:cBhvr>
                                          <p:tavLst>
                                            <p:tav tm="0">
                                              <p:val>
                                                <p:strVal val="0-#ppt_h/2"/>
                                              </p:val>
                                            </p:tav>
                                            <p:tav tm="100000">
                                              <p:val>
                                                <p:strVal val="#ppt_y"/>
                                              </p:val>
                                            </p:tav>
                                          </p:tavLst>
                                        </p:anim>
                                      </p:childTnLst>
                                    </p:cTn>
                                  </p:par>
                                  <p:par>
                                    <p:cTn id="45" presetID="22" presetClass="entr" presetSubtype="1" fill="hold" grpId="0" nodeType="withEffect">
                                      <p:stCondLst>
                                        <p:cond delay="250"/>
                                      </p:stCondLst>
                                      <p:childTnLst>
                                        <p:set>
                                          <p:cBhvr>
                                            <p:cTn id="46" dur="1" fill="hold">
                                              <p:stCondLst>
                                                <p:cond delay="0"/>
                                              </p:stCondLst>
                                            </p:cTn>
                                            <p:tgtEl>
                                              <p:spTgt spid="18"/>
                                            </p:tgtEl>
                                            <p:attrNameLst>
                                              <p:attrName>style.visibility</p:attrName>
                                            </p:attrNameLst>
                                          </p:cBhvr>
                                          <p:to>
                                            <p:strVal val="visible"/>
                                          </p:to>
                                        </p:set>
                                        <p:animEffect transition="in" filter="wipe(up)">
                                          <p:cBhvr>
                                            <p:cTn id="4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p:bldP spid="15" grpId="0"/>
          <p:bldP spid="16" grpId="0"/>
          <p:bldP spid="17" grpId="0"/>
          <p:bldP spid="18" grpId="0"/>
        </p:bldLst>
      </p:timing>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矩形 15"/>
          <p:cNvSpPr/>
          <p:nvPr/>
        </p:nvSpPr>
        <p:spPr>
          <a:xfrm>
            <a:off x="943278" y="5141521"/>
            <a:ext cx="2268149" cy="695131"/>
          </a:xfrm>
          <a:custGeom>
            <a:avLst/>
            <a:gdLst>
              <a:gd name="connsiteX0" fmla="*/ 0 w 1332964"/>
              <a:gd name="connsiteY0" fmla="*/ 0 h 319087"/>
              <a:gd name="connsiteX1" fmla="*/ 1332964 w 1332964"/>
              <a:gd name="connsiteY1" fmla="*/ 0 h 319087"/>
              <a:gd name="connsiteX2" fmla="*/ 1332964 w 1332964"/>
              <a:gd name="connsiteY2" fmla="*/ 319087 h 319087"/>
              <a:gd name="connsiteX3" fmla="*/ 0 w 1332964"/>
              <a:gd name="connsiteY3" fmla="*/ 319087 h 319087"/>
              <a:gd name="connsiteX4" fmla="*/ 0 w 1332964"/>
              <a:gd name="connsiteY4" fmla="*/ 0 h 319087"/>
              <a:gd name="connsiteX0-1" fmla="*/ 0 w 1332964"/>
              <a:gd name="connsiteY0-2" fmla="*/ 0 h 319087"/>
              <a:gd name="connsiteX1-3" fmla="*/ 658064 w 1332964"/>
              <a:gd name="connsiteY1-4" fmla="*/ 0 h 319087"/>
              <a:gd name="connsiteX2-5" fmla="*/ 1332964 w 1332964"/>
              <a:gd name="connsiteY2-6" fmla="*/ 0 h 319087"/>
              <a:gd name="connsiteX3-7" fmla="*/ 1332964 w 1332964"/>
              <a:gd name="connsiteY3-8" fmla="*/ 319087 h 319087"/>
              <a:gd name="connsiteX4-9" fmla="*/ 0 w 1332964"/>
              <a:gd name="connsiteY4-10" fmla="*/ 319087 h 319087"/>
              <a:gd name="connsiteX5" fmla="*/ 0 w 1332964"/>
              <a:gd name="connsiteY5" fmla="*/ 0 h 319087"/>
              <a:gd name="connsiteX0-11" fmla="*/ 0 w 1332964"/>
              <a:gd name="connsiteY0-12" fmla="*/ 130969 h 450056"/>
              <a:gd name="connsiteX1-13" fmla="*/ 655683 w 1332964"/>
              <a:gd name="connsiteY1-14" fmla="*/ 0 h 450056"/>
              <a:gd name="connsiteX2-15" fmla="*/ 1332964 w 1332964"/>
              <a:gd name="connsiteY2-16" fmla="*/ 130969 h 450056"/>
              <a:gd name="connsiteX3-17" fmla="*/ 1332964 w 1332964"/>
              <a:gd name="connsiteY3-18" fmla="*/ 450056 h 450056"/>
              <a:gd name="connsiteX4-19" fmla="*/ 0 w 1332964"/>
              <a:gd name="connsiteY4-20" fmla="*/ 450056 h 450056"/>
              <a:gd name="connsiteX5-21" fmla="*/ 0 w 1332964"/>
              <a:gd name="connsiteY5-22" fmla="*/ 130969 h 450056"/>
              <a:gd name="connsiteX0-23" fmla="*/ 0 w 1332964"/>
              <a:gd name="connsiteY0-24" fmla="*/ 130969 h 450056"/>
              <a:gd name="connsiteX1-25" fmla="*/ 655683 w 1332964"/>
              <a:gd name="connsiteY1-26" fmla="*/ 0 h 450056"/>
              <a:gd name="connsiteX2-27" fmla="*/ 1332964 w 1332964"/>
              <a:gd name="connsiteY2-28" fmla="*/ 130969 h 450056"/>
              <a:gd name="connsiteX3-29" fmla="*/ 1332964 w 1332964"/>
              <a:gd name="connsiteY3-30" fmla="*/ 450056 h 450056"/>
              <a:gd name="connsiteX4-31" fmla="*/ 0 w 1332964"/>
              <a:gd name="connsiteY4-32" fmla="*/ 450056 h 450056"/>
              <a:gd name="connsiteX5-33" fmla="*/ 0 w 1332964"/>
              <a:gd name="connsiteY5-34" fmla="*/ 130969 h 450056"/>
              <a:gd name="connsiteX0-35" fmla="*/ 0 w 1332964"/>
              <a:gd name="connsiteY0-36" fmla="*/ 217876 h 536963"/>
              <a:gd name="connsiteX1-37" fmla="*/ 655683 w 1332964"/>
              <a:gd name="connsiteY1-38" fmla="*/ 0 h 536963"/>
              <a:gd name="connsiteX2-39" fmla="*/ 1332964 w 1332964"/>
              <a:gd name="connsiteY2-40" fmla="*/ 217876 h 536963"/>
              <a:gd name="connsiteX3-41" fmla="*/ 1332964 w 1332964"/>
              <a:gd name="connsiteY3-42" fmla="*/ 536963 h 536963"/>
              <a:gd name="connsiteX4-43" fmla="*/ 0 w 1332964"/>
              <a:gd name="connsiteY4-44" fmla="*/ 536963 h 536963"/>
              <a:gd name="connsiteX5-45" fmla="*/ 0 w 1332964"/>
              <a:gd name="connsiteY5-46" fmla="*/ 217876 h 536963"/>
              <a:gd name="connsiteX0-47" fmla="*/ 0 w 1332964"/>
              <a:gd name="connsiteY0-48" fmla="*/ 217876 h 536963"/>
              <a:gd name="connsiteX1-49" fmla="*/ 655683 w 1332964"/>
              <a:gd name="connsiteY1-50" fmla="*/ 0 h 536963"/>
              <a:gd name="connsiteX2-51" fmla="*/ 1332964 w 1332964"/>
              <a:gd name="connsiteY2-52" fmla="*/ 217876 h 536963"/>
              <a:gd name="connsiteX3-53" fmla="*/ 1332964 w 1332964"/>
              <a:gd name="connsiteY3-54" fmla="*/ 536963 h 536963"/>
              <a:gd name="connsiteX4-55" fmla="*/ 0 w 1332964"/>
              <a:gd name="connsiteY4-56" fmla="*/ 536963 h 536963"/>
              <a:gd name="connsiteX5-57" fmla="*/ 0 w 1332964"/>
              <a:gd name="connsiteY5-58" fmla="*/ 217876 h 536963"/>
              <a:gd name="connsiteX0-59" fmla="*/ 0 w 1332964"/>
              <a:gd name="connsiteY0-60" fmla="*/ 217876 h 536963"/>
              <a:gd name="connsiteX1-61" fmla="*/ 655683 w 1332964"/>
              <a:gd name="connsiteY1-62" fmla="*/ 0 h 536963"/>
              <a:gd name="connsiteX2-63" fmla="*/ 1332964 w 1332964"/>
              <a:gd name="connsiteY2-64" fmla="*/ 217876 h 536963"/>
              <a:gd name="connsiteX3-65" fmla="*/ 1332964 w 1332964"/>
              <a:gd name="connsiteY3-66" fmla="*/ 536963 h 536963"/>
              <a:gd name="connsiteX4-67" fmla="*/ 0 w 1332964"/>
              <a:gd name="connsiteY4-68" fmla="*/ 536963 h 536963"/>
              <a:gd name="connsiteX5-69" fmla="*/ 0 w 1332964"/>
              <a:gd name="connsiteY5-70" fmla="*/ 217876 h 536963"/>
              <a:gd name="connsiteX0-71" fmla="*/ 99255 w 1432219"/>
              <a:gd name="connsiteY0-72" fmla="*/ 217876 h 536963"/>
              <a:gd name="connsiteX1-73" fmla="*/ 754938 w 1432219"/>
              <a:gd name="connsiteY1-74" fmla="*/ 0 h 536963"/>
              <a:gd name="connsiteX2-75" fmla="*/ 1432219 w 1432219"/>
              <a:gd name="connsiteY2-76" fmla="*/ 217876 h 536963"/>
              <a:gd name="connsiteX3-77" fmla="*/ 1432219 w 1432219"/>
              <a:gd name="connsiteY3-78" fmla="*/ 536963 h 536963"/>
              <a:gd name="connsiteX4-79" fmla="*/ 99255 w 1432219"/>
              <a:gd name="connsiteY4-80" fmla="*/ 536963 h 536963"/>
              <a:gd name="connsiteX5-81" fmla="*/ 99255 w 1432219"/>
              <a:gd name="connsiteY5-82" fmla="*/ 217876 h 536963"/>
              <a:gd name="connsiteX0-83" fmla="*/ 99255 w 1538907"/>
              <a:gd name="connsiteY0-84" fmla="*/ 217876 h 536963"/>
              <a:gd name="connsiteX1-85" fmla="*/ 754938 w 1538907"/>
              <a:gd name="connsiteY1-86" fmla="*/ 0 h 536963"/>
              <a:gd name="connsiteX2-87" fmla="*/ 1432219 w 1538907"/>
              <a:gd name="connsiteY2-88" fmla="*/ 217876 h 536963"/>
              <a:gd name="connsiteX3-89" fmla="*/ 1432219 w 1538907"/>
              <a:gd name="connsiteY3-90" fmla="*/ 536963 h 536963"/>
              <a:gd name="connsiteX4-91" fmla="*/ 99255 w 1538907"/>
              <a:gd name="connsiteY4-92" fmla="*/ 536963 h 536963"/>
              <a:gd name="connsiteX5-93" fmla="*/ 99255 w 1538907"/>
              <a:gd name="connsiteY5-94" fmla="*/ 217876 h 536963"/>
              <a:gd name="connsiteX0-95" fmla="*/ 99255 w 1538907"/>
              <a:gd name="connsiteY0-96" fmla="*/ 217876 h 536963"/>
              <a:gd name="connsiteX1-97" fmla="*/ 754938 w 1538907"/>
              <a:gd name="connsiteY1-98" fmla="*/ 0 h 536963"/>
              <a:gd name="connsiteX2-99" fmla="*/ 1432219 w 1538907"/>
              <a:gd name="connsiteY2-100" fmla="*/ 217876 h 536963"/>
              <a:gd name="connsiteX3-101" fmla="*/ 1432219 w 1538907"/>
              <a:gd name="connsiteY3-102" fmla="*/ 536963 h 536963"/>
              <a:gd name="connsiteX4-103" fmla="*/ 99255 w 1538907"/>
              <a:gd name="connsiteY4-104" fmla="*/ 536963 h 536963"/>
              <a:gd name="connsiteX5-105" fmla="*/ 99255 w 1538907"/>
              <a:gd name="connsiteY5-106" fmla="*/ 217876 h 536963"/>
              <a:gd name="connsiteX0-107" fmla="*/ 99255 w 1538907"/>
              <a:gd name="connsiteY0-108" fmla="*/ 217876 h 536963"/>
              <a:gd name="connsiteX1-109" fmla="*/ 754938 w 1538907"/>
              <a:gd name="connsiteY1-110" fmla="*/ 0 h 536963"/>
              <a:gd name="connsiteX2-111" fmla="*/ 1432219 w 1538907"/>
              <a:gd name="connsiteY2-112" fmla="*/ 217876 h 536963"/>
              <a:gd name="connsiteX3-113" fmla="*/ 1432219 w 1538907"/>
              <a:gd name="connsiteY3-114" fmla="*/ 536963 h 536963"/>
              <a:gd name="connsiteX4-115" fmla="*/ 99255 w 1538907"/>
              <a:gd name="connsiteY4-116" fmla="*/ 536963 h 536963"/>
              <a:gd name="connsiteX5-117" fmla="*/ 99255 w 1538907"/>
              <a:gd name="connsiteY5-118" fmla="*/ 217876 h 536963"/>
              <a:gd name="connsiteX0-119" fmla="*/ 99255 w 1538907"/>
              <a:gd name="connsiteY0-120" fmla="*/ 217876 h 536963"/>
              <a:gd name="connsiteX1-121" fmla="*/ 754938 w 1538907"/>
              <a:gd name="connsiteY1-122" fmla="*/ 0 h 536963"/>
              <a:gd name="connsiteX2-123" fmla="*/ 1432219 w 1538907"/>
              <a:gd name="connsiteY2-124" fmla="*/ 217876 h 536963"/>
              <a:gd name="connsiteX3-125" fmla="*/ 1432219 w 1538907"/>
              <a:gd name="connsiteY3-126" fmla="*/ 536963 h 536963"/>
              <a:gd name="connsiteX4-127" fmla="*/ 99255 w 1538907"/>
              <a:gd name="connsiteY4-128" fmla="*/ 536963 h 536963"/>
              <a:gd name="connsiteX5-129" fmla="*/ 99255 w 1538907"/>
              <a:gd name="connsiteY5-130" fmla="*/ 217876 h 536963"/>
              <a:gd name="connsiteX0-131" fmla="*/ 5064 w 1444716"/>
              <a:gd name="connsiteY0-132" fmla="*/ 217876 h 536963"/>
              <a:gd name="connsiteX1-133" fmla="*/ 660747 w 1444716"/>
              <a:gd name="connsiteY1-134" fmla="*/ 0 h 536963"/>
              <a:gd name="connsiteX2-135" fmla="*/ 1338028 w 1444716"/>
              <a:gd name="connsiteY2-136" fmla="*/ 217876 h 536963"/>
              <a:gd name="connsiteX3-137" fmla="*/ 1338028 w 1444716"/>
              <a:gd name="connsiteY3-138" fmla="*/ 536963 h 536963"/>
              <a:gd name="connsiteX4-139" fmla="*/ 5064 w 1444716"/>
              <a:gd name="connsiteY4-140" fmla="*/ 536963 h 536963"/>
              <a:gd name="connsiteX5-141" fmla="*/ 5064 w 1444716"/>
              <a:gd name="connsiteY5-142" fmla="*/ 217876 h 536963"/>
              <a:gd name="connsiteX0-143" fmla="*/ 5064 w 1344174"/>
              <a:gd name="connsiteY0-144" fmla="*/ 217876 h 536963"/>
              <a:gd name="connsiteX1-145" fmla="*/ 660747 w 1344174"/>
              <a:gd name="connsiteY1-146" fmla="*/ 0 h 536963"/>
              <a:gd name="connsiteX2-147" fmla="*/ 1338028 w 1344174"/>
              <a:gd name="connsiteY2-148" fmla="*/ 217876 h 536963"/>
              <a:gd name="connsiteX3-149" fmla="*/ 1338028 w 1344174"/>
              <a:gd name="connsiteY3-150" fmla="*/ 536963 h 536963"/>
              <a:gd name="connsiteX4-151" fmla="*/ 5064 w 1344174"/>
              <a:gd name="connsiteY4-152" fmla="*/ 536963 h 536963"/>
              <a:gd name="connsiteX5-153" fmla="*/ 5064 w 1344174"/>
              <a:gd name="connsiteY5-154" fmla="*/ 217876 h 53696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1344174" h="536963">
                <a:moveTo>
                  <a:pt x="5064" y="217876"/>
                </a:moveTo>
                <a:cubicBezTo>
                  <a:pt x="228388" y="216639"/>
                  <a:pt x="427898" y="187467"/>
                  <a:pt x="660747" y="0"/>
                </a:cubicBezTo>
                <a:cubicBezTo>
                  <a:pt x="910319" y="190571"/>
                  <a:pt x="1097980" y="216638"/>
                  <a:pt x="1338028" y="217876"/>
                </a:cubicBezTo>
                <a:cubicBezTo>
                  <a:pt x="1351857" y="318436"/>
                  <a:pt x="1338028" y="430601"/>
                  <a:pt x="1338028" y="536963"/>
                </a:cubicBezTo>
                <a:lnTo>
                  <a:pt x="5064" y="536963"/>
                </a:lnTo>
                <a:cubicBezTo>
                  <a:pt x="5064" y="430601"/>
                  <a:pt x="-6329" y="324644"/>
                  <a:pt x="5064" y="217876"/>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solidFill>
                <a:schemeClr val="bg1">
                  <a:lumMod val="50000"/>
                </a:schemeClr>
              </a:solidFill>
              <a:cs typeface="+mn-ea"/>
            </a:endParaRPr>
          </a:p>
        </p:txBody>
      </p:sp>
      <p:sp>
        <p:nvSpPr>
          <p:cNvPr id="51" name="任意多边形 50"/>
          <p:cNvSpPr/>
          <p:nvPr/>
        </p:nvSpPr>
        <p:spPr>
          <a:xfrm>
            <a:off x="1277519" y="3009537"/>
            <a:ext cx="1575096" cy="823709"/>
          </a:xfrm>
          <a:custGeom>
            <a:avLst/>
            <a:gdLst>
              <a:gd name="connsiteX0" fmla="*/ 26273 w 990146"/>
              <a:gd name="connsiteY0" fmla="*/ 18150 h 506557"/>
              <a:gd name="connsiteX1" fmla="*/ 269161 w 990146"/>
              <a:gd name="connsiteY1" fmla="*/ 253894 h 506557"/>
              <a:gd name="connsiteX2" fmla="*/ 419179 w 990146"/>
              <a:gd name="connsiteY2" fmla="*/ 413438 h 506557"/>
              <a:gd name="connsiteX3" fmla="*/ 476329 w 990146"/>
              <a:gd name="connsiteY3" fmla="*/ 506306 h 506557"/>
              <a:gd name="connsiteX4" fmla="*/ 554911 w 990146"/>
              <a:gd name="connsiteY4" fmla="*/ 432488 h 506557"/>
              <a:gd name="connsiteX5" fmla="*/ 771604 w 990146"/>
              <a:gd name="connsiteY5" fmla="*/ 206269 h 506557"/>
              <a:gd name="connsiteX6" fmla="*/ 954961 w 990146"/>
              <a:gd name="connsiteY6" fmla="*/ 37200 h 506557"/>
              <a:gd name="connsiteX7" fmla="*/ 26273 w 990146"/>
              <a:gd name="connsiteY7" fmla="*/ 18150 h 506557"/>
              <a:gd name="connsiteX0-1" fmla="*/ 27909 w 991782"/>
              <a:gd name="connsiteY0-2" fmla="*/ 730 h 489137"/>
              <a:gd name="connsiteX1-3" fmla="*/ 270797 w 991782"/>
              <a:gd name="connsiteY1-4" fmla="*/ 236474 h 489137"/>
              <a:gd name="connsiteX2-5" fmla="*/ 420815 w 991782"/>
              <a:gd name="connsiteY2-6" fmla="*/ 396018 h 489137"/>
              <a:gd name="connsiteX3-7" fmla="*/ 477965 w 991782"/>
              <a:gd name="connsiteY3-8" fmla="*/ 488886 h 489137"/>
              <a:gd name="connsiteX4-9" fmla="*/ 556547 w 991782"/>
              <a:gd name="connsiteY4-10" fmla="*/ 415068 h 489137"/>
              <a:gd name="connsiteX5-11" fmla="*/ 773240 w 991782"/>
              <a:gd name="connsiteY5-12" fmla="*/ 188849 h 489137"/>
              <a:gd name="connsiteX6-13" fmla="*/ 956597 w 991782"/>
              <a:gd name="connsiteY6-14" fmla="*/ 19780 h 489137"/>
              <a:gd name="connsiteX7-15" fmla="*/ 27909 w 991782"/>
              <a:gd name="connsiteY7-16" fmla="*/ 730 h 489137"/>
              <a:gd name="connsiteX0-17" fmla="*/ 26004 w 985616"/>
              <a:gd name="connsiteY0-18" fmla="*/ 19976 h 508383"/>
              <a:gd name="connsiteX1-19" fmla="*/ 268892 w 985616"/>
              <a:gd name="connsiteY1-20" fmla="*/ 255720 h 508383"/>
              <a:gd name="connsiteX2-21" fmla="*/ 418910 w 985616"/>
              <a:gd name="connsiteY2-22" fmla="*/ 415264 h 508383"/>
              <a:gd name="connsiteX3-23" fmla="*/ 476060 w 985616"/>
              <a:gd name="connsiteY3-24" fmla="*/ 508132 h 508383"/>
              <a:gd name="connsiteX4-25" fmla="*/ 554642 w 985616"/>
              <a:gd name="connsiteY4-26" fmla="*/ 434314 h 508383"/>
              <a:gd name="connsiteX5-27" fmla="*/ 771335 w 985616"/>
              <a:gd name="connsiteY5-28" fmla="*/ 208095 h 508383"/>
              <a:gd name="connsiteX6-29" fmla="*/ 949930 w 985616"/>
              <a:gd name="connsiteY6-30" fmla="*/ 34263 h 508383"/>
              <a:gd name="connsiteX7-31" fmla="*/ 26004 w 985616"/>
              <a:gd name="connsiteY7-32" fmla="*/ 19976 h 508383"/>
              <a:gd name="connsiteX0-33" fmla="*/ 26004 w 987464"/>
              <a:gd name="connsiteY0-34" fmla="*/ 18135 h 506542"/>
              <a:gd name="connsiteX1-35" fmla="*/ 268892 w 987464"/>
              <a:gd name="connsiteY1-36" fmla="*/ 253879 h 506542"/>
              <a:gd name="connsiteX2-37" fmla="*/ 418910 w 987464"/>
              <a:gd name="connsiteY2-38" fmla="*/ 413423 h 506542"/>
              <a:gd name="connsiteX3-39" fmla="*/ 476060 w 987464"/>
              <a:gd name="connsiteY3-40" fmla="*/ 506291 h 506542"/>
              <a:gd name="connsiteX4-41" fmla="*/ 554642 w 987464"/>
              <a:gd name="connsiteY4-42" fmla="*/ 432473 h 506542"/>
              <a:gd name="connsiteX5-43" fmla="*/ 771335 w 987464"/>
              <a:gd name="connsiteY5-44" fmla="*/ 206254 h 506542"/>
              <a:gd name="connsiteX6-45" fmla="*/ 949930 w 987464"/>
              <a:gd name="connsiteY6-46" fmla="*/ 32422 h 506542"/>
              <a:gd name="connsiteX7-47" fmla="*/ 26004 w 987464"/>
              <a:gd name="connsiteY7-48" fmla="*/ 18135 h 506542"/>
              <a:gd name="connsiteX0-49" fmla="*/ 26004 w 987464"/>
              <a:gd name="connsiteY0-50" fmla="*/ 7233 h 495640"/>
              <a:gd name="connsiteX1-51" fmla="*/ 268892 w 987464"/>
              <a:gd name="connsiteY1-52" fmla="*/ 242977 h 495640"/>
              <a:gd name="connsiteX2-53" fmla="*/ 418910 w 987464"/>
              <a:gd name="connsiteY2-54" fmla="*/ 402521 h 495640"/>
              <a:gd name="connsiteX3-55" fmla="*/ 476060 w 987464"/>
              <a:gd name="connsiteY3-56" fmla="*/ 495389 h 495640"/>
              <a:gd name="connsiteX4-57" fmla="*/ 554642 w 987464"/>
              <a:gd name="connsiteY4-58" fmla="*/ 421571 h 495640"/>
              <a:gd name="connsiteX5-59" fmla="*/ 771335 w 987464"/>
              <a:gd name="connsiteY5-60" fmla="*/ 195352 h 495640"/>
              <a:gd name="connsiteX6-61" fmla="*/ 949930 w 987464"/>
              <a:gd name="connsiteY6-62" fmla="*/ 21520 h 495640"/>
              <a:gd name="connsiteX7-63" fmla="*/ 26004 w 987464"/>
              <a:gd name="connsiteY7-64" fmla="*/ 7233 h 495640"/>
              <a:gd name="connsiteX0-65" fmla="*/ 26004 w 987464"/>
              <a:gd name="connsiteY0-66" fmla="*/ 0 h 488407"/>
              <a:gd name="connsiteX1-67" fmla="*/ 268892 w 987464"/>
              <a:gd name="connsiteY1-68" fmla="*/ 235744 h 488407"/>
              <a:gd name="connsiteX2-69" fmla="*/ 418910 w 987464"/>
              <a:gd name="connsiteY2-70" fmla="*/ 395288 h 488407"/>
              <a:gd name="connsiteX3-71" fmla="*/ 476060 w 987464"/>
              <a:gd name="connsiteY3-72" fmla="*/ 488156 h 488407"/>
              <a:gd name="connsiteX4-73" fmla="*/ 554642 w 987464"/>
              <a:gd name="connsiteY4-74" fmla="*/ 414338 h 488407"/>
              <a:gd name="connsiteX5-75" fmla="*/ 771335 w 987464"/>
              <a:gd name="connsiteY5-76" fmla="*/ 188119 h 488407"/>
              <a:gd name="connsiteX6-77" fmla="*/ 949930 w 987464"/>
              <a:gd name="connsiteY6-78" fmla="*/ 14287 h 488407"/>
              <a:gd name="connsiteX7-79" fmla="*/ 26004 w 987464"/>
              <a:gd name="connsiteY7-80" fmla="*/ 0 h 488407"/>
              <a:gd name="connsiteX0-81" fmla="*/ 26004 w 995974"/>
              <a:gd name="connsiteY0-82" fmla="*/ 2382 h 490789"/>
              <a:gd name="connsiteX1-83" fmla="*/ 268892 w 995974"/>
              <a:gd name="connsiteY1-84" fmla="*/ 238126 h 490789"/>
              <a:gd name="connsiteX2-85" fmla="*/ 418910 w 995974"/>
              <a:gd name="connsiteY2-86" fmla="*/ 397670 h 490789"/>
              <a:gd name="connsiteX3-87" fmla="*/ 476060 w 995974"/>
              <a:gd name="connsiteY3-88" fmla="*/ 490538 h 490789"/>
              <a:gd name="connsiteX4-89" fmla="*/ 554642 w 995974"/>
              <a:gd name="connsiteY4-90" fmla="*/ 416720 h 490789"/>
              <a:gd name="connsiteX5-91" fmla="*/ 771335 w 995974"/>
              <a:gd name="connsiteY5-92" fmla="*/ 190501 h 490789"/>
              <a:gd name="connsiteX6-93" fmla="*/ 959455 w 995974"/>
              <a:gd name="connsiteY6-94" fmla="*/ 0 h 490789"/>
              <a:gd name="connsiteX7-95" fmla="*/ 26004 w 995974"/>
              <a:gd name="connsiteY7-96" fmla="*/ 2382 h 490789"/>
              <a:gd name="connsiteX0-97" fmla="*/ 26004 w 959455"/>
              <a:gd name="connsiteY0-98" fmla="*/ 2382 h 490789"/>
              <a:gd name="connsiteX1-99" fmla="*/ 268892 w 959455"/>
              <a:gd name="connsiteY1-100" fmla="*/ 238126 h 490789"/>
              <a:gd name="connsiteX2-101" fmla="*/ 418910 w 959455"/>
              <a:gd name="connsiteY2-102" fmla="*/ 397670 h 490789"/>
              <a:gd name="connsiteX3-103" fmla="*/ 476060 w 959455"/>
              <a:gd name="connsiteY3-104" fmla="*/ 490538 h 490789"/>
              <a:gd name="connsiteX4-105" fmla="*/ 554642 w 959455"/>
              <a:gd name="connsiteY4-106" fmla="*/ 416720 h 490789"/>
              <a:gd name="connsiteX5-107" fmla="*/ 771335 w 959455"/>
              <a:gd name="connsiteY5-108" fmla="*/ 190501 h 490789"/>
              <a:gd name="connsiteX6-109" fmla="*/ 959455 w 959455"/>
              <a:gd name="connsiteY6-110" fmla="*/ 0 h 490789"/>
              <a:gd name="connsiteX7-111" fmla="*/ 26004 w 959455"/>
              <a:gd name="connsiteY7-112" fmla="*/ 2382 h 490789"/>
              <a:gd name="connsiteX0-113" fmla="*/ 0 w 933451"/>
              <a:gd name="connsiteY0-114" fmla="*/ 2382 h 490789"/>
              <a:gd name="connsiteX1-115" fmla="*/ 242888 w 933451"/>
              <a:gd name="connsiteY1-116" fmla="*/ 238126 h 490789"/>
              <a:gd name="connsiteX2-117" fmla="*/ 392906 w 933451"/>
              <a:gd name="connsiteY2-118" fmla="*/ 397670 h 490789"/>
              <a:gd name="connsiteX3-119" fmla="*/ 450056 w 933451"/>
              <a:gd name="connsiteY3-120" fmla="*/ 490538 h 490789"/>
              <a:gd name="connsiteX4-121" fmla="*/ 528638 w 933451"/>
              <a:gd name="connsiteY4-122" fmla="*/ 416720 h 490789"/>
              <a:gd name="connsiteX5-123" fmla="*/ 745331 w 933451"/>
              <a:gd name="connsiteY5-124" fmla="*/ 190501 h 490789"/>
              <a:gd name="connsiteX6-125" fmla="*/ 933451 w 933451"/>
              <a:gd name="connsiteY6-126" fmla="*/ 0 h 490789"/>
              <a:gd name="connsiteX7-127" fmla="*/ 0 w 933451"/>
              <a:gd name="connsiteY7-128" fmla="*/ 2382 h 490789"/>
              <a:gd name="connsiteX0-129" fmla="*/ 0 w 933451"/>
              <a:gd name="connsiteY0-130" fmla="*/ 2382 h 488425"/>
              <a:gd name="connsiteX1-131" fmla="*/ 242888 w 933451"/>
              <a:gd name="connsiteY1-132" fmla="*/ 238126 h 488425"/>
              <a:gd name="connsiteX2-133" fmla="*/ 392906 w 933451"/>
              <a:gd name="connsiteY2-134" fmla="*/ 397670 h 488425"/>
              <a:gd name="connsiteX3-135" fmla="*/ 469106 w 933451"/>
              <a:gd name="connsiteY3-136" fmla="*/ 488157 h 488425"/>
              <a:gd name="connsiteX4-137" fmla="*/ 528638 w 933451"/>
              <a:gd name="connsiteY4-138" fmla="*/ 416720 h 488425"/>
              <a:gd name="connsiteX5-139" fmla="*/ 745331 w 933451"/>
              <a:gd name="connsiteY5-140" fmla="*/ 190501 h 488425"/>
              <a:gd name="connsiteX6-141" fmla="*/ 933451 w 933451"/>
              <a:gd name="connsiteY6-142" fmla="*/ 0 h 488425"/>
              <a:gd name="connsiteX7-143" fmla="*/ 0 w 933451"/>
              <a:gd name="connsiteY7-144" fmla="*/ 2382 h 488425"/>
              <a:gd name="connsiteX0-145" fmla="*/ 0 w 933451"/>
              <a:gd name="connsiteY0-146" fmla="*/ 2382 h 488425"/>
              <a:gd name="connsiteX1-147" fmla="*/ 242888 w 933451"/>
              <a:gd name="connsiteY1-148" fmla="*/ 238126 h 488425"/>
              <a:gd name="connsiteX2-149" fmla="*/ 392906 w 933451"/>
              <a:gd name="connsiteY2-150" fmla="*/ 397670 h 488425"/>
              <a:gd name="connsiteX3-151" fmla="*/ 469106 w 933451"/>
              <a:gd name="connsiteY3-152" fmla="*/ 488157 h 488425"/>
              <a:gd name="connsiteX4-153" fmla="*/ 528638 w 933451"/>
              <a:gd name="connsiteY4-154" fmla="*/ 416720 h 488425"/>
              <a:gd name="connsiteX5-155" fmla="*/ 745331 w 933451"/>
              <a:gd name="connsiteY5-156" fmla="*/ 190501 h 488425"/>
              <a:gd name="connsiteX6-157" fmla="*/ 933451 w 933451"/>
              <a:gd name="connsiteY6-158" fmla="*/ 0 h 488425"/>
              <a:gd name="connsiteX7-159" fmla="*/ 0 w 933451"/>
              <a:gd name="connsiteY7-160" fmla="*/ 2382 h 488425"/>
              <a:gd name="connsiteX0-161" fmla="*/ 0 w 933451"/>
              <a:gd name="connsiteY0-162" fmla="*/ 2382 h 488368"/>
              <a:gd name="connsiteX1-163" fmla="*/ 242888 w 933451"/>
              <a:gd name="connsiteY1-164" fmla="*/ 238126 h 488368"/>
              <a:gd name="connsiteX2-165" fmla="*/ 392906 w 933451"/>
              <a:gd name="connsiteY2-166" fmla="*/ 397670 h 488368"/>
              <a:gd name="connsiteX3-167" fmla="*/ 469106 w 933451"/>
              <a:gd name="connsiteY3-168" fmla="*/ 488157 h 488368"/>
              <a:gd name="connsiteX4-169" fmla="*/ 552451 w 933451"/>
              <a:gd name="connsiteY4-170" fmla="*/ 373857 h 488368"/>
              <a:gd name="connsiteX5-171" fmla="*/ 745331 w 933451"/>
              <a:gd name="connsiteY5-172" fmla="*/ 190501 h 488368"/>
              <a:gd name="connsiteX6-173" fmla="*/ 933451 w 933451"/>
              <a:gd name="connsiteY6-174" fmla="*/ 0 h 488368"/>
              <a:gd name="connsiteX7-175" fmla="*/ 0 w 933451"/>
              <a:gd name="connsiteY7-176" fmla="*/ 2382 h 488368"/>
              <a:gd name="connsiteX0-177" fmla="*/ 0 w 933451"/>
              <a:gd name="connsiteY0-178" fmla="*/ 2382 h 488368"/>
              <a:gd name="connsiteX1-179" fmla="*/ 242888 w 933451"/>
              <a:gd name="connsiteY1-180" fmla="*/ 238126 h 488368"/>
              <a:gd name="connsiteX2-181" fmla="*/ 392906 w 933451"/>
              <a:gd name="connsiteY2-182" fmla="*/ 397670 h 488368"/>
              <a:gd name="connsiteX3-183" fmla="*/ 469106 w 933451"/>
              <a:gd name="connsiteY3-184" fmla="*/ 488157 h 488368"/>
              <a:gd name="connsiteX4-185" fmla="*/ 552451 w 933451"/>
              <a:gd name="connsiteY4-186" fmla="*/ 373857 h 488368"/>
              <a:gd name="connsiteX5-187" fmla="*/ 745331 w 933451"/>
              <a:gd name="connsiteY5-188" fmla="*/ 190501 h 488368"/>
              <a:gd name="connsiteX6-189" fmla="*/ 933451 w 933451"/>
              <a:gd name="connsiteY6-190" fmla="*/ 0 h 488368"/>
              <a:gd name="connsiteX7-191" fmla="*/ 0 w 933451"/>
              <a:gd name="connsiteY7-192" fmla="*/ 2382 h 488368"/>
              <a:gd name="connsiteX0-193" fmla="*/ 0 w 933451"/>
              <a:gd name="connsiteY0-194" fmla="*/ 2382 h 488368"/>
              <a:gd name="connsiteX1-195" fmla="*/ 242888 w 933451"/>
              <a:gd name="connsiteY1-196" fmla="*/ 238126 h 488368"/>
              <a:gd name="connsiteX2-197" fmla="*/ 392906 w 933451"/>
              <a:gd name="connsiteY2-198" fmla="*/ 397670 h 488368"/>
              <a:gd name="connsiteX3-199" fmla="*/ 469106 w 933451"/>
              <a:gd name="connsiteY3-200" fmla="*/ 488157 h 488368"/>
              <a:gd name="connsiteX4-201" fmla="*/ 552451 w 933451"/>
              <a:gd name="connsiteY4-202" fmla="*/ 373857 h 488368"/>
              <a:gd name="connsiteX5-203" fmla="*/ 745331 w 933451"/>
              <a:gd name="connsiteY5-204" fmla="*/ 190501 h 488368"/>
              <a:gd name="connsiteX6-205" fmla="*/ 933451 w 933451"/>
              <a:gd name="connsiteY6-206" fmla="*/ 0 h 488368"/>
              <a:gd name="connsiteX7-207" fmla="*/ 0 w 933451"/>
              <a:gd name="connsiteY7-208" fmla="*/ 2382 h 488368"/>
              <a:gd name="connsiteX0-209" fmla="*/ 0 w 933451"/>
              <a:gd name="connsiteY0-210" fmla="*/ 2382 h 488368"/>
              <a:gd name="connsiteX1-211" fmla="*/ 235745 w 933451"/>
              <a:gd name="connsiteY1-212" fmla="*/ 238126 h 488368"/>
              <a:gd name="connsiteX2-213" fmla="*/ 392906 w 933451"/>
              <a:gd name="connsiteY2-214" fmla="*/ 397670 h 488368"/>
              <a:gd name="connsiteX3-215" fmla="*/ 469106 w 933451"/>
              <a:gd name="connsiteY3-216" fmla="*/ 488157 h 488368"/>
              <a:gd name="connsiteX4-217" fmla="*/ 552451 w 933451"/>
              <a:gd name="connsiteY4-218" fmla="*/ 373857 h 488368"/>
              <a:gd name="connsiteX5-219" fmla="*/ 745331 w 933451"/>
              <a:gd name="connsiteY5-220" fmla="*/ 190501 h 488368"/>
              <a:gd name="connsiteX6-221" fmla="*/ 933451 w 933451"/>
              <a:gd name="connsiteY6-222" fmla="*/ 0 h 488368"/>
              <a:gd name="connsiteX7-223" fmla="*/ 0 w 933451"/>
              <a:gd name="connsiteY7-224" fmla="*/ 2382 h 488368"/>
              <a:gd name="connsiteX0-225" fmla="*/ 0 w 933451"/>
              <a:gd name="connsiteY0-226" fmla="*/ 2382 h 488172"/>
              <a:gd name="connsiteX1-227" fmla="*/ 235745 w 933451"/>
              <a:gd name="connsiteY1-228" fmla="*/ 238126 h 488172"/>
              <a:gd name="connsiteX2-229" fmla="*/ 376237 w 933451"/>
              <a:gd name="connsiteY2-230" fmla="*/ 366714 h 488172"/>
              <a:gd name="connsiteX3-231" fmla="*/ 469106 w 933451"/>
              <a:gd name="connsiteY3-232" fmla="*/ 488157 h 488172"/>
              <a:gd name="connsiteX4-233" fmla="*/ 552451 w 933451"/>
              <a:gd name="connsiteY4-234" fmla="*/ 373857 h 488172"/>
              <a:gd name="connsiteX5-235" fmla="*/ 745331 w 933451"/>
              <a:gd name="connsiteY5-236" fmla="*/ 190501 h 488172"/>
              <a:gd name="connsiteX6-237" fmla="*/ 933451 w 933451"/>
              <a:gd name="connsiteY6-238" fmla="*/ 0 h 488172"/>
              <a:gd name="connsiteX7-239" fmla="*/ 0 w 933451"/>
              <a:gd name="connsiteY7-240" fmla="*/ 2382 h 488172"/>
              <a:gd name="connsiteX0-241" fmla="*/ 0 w 933451"/>
              <a:gd name="connsiteY0-242" fmla="*/ 2382 h 488207"/>
              <a:gd name="connsiteX1-243" fmla="*/ 235745 w 933451"/>
              <a:gd name="connsiteY1-244" fmla="*/ 238126 h 488207"/>
              <a:gd name="connsiteX2-245" fmla="*/ 376237 w 933451"/>
              <a:gd name="connsiteY2-246" fmla="*/ 366714 h 488207"/>
              <a:gd name="connsiteX3-247" fmla="*/ 469106 w 933451"/>
              <a:gd name="connsiteY3-248" fmla="*/ 488157 h 488207"/>
              <a:gd name="connsiteX4-249" fmla="*/ 554833 w 933451"/>
              <a:gd name="connsiteY4-250" fmla="*/ 352426 h 488207"/>
              <a:gd name="connsiteX5-251" fmla="*/ 745331 w 933451"/>
              <a:gd name="connsiteY5-252" fmla="*/ 190501 h 488207"/>
              <a:gd name="connsiteX6-253" fmla="*/ 933451 w 933451"/>
              <a:gd name="connsiteY6-254" fmla="*/ 0 h 488207"/>
              <a:gd name="connsiteX7-255" fmla="*/ 0 w 933451"/>
              <a:gd name="connsiteY7-256" fmla="*/ 2382 h 488207"/>
              <a:gd name="connsiteX0-257" fmla="*/ 0 w 933451"/>
              <a:gd name="connsiteY0-258" fmla="*/ 2382 h 488207"/>
              <a:gd name="connsiteX1-259" fmla="*/ 235745 w 933451"/>
              <a:gd name="connsiteY1-260" fmla="*/ 238126 h 488207"/>
              <a:gd name="connsiteX2-261" fmla="*/ 376237 w 933451"/>
              <a:gd name="connsiteY2-262" fmla="*/ 366714 h 488207"/>
              <a:gd name="connsiteX3-263" fmla="*/ 469106 w 933451"/>
              <a:gd name="connsiteY3-264" fmla="*/ 488157 h 488207"/>
              <a:gd name="connsiteX4-265" fmla="*/ 554833 w 933451"/>
              <a:gd name="connsiteY4-266" fmla="*/ 352426 h 488207"/>
              <a:gd name="connsiteX5-267" fmla="*/ 745331 w 933451"/>
              <a:gd name="connsiteY5-268" fmla="*/ 190501 h 488207"/>
              <a:gd name="connsiteX6-269" fmla="*/ 933451 w 933451"/>
              <a:gd name="connsiteY6-270" fmla="*/ 0 h 488207"/>
              <a:gd name="connsiteX7-271" fmla="*/ 0 w 933451"/>
              <a:gd name="connsiteY7-272" fmla="*/ 2382 h 488207"/>
              <a:gd name="connsiteX0-273" fmla="*/ 0 w 933451"/>
              <a:gd name="connsiteY0-274" fmla="*/ 2382 h 488157"/>
              <a:gd name="connsiteX1-275" fmla="*/ 235745 w 933451"/>
              <a:gd name="connsiteY1-276" fmla="*/ 238126 h 488157"/>
              <a:gd name="connsiteX2-277" fmla="*/ 376237 w 933451"/>
              <a:gd name="connsiteY2-278" fmla="*/ 366714 h 488157"/>
              <a:gd name="connsiteX3-279" fmla="*/ 469106 w 933451"/>
              <a:gd name="connsiteY3-280" fmla="*/ 488157 h 488157"/>
              <a:gd name="connsiteX4-281" fmla="*/ 554833 w 933451"/>
              <a:gd name="connsiteY4-282" fmla="*/ 352426 h 488157"/>
              <a:gd name="connsiteX5-283" fmla="*/ 745331 w 933451"/>
              <a:gd name="connsiteY5-284" fmla="*/ 190501 h 488157"/>
              <a:gd name="connsiteX6-285" fmla="*/ 933451 w 933451"/>
              <a:gd name="connsiteY6-286" fmla="*/ 0 h 488157"/>
              <a:gd name="connsiteX7-287" fmla="*/ 0 w 933451"/>
              <a:gd name="connsiteY7-288" fmla="*/ 2382 h 48815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933451" h="488157">
                <a:moveTo>
                  <a:pt x="0" y="2382"/>
                </a:moveTo>
                <a:cubicBezTo>
                  <a:pt x="55562" y="77392"/>
                  <a:pt x="173039" y="177404"/>
                  <a:pt x="235745" y="238126"/>
                </a:cubicBezTo>
                <a:cubicBezTo>
                  <a:pt x="298451" y="298848"/>
                  <a:pt x="337344" y="325042"/>
                  <a:pt x="376237" y="366714"/>
                </a:cubicBezTo>
                <a:cubicBezTo>
                  <a:pt x="415130" y="408386"/>
                  <a:pt x="420290" y="488157"/>
                  <a:pt x="469106" y="488157"/>
                </a:cubicBezTo>
                <a:cubicBezTo>
                  <a:pt x="517922" y="488157"/>
                  <a:pt x="523083" y="402035"/>
                  <a:pt x="554833" y="352426"/>
                </a:cubicBezTo>
                <a:cubicBezTo>
                  <a:pt x="586583" y="302817"/>
                  <a:pt x="678656" y="256382"/>
                  <a:pt x="745331" y="190501"/>
                </a:cubicBezTo>
                <a:cubicBezTo>
                  <a:pt x="812006" y="124620"/>
                  <a:pt x="903290" y="69453"/>
                  <a:pt x="933451" y="0"/>
                </a:cubicBezTo>
                <a:cubicBezTo>
                  <a:pt x="575469" y="68659"/>
                  <a:pt x="332581" y="67865"/>
                  <a:pt x="0" y="238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solidFill>
                <a:schemeClr val="bg1">
                  <a:lumMod val="50000"/>
                </a:schemeClr>
              </a:solidFill>
              <a:cs typeface="+mn-ea"/>
            </a:endParaRPr>
          </a:p>
        </p:txBody>
      </p:sp>
      <p:grpSp>
        <p:nvGrpSpPr>
          <p:cNvPr id="52" name="组合 51"/>
          <p:cNvGrpSpPr/>
          <p:nvPr/>
        </p:nvGrpSpPr>
        <p:grpSpPr>
          <a:xfrm>
            <a:off x="647481" y="1597933"/>
            <a:ext cx="2857720" cy="4274016"/>
            <a:chOff x="457037" y="1023995"/>
            <a:chExt cx="2371887" cy="3547404"/>
          </a:xfrm>
        </p:grpSpPr>
        <p:sp>
          <p:nvSpPr>
            <p:cNvPr id="53" name="圆角矩形 52"/>
            <p:cNvSpPr/>
            <p:nvPr/>
          </p:nvSpPr>
          <p:spPr>
            <a:xfrm>
              <a:off x="744081" y="1193324"/>
              <a:ext cx="1780889" cy="252521"/>
            </a:xfrm>
            <a:prstGeom prst="roundRect">
              <a:avLst>
                <a:gd name="adj" fmla="val 5000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50000"/>
                  </a:schemeClr>
                </a:solidFill>
                <a:cs typeface="+mn-ea"/>
              </a:endParaRPr>
            </a:p>
          </p:txBody>
        </p:sp>
        <p:sp>
          <p:nvSpPr>
            <p:cNvPr id="54" name="圆角矩形 53"/>
            <p:cNvSpPr/>
            <p:nvPr/>
          </p:nvSpPr>
          <p:spPr>
            <a:xfrm>
              <a:off x="709557" y="1110130"/>
              <a:ext cx="1866847" cy="252521"/>
            </a:xfrm>
            <a:prstGeom prst="roundRect">
              <a:avLst>
                <a:gd name="adj" fmla="val 0"/>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50000"/>
                  </a:schemeClr>
                </a:solidFill>
                <a:cs typeface="+mn-ea"/>
              </a:endParaRPr>
            </a:p>
          </p:txBody>
        </p:sp>
        <p:sp>
          <p:nvSpPr>
            <p:cNvPr id="55" name="任意多边形 54"/>
            <p:cNvSpPr/>
            <p:nvPr/>
          </p:nvSpPr>
          <p:spPr>
            <a:xfrm>
              <a:off x="609216" y="1172343"/>
              <a:ext cx="957816" cy="3272796"/>
            </a:xfrm>
            <a:custGeom>
              <a:avLst/>
              <a:gdLst>
                <a:gd name="connsiteX0" fmla="*/ 38 w 624974"/>
                <a:gd name="connsiteY0" fmla="*/ 74612 h 2488535"/>
                <a:gd name="connsiteX1" fmla="*/ 111163 w 624974"/>
                <a:gd name="connsiteY1" fmla="*/ 681037 h 2488535"/>
                <a:gd name="connsiteX2" fmla="*/ 571538 w 624974"/>
                <a:gd name="connsiteY2" fmla="*/ 1144587 h 2488535"/>
                <a:gd name="connsiteX3" fmla="*/ 577888 w 624974"/>
                <a:gd name="connsiteY3" fmla="*/ 1335087 h 2488535"/>
                <a:gd name="connsiteX4" fmla="*/ 234988 w 624974"/>
                <a:gd name="connsiteY4" fmla="*/ 1636712 h 2488535"/>
                <a:gd name="connsiteX5" fmla="*/ 3213 w 624974"/>
                <a:gd name="connsiteY5" fmla="*/ 2411412 h 2488535"/>
                <a:gd name="connsiteX6" fmla="*/ 104813 w 624974"/>
                <a:gd name="connsiteY6" fmla="*/ 2401887 h 2488535"/>
                <a:gd name="connsiteX7" fmla="*/ 177838 w 624974"/>
                <a:gd name="connsiteY7" fmla="*/ 1890712 h 2488535"/>
                <a:gd name="connsiteX8" fmla="*/ 565188 w 624974"/>
                <a:gd name="connsiteY8" fmla="*/ 1398587 h 2488535"/>
                <a:gd name="connsiteX9" fmla="*/ 568363 w 624974"/>
                <a:gd name="connsiteY9" fmla="*/ 1049337 h 2488535"/>
                <a:gd name="connsiteX10" fmla="*/ 174663 w 624974"/>
                <a:gd name="connsiteY10" fmla="*/ 566737 h 2488535"/>
                <a:gd name="connsiteX11" fmla="*/ 104813 w 624974"/>
                <a:gd name="connsiteY11" fmla="*/ 65087 h 2488535"/>
                <a:gd name="connsiteX12" fmla="*/ 38 w 624974"/>
                <a:gd name="connsiteY12" fmla="*/ 74612 h 2488535"/>
                <a:gd name="connsiteX0-1" fmla="*/ 38 w 624974"/>
                <a:gd name="connsiteY0-2" fmla="*/ 74612 h 2488535"/>
                <a:gd name="connsiteX1-3" fmla="*/ 111163 w 624974"/>
                <a:gd name="connsiteY1-4" fmla="*/ 681037 h 2488535"/>
                <a:gd name="connsiteX2-5" fmla="*/ 571538 w 624974"/>
                <a:gd name="connsiteY2-6" fmla="*/ 1144587 h 2488535"/>
                <a:gd name="connsiteX3-7" fmla="*/ 577888 w 624974"/>
                <a:gd name="connsiteY3-8" fmla="*/ 1335087 h 2488535"/>
                <a:gd name="connsiteX4-9" fmla="*/ 234988 w 624974"/>
                <a:gd name="connsiteY4-10" fmla="*/ 1636712 h 2488535"/>
                <a:gd name="connsiteX5-11" fmla="*/ 3213 w 624974"/>
                <a:gd name="connsiteY5-12" fmla="*/ 2411412 h 2488535"/>
                <a:gd name="connsiteX6-13" fmla="*/ 104813 w 624974"/>
                <a:gd name="connsiteY6-14" fmla="*/ 2401887 h 2488535"/>
                <a:gd name="connsiteX7-15" fmla="*/ 177838 w 624974"/>
                <a:gd name="connsiteY7-16" fmla="*/ 1890712 h 2488535"/>
                <a:gd name="connsiteX8-17" fmla="*/ 565188 w 624974"/>
                <a:gd name="connsiteY8-18" fmla="*/ 1398587 h 2488535"/>
                <a:gd name="connsiteX9-19" fmla="*/ 568363 w 624974"/>
                <a:gd name="connsiteY9-20" fmla="*/ 1049337 h 2488535"/>
                <a:gd name="connsiteX10-21" fmla="*/ 174663 w 624974"/>
                <a:gd name="connsiteY10-22" fmla="*/ 566737 h 2488535"/>
                <a:gd name="connsiteX11-23" fmla="*/ 104813 w 624974"/>
                <a:gd name="connsiteY11-24" fmla="*/ 65087 h 2488535"/>
                <a:gd name="connsiteX12-25" fmla="*/ 38 w 624974"/>
                <a:gd name="connsiteY12-26" fmla="*/ 74612 h 2488535"/>
                <a:gd name="connsiteX0-27" fmla="*/ 23714 w 648650"/>
                <a:gd name="connsiteY0-28" fmla="*/ 43040 h 2456963"/>
                <a:gd name="connsiteX1-29" fmla="*/ 134839 w 648650"/>
                <a:gd name="connsiteY1-30" fmla="*/ 649465 h 2456963"/>
                <a:gd name="connsiteX2-31" fmla="*/ 595214 w 648650"/>
                <a:gd name="connsiteY2-32" fmla="*/ 1113015 h 2456963"/>
                <a:gd name="connsiteX3-33" fmla="*/ 601564 w 648650"/>
                <a:gd name="connsiteY3-34" fmla="*/ 1303515 h 2456963"/>
                <a:gd name="connsiteX4-35" fmla="*/ 258664 w 648650"/>
                <a:gd name="connsiteY4-36" fmla="*/ 1605140 h 2456963"/>
                <a:gd name="connsiteX5-37" fmla="*/ 26889 w 648650"/>
                <a:gd name="connsiteY5-38" fmla="*/ 2379840 h 2456963"/>
                <a:gd name="connsiteX6-39" fmla="*/ 128489 w 648650"/>
                <a:gd name="connsiteY6-40" fmla="*/ 2370315 h 2456963"/>
                <a:gd name="connsiteX7-41" fmla="*/ 201514 w 648650"/>
                <a:gd name="connsiteY7-42" fmla="*/ 1859140 h 2456963"/>
                <a:gd name="connsiteX8-43" fmla="*/ 588864 w 648650"/>
                <a:gd name="connsiteY8-44" fmla="*/ 1367015 h 2456963"/>
                <a:gd name="connsiteX9-45" fmla="*/ 592039 w 648650"/>
                <a:gd name="connsiteY9-46" fmla="*/ 1017765 h 2456963"/>
                <a:gd name="connsiteX10-47" fmla="*/ 198339 w 648650"/>
                <a:gd name="connsiteY10-48" fmla="*/ 535165 h 2456963"/>
                <a:gd name="connsiteX11-49" fmla="*/ 128489 w 648650"/>
                <a:gd name="connsiteY11-50" fmla="*/ 33515 h 2456963"/>
                <a:gd name="connsiteX12-51" fmla="*/ 23714 w 648650"/>
                <a:gd name="connsiteY12-52" fmla="*/ 43040 h 2456963"/>
                <a:gd name="connsiteX0-53" fmla="*/ 25732 w 650668"/>
                <a:gd name="connsiteY0-54" fmla="*/ 53052 h 2466975"/>
                <a:gd name="connsiteX1-55" fmla="*/ 136857 w 650668"/>
                <a:gd name="connsiteY1-56" fmla="*/ 659477 h 2466975"/>
                <a:gd name="connsiteX2-57" fmla="*/ 597232 w 650668"/>
                <a:gd name="connsiteY2-58" fmla="*/ 1123027 h 2466975"/>
                <a:gd name="connsiteX3-59" fmla="*/ 603582 w 650668"/>
                <a:gd name="connsiteY3-60" fmla="*/ 1313527 h 2466975"/>
                <a:gd name="connsiteX4-61" fmla="*/ 260682 w 650668"/>
                <a:gd name="connsiteY4-62" fmla="*/ 1615152 h 2466975"/>
                <a:gd name="connsiteX5-63" fmla="*/ 28907 w 650668"/>
                <a:gd name="connsiteY5-64" fmla="*/ 2389852 h 2466975"/>
                <a:gd name="connsiteX6-65" fmla="*/ 130507 w 650668"/>
                <a:gd name="connsiteY6-66" fmla="*/ 2380327 h 2466975"/>
                <a:gd name="connsiteX7-67" fmla="*/ 203532 w 650668"/>
                <a:gd name="connsiteY7-68" fmla="*/ 1869152 h 2466975"/>
                <a:gd name="connsiteX8-69" fmla="*/ 590882 w 650668"/>
                <a:gd name="connsiteY8-70" fmla="*/ 1377027 h 2466975"/>
                <a:gd name="connsiteX9-71" fmla="*/ 594057 w 650668"/>
                <a:gd name="connsiteY9-72" fmla="*/ 1027777 h 2466975"/>
                <a:gd name="connsiteX10-73" fmla="*/ 200357 w 650668"/>
                <a:gd name="connsiteY10-74" fmla="*/ 545177 h 2466975"/>
                <a:gd name="connsiteX11-75" fmla="*/ 130507 w 650668"/>
                <a:gd name="connsiteY11-76" fmla="*/ 43527 h 2466975"/>
                <a:gd name="connsiteX12-77" fmla="*/ 25732 w 650668"/>
                <a:gd name="connsiteY12-78" fmla="*/ 53052 h 2466975"/>
                <a:gd name="connsiteX0-79" fmla="*/ 25732 w 650668"/>
                <a:gd name="connsiteY0-80" fmla="*/ 44171 h 2458094"/>
                <a:gd name="connsiteX1-81" fmla="*/ 136857 w 650668"/>
                <a:gd name="connsiteY1-82" fmla="*/ 650596 h 2458094"/>
                <a:gd name="connsiteX2-83" fmla="*/ 597232 w 650668"/>
                <a:gd name="connsiteY2-84" fmla="*/ 1114146 h 2458094"/>
                <a:gd name="connsiteX3-85" fmla="*/ 603582 w 650668"/>
                <a:gd name="connsiteY3-86" fmla="*/ 1304646 h 2458094"/>
                <a:gd name="connsiteX4-87" fmla="*/ 260682 w 650668"/>
                <a:gd name="connsiteY4-88" fmla="*/ 1606271 h 2458094"/>
                <a:gd name="connsiteX5-89" fmla="*/ 28907 w 650668"/>
                <a:gd name="connsiteY5-90" fmla="*/ 2380971 h 2458094"/>
                <a:gd name="connsiteX6-91" fmla="*/ 130507 w 650668"/>
                <a:gd name="connsiteY6-92" fmla="*/ 2371446 h 2458094"/>
                <a:gd name="connsiteX7-93" fmla="*/ 203532 w 650668"/>
                <a:gd name="connsiteY7-94" fmla="*/ 1860271 h 2458094"/>
                <a:gd name="connsiteX8-95" fmla="*/ 590882 w 650668"/>
                <a:gd name="connsiteY8-96" fmla="*/ 1368146 h 2458094"/>
                <a:gd name="connsiteX9-97" fmla="*/ 594057 w 650668"/>
                <a:gd name="connsiteY9-98" fmla="*/ 1018896 h 2458094"/>
                <a:gd name="connsiteX10-99" fmla="*/ 200357 w 650668"/>
                <a:gd name="connsiteY10-100" fmla="*/ 536296 h 2458094"/>
                <a:gd name="connsiteX11-101" fmla="*/ 130507 w 650668"/>
                <a:gd name="connsiteY11-102" fmla="*/ 34646 h 2458094"/>
                <a:gd name="connsiteX12-103" fmla="*/ 25732 w 650668"/>
                <a:gd name="connsiteY12-104" fmla="*/ 44171 h 2458094"/>
                <a:gd name="connsiteX0-105" fmla="*/ 25732 w 650668"/>
                <a:gd name="connsiteY0-106" fmla="*/ 36942 h 2450865"/>
                <a:gd name="connsiteX1-107" fmla="*/ 136857 w 650668"/>
                <a:gd name="connsiteY1-108" fmla="*/ 643367 h 2450865"/>
                <a:gd name="connsiteX2-109" fmla="*/ 597232 w 650668"/>
                <a:gd name="connsiteY2-110" fmla="*/ 1106917 h 2450865"/>
                <a:gd name="connsiteX3-111" fmla="*/ 603582 w 650668"/>
                <a:gd name="connsiteY3-112" fmla="*/ 1297417 h 2450865"/>
                <a:gd name="connsiteX4-113" fmla="*/ 260682 w 650668"/>
                <a:gd name="connsiteY4-114" fmla="*/ 1599042 h 2450865"/>
                <a:gd name="connsiteX5-115" fmla="*/ 28907 w 650668"/>
                <a:gd name="connsiteY5-116" fmla="*/ 2373742 h 2450865"/>
                <a:gd name="connsiteX6-117" fmla="*/ 130507 w 650668"/>
                <a:gd name="connsiteY6-118" fmla="*/ 2364217 h 2450865"/>
                <a:gd name="connsiteX7-119" fmla="*/ 203532 w 650668"/>
                <a:gd name="connsiteY7-120" fmla="*/ 1853042 h 2450865"/>
                <a:gd name="connsiteX8-121" fmla="*/ 590882 w 650668"/>
                <a:gd name="connsiteY8-122" fmla="*/ 1360917 h 2450865"/>
                <a:gd name="connsiteX9-123" fmla="*/ 594057 w 650668"/>
                <a:gd name="connsiteY9-124" fmla="*/ 1011667 h 2450865"/>
                <a:gd name="connsiteX10-125" fmla="*/ 200357 w 650668"/>
                <a:gd name="connsiteY10-126" fmla="*/ 529067 h 2450865"/>
                <a:gd name="connsiteX11-127" fmla="*/ 132888 w 650668"/>
                <a:gd name="connsiteY11-128" fmla="*/ 36942 h 2450865"/>
                <a:gd name="connsiteX12-129" fmla="*/ 25732 w 650668"/>
                <a:gd name="connsiteY12-130" fmla="*/ 36942 h 2450865"/>
                <a:gd name="connsiteX0-131" fmla="*/ 25732 w 650668"/>
                <a:gd name="connsiteY0-132" fmla="*/ 38 h 2413961"/>
                <a:gd name="connsiteX1-133" fmla="*/ 136857 w 650668"/>
                <a:gd name="connsiteY1-134" fmla="*/ 606463 h 2413961"/>
                <a:gd name="connsiteX2-135" fmla="*/ 597232 w 650668"/>
                <a:gd name="connsiteY2-136" fmla="*/ 1070013 h 2413961"/>
                <a:gd name="connsiteX3-137" fmla="*/ 603582 w 650668"/>
                <a:gd name="connsiteY3-138" fmla="*/ 1260513 h 2413961"/>
                <a:gd name="connsiteX4-139" fmla="*/ 260682 w 650668"/>
                <a:gd name="connsiteY4-140" fmla="*/ 1562138 h 2413961"/>
                <a:gd name="connsiteX5-141" fmla="*/ 28907 w 650668"/>
                <a:gd name="connsiteY5-142" fmla="*/ 2336838 h 2413961"/>
                <a:gd name="connsiteX6-143" fmla="*/ 130507 w 650668"/>
                <a:gd name="connsiteY6-144" fmla="*/ 2327313 h 2413961"/>
                <a:gd name="connsiteX7-145" fmla="*/ 203532 w 650668"/>
                <a:gd name="connsiteY7-146" fmla="*/ 1816138 h 2413961"/>
                <a:gd name="connsiteX8-147" fmla="*/ 590882 w 650668"/>
                <a:gd name="connsiteY8-148" fmla="*/ 1324013 h 2413961"/>
                <a:gd name="connsiteX9-149" fmla="*/ 594057 w 650668"/>
                <a:gd name="connsiteY9-150" fmla="*/ 974763 h 2413961"/>
                <a:gd name="connsiteX10-151" fmla="*/ 200357 w 650668"/>
                <a:gd name="connsiteY10-152" fmla="*/ 492163 h 2413961"/>
                <a:gd name="connsiteX11-153" fmla="*/ 132888 w 650668"/>
                <a:gd name="connsiteY11-154" fmla="*/ 38 h 2413961"/>
                <a:gd name="connsiteX12-155" fmla="*/ 25732 w 650668"/>
                <a:gd name="connsiteY12-156" fmla="*/ 38 h 2413961"/>
                <a:gd name="connsiteX0-157" fmla="*/ 39 w 624975"/>
                <a:gd name="connsiteY0-158" fmla="*/ 38 h 2413961"/>
                <a:gd name="connsiteX1-159" fmla="*/ 111164 w 624975"/>
                <a:gd name="connsiteY1-160" fmla="*/ 606463 h 2413961"/>
                <a:gd name="connsiteX2-161" fmla="*/ 571539 w 624975"/>
                <a:gd name="connsiteY2-162" fmla="*/ 1070013 h 2413961"/>
                <a:gd name="connsiteX3-163" fmla="*/ 577889 w 624975"/>
                <a:gd name="connsiteY3-164" fmla="*/ 1260513 h 2413961"/>
                <a:gd name="connsiteX4-165" fmla="*/ 234989 w 624975"/>
                <a:gd name="connsiteY4-166" fmla="*/ 1562138 h 2413961"/>
                <a:gd name="connsiteX5-167" fmla="*/ 3214 w 624975"/>
                <a:gd name="connsiteY5-168" fmla="*/ 2336838 h 2413961"/>
                <a:gd name="connsiteX6-169" fmla="*/ 104814 w 624975"/>
                <a:gd name="connsiteY6-170" fmla="*/ 2327313 h 2413961"/>
                <a:gd name="connsiteX7-171" fmla="*/ 177839 w 624975"/>
                <a:gd name="connsiteY7-172" fmla="*/ 1816138 h 2413961"/>
                <a:gd name="connsiteX8-173" fmla="*/ 565189 w 624975"/>
                <a:gd name="connsiteY8-174" fmla="*/ 1324013 h 2413961"/>
                <a:gd name="connsiteX9-175" fmla="*/ 568364 w 624975"/>
                <a:gd name="connsiteY9-176" fmla="*/ 974763 h 2413961"/>
                <a:gd name="connsiteX10-177" fmla="*/ 174664 w 624975"/>
                <a:gd name="connsiteY10-178" fmla="*/ 492163 h 2413961"/>
                <a:gd name="connsiteX11-179" fmla="*/ 107195 w 624975"/>
                <a:gd name="connsiteY11-180" fmla="*/ 38 h 2413961"/>
                <a:gd name="connsiteX12-181" fmla="*/ 39 w 624975"/>
                <a:gd name="connsiteY12-182" fmla="*/ 38 h 2413961"/>
                <a:gd name="connsiteX0-183" fmla="*/ 6356 w 631292"/>
                <a:gd name="connsiteY0-184" fmla="*/ 38 h 2413961"/>
                <a:gd name="connsiteX1-185" fmla="*/ 117481 w 631292"/>
                <a:gd name="connsiteY1-186" fmla="*/ 606463 h 2413961"/>
                <a:gd name="connsiteX2-187" fmla="*/ 577856 w 631292"/>
                <a:gd name="connsiteY2-188" fmla="*/ 1070013 h 2413961"/>
                <a:gd name="connsiteX3-189" fmla="*/ 584206 w 631292"/>
                <a:gd name="connsiteY3-190" fmla="*/ 1260513 h 2413961"/>
                <a:gd name="connsiteX4-191" fmla="*/ 241306 w 631292"/>
                <a:gd name="connsiteY4-192" fmla="*/ 1562138 h 2413961"/>
                <a:gd name="connsiteX5-193" fmla="*/ 9531 w 631292"/>
                <a:gd name="connsiteY5-194" fmla="*/ 2336838 h 2413961"/>
                <a:gd name="connsiteX6-195" fmla="*/ 111131 w 631292"/>
                <a:gd name="connsiteY6-196" fmla="*/ 2327313 h 2413961"/>
                <a:gd name="connsiteX7-197" fmla="*/ 184156 w 631292"/>
                <a:gd name="connsiteY7-198" fmla="*/ 1816138 h 2413961"/>
                <a:gd name="connsiteX8-199" fmla="*/ 571506 w 631292"/>
                <a:gd name="connsiteY8-200" fmla="*/ 1324013 h 2413961"/>
                <a:gd name="connsiteX9-201" fmla="*/ 574681 w 631292"/>
                <a:gd name="connsiteY9-202" fmla="*/ 974763 h 2413961"/>
                <a:gd name="connsiteX10-203" fmla="*/ 180981 w 631292"/>
                <a:gd name="connsiteY10-204" fmla="*/ 492163 h 2413961"/>
                <a:gd name="connsiteX11-205" fmla="*/ 113512 w 631292"/>
                <a:gd name="connsiteY11-206" fmla="*/ 38 h 2413961"/>
                <a:gd name="connsiteX12-207" fmla="*/ 6356 w 631292"/>
                <a:gd name="connsiteY12-208" fmla="*/ 38 h 2413961"/>
                <a:gd name="connsiteX0-209" fmla="*/ 6356 w 656707"/>
                <a:gd name="connsiteY0-210" fmla="*/ 38 h 2413961"/>
                <a:gd name="connsiteX1-211" fmla="*/ 117481 w 656707"/>
                <a:gd name="connsiteY1-212" fmla="*/ 606463 h 2413961"/>
                <a:gd name="connsiteX2-213" fmla="*/ 577856 w 656707"/>
                <a:gd name="connsiteY2-214" fmla="*/ 1070013 h 2413961"/>
                <a:gd name="connsiteX3-215" fmla="*/ 584206 w 656707"/>
                <a:gd name="connsiteY3-216" fmla="*/ 1260513 h 2413961"/>
                <a:gd name="connsiteX4-217" fmla="*/ 241306 w 656707"/>
                <a:gd name="connsiteY4-218" fmla="*/ 1562138 h 2413961"/>
                <a:gd name="connsiteX5-219" fmla="*/ 9531 w 656707"/>
                <a:gd name="connsiteY5-220" fmla="*/ 2336838 h 2413961"/>
                <a:gd name="connsiteX6-221" fmla="*/ 111131 w 656707"/>
                <a:gd name="connsiteY6-222" fmla="*/ 2327313 h 2413961"/>
                <a:gd name="connsiteX7-223" fmla="*/ 184156 w 656707"/>
                <a:gd name="connsiteY7-224" fmla="*/ 1816138 h 2413961"/>
                <a:gd name="connsiteX8-225" fmla="*/ 571506 w 656707"/>
                <a:gd name="connsiteY8-226" fmla="*/ 1324013 h 2413961"/>
                <a:gd name="connsiteX9-227" fmla="*/ 574681 w 656707"/>
                <a:gd name="connsiteY9-228" fmla="*/ 974763 h 2413961"/>
                <a:gd name="connsiteX10-229" fmla="*/ 180981 w 656707"/>
                <a:gd name="connsiteY10-230" fmla="*/ 492163 h 2413961"/>
                <a:gd name="connsiteX11-231" fmla="*/ 113512 w 656707"/>
                <a:gd name="connsiteY11-232" fmla="*/ 38 h 2413961"/>
                <a:gd name="connsiteX12-233" fmla="*/ 6356 w 656707"/>
                <a:gd name="connsiteY12-234" fmla="*/ 38 h 2413961"/>
                <a:gd name="connsiteX0-235" fmla="*/ 6356 w 621937"/>
                <a:gd name="connsiteY0-236" fmla="*/ 38 h 2413961"/>
                <a:gd name="connsiteX1-237" fmla="*/ 117481 w 621937"/>
                <a:gd name="connsiteY1-238" fmla="*/ 606463 h 2413961"/>
                <a:gd name="connsiteX2-239" fmla="*/ 577856 w 621937"/>
                <a:gd name="connsiteY2-240" fmla="*/ 1070013 h 2413961"/>
                <a:gd name="connsiteX3-241" fmla="*/ 555631 w 621937"/>
                <a:gd name="connsiteY3-242" fmla="*/ 1281944 h 2413961"/>
                <a:gd name="connsiteX4-243" fmla="*/ 241306 w 621937"/>
                <a:gd name="connsiteY4-244" fmla="*/ 1562138 h 2413961"/>
                <a:gd name="connsiteX5-245" fmla="*/ 9531 w 621937"/>
                <a:gd name="connsiteY5-246" fmla="*/ 2336838 h 2413961"/>
                <a:gd name="connsiteX6-247" fmla="*/ 111131 w 621937"/>
                <a:gd name="connsiteY6-248" fmla="*/ 2327313 h 2413961"/>
                <a:gd name="connsiteX7-249" fmla="*/ 184156 w 621937"/>
                <a:gd name="connsiteY7-250" fmla="*/ 1816138 h 2413961"/>
                <a:gd name="connsiteX8-251" fmla="*/ 571506 w 621937"/>
                <a:gd name="connsiteY8-252" fmla="*/ 1324013 h 2413961"/>
                <a:gd name="connsiteX9-253" fmla="*/ 574681 w 621937"/>
                <a:gd name="connsiteY9-254" fmla="*/ 974763 h 2413961"/>
                <a:gd name="connsiteX10-255" fmla="*/ 180981 w 621937"/>
                <a:gd name="connsiteY10-256" fmla="*/ 492163 h 2413961"/>
                <a:gd name="connsiteX11-257" fmla="*/ 113512 w 621937"/>
                <a:gd name="connsiteY11-258" fmla="*/ 38 h 2413961"/>
                <a:gd name="connsiteX12-259" fmla="*/ 6356 w 621937"/>
                <a:gd name="connsiteY12-260" fmla="*/ 38 h 2413961"/>
                <a:gd name="connsiteX0-261" fmla="*/ 6324 w 621905"/>
                <a:gd name="connsiteY0-262" fmla="*/ 38 h 2413961"/>
                <a:gd name="connsiteX1-263" fmla="*/ 117449 w 621905"/>
                <a:gd name="connsiteY1-264" fmla="*/ 606463 h 2413961"/>
                <a:gd name="connsiteX2-265" fmla="*/ 575442 w 621905"/>
                <a:gd name="connsiteY2-266" fmla="*/ 1074775 h 2413961"/>
                <a:gd name="connsiteX3-267" fmla="*/ 555599 w 621905"/>
                <a:gd name="connsiteY3-268" fmla="*/ 1281944 h 2413961"/>
                <a:gd name="connsiteX4-269" fmla="*/ 241274 w 621905"/>
                <a:gd name="connsiteY4-270" fmla="*/ 1562138 h 2413961"/>
                <a:gd name="connsiteX5-271" fmla="*/ 9499 w 621905"/>
                <a:gd name="connsiteY5-272" fmla="*/ 2336838 h 2413961"/>
                <a:gd name="connsiteX6-273" fmla="*/ 111099 w 621905"/>
                <a:gd name="connsiteY6-274" fmla="*/ 2327313 h 2413961"/>
                <a:gd name="connsiteX7-275" fmla="*/ 184124 w 621905"/>
                <a:gd name="connsiteY7-276" fmla="*/ 1816138 h 2413961"/>
                <a:gd name="connsiteX8-277" fmla="*/ 571474 w 621905"/>
                <a:gd name="connsiteY8-278" fmla="*/ 1324013 h 2413961"/>
                <a:gd name="connsiteX9-279" fmla="*/ 574649 w 621905"/>
                <a:gd name="connsiteY9-280" fmla="*/ 974763 h 2413961"/>
                <a:gd name="connsiteX10-281" fmla="*/ 180949 w 621905"/>
                <a:gd name="connsiteY10-282" fmla="*/ 492163 h 2413961"/>
                <a:gd name="connsiteX11-283" fmla="*/ 113480 w 621905"/>
                <a:gd name="connsiteY11-284" fmla="*/ 38 h 2413961"/>
                <a:gd name="connsiteX12-285" fmla="*/ 6324 w 621905"/>
                <a:gd name="connsiteY12-286" fmla="*/ 38 h 2413961"/>
                <a:gd name="connsiteX0-287" fmla="*/ 6324 w 643161"/>
                <a:gd name="connsiteY0-288" fmla="*/ 38 h 2413961"/>
                <a:gd name="connsiteX1-289" fmla="*/ 117449 w 643161"/>
                <a:gd name="connsiteY1-290" fmla="*/ 606463 h 2413961"/>
                <a:gd name="connsiteX2-291" fmla="*/ 575442 w 643161"/>
                <a:gd name="connsiteY2-292" fmla="*/ 1074775 h 2413961"/>
                <a:gd name="connsiteX3-293" fmla="*/ 555599 w 643161"/>
                <a:gd name="connsiteY3-294" fmla="*/ 1281944 h 2413961"/>
                <a:gd name="connsiteX4-295" fmla="*/ 241274 w 643161"/>
                <a:gd name="connsiteY4-296" fmla="*/ 1562138 h 2413961"/>
                <a:gd name="connsiteX5-297" fmla="*/ 9499 w 643161"/>
                <a:gd name="connsiteY5-298" fmla="*/ 2336838 h 2413961"/>
                <a:gd name="connsiteX6-299" fmla="*/ 111099 w 643161"/>
                <a:gd name="connsiteY6-300" fmla="*/ 2327313 h 2413961"/>
                <a:gd name="connsiteX7-301" fmla="*/ 184124 w 643161"/>
                <a:gd name="connsiteY7-302" fmla="*/ 1816138 h 2413961"/>
                <a:gd name="connsiteX8-303" fmla="*/ 571474 w 643161"/>
                <a:gd name="connsiteY8-304" fmla="*/ 1324013 h 2413961"/>
                <a:gd name="connsiteX9-305" fmla="*/ 574649 w 643161"/>
                <a:gd name="connsiteY9-306" fmla="*/ 974763 h 2413961"/>
                <a:gd name="connsiteX10-307" fmla="*/ 180949 w 643161"/>
                <a:gd name="connsiteY10-308" fmla="*/ 492163 h 2413961"/>
                <a:gd name="connsiteX11-309" fmla="*/ 113480 w 643161"/>
                <a:gd name="connsiteY11-310" fmla="*/ 38 h 2413961"/>
                <a:gd name="connsiteX12-311" fmla="*/ 6324 w 643161"/>
                <a:gd name="connsiteY12-312" fmla="*/ 38 h 2413961"/>
                <a:gd name="connsiteX0-313" fmla="*/ 6324 w 643161"/>
                <a:gd name="connsiteY0-314" fmla="*/ 38 h 2413961"/>
                <a:gd name="connsiteX1-315" fmla="*/ 117449 w 643161"/>
                <a:gd name="connsiteY1-316" fmla="*/ 606463 h 2413961"/>
                <a:gd name="connsiteX2-317" fmla="*/ 575442 w 643161"/>
                <a:gd name="connsiteY2-318" fmla="*/ 1074775 h 2413961"/>
                <a:gd name="connsiteX3-319" fmla="*/ 555599 w 643161"/>
                <a:gd name="connsiteY3-320" fmla="*/ 1281944 h 2413961"/>
                <a:gd name="connsiteX4-321" fmla="*/ 241274 w 643161"/>
                <a:gd name="connsiteY4-322" fmla="*/ 1562138 h 2413961"/>
                <a:gd name="connsiteX5-323" fmla="*/ 9499 w 643161"/>
                <a:gd name="connsiteY5-324" fmla="*/ 2336838 h 2413961"/>
                <a:gd name="connsiteX6-325" fmla="*/ 111099 w 643161"/>
                <a:gd name="connsiteY6-326" fmla="*/ 2327313 h 2413961"/>
                <a:gd name="connsiteX7-327" fmla="*/ 184124 w 643161"/>
                <a:gd name="connsiteY7-328" fmla="*/ 1816138 h 2413961"/>
                <a:gd name="connsiteX8-329" fmla="*/ 571474 w 643161"/>
                <a:gd name="connsiteY8-330" fmla="*/ 1324013 h 2413961"/>
                <a:gd name="connsiteX9-331" fmla="*/ 574649 w 643161"/>
                <a:gd name="connsiteY9-332" fmla="*/ 974763 h 2413961"/>
                <a:gd name="connsiteX10-333" fmla="*/ 180949 w 643161"/>
                <a:gd name="connsiteY10-334" fmla="*/ 492163 h 2413961"/>
                <a:gd name="connsiteX11-335" fmla="*/ 113480 w 643161"/>
                <a:gd name="connsiteY11-336" fmla="*/ 38 h 2413961"/>
                <a:gd name="connsiteX12-337" fmla="*/ 6324 w 643161"/>
                <a:gd name="connsiteY12-338" fmla="*/ 38 h 2413961"/>
                <a:gd name="connsiteX0-339" fmla="*/ 6324 w 773882"/>
                <a:gd name="connsiteY0-340" fmla="*/ 38 h 2413961"/>
                <a:gd name="connsiteX1-341" fmla="*/ 117449 w 773882"/>
                <a:gd name="connsiteY1-342" fmla="*/ 606463 h 2413961"/>
                <a:gd name="connsiteX2-343" fmla="*/ 575442 w 773882"/>
                <a:gd name="connsiteY2-344" fmla="*/ 1074775 h 2413961"/>
                <a:gd name="connsiteX3-345" fmla="*/ 555599 w 773882"/>
                <a:gd name="connsiteY3-346" fmla="*/ 1281944 h 2413961"/>
                <a:gd name="connsiteX4-347" fmla="*/ 241274 w 773882"/>
                <a:gd name="connsiteY4-348" fmla="*/ 1562138 h 2413961"/>
                <a:gd name="connsiteX5-349" fmla="*/ 9499 w 773882"/>
                <a:gd name="connsiteY5-350" fmla="*/ 2336838 h 2413961"/>
                <a:gd name="connsiteX6-351" fmla="*/ 111099 w 773882"/>
                <a:gd name="connsiteY6-352" fmla="*/ 2327313 h 2413961"/>
                <a:gd name="connsiteX7-353" fmla="*/ 184124 w 773882"/>
                <a:gd name="connsiteY7-354" fmla="*/ 1816138 h 2413961"/>
                <a:gd name="connsiteX8-355" fmla="*/ 571474 w 773882"/>
                <a:gd name="connsiteY8-356" fmla="*/ 1324013 h 2413961"/>
                <a:gd name="connsiteX9-357" fmla="*/ 773880 w 773882"/>
                <a:gd name="connsiteY9-358" fmla="*/ 1142243 h 2413961"/>
                <a:gd name="connsiteX10-359" fmla="*/ 574649 w 773882"/>
                <a:gd name="connsiteY10-360" fmla="*/ 974763 h 2413961"/>
                <a:gd name="connsiteX11-361" fmla="*/ 180949 w 773882"/>
                <a:gd name="connsiteY11-362" fmla="*/ 492163 h 2413961"/>
                <a:gd name="connsiteX12-363" fmla="*/ 113480 w 773882"/>
                <a:gd name="connsiteY12-364" fmla="*/ 38 h 2413961"/>
                <a:gd name="connsiteX13" fmla="*/ 6324 w 773882"/>
                <a:gd name="connsiteY13" fmla="*/ 38 h 2413961"/>
                <a:gd name="connsiteX0-365" fmla="*/ 6324 w 773882"/>
                <a:gd name="connsiteY0-366" fmla="*/ 38 h 2413961"/>
                <a:gd name="connsiteX1-367" fmla="*/ 117449 w 773882"/>
                <a:gd name="connsiteY1-368" fmla="*/ 606463 h 2413961"/>
                <a:gd name="connsiteX2-369" fmla="*/ 575442 w 773882"/>
                <a:gd name="connsiteY2-370" fmla="*/ 1074775 h 2413961"/>
                <a:gd name="connsiteX3-371" fmla="*/ 543693 w 773882"/>
                <a:gd name="connsiteY3-372" fmla="*/ 1289087 h 2413961"/>
                <a:gd name="connsiteX4-373" fmla="*/ 241274 w 773882"/>
                <a:gd name="connsiteY4-374" fmla="*/ 1562138 h 2413961"/>
                <a:gd name="connsiteX5-375" fmla="*/ 9499 w 773882"/>
                <a:gd name="connsiteY5-376" fmla="*/ 2336838 h 2413961"/>
                <a:gd name="connsiteX6-377" fmla="*/ 111099 w 773882"/>
                <a:gd name="connsiteY6-378" fmla="*/ 2327313 h 2413961"/>
                <a:gd name="connsiteX7-379" fmla="*/ 184124 w 773882"/>
                <a:gd name="connsiteY7-380" fmla="*/ 1816138 h 2413961"/>
                <a:gd name="connsiteX8-381" fmla="*/ 571474 w 773882"/>
                <a:gd name="connsiteY8-382" fmla="*/ 1324013 h 2413961"/>
                <a:gd name="connsiteX9-383" fmla="*/ 773880 w 773882"/>
                <a:gd name="connsiteY9-384" fmla="*/ 1142243 h 2413961"/>
                <a:gd name="connsiteX10-385" fmla="*/ 574649 w 773882"/>
                <a:gd name="connsiteY10-386" fmla="*/ 974763 h 2413961"/>
                <a:gd name="connsiteX11-387" fmla="*/ 180949 w 773882"/>
                <a:gd name="connsiteY11-388" fmla="*/ 492163 h 2413961"/>
                <a:gd name="connsiteX12-389" fmla="*/ 113480 w 773882"/>
                <a:gd name="connsiteY12-390" fmla="*/ 38 h 2413961"/>
                <a:gd name="connsiteX13-391" fmla="*/ 6324 w 773882"/>
                <a:gd name="connsiteY13-392" fmla="*/ 38 h 2413961"/>
                <a:gd name="connsiteX0-393" fmla="*/ 6324 w 773882"/>
                <a:gd name="connsiteY0-394" fmla="*/ 38 h 2413961"/>
                <a:gd name="connsiteX1-395" fmla="*/ 117449 w 773882"/>
                <a:gd name="connsiteY1-396" fmla="*/ 606463 h 2413961"/>
                <a:gd name="connsiteX2-397" fmla="*/ 575442 w 773882"/>
                <a:gd name="connsiteY2-398" fmla="*/ 1074775 h 2413961"/>
                <a:gd name="connsiteX3-399" fmla="*/ 543693 w 773882"/>
                <a:gd name="connsiteY3-400" fmla="*/ 1289087 h 2413961"/>
                <a:gd name="connsiteX4-401" fmla="*/ 241274 w 773882"/>
                <a:gd name="connsiteY4-402" fmla="*/ 1562138 h 2413961"/>
                <a:gd name="connsiteX5-403" fmla="*/ 9499 w 773882"/>
                <a:gd name="connsiteY5-404" fmla="*/ 2336838 h 2413961"/>
                <a:gd name="connsiteX6-405" fmla="*/ 111099 w 773882"/>
                <a:gd name="connsiteY6-406" fmla="*/ 2327313 h 2413961"/>
                <a:gd name="connsiteX7-407" fmla="*/ 184124 w 773882"/>
                <a:gd name="connsiteY7-408" fmla="*/ 1816138 h 2413961"/>
                <a:gd name="connsiteX8-409" fmla="*/ 571474 w 773882"/>
                <a:gd name="connsiteY8-410" fmla="*/ 1324013 h 2413961"/>
                <a:gd name="connsiteX9-411" fmla="*/ 773880 w 773882"/>
                <a:gd name="connsiteY9-412" fmla="*/ 1142243 h 2413961"/>
                <a:gd name="connsiteX10-413" fmla="*/ 574649 w 773882"/>
                <a:gd name="connsiteY10-414" fmla="*/ 974763 h 2413961"/>
                <a:gd name="connsiteX11-415" fmla="*/ 180949 w 773882"/>
                <a:gd name="connsiteY11-416" fmla="*/ 492163 h 2413961"/>
                <a:gd name="connsiteX12-417" fmla="*/ 113480 w 773882"/>
                <a:gd name="connsiteY12-418" fmla="*/ 38 h 2413961"/>
                <a:gd name="connsiteX13-419" fmla="*/ 6324 w 773882"/>
                <a:gd name="connsiteY13-420" fmla="*/ 38 h 2413961"/>
                <a:gd name="connsiteX0-421" fmla="*/ 6324 w 773882"/>
                <a:gd name="connsiteY0-422" fmla="*/ 38 h 2413961"/>
                <a:gd name="connsiteX1-423" fmla="*/ 117449 w 773882"/>
                <a:gd name="connsiteY1-424" fmla="*/ 606463 h 2413961"/>
                <a:gd name="connsiteX2-425" fmla="*/ 575442 w 773882"/>
                <a:gd name="connsiteY2-426" fmla="*/ 1074775 h 2413961"/>
                <a:gd name="connsiteX3-427" fmla="*/ 543693 w 773882"/>
                <a:gd name="connsiteY3-428" fmla="*/ 1289087 h 2413961"/>
                <a:gd name="connsiteX4-429" fmla="*/ 241274 w 773882"/>
                <a:gd name="connsiteY4-430" fmla="*/ 1562138 h 2413961"/>
                <a:gd name="connsiteX5-431" fmla="*/ 9499 w 773882"/>
                <a:gd name="connsiteY5-432" fmla="*/ 2336838 h 2413961"/>
                <a:gd name="connsiteX6-433" fmla="*/ 111099 w 773882"/>
                <a:gd name="connsiteY6-434" fmla="*/ 2327313 h 2413961"/>
                <a:gd name="connsiteX7-435" fmla="*/ 184124 w 773882"/>
                <a:gd name="connsiteY7-436" fmla="*/ 1816138 h 2413961"/>
                <a:gd name="connsiteX8-437" fmla="*/ 571474 w 773882"/>
                <a:gd name="connsiteY8-438" fmla="*/ 1324013 h 2413961"/>
                <a:gd name="connsiteX9-439" fmla="*/ 773880 w 773882"/>
                <a:gd name="connsiteY9-440" fmla="*/ 1142243 h 2413961"/>
                <a:gd name="connsiteX10-441" fmla="*/ 574649 w 773882"/>
                <a:gd name="connsiteY10-442" fmla="*/ 974763 h 2413961"/>
                <a:gd name="connsiteX11-443" fmla="*/ 180949 w 773882"/>
                <a:gd name="connsiteY11-444" fmla="*/ 492163 h 2413961"/>
                <a:gd name="connsiteX12-445" fmla="*/ 113480 w 773882"/>
                <a:gd name="connsiteY12-446" fmla="*/ 38 h 2413961"/>
                <a:gd name="connsiteX13-447" fmla="*/ 6324 w 773882"/>
                <a:gd name="connsiteY13-448" fmla="*/ 38 h 2413961"/>
                <a:gd name="connsiteX0-449" fmla="*/ 6324 w 773882"/>
                <a:gd name="connsiteY0-450" fmla="*/ 38 h 2413961"/>
                <a:gd name="connsiteX1-451" fmla="*/ 117449 w 773882"/>
                <a:gd name="connsiteY1-452" fmla="*/ 606463 h 2413961"/>
                <a:gd name="connsiteX2-453" fmla="*/ 575442 w 773882"/>
                <a:gd name="connsiteY2-454" fmla="*/ 1074775 h 2413961"/>
                <a:gd name="connsiteX3-455" fmla="*/ 624655 w 773882"/>
                <a:gd name="connsiteY3-456" fmla="*/ 1246224 h 2413961"/>
                <a:gd name="connsiteX4-457" fmla="*/ 241274 w 773882"/>
                <a:gd name="connsiteY4-458" fmla="*/ 1562138 h 2413961"/>
                <a:gd name="connsiteX5-459" fmla="*/ 9499 w 773882"/>
                <a:gd name="connsiteY5-460" fmla="*/ 2336838 h 2413961"/>
                <a:gd name="connsiteX6-461" fmla="*/ 111099 w 773882"/>
                <a:gd name="connsiteY6-462" fmla="*/ 2327313 h 2413961"/>
                <a:gd name="connsiteX7-463" fmla="*/ 184124 w 773882"/>
                <a:gd name="connsiteY7-464" fmla="*/ 1816138 h 2413961"/>
                <a:gd name="connsiteX8-465" fmla="*/ 571474 w 773882"/>
                <a:gd name="connsiteY8-466" fmla="*/ 1324013 h 2413961"/>
                <a:gd name="connsiteX9-467" fmla="*/ 773880 w 773882"/>
                <a:gd name="connsiteY9-468" fmla="*/ 1142243 h 2413961"/>
                <a:gd name="connsiteX10-469" fmla="*/ 574649 w 773882"/>
                <a:gd name="connsiteY10-470" fmla="*/ 974763 h 2413961"/>
                <a:gd name="connsiteX11-471" fmla="*/ 180949 w 773882"/>
                <a:gd name="connsiteY11-472" fmla="*/ 492163 h 2413961"/>
                <a:gd name="connsiteX12-473" fmla="*/ 113480 w 773882"/>
                <a:gd name="connsiteY12-474" fmla="*/ 38 h 2413961"/>
                <a:gd name="connsiteX13-475" fmla="*/ 6324 w 773882"/>
                <a:gd name="connsiteY13-476" fmla="*/ 38 h 2413961"/>
                <a:gd name="connsiteX0-477" fmla="*/ 6324 w 773882"/>
                <a:gd name="connsiteY0-478" fmla="*/ 38 h 2413961"/>
                <a:gd name="connsiteX1-479" fmla="*/ 117449 w 773882"/>
                <a:gd name="connsiteY1-480" fmla="*/ 606463 h 2413961"/>
                <a:gd name="connsiteX2-481" fmla="*/ 575442 w 773882"/>
                <a:gd name="connsiteY2-482" fmla="*/ 1074775 h 2413961"/>
                <a:gd name="connsiteX3-483" fmla="*/ 579411 w 773882"/>
                <a:gd name="connsiteY3-484" fmla="*/ 1260512 h 2413961"/>
                <a:gd name="connsiteX4-485" fmla="*/ 241274 w 773882"/>
                <a:gd name="connsiteY4-486" fmla="*/ 1562138 h 2413961"/>
                <a:gd name="connsiteX5-487" fmla="*/ 9499 w 773882"/>
                <a:gd name="connsiteY5-488" fmla="*/ 2336838 h 2413961"/>
                <a:gd name="connsiteX6-489" fmla="*/ 111099 w 773882"/>
                <a:gd name="connsiteY6-490" fmla="*/ 2327313 h 2413961"/>
                <a:gd name="connsiteX7-491" fmla="*/ 184124 w 773882"/>
                <a:gd name="connsiteY7-492" fmla="*/ 1816138 h 2413961"/>
                <a:gd name="connsiteX8-493" fmla="*/ 571474 w 773882"/>
                <a:gd name="connsiteY8-494" fmla="*/ 1324013 h 2413961"/>
                <a:gd name="connsiteX9-495" fmla="*/ 773880 w 773882"/>
                <a:gd name="connsiteY9-496" fmla="*/ 1142243 h 2413961"/>
                <a:gd name="connsiteX10-497" fmla="*/ 574649 w 773882"/>
                <a:gd name="connsiteY10-498" fmla="*/ 974763 h 2413961"/>
                <a:gd name="connsiteX11-499" fmla="*/ 180949 w 773882"/>
                <a:gd name="connsiteY11-500" fmla="*/ 492163 h 2413961"/>
                <a:gd name="connsiteX12-501" fmla="*/ 113480 w 773882"/>
                <a:gd name="connsiteY12-502" fmla="*/ 38 h 2413961"/>
                <a:gd name="connsiteX13-503" fmla="*/ 6324 w 773882"/>
                <a:gd name="connsiteY13-504" fmla="*/ 38 h 2413961"/>
                <a:gd name="connsiteX0-505" fmla="*/ 6324 w 773882"/>
                <a:gd name="connsiteY0-506" fmla="*/ 38 h 2413961"/>
                <a:gd name="connsiteX1-507" fmla="*/ 117449 w 773882"/>
                <a:gd name="connsiteY1-508" fmla="*/ 606463 h 2413961"/>
                <a:gd name="connsiteX2-509" fmla="*/ 575442 w 773882"/>
                <a:gd name="connsiteY2-510" fmla="*/ 1074775 h 2413961"/>
                <a:gd name="connsiteX3-511" fmla="*/ 579411 w 773882"/>
                <a:gd name="connsiteY3-512" fmla="*/ 1260512 h 2413961"/>
                <a:gd name="connsiteX4-513" fmla="*/ 241274 w 773882"/>
                <a:gd name="connsiteY4-514" fmla="*/ 1562138 h 2413961"/>
                <a:gd name="connsiteX5-515" fmla="*/ 9499 w 773882"/>
                <a:gd name="connsiteY5-516" fmla="*/ 2336838 h 2413961"/>
                <a:gd name="connsiteX6-517" fmla="*/ 111099 w 773882"/>
                <a:gd name="connsiteY6-518" fmla="*/ 2327313 h 2413961"/>
                <a:gd name="connsiteX7-519" fmla="*/ 184124 w 773882"/>
                <a:gd name="connsiteY7-520" fmla="*/ 1816138 h 2413961"/>
                <a:gd name="connsiteX8-521" fmla="*/ 571474 w 773882"/>
                <a:gd name="connsiteY8-522" fmla="*/ 1324013 h 2413961"/>
                <a:gd name="connsiteX9-523" fmla="*/ 773880 w 773882"/>
                <a:gd name="connsiteY9-524" fmla="*/ 1142243 h 2413961"/>
                <a:gd name="connsiteX10-525" fmla="*/ 574649 w 773882"/>
                <a:gd name="connsiteY10-526" fmla="*/ 974763 h 2413961"/>
                <a:gd name="connsiteX11-527" fmla="*/ 180949 w 773882"/>
                <a:gd name="connsiteY11-528" fmla="*/ 492163 h 2413961"/>
                <a:gd name="connsiteX12-529" fmla="*/ 113480 w 773882"/>
                <a:gd name="connsiteY12-530" fmla="*/ 38 h 2413961"/>
                <a:gd name="connsiteX13-531" fmla="*/ 6324 w 773882"/>
                <a:gd name="connsiteY13-532" fmla="*/ 38 h 2413961"/>
                <a:gd name="connsiteX0-533" fmla="*/ 6324 w 773882"/>
                <a:gd name="connsiteY0-534" fmla="*/ 38 h 2561614"/>
                <a:gd name="connsiteX1-535" fmla="*/ 117449 w 773882"/>
                <a:gd name="connsiteY1-536" fmla="*/ 606463 h 2561614"/>
                <a:gd name="connsiteX2-537" fmla="*/ 575442 w 773882"/>
                <a:gd name="connsiteY2-538" fmla="*/ 1074775 h 2561614"/>
                <a:gd name="connsiteX3-539" fmla="*/ 579411 w 773882"/>
                <a:gd name="connsiteY3-540" fmla="*/ 1260512 h 2561614"/>
                <a:gd name="connsiteX4-541" fmla="*/ 241274 w 773882"/>
                <a:gd name="connsiteY4-542" fmla="*/ 1562138 h 2561614"/>
                <a:gd name="connsiteX5-543" fmla="*/ 9499 w 773882"/>
                <a:gd name="connsiteY5-544" fmla="*/ 2336838 h 2561614"/>
                <a:gd name="connsiteX6-545" fmla="*/ 111099 w 773882"/>
                <a:gd name="connsiteY6-546" fmla="*/ 2327313 h 2561614"/>
                <a:gd name="connsiteX7-547" fmla="*/ 184124 w 773882"/>
                <a:gd name="connsiteY7-548" fmla="*/ 1816138 h 2561614"/>
                <a:gd name="connsiteX8-549" fmla="*/ 571474 w 773882"/>
                <a:gd name="connsiteY8-550" fmla="*/ 1324013 h 2561614"/>
                <a:gd name="connsiteX9-551" fmla="*/ 773880 w 773882"/>
                <a:gd name="connsiteY9-552" fmla="*/ 1142243 h 2561614"/>
                <a:gd name="connsiteX10-553" fmla="*/ 574649 w 773882"/>
                <a:gd name="connsiteY10-554" fmla="*/ 974763 h 2561614"/>
                <a:gd name="connsiteX11-555" fmla="*/ 180949 w 773882"/>
                <a:gd name="connsiteY11-556" fmla="*/ 492163 h 2561614"/>
                <a:gd name="connsiteX12-557" fmla="*/ 113480 w 773882"/>
                <a:gd name="connsiteY12-558" fmla="*/ 38 h 2561614"/>
                <a:gd name="connsiteX13-559" fmla="*/ 6324 w 773882"/>
                <a:gd name="connsiteY13-560" fmla="*/ 38 h 2561614"/>
                <a:gd name="connsiteX0-561" fmla="*/ 6324 w 773882"/>
                <a:gd name="connsiteY0-562" fmla="*/ 38 h 2409510"/>
                <a:gd name="connsiteX1-563" fmla="*/ 117449 w 773882"/>
                <a:gd name="connsiteY1-564" fmla="*/ 606463 h 2409510"/>
                <a:gd name="connsiteX2-565" fmla="*/ 575442 w 773882"/>
                <a:gd name="connsiteY2-566" fmla="*/ 1074775 h 2409510"/>
                <a:gd name="connsiteX3-567" fmla="*/ 579411 w 773882"/>
                <a:gd name="connsiteY3-568" fmla="*/ 1260512 h 2409510"/>
                <a:gd name="connsiteX4-569" fmla="*/ 184124 w 773882"/>
                <a:gd name="connsiteY4-570" fmla="*/ 1626432 h 2409510"/>
                <a:gd name="connsiteX5-571" fmla="*/ 9499 w 773882"/>
                <a:gd name="connsiteY5-572" fmla="*/ 2336838 h 2409510"/>
                <a:gd name="connsiteX6-573" fmla="*/ 111099 w 773882"/>
                <a:gd name="connsiteY6-574" fmla="*/ 2327313 h 2409510"/>
                <a:gd name="connsiteX7-575" fmla="*/ 184124 w 773882"/>
                <a:gd name="connsiteY7-576" fmla="*/ 1816138 h 2409510"/>
                <a:gd name="connsiteX8-577" fmla="*/ 571474 w 773882"/>
                <a:gd name="connsiteY8-578" fmla="*/ 1324013 h 2409510"/>
                <a:gd name="connsiteX9-579" fmla="*/ 773880 w 773882"/>
                <a:gd name="connsiteY9-580" fmla="*/ 1142243 h 2409510"/>
                <a:gd name="connsiteX10-581" fmla="*/ 574649 w 773882"/>
                <a:gd name="connsiteY10-582" fmla="*/ 974763 h 2409510"/>
                <a:gd name="connsiteX11-583" fmla="*/ 180949 w 773882"/>
                <a:gd name="connsiteY11-584" fmla="*/ 492163 h 2409510"/>
                <a:gd name="connsiteX12-585" fmla="*/ 113480 w 773882"/>
                <a:gd name="connsiteY12-586" fmla="*/ 38 h 2409510"/>
                <a:gd name="connsiteX13-587" fmla="*/ 6324 w 773882"/>
                <a:gd name="connsiteY13-588" fmla="*/ 38 h 2409510"/>
                <a:gd name="connsiteX0-589" fmla="*/ 6324 w 773882"/>
                <a:gd name="connsiteY0-590" fmla="*/ 38 h 2409510"/>
                <a:gd name="connsiteX1-591" fmla="*/ 117449 w 773882"/>
                <a:gd name="connsiteY1-592" fmla="*/ 606463 h 2409510"/>
                <a:gd name="connsiteX2-593" fmla="*/ 575442 w 773882"/>
                <a:gd name="connsiteY2-594" fmla="*/ 1074775 h 2409510"/>
                <a:gd name="connsiteX3-595" fmla="*/ 579411 w 773882"/>
                <a:gd name="connsiteY3-596" fmla="*/ 1260512 h 2409510"/>
                <a:gd name="connsiteX4-597" fmla="*/ 184124 w 773882"/>
                <a:gd name="connsiteY4-598" fmla="*/ 1626432 h 2409510"/>
                <a:gd name="connsiteX5-599" fmla="*/ 9499 w 773882"/>
                <a:gd name="connsiteY5-600" fmla="*/ 2336838 h 2409510"/>
                <a:gd name="connsiteX6-601" fmla="*/ 111099 w 773882"/>
                <a:gd name="connsiteY6-602" fmla="*/ 2327313 h 2409510"/>
                <a:gd name="connsiteX7-603" fmla="*/ 184124 w 773882"/>
                <a:gd name="connsiteY7-604" fmla="*/ 1816138 h 2409510"/>
                <a:gd name="connsiteX8-605" fmla="*/ 571474 w 773882"/>
                <a:gd name="connsiteY8-606" fmla="*/ 1324013 h 2409510"/>
                <a:gd name="connsiteX9-607" fmla="*/ 773880 w 773882"/>
                <a:gd name="connsiteY9-608" fmla="*/ 1142243 h 2409510"/>
                <a:gd name="connsiteX10-609" fmla="*/ 574649 w 773882"/>
                <a:gd name="connsiteY10-610" fmla="*/ 974763 h 2409510"/>
                <a:gd name="connsiteX11-611" fmla="*/ 180949 w 773882"/>
                <a:gd name="connsiteY11-612" fmla="*/ 492163 h 2409510"/>
                <a:gd name="connsiteX12-613" fmla="*/ 113480 w 773882"/>
                <a:gd name="connsiteY12-614" fmla="*/ 38 h 2409510"/>
                <a:gd name="connsiteX13-615" fmla="*/ 6324 w 773882"/>
                <a:gd name="connsiteY13-616" fmla="*/ 38 h 2409510"/>
                <a:gd name="connsiteX0-617" fmla="*/ 6324 w 773882"/>
                <a:gd name="connsiteY0-618" fmla="*/ 38 h 2407548"/>
                <a:gd name="connsiteX1-619" fmla="*/ 117449 w 773882"/>
                <a:gd name="connsiteY1-620" fmla="*/ 606463 h 2407548"/>
                <a:gd name="connsiteX2-621" fmla="*/ 575442 w 773882"/>
                <a:gd name="connsiteY2-622" fmla="*/ 1074775 h 2407548"/>
                <a:gd name="connsiteX3-623" fmla="*/ 579411 w 773882"/>
                <a:gd name="connsiteY3-624" fmla="*/ 1260512 h 2407548"/>
                <a:gd name="connsiteX4-625" fmla="*/ 184124 w 773882"/>
                <a:gd name="connsiteY4-626" fmla="*/ 1626432 h 2407548"/>
                <a:gd name="connsiteX5-627" fmla="*/ 9499 w 773882"/>
                <a:gd name="connsiteY5-628" fmla="*/ 2336838 h 2407548"/>
                <a:gd name="connsiteX6-629" fmla="*/ 111099 w 773882"/>
                <a:gd name="connsiteY6-630" fmla="*/ 2327313 h 2407548"/>
                <a:gd name="connsiteX7-631" fmla="*/ 184124 w 773882"/>
                <a:gd name="connsiteY7-632" fmla="*/ 1816138 h 2407548"/>
                <a:gd name="connsiteX8-633" fmla="*/ 571474 w 773882"/>
                <a:gd name="connsiteY8-634" fmla="*/ 1324013 h 2407548"/>
                <a:gd name="connsiteX9-635" fmla="*/ 773880 w 773882"/>
                <a:gd name="connsiteY9-636" fmla="*/ 1142243 h 2407548"/>
                <a:gd name="connsiteX10-637" fmla="*/ 574649 w 773882"/>
                <a:gd name="connsiteY10-638" fmla="*/ 974763 h 2407548"/>
                <a:gd name="connsiteX11-639" fmla="*/ 180949 w 773882"/>
                <a:gd name="connsiteY11-640" fmla="*/ 492163 h 2407548"/>
                <a:gd name="connsiteX12-641" fmla="*/ 113480 w 773882"/>
                <a:gd name="connsiteY12-642" fmla="*/ 38 h 2407548"/>
                <a:gd name="connsiteX13-643" fmla="*/ 6324 w 773882"/>
                <a:gd name="connsiteY13-644" fmla="*/ 38 h 2407548"/>
                <a:gd name="connsiteX0-645" fmla="*/ 6324 w 773882"/>
                <a:gd name="connsiteY0-646" fmla="*/ 38 h 2367963"/>
                <a:gd name="connsiteX1-647" fmla="*/ 117449 w 773882"/>
                <a:gd name="connsiteY1-648" fmla="*/ 606463 h 2367963"/>
                <a:gd name="connsiteX2-649" fmla="*/ 575442 w 773882"/>
                <a:gd name="connsiteY2-650" fmla="*/ 1074775 h 2367963"/>
                <a:gd name="connsiteX3-651" fmla="*/ 579411 w 773882"/>
                <a:gd name="connsiteY3-652" fmla="*/ 1260512 h 2367963"/>
                <a:gd name="connsiteX4-653" fmla="*/ 184124 w 773882"/>
                <a:gd name="connsiteY4-654" fmla="*/ 1626432 h 2367963"/>
                <a:gd name="connsiteX5-655" fmla="*/ 9499 w 773882"/>
                <a:gd name="connsiteY5-656" fmla="*/ 2336838 h 2367963"/>
                <a:gd name="connsiteX6-657" fmla="*/ 111099 w 773882"/>
                <a:gd name="connsiteY6-658" fmla="*/ 2327313 h 2367963"/>
                <a:gd name="connsiteX7-659" fmla="*/ 184124 w 773882"/>
                <a:gd name="connsiteY7-660" fmla="*/ 1816138 h 2367963"/>
                <a:gd name="connsiteX8-661" fmla="*/ 571474 w 773882"/>
                <a:gd name="connsiteY8-662" fmla="*/ 1324013 h 2367963"/>
                <a:gd name="connsiteX9-663" fmla="*/ 773880 w 773882"/>
                <a:gd name="connsiteY9-664" fmla="*/ 1142243 h 2367963"/>
                <a:gd name="connsiteX10-665" fmla="*/ 574649 w 773882"/>
                <a:gd name="connsiteY10-666" fmla="*/ 974763 h 2367963"/>
                <a:gd name="connsiteX11-667" fmla="*/ 180949 w 773882"/>
                <a:gd name="connsiteY11-668" fmla="*/ 492163 h 2367963"/>
                <a:gd name="connsiteX12-669" fmla="*/ 113480 w 773882"/>
                <a:gd name="connsiteY12-670" fmla="*/ 38 h 2367963"/>
                <a:gd name="connsiteX13-671" fmla="*/ 6324 w 773882"/>
                <a:gd name="connsiteY13-672" fmla="*/ 38 h 2367963"/>
                <a:gd name="connsiteX0-673" fmla="*/ 6324 w 773882"/>
                <a:gd name="connsiteY0-674" fmla="*/ 38 h 2336838"/>
                <a:gd name="connsiteX1-675" fmla="*/ 117449 w 773882"/>
                <a:gd name="connsiteY1-676" fmla="*/ 606463 h 2336838"/>
                <a:gd name="connsiteX2-677" fmla="*/ 575442 w 773882"/>
                <a:gd name="connsiteY2-678" fmla="*/ 1074775 h 2336838"/>
                <a:gd name="connsiteX3-679" fmla="*/ 579411 w 773882"/>
                <a:gd name="connsiteY3-680" fmla="*/ 1260512 h 2336838"/>
                <a:gd name="connsiteX4-681" fmla="*/ 184124 w 773882"/>
                <a:gd name="connsiteY4-682" fmla="*/ 1626432 h 2336838"/>
                <a:gd name="connsiteX5-683" fmla="*/ 9499 w 773882"/>
                <a:gd name="connsiteY5-684" fmla="*/ 2336838 h 2336838"/>
                <a:gd name="connsiteX6-685" fmla="*/ 111099 w 773882"/>
                <a:gd name="connsiteY6-686" fmla="*/ 2327313 h 2336838"/>
                <a:gd name="connsiteX7-687" fmla="*/ 184124 w 773882"/>
                <a:gd name="connsiteY7-688" fmla="*/ 1816138 h 2336838"/>
                <a:gd name="connsiteX8-689" fmla="*/ 571474 w 773882"/>
                <a:gd name="connsiteY8-690" fmla="*/ 1324013 h 2336838"/>
                <a:gd name="connsiteX9-691" fmla="*/ 773880 w 773882"/>
                <a:gd name="connsiteY9-692" fmla="*/ 1142243 h 2336838"/>
                <a:gd name="connsiteX10-693" fmla="*/ 574649 w 773882"/>
                <a:gd name="connsiteY10-694" fmla="*/ 974763 h 2336838"/>
                <a:gd name="connsiteX11-695" fmla="*/ 180949 w 773882"/>
                <a:gd name="connsiteY11-696" fmla="*/ 492163 h 2336838"/>
                <a:gd name="connsiteX12-697" fmla="*/ 113480 w 773882"/>
                <a:gd name="connsiteY12-698" fmla="*/ 38 h 2336838"/>
                <a:gd name="connsiteX13-699" fmla="*/ 6324 w 773882"/>
                <a:gd name="connsiteY13-700" fmla="*/ 38 h 2336838"/>
                <a:gd name="connsiteX0-701" fmla="*/ 6324 w 773882"/>
                <a:gd name="connsiteY0-702" fmla="*/ 38 h 2343129"/>
                <a:gd name="connsiteX1-703" fmla="*/ 117449 w 773882"/>
                <a:gd name="connsiteY1-704" fmla="*/ 606463 h 2343129"/>
                <a:gd name="connsiteX2-705" fmla="*/ 575442 w 773882"/>
                <a:gd name="connsiteY2-706" fmla="*/ 1074775 h 2343129"/>
                <a:gd name="connsiteX3-707" fmla="*/ 579411 w 773882"/>
                <a:gd name="connsiteY3-708" fmla="*/ 1260512 h 2343129"/>
                <a:gd name="connsiteX4-709" fmla="*/ 184124 w 773882"/>
                <a:gd name="connsiteY4-710" fmla="*/ 1626432 h 2343129"/>
                <a:gd name="connsiteX5-711" fmla="*/ 9499 w 773882"/>
                <a:gd name="connsiteY5-712" fmla="*/ 2336838 h 2343129"/>
                <a:gd name="connsiteX6-713" fmla="*/ 113480 w 773882"/>
                <a:gd name="connsiteY6-714" fmla="*/ 2341600 h 2343129"/>
                <a:gd name="connsiteX7-715" fmla="*/ 184124 w 773882"/>
                <a:gd name="connsiteY7-716" fmla="*/ 1816138 h 2343129"/>
                <a:gd name="connsiteX8-717" fmla="*/ 571474 w 773882"/>
                <a:gd name="connsiteY8-718" fmla="*/ 1324013 h 2343129"/>
                <a:gd name="connsiteX9-719" fmla="*/ 773880 w 773882"/>
                <a:gd name="connsiteY9-720" fmla="*/ 1142243 h 2343129"/>
                <a:gd name="connsiteX10-721" fmla="*/ 574649 w 773882"/>
                <a:gd name="connsiteY10-722" fmla="*/ 974763 h 2343129"/>
                <a:gd name="connsiteX11-723" fmla="*/ 180949 w 773882"/>
                <a:gd name="connsiteY11-724" fmla="*/ 492163 h 2343129"/>
                <a:gd name="connsiteX12-725" fmla="*/ 113480 w 773882"/>
                <a:gd name="connsiteY12-726" fmla="*/ 38 h 2343129"/>
                <a:gd name="connsiteX13-727" fmla="*/ 6324 w 773882"/>
                <a:gd name="connsiteY13-728" fmla="*/ 38 h 2343129"/>
                <a:gd name="connsiteX0-729" fmla="*/ 6324 w 773882"/>
                <a:gd name="connsiteY0-730" fmla="*/ 38 h 2343129"/>
                <a:gd name="connsiteX1-731" fmla="*/ 117449 w 773882"/>
                <a:gd name="connsiteY1-732" fmla="*/ 606463 h 2343129"/>
                <a:gd name="connsiteX2-733" fmla="*/ 575442 w 773882"/>
                <a:gd name="connsiteY2-734" fmla="*/ 1074775 h 2343129"/>
                <a:gd name="connsiteX3-735" fmla="*/ 579411 w 773882"/>
                <a:gd name="connsiteY3-736" fmla="*/ 1260512 h 2343129"/>
                <a:gd name="connsiteX4-737" fmla="*/ 184124 w 773882"/>
                <a:gd name="connsiteY4-738" fmla="*/ 1626432 h 2343129"/>
                <a:gd name="connsiteX5-739" fmla="*/ 9499 w 773882"/>
                <a:gd name="connsiteY5-740" fmla="*/ 2336838 h 2343129"/>
                <a:gd name="connsiteX6-741" fmla="*/ 113480 w 773882"/>
                <a:gd name="connsiteY6-742" fmla="*/ 2341600 h 2343129"/>
                <a:gd name="connsiteX7-743" fmla="*/ 184124 w 773882"/>
                <a:gd name="connsiteY7-744" fmla="*/ 1816138 h 2343129"/>
                <a:gd name="connsiteX8-745" fmla="*/ 571474 w 773882"/>
                <a:gd name="connsiteY8-746" fmla="*/ 1324013 h 2343129"/>
                <a:gd name="connsiteX9-747" fmla="*/ 773880 w 773882"/>
                <a:gd name="connsiteY9-748" fmla="*/ 1142243 h 2343129"/>
                <a:gd name="connsiteX10-749" fmla="*/ 574649 w 773882"/>
                <a:gd name="connsiteY10-750" fmla="*/ 974763 h 2343129"/>
                <a:gd name="connsiteX11-751" fmla="*/ 180949 w 773882"/>
                <a:gd name="connsiteY11-752" fmla="*/ 492163 h 2343129"/>
                <a:gd name="connsiteX12-753" fmla="*/ 113480 w 773882"/>
                <a:gd name="connsiteY12-754" fmla="*/ 38 h 2343129"/>
                <a:gd name="connsiteX13-755" fmla="*/ 6324 w 773882"/>
                <a:gd name="connsiteY13-756" fmla="*/ 38 h 2343129"/>
                <a:gd name="connsiteX0-757" fmla="*/ 6324 w 773882"/>
                <a:gd name="connsiteY0-758" fmla="*/ 38 h 2343129"/>
                <a:gd name="connsiteX1-759" fmla="*/ 117449 w 773882"/>
                <a:gd name="connsiteY1-760" fmla="*/ 606463 h 2343129"/>
                <a:gd name="connsiteX2-761" fmla="*/ 575442 w 773882"/>
                <a:gd name="connsiteY2-762" fmla="*/ 1074775 h 2343129"/>
                <a:gd name="connsiteX3-763" fmla="*/ 579411 w 773882"/>
                <a:gd name="connsiteY3-764" fmla="*/ 1260512 h 2343129"/>
                <a:gd name="connsiteX4-765" fmla="*/ 184124 w 773882"/>
                <a:gd name="connsiteY4-766" fmla="*/ 1626432 h 2343129"/>
                <a:gd name="connsiteX5-767" fmla="*/ 9499 w 773882"/>
                <a:gd name="connsiteY5-768" fmla="*/ 2336838 h 2343129"/>
                <a:gd name="connsiteX6-769" fmla="*/ 113480 w 773882"/>
                <a:gd name="connsiteY6-770" fmla="*/ 2341600 h 2343129"/>
                <a:gd name="connsiteX7-771" fmla="*/ 184124 w 773882"/>
                <a:gd name="connsiteY7-772" fmla="*/ 1816138 h 2343129"/>
                <a:gd name="connsiteX8-773" fmla="*/ 571474 w 773882"/>
                <a:gd name="connsiteY8-774" fmla="*/ 1324013 h 2343129"/>
                <a:gd name="connsiteX9-775" fmla="*/ 773880 w 773882"/>
                <a:gd name="connsiteY9-776" fmla="*/ 1142243 h 2343129"/>
                <a:gd name="connsiteX10-777" fmla="*/ 574649 w 773882"/>
                <a:gd name="connsiteY10-778" fmla="*/ 974763 h 2343129"/>
                <a:gd name="connsiteX11-779" fmla="*/ 180949 w 773882"/>
                <a:gd name="connsiteY11-780" fmla="*/ 492163 h 2343129"/>
                <a:gd name="connsiteX12-781" fmla="*/ 113480 w 773882"/>
                <a:gd name="connsiteY12-782" fmla="*/ 38 h 2343129"/>
                <a:gd name="connsiteX13-783" fmla="*/ 6324 w 773882"/>
                <a:gd name="connsiteY13-784" fmla="*/ 38 h 2343129"/>
                <a:gd name="connsiteX0-785" fmla="*/ 6324 w 773882"/>
                <a:gd name="connsiteY0-786" fmla="*/ 38 h 2343129"/>
                <a:gd name="connsiteX1-787" fmla="*/ 117449 w 773882"/>
                <a:gd name="connsiteY1-788" fmla="*/ 606463 h 2343129"/>
                <a:gd name="connsiteX2-789" fmla="*/ 575442 w 773882"/>
                <a:gd name="connsiteY2-790" fmla="*/ 1074775 h 2343129"/>
                <a:gd name="connsiteX3-791" fmla="*/ 579411 w 773882"/>
                <a:gd name="connsiteY3-792" fmla="*/ 1260512 h 2343129"/>
                <a:gd name="connsiteX4-793" fmla="*/ 184124 w 773882"/>
                <a:gd name="connsiteY4-794" fmla="*/ 1626432 h 2343129"/>
                <a:gd name="connsiteX5-795" fmla="*/ 9499 w 773882"/>
                <a:gd name="connsiteY5-796" fmla="*/ 2336838 h 2343129"/>
                <a:gd name="connsiteX6-797" fmla="*/ 113480 w 773882"/>
                <a:gd name="connsiteY6-798" fmla="*/ 2341600 h 2343129"/>
                <a:gd name="connsiteX7-799" fmla="*/ 184124 w 773882"/>
                <a:gd name="connsiteY7-800" fmla="*/ 1816138 h 2343129"/>
                <a:gd name="connsiteX8-801" fmla="*/ 571474 w 773882"/>
                <a:gd name="connsiteY8-802" fmla="*/ 1324013 h 2343129"/>
                <a:gd name="connsiteX9-803" fmla="*/ 773880 w 773882"/>
                <a:gd name="connsiteY9-804" fmla="*/ 1142243 h 2343129"/>
                <a:gd name="connsiteX10-805" fmla="*/ 574649 w 773882"/>
                <a:gd name="connsiteY10-806" fmla="*/ 974763 h 2343129"/>
                <a:gd name="connsiteX11-807" fmla="*/ 180949 w 773882"/>
                <a:gd name="connsiteY11-808" fmla="*/ 492163 h 2343129"/>
                <a:gd name="connsiteX12-809" fmla="*/ 113480 w 773882"/>
                <a:gd name="connsiteY12-810" fmla="*/ 38 h 2343129"/>
                <a:gd name="connsiteX13-811" fmla="*/ 6324 w 773882"/>
                <a:gd name="connsiteY13-812" fmla="*/ 38 h 2343129"/>
                <a:gd name="connsiteX0-813" fmla="*/ 6324 w 773882"/>
                <a:gd name="connsiteY0-814" fmla="*/ 38 h 2343129"/>
                <a:gd name="connsiteX1-815" fmla="*/ 117449 w 773882"/>
                <a:gd name="connsiteY1-816" fmla="*/ 606463 h 2343129"/>
                <a:gd name="connsiteX2-817" fmla="*/ 575442 w 773882"/>
                <a:gd name="connsiteY2-818" fmla="*/ 1074775 h 2343129"/>
                <a:gd name="connsiteX3-819" fmla="*/ 579411 w 773882"/>
                <a:gd name="connsiteY3-820" fmla="*/ 1260512 h 2343129"/>
                <a:gd name="connsiteX4-821" fmla="*/ 184124 w 773882"/>
                <a:gd name="connsiteY4-822" fmla="*/ 1626432 h 2343129"/>
                <a:gd name="connsiteX5-823" fmla="*/ 9499 w 773882"/>
                <a:gd name="connsiteY5-824" fmla="*/ 2336838 h 2343129"/>
                <a:gd name="connsiteX6-825" fmla="*/ 113480 w 773882"/>
                <a:gd name="connsiteY6-826" fmla="*/ 2341600 h 2343129"/>
                <a:gd name="connsiteX7-827" fmla="*/ 184124 w 773882"/>
                <a:gd name="connsiteY7-828" fmla="*/ 1816138 h 2343129"/>
                <a:gd name="connsiteX8-829" fmla="*/ 571474 w 773882"/>
                <a:gd name="connsiteY8-830" fmla="*/ 1324013 h 2343129"/>
                <a:gd name="connsiteX9-831" fmla="*/ 773880 w 773882"/>
                <a:gd name="connsiteY9-832" fmla="*/ 1142243 h 2343129"/>
                <a:gd name="connsiteX10-833" fmla="*/ 574649 w 773882"/>
                <a:gd name="connsiteY10-834" fmla="*/ 974763 h 2343129"/>
                <a:gd name="connsiteX11-835" fmla="*/ 180949 w 773882"/>
                <a:gd name="connsiteY11-836" fmla="*/ 492163 h 2343129"/>
                <a:gd name="connsiteX12-837" fmla="*/ 113480 w 773882"/>
                <a:gd name="connsiteY12-838" fmla="*/ 38 h 2343129"/>
                <a:gd name="connsiteX13-839" fmla="*/ 6324 w 773882"/>
                <a:gd name="connsiteY13-840" fmla="*/ 38 h 2343129"/>
                <a:gd name="connsiteX0-841" fmla="*/ 6324 w 773882"/>
                <a:gd name="connsiteY0-842" fmla="*/ 38 h 2343129"/>
                <a:gd name="connsiteX1-843" fmla="*/ 117449 w 773882"/>
                <a:gd name="connsiteY1-844" fmla="*/ 606463 h 2343129"/>
                <a:gd name="connsiteX2-845" fmla="*/ 575442 w 773882"/>
                <a:gd name="connsiteY2-846" fmla="*/ 1074775 h 2343129"/>
                <a:gd name="connsiteX3-847" fmla="*/ 579411 w 773882"/>
                <a:gd name="connsiteY3-848" fmla="*/ 1260512 h 2343129"/>
                <a:gd name="connsiteX4-849" fmla="*/ 184124 w 773882"/>
                <a:gd name="connsiteY4-850" fmla="*/ 1626432 h 2343129"/>
                <a:gd name="connsiteX5-851" fmla="*/ 9499 w 773882"/>
                <a:gd name="connsiteY5-852" fmla="*/ 2336838 h 2343129"/>
                <a:gd name="connsiteX6-853" fmla="*/ 113480 w 773882"/>
                <a:gd name="connsiteY6-854" fmla="*/ 2341600 h 2343129"/>
                <a:gd name="connsiteX7-855" fmla="*/ 184124 w 773882"/>
                <a:gd name="connsiteY7-856" fmla="*/ 1816138 h 2343129"/>
                <a:gd name="connsiteX8-857" fmla="*/ 571474 w 773882"/>
                <a:gd name="connsiteY8-858" fmla="*/ 1324013 h 2343129"/>
                <a:gd name="connsiteX9-859" fmla="*/ 773880 w 773882"/>
                <a:gd name="connsiteY9-860" fmla="*/ 1142243 h 2343129"/>
                <a:gd name="connsiteX10-861" fmla="*/ 574649 w 773882"/>
                <a:gd name="connsiteY10-862" fmla="*/ 974763 h 2343129"/>
                <a:gd name="connsiteX11-863" fmla="*/ 180949 w 773882"/>
                <a:gd name="connsiteY11-864" fmla="*/ 492163 h 2343129"/>
                <a:gd name="connsiteX12-865" fmla="*/ 113480 w 773882"/>
                <a:gd name="connsiteY12-866" fmla="*/ 38 h 2343129"/>
                <a:gd name="connsiteX13-867" fmla="*/ 6324 w 773882"/>
                <a:gd name="connsiteY13-868" fmla="*/ 38 h 2343129"/>
                <a:gd name="connsiteX0-869" fmla="*/ 6324 w 773882"/>
                <a:gd name="connsiteY0-870" fmla="*/ 38 h 2343129"/>
                <a:gd name="connsiteX1-871" fmla="*/ 117449 w 773882"/>
                <a:gd name="connsiteY1-872" fmla="*/ 606463 h 2343129"/>
                <a:gd name="connsiteX2-873" fmla="*/ 575442 w 773882"/>
                <a:gd name="connsiteY2-874" fmla="*/ 1074775 h 2343129"/>
                <a:gd name="connsiteX3-875" fmla="*/ 579411 w 773882"/>
                <a:gd name="connsiteY3-876" fmla="*/ 1260512 h 2343129"/>
                <a:gd name="connsiteX4-877" fmla="*/ 184124 w 773882"/>
                <a:gd name="connsiteY4-878" fmla="*/ 1626432 h 2343129"/>
                <a:gd name="connsiteX5-879" fmla="*/ 9499 w 773882"/>
                <a:gd name="connsiteY5-880" fmla="*/ 2336838 h 2343129"/>
                <a:gd name="connsiteX6-881" fmla="*/ 113480 w 773882"/>
                <a:gd name="connsiteY6-882" fmla="*/ 2341600 h 2343129"/>
                <a:gd name="connsiteX7-883" fmla="*/ 184124 w 773882"/>
                <a:gd name="connsiteY7-884" fmla="*/ 1816138 h 2343129"/>
                <a:gd name="connsiteX8-885" fmla="*/ 571474 w 773882"/>
                <a:gd name="connsiteY8-886" fmla="*/ 1324013 h 2343129"/>
                <a:gd name="connsiteX9-887" fmla="*/ 773880 w 773882"/>
                <a:gd name="connsiteY9-888" fmla="*/ 1142243 h 2343129"/>
                <a:gd name="connsiteX10-889" fmla="*/ 574649 w 773882"/>
                <a:gd name="connsiteY10-890" fmla="*/ 974763 h 2343129"/>
                <a:gd name="connsiteX11-891" fmla="*/ 180949 w 773882"/>
                <a:gd name="connsiteY11-892" fmla="*/ 492163 h 2343129"/>
                <a:gd name="connsiteX12-893" fmla="*/ 113480 w 773882"/>
                <a:gd name="connsiteY12-894" fmla="*/ 38 h 2343129"/>
                <a:gd name="connsiteX13-895" fmla="*/ 6324 w 773882"/>
                <a:gd name="connsiteY13-896" fmla="*/ 38 h 2343129"/>
                <a:gd name="connsiteX0-897" fmla="*/ 6324 w 773882"/>
                <a:gd name="connsiteY0-898" fmla="*/ 38 h 2343129"/>
                <a:gd name="connsiteX1-899" fmla="*/ 117449 w 773882"/>
                <a:gd name="connsiteY1-900" fmla="*/ 606463 h 2343129"/>
                <a:gd name="connsiteX2-901" fmla="*/ 575442 w 773882"/>
                <a:gd name="connsiteY2-902" fmla="*/ 1074775 h 2343129"/>
                <a:gd name="connsiteX3-903" fmla="*/ 579411 w 773882"/>
                <a:gd name="connsiteY3-904" fmla="*/ 1260512 h 2343129"/>
                <a:gd name="connsiteX4-905" fmla="*/ 184124 w 773882"/>
                <a:gd name="connsiteY4-906" fmla="*/ 1626432 h 2343129"/>
                <a:gd name="connsiteX5-907" fmla="*/ 9499 w 773882"/>
                <a:gd name="connsiteY5-908" fmla="*/ 2336838 h 2343129"/>
                <a:gd name="connsiteX6-909" fmla="*/ 113480 w 773882"/>
                <a:gd name="connsiteY6-910" fmla="*/ 2341600 h 2343129"/>
                <a:gd name="connsiteX7-911" fmla="*/ 184124 w 773882"/>
                <a:gd name="connsiteY7-912" fmla="*/ 1816138 h 2343129"/>
                <a:gd name="connsiteX8-913" fmla="*/ 571474 w 773882"/>
                <a:gd name="connsiteY8-914" fmla="*/ 1324013 h 2343129"/>
                <a:gd name="connsiteX9-915" fmla="*/ 773880 w 773882"/>
                <a:gd name="connsiteY9-916" fmla="*/ 1142243 h 2343129"/>
                <a:gd name="connsiteX10-917" fmla="*/ 574649 w 773882"/>
                <a:gd name="connsiteY10-918" fmla="*/ 974763 h 2343129"/>
                <a:gd name="connsiteX11-919" fmla="*/ 180949 w 773882"/>
                <a:gd name="connsiteY11-920" fmla="*/ 492163 h 2343129"/>
                <a:gd name="connsiteX12-921" fmla="*/ 113480 w 773882"/>
                <a:gd name="connsiteY12-922" fmla="*/ 38 h 2343129"/>
                <a:gd name="connsiteX13-923" fmla="*/ 6324 w 773882"/>
                <a:gd name="connsiteY13-924" fmla="*/ 38 h 2343129"/>
                <a:gd name="connsiteX0-925" fmla="*/ 6324 w 773881"/>
                <a:gd name="connsiteY0-926" fmla="*/ 38 h 2343129"/>
                <a:gd name="connsiteX1-927" fmla="*/ 117449 w 773881"/>
                <a:gd name="connsiteY1-928" fmla="*/ 606463 h 2343129"/>
                <a:gd name="connsiteX2-929" fmla="*/ 575442 w 773881"/>
                <a:gd name="connsiteY2-930" fmla="*/ 1074775 h 2343129"/>
                <a:gd name="connsiteX3-931" fmla="*/ 579411 w 773881"/>
                <a:gd name="connsiteY3-932" fmla="*/ 1260512 h 2343129"/>
                <a:gd name="connsiteX4-933" fmla="*/ 184124 w 773881"/>
                <a:gd name="connsiteY4-934" fmla="*/ 1626432 h 2343129"/>
                <a:gd name="connsiteX5-935" fmla="*/ 9499 w 773881"/>
                <a:gd name="connsiteY5-936" fmla="*/ 2336838 h 2343129"/>
                <a:gd name="connsiteX6-937" fmla="*/ 113480 w 773881"/>
                <a:gd name="connsiteY6-938" fmla="*/ 2341600 h 2343129"/>
                <a:gd name="connsiteX7-939" fmla="*/ 184124 w 773881"/>
                <a:gd name="connsiteY7-940" fmla="*/ 1816138 h 2343129"/>
                <a:gd name="connsiteX8-941" fmla="*/ 571474 w 773881"/>
                <a:gd name="connsiteY8-942" fmla="*/ 1324013 h 2343129"/>
                <a:gd name="connsiteX9-943" fmla="*/ 773880 w 773881"/>
                <a:gd name="connsiteY9-944" fmla="*/ 1142243 h 2343129"/>
                <a:gd name="connsiteX10-945" fmla="*/ 553218 w 773881"/>
                <a:gd name="connsiteY10-946" fmla="*/ 986670 h 2343129"/>
                <a:gd name="connsiteX11-947" fmla="*/ 180949 w 773881"/>
                <a:gd name="connsiteY11-948" fmla="*/ 492163 h 2343129"/>
                <a:gd name="connsiteX12-949" fmla="*/ 113480 w 773881"/>
                <a:gd name="connsiteY12-950" fmla="*/ 38 h 2343129"/>
                <a:gd name="connsiteX13-951" fmla="*/ 6324 w 773881"/>
                <a:gd name="connsiteY13-952" fmla="*/ 38 h 2343129"/>
                <a:gd name="connsiteX0-953" fmla="*/ 6324 w 773885"/>
                <a:gd name="connsiteY0-954" fmla="*/ 38 h 2343129"/>
                <a:gd name="connsiteX1-955" fmla="*/ 117449 w 773885"/>
                <a:gd name="connsiteY1-956" fmla="*/ 606463 h 2343129"/>
                <a:gd name="connsiteX2-957" fmla="*/ 575442 w 773885"/>
                <a:gd name="connsiteY2-958" fmla="*/ 1074775 h 2343129"/>
                <a:gd name="connsiteX3-959" fmla="*/ 579411 w 773885"/>
                <a:gd name="connsiteY3-960" fmla="*/ 1260512 h 2343129"/>
                <a:gd name="connsiteX4-961" fmla="*/ 184124 w 773885"/>
                <a:gd name="connsiteY4-962" fmla="*/ 1626432 h 2343129"/>
                <a:gd name="connsiteX5-963" fmla="*/ 9499 w 773885"/>
                <a:gd name="connsiteY5-964" fmla="*/ 2336838 h 2343129"/>
                <a:gd name="connsiteX6-965" fmla="*/ 113480 w 773885"/>
                <a:gd name="connsiteY6-966" fmla="*/ 2341600 h 2343129"/>
                <a:gd name="connsiteX7-967" fmla="*/ 184124 w 773885"/>
                <a:gd name="connsiteY7-968" fmla="*/ 1816138 h 2343129"/>
                <a:gd name="connsiteX8-969" fmla="*/ 571474 w 773885"/>
                <a:gd name="connsiteY8-970" fmla="*/ 1324013 h 2343129"/>
                <a:gd name="connsiteX9-971" fmla="*/ 773880 w 773885"/>
                <a:gd name="connsiteY9-972" fmla="*/ 1142243 h 2343129"/>
                <a:gd name="connsiteX10-973" fmla="*/ 553218 w 773885"/>
                <a:gd name="connsiteY10-974" fmla="*/ 986670 h 2343129"/>
                <a:gd name="connsiteX11-975" fmla="*/ 180949 w 773885"/>
                <a:gd name="connsiteY11-976" fmla="*/ 492163 h 2343129"/>
                <a:gd name="connsiteX12-977" fmla="*/ 113480 w 773885"/>
                <a:gd name="connsiteY12-978" fmla="*/ 38 h 2343129"/>
                <a:gd name="connsiteX13-979" fmla="*/ 6324 w 773885"/>
                <a:gd name="connsiteY13-980" fmla="*/ 38 h 2343129"/>
                <a:gd name="connsiteX0-981" fmla="*/ 6324 w 773881"/>
                <a:gd name="connsiteY0-982" fmla="*/ 38 h 2343129"/>
                <a:gd name="connsiteX1-983" fmla="*/ 117449 w 773881"/>
                <a:gd name="connsiteY1-984" fmla="*/ 606463 h 2343129"/>
                <a:gd name="connsiteX2-985" fmla="*/ 575442 w 773881"/>
                <a:gd name="connsiteY2-986" fmla="*/ 1074775 h 2343129"/>
                <a:gd name="connsiteX3-987" fmla="*/ 579411 w 773881"/>
                <a:gd name="connsiteY3-988" fmla="*/ 1260512 h 2343129"/>
                <a:gd name="connsiteX4-989" fmla="*/ 184124 w 773881"/>
                <a:gd name="connsiteY4-990" fmla="*/ 1626432 h 2343129"/>
                <a:gd name="connsiteX5-991" fmla="*/ 9499 w 773881"/>
                <a:gd name="connsiteY5-992" fmla="*/ 2336838 h 2343129"/>
                <a:gd name="connsiteX6-993" fmla="*/ 113480 w 773881"/>
                <a:gd name="connsiteY6-994" fmla="*/ 2341600 h 2343129"/>
                <a:gd name="connsiteX7-995" fmla="*/ 184124 w 773881"/>
                <a:gd name="connsiteY7-996" fmla="*/ 1816138 h 2343129"/>
                <a:gd name="connsiteX8-997" fmla="*/ 571474 w 773881"/>
                <a:gd name="connsiteY8-998" fmla="*/ 1324013 h 2343129"/>
                <a:gd name="connsiteX9-999" fmla="*/ 773880 w 773881"/>
                <a:gd name="connsiteY9-1000" fmla="*/ 1142243 h 2343129"/>
                <a:gd name="connsiteX10-1001" fmla="*/ 553218 w 773881"/>
                <a:gd name="connsiteY10-1002" fmla="*/ 986670 h 2343129"/>
                <a:gd name="connsiteX11-1003" fmla="*/ 123799 w 773881"/>
                <a:gd name="connsiteY11-1004" fmla="*/ 504069 h 2343129"/>
                <a:gd name="connsiteX12-1005" fmla="*/ 113480 w 773881"/>
                <a:gd name="connsiteY12-1006" fmla="*/ 38 h 2343129"/>
                <a:gd name="connsiteX13-1007" fmla="*/ 6324 w 773881"/>
                <a:gd name="connsiteY13-1008" fmla="*/ 38 h 2343129"/>
                <a:gd name="connsiteX0-1009" fmla="*/ 6324 w 773881"/>
                <a:gd name="connsiteY0-1010" fmla="*/ 38 h 2343129"/>
                <a:gd name="connsiteX1-1011" fmla="*/ 117449 w 773881"/>
                <a:gd name="connsiteY1-1012" fmla="*/ 606463 h 2343129"/>
                <a:gd name="connsiteX2-1013" fmla="*/ 575442 w 773881"/>
                <a:gd name="connsiteY2-1014" fmla="*/ 1074775 h 2343129"/>
                <a:gd name="connsiteX3-1015" fmla="*/ 579411 w 773881"/>
                <a:gd name="connsiteY3-1016" fmla="*/ 1260512 h 2343129"/>
                <a:gd name="connsiteX4-1017" fmla="*/ 184124 w 773881"/>
                <a:gd name="connsiteY4-1018" fmla="*/ 1626432 h 2343129"/>
                <a:gd name="connsiteX5-1019" fmla="*/ 9499 w 773881"/>
                <a:gd name="connsiteY5-1020" fmla="*/ 2336838 h 2343129"/>
                <a:gd name="connsiteX6-1021" fmla="*/ 113480 w 773881"/>
                <a:gd name="connsiteY6-1022" fmla="*/ 2341600 h 2343129"/>
                <a:gd name="connsiteX7-1023" fmla="*/ 184124 w 773881"/>
                <a:gd name="connsiteY7-1024" fmla="*/ 1816138 h 2343129"/>
                <a:gd name="connsiteX8-1025" fmla="*/ 571474 w 773881"/>
                <a:gd name="connsiteY8-1026" fmla="*/ 1324013 h 2343129"/>
                <a:gd name="connsiteX9-1027" fmla="*/ 773880 w 773881"/>
                <a:gd name="connsiteY9-1028" fmla="*/ 1142243 h 2343129"/>
                <a:gd name="connsiteX10-1029" fmla="*/ 553218 w 773881"/>
                <a:gd name="connsiteY10-1030" fmla="*/ 986670 h 2343129"/>
                <a:gd name="connsiteX11-1031" fmla="*/ 164280 w 773881"/>
                <a:gd name="connsiteY11-1032" fmla="*/ 494544 h 2343129"/>
                <a:gd name="connsiteX12-1033" fmla="*/ 113480 w 773881"/>
                <a:gd name="connsiteY12-1034" fmla="*/ 38 h 2343129"/>
                <a:gd name="connsiteX13-1035" fmla="*/ 6324 w 773881"/>
                <a:gd name="connsiteY13-1036" fmla="*/ 38 h 2343129"/>
                <a:gd name="connsiteX0-1037" fmla="*/ 6324 w 773881"/>
                <a:gd name="connsiteY0-1038" fmla="*/ 38 h 2343129"/>
                <a:gd name="connsiteX1-1039" fmla="*/ 117449 w 773881"/>
                <a:gd name="connsiteY1-1040" fmla="*/ 606463 h 2343129"/>
                <a:gd name="connsiteX2-1041" fmla="*/ 575442 w 773881"/>
                <a:gd name="connsiteY2-1042" fmla="*/ 1074775 h 2343129"/>
                <a:gd name="connsiteX3-1043" fmla="*/ 579411 w 773881"/>
                <a:gd name="connsiteY3-1044" fmla="*/ 1260512 h 2343129"/>
                <a:gd name="connsiteX4-1045" fmla="*/ 184124 w 773881"/>
                <a:gd name="connsiteY4-1046" fmla="*/ 1626432 h 2343129"/>
                <a:gd name="connsiteX5-1047" fmla="*/ 9499 w 773881"/>
                <a:gd name="connsiteY5-1048" fmla="*/ 2336838 h 2343129"/>
                <a:gd name="connsiteX6-1049" fmla="*/ 113480 w 773881"/>
                <a:gd name="connsiteY6-1050" fmla="*/ 2341600 h 2343129"/>
                <a:gd name="connsiteX7-1051" fmla="*/ 184124 w 773881"/>
                <a:gd name="connsiteY7-1052" fmla="*/ 1816138 h 2343129"/>
                <a:gd name="connsiteX8-1053" fmla="*/ 571474 w 773881"/>
                <a:gd name="connsiteY8-1054" fmla="*/ 1324013 h 2343129"/>
                <a:gd name="connsiteX9-1055" fmla="*/ 773880 w 773881"/>
                <a:gd name="connsiteY9-1056" fmla="*/ 1142243 h 2343129"/>
                <a:gd name="connsiteX10-1057" fmla="*/ 553218 w 773881"/>
                <a:gd name="connsiteY10-1058" fmla="*/ 986670 h 2343129"/>
                <a:gd name="connsiteX11-1059" fmla="*/ 164280 w 773881"/>
                <a:gd name="connsiteY11-1060" fmla="*/ 494544 h 2343129"/>
                <a:gd name="connsiteX12-1061" fmla="*/ 113480 w 773881"/>
                <a:gd name="connsiteY12-1062" fmla="*/ 38 h 2343129"/>
                <a:gd name="connsiteX13-1063" fmla="*/ 6324 w 773881"/>
                <a:gd name="connsiteY13-1064" fmla="*/ 38 h 2343129"/>
                <a:gd name="connsiteX0-1065" fmla="*/ 6324 w 773881"/>
                <a:gd name="connsiteY0-1066" fmla="*/ 38 h 2343129"/>
                <a:gd name="connsiteX1-1067" fmla="*/ 117449 w 773881"/>
                <a:gd name="connsiteY1-1068" fmla="*/ 606463 h 2343129"/>
                <a:gd name="connsiteX2-1069" fmla="*/ 575442 w 773881"/>
                <a:gd name="connsiteY2-1070" fmla="*/ 1074775 h 2343129"/>
                <a:gd name="connsiteX3-1071" fmla="*/ 579411 w 773881"/>
                <a:gd name="connsiteY3-1072" fmla="*/ 1260512 h 2343129"/>
                <a:gd name="connsiteX4-1073" fmla="*/ 184124 w 773881"/>
                <a:gd name="connsiteY4-1074" fmla="*/ 1626432 h 2343129"/>
                <a:gd name="connsiteX5-1075" fmla="*/ 9499 w 773881"/>
                <a:gd name="connsiteY5-1076" fmla="*/ 2336838 h 2343129"/>
                <a:gd name="connsiteX6-1077" fmla="*/ 113480 w 773881"/>
                <a:gd name="connsiteY6-1078" fmla="*/ 2341600 h 2343129"/>
                <a:gd name="connsiteX7-1079" fmla="*/ 184124 w 773881"/>
                <a:gd name="connsiteY7-1080" fmla="*/ 1816138 h 2343129"/>
                <a:gd name="connsiteX8-1081" fmla="*/ 571474 w 773881"/>
                <a:gd name="connsiteY8-1082" fmla="*/ 1324013 h 2343129"/>
                <a:gd name="connsiteX9-1083" fmla="*/ 773880 w 773881"/>
                <a:gd name="connsiteY9-1084" fmla="*/ 1142243 h 2343129"/>
                <a:gd name="connsiteX10-1085" fmla="*/ 553218 w 773881"/>
                <a:gd name="connsiteY10-1086" fmla="*/ 986670 h 2343129"/>
                <a:gd name="connsiteX11-1087" fmla="*/ 164280 w 773881"/>
                <a:gd name="connsiteY11-1088" fmla="*/ 494544 h 2343129"/>
                <a:gd name="connsiteX12-1089" fmla="*/ 113480 w 773881"/>
                <a:gd name="connsiteY12-1090" fmla="*/ 38 h 2343129"/>
                <a:gd name="connsiteX13-1091" fmla="*/ 6324 w 773881"/>
                <a:gd name="connsiteY13-1092" fmla="*/ 38 h 2343129"/>
                <a:gd name="connsiteX0-1093" fmla="*/ 6324 w 773881"/>
                <a:gd name="connsiteY0-1094" fmla="*/ 38 h 2343129"/>
                <a:gd name="connsiteX1-1095" fmla="*/ 117449 w 773881"/>
                <a:gd name="connsiteY1-1096" fmla="*/ 606463 h 2343129"/>
                <a:gd name="connsiteX2-1097" fmla="*/ 575442 w 773881"/>
                <a:gd name="connsiteY2-1098" fmla="*/ 1074775 h 2343129"/>
                <a:gd name="connsiteX3-1099" fmla="*/ 579411 w 773881"/>
                <a:gd name="connsiteY3-1100" fmla="*/ 1260512 h 2343129"/>
                <a:gd name="connsiteX4-1101" fmla="*/ 184124 w 773881"/>
                <a:gd name="connsiteY4-1102" fmla="*/ 1626432 h 2343129"/>
                <a:gd name="connsiteX5-1103" fmla="*/ 9499 w 773881"/>
                <a:gd name="connsiteY5-1104" fmla="*/ 2336838 h 2343129"/>
                <a:gd name="connsiteX6-1105" fmla="*/ 113480 w 773881"/>
                <a:gd name="connsiteY6-1106" fmla="*/ 2341600 h 2343129"/>
                <a:gd name="connsiteX7-1107" fmla="*/ 184124 w 773881"/>
                <a:gd name="connsiteY7-1108" fmla="*/ 1816138 h 2343129"/>
                <a:gd name="connsiteX8-1109" fmla="*/ 571474 w 773881"/>
                <a:gd name="connsiteY8-1110" fmla="*/ 1324013 h 2343129"/>
                <a:gd name="connsiteX9-1111" fmla="*/ 773880 w 773881"/>
                <a:gd name="connsiteY9-1112" fmla="*/ 1142243 h 2343129"/>
                <a:gd name="connsiteX10-1113" fmla="*/ 553218 w 773881"/>
                <a:gd name="connsiteY10-1114" fmla="*/ 986670 h 2343129"/>
                <a:gd name="connsiteX11-1115" fmla="*/ 164280 w 773881"/>
                <a:gd name="connsiteY11-1116" fmla="*/ 494544 h 2343129"/>
                <a:gd name="connsiteX12-1117" fmla="*/ 113480 w 773881"/>
                <a:gd name="connsiteY12-1118" fmla="*/ 38 h 2343129"/>
                <a:gd name="connsiteX13-1119" fmla="*/ 6324 w 773881"/>
                <a:gd name="connsiteY13-1120" fmla="*/ 38 h 2343129"/>
                <a:gd name="connsiteX0-1121" fmla="*/ 6324 w 773881"/>
                <a:gd name="connsiteY0-1122" fmla="*/ 38 h 2343129"/>
                <a:gd name="connsiteX1-1123" fmla="*/ 117449 w 773881"/>
                <a:gd name="connsiteY1-1124" fmla="*/ 606463 h 2343129"/>
                <a:gd name="connsiteX2-1125" fmla="*/ 575442 w 773881"/>
                <a:gd name="connsiteY2-1126" fmla="*/ 1074775 h 2343129"/>
                <a:gd name="connsiteX3-1127" fmla="*/ 579411 w 773881"/>
                <a:gd name="connsiteY3-1128" fmla="*/ 1260512 h 2343129"/>
                <a:gd name="connsiteX4-1129" fmla="*/ 184124 w 773881"/>
                <a:gd name="connsiteY4-1130" fmla="*/ 1626432 h 2343129"/>
                <a:gd name="connsiteX5-1131" fmla="*/ 9499 w 773881"/>
                <a:gd name="connsiteY5-1132" fmla="*/ 2336838 h 2343129"/>
                <a:gd name="connsiteX6-1133" fmla="*/ 113480 w 773881"/>
                <a:gd name="connsiteY6-1134" fmla="*/ 2341600 h 2343129"/>
                <a:gd name="connsiteX7-1135" fmla="*/ 184124 w 773881"/>
                <a:gd name="connsiteY7-1136" fmla="*/ 1816138 h 2343129"/>
                <a:gd name="connsiteX8-1137" fmla="*/ 571474 w 773881"/>
                <a:gd name="connsiteY8-1138" fmla="*/ 1324013 h 2343129"/>
                <a:gd name="connsiteX9-1139" fmla="*/ 773880 w 773881"/>
                <a:gd name="connsiteY9-1140" fmla="*/ 1142243 h 2343129"/>
                <a:gd name="connsiteX10-1141" fmla="*/ 553218 w 773881"/>
                <a:gd name="connsiteY10-1142" fmla="*/ 986670 h 2343129"/>
                <a:gd name="connsiteX11-1143" fmla="*/ 164280 w 773881"/>
                <a:gd name="connsiteY11-1144" fmla="*/ 494544 h 2343129"/>
                <a:gd name="connsiteX12-1145" fmla="*/ 113480 w 773881"/>
                <a:gd name="connsiteY12-1146" fmla="*/ 38 h 2343129"/>
                <a:gd name="connsiteX13-1147" fmla="*/ 6324 w 773881"/>
                <a:gd name="connsiteY13-1148" fmla="*/ 38 h 2343129"/>
                <a:gd name="connsiteX0-1149" fmla="*/ 6324 w 773881"/>
                <a:gd name="connsiteY0-1150" fmla="*/ 38 h 2343129"/>
                <a:gd name="connsiteX1-1151" fmla="*/ 117449 w 773881"/>
                <a:gd name="connsiteY1-1152" fmla="*/ 606463 h 2343129"/>
                <a:gd name="connsiteX2-1153" fmla="*/ 575442 w 773881"/>
                <a:gd name="connsiteY2-1154" fmla="*/ 1074775 h 2343129"/>
                <a:gd name="connsiteX3-1155" fmla="*/ 579411 w 773881"/>
                <a:gd name="connsiteY3-1156" fmla="*/ 1260512 h 2343129"/>
                <a:gd name="connsiteX4-1157" fmla="*/ 184124 w 773881"/>
                <a:gd name="connsiteY4-1158" fmla="*/ 1626432 h 2343129"/>
                <a:gd name="connsiteX5-1159" fmla="*/ 9499 w 773881"/>
                <a:gd name="connsiteY5-1160" fmla="*/ 2336838 h 2343129"/>
                <a:gd name="connsiteX6-1161" fmla="*/ 113480 w 773881"/>
                <a:gd name="connsiteY6-1162" fmla="*/ 2341600 h 2343129"/>
                <a:gd name="connsiteX7-1163" fmla="*/ 184124 w 773881"/>
                <a:gd name="connsiteY7-1164" fmla="*/ 1816138 h 2343129"/>
                <a:gd name="connsiteX8-1165" fmla="*/ 571474 w 773881"/>
                <a:gd name="connsiteY8-1166" fmla="*/ 1324013 h 2343129"/>
                <a:gd name="connsiteX9-1167" fmla="*/ 773880 w 773881"/>
                <a:gd name="connsiteY9-1168" fmla="*/ 1142243 h 2343129"/>
                <a:gd name="connsiteX10-1169" fmla="*/ 553218 w 773881"/>
                <a:gd name="connsiteY10-1170" fmla="*/ 986670 h 2343129"/>
                <a:gd name="connsiteX11-1171" fmla="*/ 164280 w 773881"/>
                <a:gd name="connsiteY11-1172" fmla="*/ 494544 h 2343129"/>
                <a:gd name="connsiteX12-1173" fmla="*/ 113480 w 773881"/>
                <a:gd name="connsiteY12-1174" fmla="*/ 38 h 2343129"/>
                <a:gd name="connsiteX13-1175" fmla="*/ 6324 w 773881"/>
                <a:gd name="connsiteY13-1176" fmla="*/ 38 h 2343129"/>
                <a:gd name="connsiteX0-1177" fmla="*/ 6324 w 773881"/>
                <a:gd name="connsiteY0-1178" fmla="*/ 38 h 2343129"/>
                <a:gd name="connsiteX1-1179" fmla="*/ 117449 w 773881"/>
                <a:gd name="connsiteY1-1180" fmla="*/ 606463 h 2343129"/>
                <a:gd name="connsiteX2-1181" fmla="*/ 575442 w 773881"/>
                <a:gd name="connsiteY2-1182" fmla="*/ 1074775 h 2343129"/>
                <a:gd name="connsiteX3-1183" fmla="*/ 579411 w 773881"/>
                <a:gd name="connsiteY3-1184" fmla="*/ 1260512 h 2343129"/>
                <a:gd name="connsiteX4-1185" fmla="*/ 184124 w 773881"/>
                <a:gd name="connsiteY4-1186" fmla="*/ 1626432 h 2343129"/>
                <a:gd name="connsiteX5-1187" fmla="*/ 9499 w 773881"/>
                <a:gd name="connsiteY5-1188" fmla="*/ 2336838 h 2343129"/>
                <a:gd name="connsiteX6-1189" fmla="*/ 113480 w 773881"/>
                <a:gd name="connsiteY6-1190" fmla="*/ 2341600 h 2343129"/>
                <a:gd name="connsiteX7-1191" fmla="*/ 184124 w 773881"/>
                <a:gd name="connsiteY7-1192" fmla="*/ 1816138 h 2343129"/>
                <a:gd name="connsiteX8-1193" fmla="*/ 571474 w 773881"/>
                <a:gd name="connsiteY8-1194" fmla="*/ 1324013 h 2343129"/>
                <a:gd name="connsiteX9-1195" fmla="*/ 773880 w 773881"/>
                <a:gd name="connsiteY9-1196" fmla="*/ 1142243 h 2343129"/>
                <a:gd name="connsiteX10-1197" fmla="*/ 553218 w 773881"/>
                <a:gd name="connsiteY10-1198" fmla="*/ 986670 h 2343129"/>
                <a:gd name="connsiteX11-1199" fmla="*/ 176186 w 773881"/>
                <a:gd name="connsiteY11-1200" fmla="*/ 535025 h 2343129"/>
                <a:gd name="connsiteX12-1201" fmla="*/ 113480 w 773881"/>
                <a:gd name="connsiteY12-1202" fmla="*/ 38 h 2343129"/>
                <a:gd name="connsiteX13-1203" fmla="*/ 6324 w 773881"/>
                <a:gd name="connsiteY13-1204" fmla="*/ 38 h 2343129"/>
                <a:gd name="connsiteX0-1205" fmla="*/ 6324 w 773881"/>
                <a:gd name="connsiteY0-1206" fmla="*/ 38 h 2343129"/>
                <a:gd name="connsiteX1-1207" fmla="*/ 117449 w 773881"/>
                <a:gd name="connsiteY1-1208" fmla="*/ 606463 h 2343129"/>
                <a:gd name="connsiteX2-1209" fmla="*/ 575442 w 773881"/>
                <a:gd name="connsiteY2-1210" fmla="*/ 1074775 h 2343129"/>
                <a:gd name="connsiteX3-1211" fmla="*/ 579411 w 773881"/>
                <a:gd name="connsiteY3-1212" fmla="*/ 1260512 h 2343129"/>
                <a:gd name="connsiteX4-1213" fmla="*/ 184124 w 773881"/>
                <a:gd name="connsiteY4-1214" fmla="*/ 1626432 h 2343129"/>
                <a:gd name="connsiteX5-1215" fmla="*/ 9499 w 773881"/>
                <a:gd name="connsiteY5-1216" fmla="*/ 2336838 h 2343129"/>
                <a:gd name="connsiteX6-1217" fmla="*/ 113480 w 773881"/>
                <a:gd name="connsiteY6-1218" fmla="*/ 2341600 h 2343129"/>
                <a:gd name="connsiteX7-1219" fmla="*/ 184124 w 773881"/>
                <a:gd name="connsiteY7-1220" fmla="*/ 1816138 h 2343129"/>
                <a:gd name="connsiteX8-1221" fmla="*/ 571474 w 773881"/>
                <a:gd name="connsiteY8-1222" fmla="*/ 1324013 h 2343129"/>
                <a:gd name="connsiteX9-1223" fmla="*/ 773880 w 773881"/>
                <a:gd name="connsiteY9-1224" fmla="*/ 1142243 h 2343129"/>
                <a:gd name="connsiteX10-1225" fmla="*/ 553218 w 773881"/>
                <a:gd name="connsiteY10-1226" fmla="*/ 986670 h 2343129"/>
                <a:gd name="connsiteX11-1227" fmla="*/ 176186 w 773881"/>
                <a:gd name="connsiteY11-1228" fmla="*/ 535025 h 2343129"/>
                <a:gd name="connsiteX12-1229" fmla="*/ 113480 w 773881"/>
                <a:gd name="connsiteY12-1230" fmla="*/ 38 h 2343129"/>
                <a:gd name="connsiteX13-1231" fmla="*/ 6324 w 773881"/>
                <a:gd name="connsiteY13-1232" fmla="*/ 38 h 2343129"/>
                <a:gd name="connsiteX0-1233" fmla="*/ 6324 w 773881"/>
                <a:gd name="connsiteY0-1234" fmla="*/ 38 h 2343129"/>
                <a:gd name="connsiteX1-1235" fmla="*/ 117449 w 773881"/>
                <a:gd name="connsiteY1-1236" fmla="*/ 606463 h 2343129"/>
                <a:gd name="connsiteX2-1237" fmla="*/ 575442 w 773881"/>
                <a:gd name="connsiteY2-1238" fmla="*/ 1074775 h 2343129"/>
                <a:gd name="connsiteX3-1239" fmla="*/ 579411 w 773881"/>
                <a:gd name="connsiteY3-1240" fmla="*/ 1260512 h 2343129"/>
                <a:gd name="connsiteX4-1241" fmla="*/ 184124 w 773881"/>
                <a:gd name="connsiteY4-1242" fmla="*/ 1626432 h 2343129"/>
                <a:gd name="connsiteX5-1243" fmla="*/ 9499 w 773881"/>
                <a:gd name="connsiteY5-1244" fmla="*/ 2336838 h 2343129"/>
                <a:gd name="connsiteX6-1245" fmla="*/ 113480 w 773881"/>
                <a:gd name="connsiteY6-1246" fmla="*/ 2341600 h 2343129"/>
                <a:gd name="connsiteX7-1247" fmla="*/ 184124 w 773881"/>
                <a:gd name="connsiteY7-1248" fmla="*/ 1816138 h 2343129"/>
                <a:gd name="connsiteX8-1249" fmla="*/ 571474 w 773881"/>
                <a:gd name="connsiteY8-1250" fmla="*/ 1324013 h 2343129"/>
                <a:gd name="connsiteX9-1251" fmla="*/ 773880 w 773881"/>
                <a:gd name="connsiteY9-1252" fmla="*/ 1142243 h 2343129"/>
                <a:gd name="connsiteX10-1253" fmla="*/ 553218 w 773881"/>
                <a:gd name="connsiteY10-1254" fmla="*/ 986670 h 2343129"/>
                <a:gd name="connsiteX11-1255" fmla="*/ 176186 w 773881"/>
                <a:gd name="connsiteY11-1256" fmla="*/ 535025 h 2343129"/>
                <a:gd name="connsiteX12-1257" fmla="*/ 113480 w 773881"/>
                <a:gd name="connsiteY12-1258" fmla="*/ 38 h 2343129"/>
                <a:gd name="connsiteX13-1259" fmla="*/ 6324 w 773881"/>
                <a:gd name="connsiteY13-1260" fmla="*/ 38 h 2343129"/>
                <a:gd name="connsiteX0-1261" fmla="*/ 6324 w 773881"/>
                <a:gd name="connsiteY0-1262" fmla="*/ 38 h 2343129"/>
                <a:gd name="connsiteX1-1263" fmla="*/ 117449 w 773881"/>
                <a:gd name="connsiteY1-1264" fmla="*/ 606463 h 2343129"/>
                <a:gd name="connsiteX2-1265" fmla="*/ 575442 w 773881"/>
                <a:gd name="connsiteY2-1266" fmla="*/ 1074775 h 2343129"/>
                <a:gd name="connsiteX3-1267" fmla="*/ 579411 w 773881"/>
                <a:gd name="connsiteY3-1268" fmla="*/ 1260512 h 2343129"/>
                <a:gd name="connsiteX4-1269" fmla="*/ 184124 w 773881"/>
                <a:gd name="connsiteY4-1270" fmla="*/ 1626432 h 2343129"/>
                <a:gd name="connsiteX5-1271" fmla="*/ 9499 w 773881"/>
                <a:gd name="connsiteY5-1272" fmla="*/ 2336838 h 2343129"/>
                <a:gd name="connsiteX6-1273" fmla="*/ 113480 w 773881"/>
                <a:gd name="connsiteY6-1274" fmla="*/ 2341600 h 2343129"/>
                <a:gd name="connsiteX7-1275" fmla="*/ 184124 w 773881"/>
                <a:gd name="connsiteY7-1276" fmla="*/ 1816138 h 2343129"/>
                <a:gd name="connsiteX8-1277" fmla="*/ 571474 w 773881"/>
                <a:gd name="connsiteY8-1278" fmla="*/ 1324013 h 2343129"/>
                <a:gd name="connsiteX9-1279" fmla="*/ 773880 w 773881"/>
                <a:gd name="connsiteY9-1280" fmla="*/ 1142243 h 2343129"/>
                <a:gd name="connsiteX10-1281" fmla="*/ 553218 w 773881"/>
                <a:gd name="connsiteY10-1282" fmla="*/ 986670 h 2343129"/>
                <a:gd name="connsiteX11-1283" fmla="*/ 176186 w 773881"/>
                <a:gd name="connsiteY11-1284" fmla="*/ 535025 h 2343129"/>
                <a:gd name="connsiteX12-1285" fmla="*/ 113480 w 773881"/>
                <a:gd name="connsiteY12-1286" fmla="*/ 38 h 2343129"/>
                <a:gd name="connsiteX13-1287" fmla="*/ 6324 w 773881"/>
                <a:gd name="connsiteY13-1288" fmla="*/ 38 h 2343129"/>
                <a:gd name="connsiteX0-1289" fmla="*/ 6324 w 773881"/>
                <a:gd name="connsiteY0-1290" fmla="*/ 38 h 2343129"/>
                <a:gd name="connsiteX1-1291" fmla="*/ 117449 w 773881"/>
                <a:gd name="connsiteY1-1292" fmla="*/ 606463 h 2343129"/>
                <a:gd name="connsiteX2-1293" fmla="*/ 575442 w 773881"/>
                <a:gd name="connsiteY2-1294" fmla="*/ 1074775 h 2343129"/>
                <a:gd name="connsiteX3-1295" fmla="*/ 579411 w 773881"/>
                <a:gd name="connsiteY3-1296" fmla="*/ 1260512 h 2343129"/>
                <a:gd name="connsiteX4-1297" fmla="*/ 184124 w 773881"/>
                <a:gd name="connsiteY4-1298" fmla="*/ 1626432 h 2343129"/>
                <a:gd name="connsiteX5-1299" fmla="*/ 9499 w 773881"/>
                <a:gd name="connsiteY5-1300" fmla="*/ 2336838 h 2343129"/>
                <a:gd name="connsiteX6-1301" fmla="*/ 113480 w 773881"/>
                <a:gd name="connsiteY6-1302" fmla="*/ 2341600 h 2343129"/>
                <a:gd name="connsiteX7-1303" fmla="*/ 184124 w 773881"/>
                <a:gd name="connsiteY7-1304" fmla="*/ 1816138 h 2343129"/>
                <a:gd name="connsiteX8-1305" fmla="*/ 571474 w 773881"/>
                <a:gd name="connsiteY8-1306" fmla="*/ 1324013 h 2343129"/>
                <a:gd name="connsiteX9-1307" fmla="*/ 773880 w 773881"/>
                <a:gd name="connsiteY9-1308" fmla="*/ 1142243 h 2343129"/>
                <a:gd name="connsiteX10-1309" fmla="*/ 550837 w 773881"/>
                <a:gd name="connsiteY10-1310" fmla="*/ 986670 h 2343129"/>
                <a:gd name="connsiteX11-1311" fmla="*/ 176186 w 773881"/>
                <a:gd name="connsiteY11-1312" fmla="*/ 535025 h 2343129"/>
                <a:gd name="connsiteX12-1313" fmla="*/ 113480 w 773881"/>
                <a:gd name="connsiteY12-1314" fmla="*/ 38 h 2343129"/>
                <a:gd name="connsiteX13-1315" fmla="*/ 6324 w 773881"/>
                <a:gd name="connsiteY13-1316" fmla="*/ 38 h 2343129"/>
                <a:gd name="connsiteX0-1317" fmla="*/ 6324 w 773881"/>
                <a:gd name="connsiteY0-1318" fmla="*/ 38 h 2343129"/>
                <a:gd name="connsiteX1-1319" fmla="*/ 117449 w 773881"/>
                <a:gd name="connsiteY1-1320" fmla="*/ 606463 h 2343129"/>
                <a:gd name="connsiteX2-1321" fmla="*/ 575442 w 773881"/>
                <a:gd name="connsiteY2-1322" fmla="*/ 1074775 h 2343129"/>
                <a:gd name="connsiteX3-1323" fmla="*/ 579411 w 773881"/>
                <a:gd name="connsiteY3-1324" fmla="*/ 1260512 h 2343129"/>
                <a:gd name="connsiteX4-1325" fmla="*/ 184124 w 773881"/>
                <a:gd name="connsiteY4-1326" fmla="*/ 1626432 h 2343129"/>
                <a:gd name="connsiteX5-1327" fmla="*/ 9499 w 773881"/>
                <a:gd name="connsiteY5-1328" fmla="*/ 2336838 h 2343129"/>
                <a:gd name="connsiteX6-1329" fmla="*/ 113480 w 773881"/>
                <a:gd name="connsiteY6-1330" fmla="*/ 2341600 h 2343129"/>
                <a:gd name="connsiteX7-1331" fmla="*/ 184124 w 773881"/>
                <a:gd name="connsiteY7-1332" fmla="*/ 1816138 h 2343129"/>
                <a:gd name="connsiteX8-1333" fmla="*/ 571474 w 773881"/>
                <a:gd name="connsiteY8-1334" fmla="*/ 1324013 h 2343129"/>
                <a:gd name="connsiteX9-1335" fmla="*/ 773880 w 773881"/>
                <a:gd name="connsiteY9-1336" fmla="*/ 1142243 h 2343129"/>
                <a:gd name="connsiteX10-1337" fmla="*/ 550837 w 773881"/>
                <a:gd name="connsiteY10-1338" fmla="*/ 986670 h 2343129"/>
                <a:gd name="connsiteX11-1339" fmla="*/ 176186 w 773881"/>
                <a:gd name="connsiteY11-1340" fmla="*/ 535025 h 2343129"/>
                <a:gd name="connsiteX12-1341" fmla="*/ 113480 w 773881"/>
                <a:gd name="connsiteY12-1342" fmla="*/ 38 h 2343129"/>
                <a:gd name="connsiteX13-1343" fmla="*/ 6324 w 773881"/>
                <a:gd name="connsiteY13-1344" fmla="*/ 38 h 2343129"/>
                <a:gd name="connsiteX0-1345" fmla="*/ 6324 w 773881"/>
                <a:gd name="connsiteY0-1346" fmla="*/ 38 h 2343129"/>
                <a:gd name="connsiteX1-1347" fmla="*/ 117449 w 773881"/>
                <a:gd name="connsiteY1-1348" fmla="*/ 606463 h 2343129"/>
                <a:gd name="connsiteX2-1349" fmla="*/ 575442 w 773881"/>
                <a:gd name="connsiteY2-1350" fmla="*/ 1074775 h 2343129"/>
                <a:gd name="connsiteX3-1351" fmla="*/ 579411 w 773881"/>
                <a:gd name="connsiteY3-1352" fmla="*/ 1260512 h 2343129"/>
                <a:gd name="connsiteX4-1353" fmla="*/ 184124 w 773881"/>
                <a:gd name="connsiteY4-1354" fmla="*/ 1626432 h 2343129"/>
                <a:gd name="connsiteX5-1355" fmla="*/ 9499 w 773881"/>
                <a:gd name="connsiteY5-1356" fmla="*/ 2336838 h 2343129"/>
                <a:gd name="connsiteX6-1357" fmla="*/ 113480 w 773881"/>
                <a:gd name="connsiteY6-1358" fmla="*/ 2341600 h 2343129"/>
                <a:gd name="connsiteX7-1359" fmla="*/ 184124 w 773881"/>
                <a:gd name="connsiteY7-1360" fmla="*/ 1816138 h 2343129"/>
                <a:gd name="connsiteX8-1361" fmla="*/ 571474 w 773881"/>
                <a:gd name="connsiteY8-1362" fmla="*/ 1324013 h 2343129"/>
                <a:gd name="connsiteX9-1363" fmla="*/ 773880 w 773881"/>
                <a:gd name="connsiteY9-1364" fmla="*/ 1142243 h 2343129"/>
                <a:gd name="connsiteX10-1365" fmla="*/ 550837 w 773881"/>
                <a:gd name="connsiteY10-1366" fmla="*/ 986670 h 2343129"/>
                <a:gd name="connsiteX11-1367" fmla="*/ 176186 w 773881"/>
                <a:gd name="connsiteY11-1368" fmla="*/ 535025 h 2343129"/>
                <a:gd name="connsiteX12-1369" fmla="*/ 113480 w 773881"/>
                <a:gd name="connsiteY12-1370" fmla="*/ 38 h 2343129"/>
                <a:gd name="connsiteX13-1371" fmla="*/ 6324 w 773881"/>
                <a:gd name="connsiteY13-1372" fmla="*/ 38 h 2343129"/>
                <a:gd name="connsiteX0-1373" fmla="*/ 6324 w 690539"/>
                <a:gd name="connsiteY0-1374" fmla="*/ 38 h 2343129"/>
                <a:gd name="connsiteX1-1375" fmla="*/ 117449 w 690539"/>
                <a:gd name="connsiteY1-1376" fmla="*/ 606463 h 2343129"/>
                <a:gd name="connsiteX2-1377" fmla="*/ 575442 w 690539"/>
                <a:gd name="connsiteY2-1378" fmla="*/ 1074775 h 2343129"/>
                <a:gd name="connsiteX3-1379" fmla="*/ 579411 w 690539"/>
                <a:gd name="connsiteY3-1380" fmla="*/ 1260512 h 2343129"/>
                <a:gd name="connsiteX4-1381" fmla="*/ 184124 w 690539"/>
                <a:gd name="connsiteY4-1382" fmla="*/ 1626432 h 2343129"/>
                <a:gd name="connsiteX5-1383" fmla="*/ 9499 w 690539"/>
                <a:gd name="connsiteY5-1384" fmla="*/ 2336838 h 2343129"/>
                <a:gd name="connsiteX6-1385" fmla="*/ 113480 w 690539"/>
                <a:gd name="connsiteY6-1386" fmla="*/ 2341600 h 2343129"/>
                <a:gd name="connsiteX7-1387" fmla="*/ 184124 w 690539"/>
                <a:gd name="connsiteY7-1388" fmla="*/ 1816138 h 2343129"/>
                <a:gd name="connsiteX8-1389" fmla="*/ 571474 w 690539"/>
                <a:gd name="connsiteY8-1390" fmla="*/ 1324013 h 2343129"/>
                <a:gd name="connsiteX9-1391" fmla="*/ 690536 w 690539"/>
                <a:gd name="connsiteY9-1392" fmla="*/ 1144624 h 2343129"/>
                <a:gd name="connsiteX10-1393" fmla="*/ 550837 w 690539"/>
                <a:gd name="connsiteY10-1394" fmla="*/ 986670 h 2343129"/>
                <a:gd name="connsiteX11-1395" fmla="*/ 176186 w 690539"/>
                <a:gd name="connsiteY11-1396" fmla="*/ 535025 h 2343129"/>
                <a:gd name="connsiteX12-1397" fmla="*/ 113480 w 690539"/>
                <a:gd name="connsiteY12-1398" fmla="*/ 38 h 2343129"/>
                <a:gd name="connsiteX13-1399" fmla="*/ 6324 w 690539"/>
                <a:gd name="connsiteY13-1400" fmla="*/ 38 h 2343129"/>
                <a:gd name="connsiteX0-1401" fmla="*/ 6324 w 690541"/>
                <a:gd name="connsiteY0-1402" fmla="*/ 38 h 2343129"/>
                <a:gd name="connsiteX1-1403" fmla="*/ 117449 w 690541"/>
                <a:gd name="connsiteY1-1404" fmla="*/ 606463 h 2343129"/>
                <a:gd name="connsiteX2-1405" fmla="*/ 575442 w 690541"/>
                <a:gd name="connsiteY2-1406" fmla="*/ 1074775 h 2343129"/>
                <a:gd name="connsiteX3-1407" fmla="*/ 579411 w 690541"/>
                <a:gd name="connsiteY3-1408" fmla="*/ 1260512 h 2343129"/>
                <a:gd name="connsiteX4-1409" fmla="*/ 184124 w 690541"/>
                <a:gd name="connsiteY4-1410" fmla="*/ 1626432 h 2343129"/>
                <a:gd name="connsiteX5-1411" fmla="*/ 9499 w 690541"/>
                <a:gd name="connsiteY5-1412" fmla="*/ 2336838 h 2343129"/>
                <a:gd name="connsiteX6-1413" fmla="*/ 113480 w 690541"/>
                <a:gd name="connsiteY6-1414" fmla="*/ 2341600 h 2343129"/>
                <a:gd name="connsiteX7-1415" fmla="*/ 184124 w 690541"/>
                <a:gd name="connsiteY7-1416" fmla="*/ 1816138 h 2343129"/>
                <a:gd name="connsiteX8-1417" fmla="*/ 571474 w 690541"/>
                <a:gd name="connsiteY8-1418" fmla="*/ 1324013 h 2343129"/>
                <a:gd name="connsiteX9-1419" fmla="*/ 690536 w 690541"/>
                <a:gd name="connsiteY9-1420" fmla="*/ 1144624 h 2343129"/>
                <a:gd name="connsiteX10-1421" fmla="*/ 550837 w 690541"/>
                <a:gd name="connsiteY10-1422" fmla="*/ 986670 h 2343129"/>
                <a:gd name="connsiteX11-1423" fmla="*/ 176186 w 690541"/>
                <a:gd name="connsiteY11-1424" fmla="*/ 535025 h 2343129"/>
                <a:gd name="connsiteX12-1425" fmla="*/ 113480 w 690541"/>
                <a:gd name="connsiteY12-1426" fmla="*/ 38 h 2343129"/>
                <a:gd name="connsiteX13-1427" fmla="*/ 6324 w 690541"/>
                <a:gd name="connsiteY13-1428" fmla="*/ 38 h 2343129"/>
                <a:gd name="connsiteX0-1429" fmla="*/ 6324 w 690541"/>
                <a:gd name="connsiteY0-1430" fmla="*/ 38 h 2343129"/>
                <a:gd name="connsiteX1-1431" fmla="*/ 117449 w 690541"/>
                <a:gd name="connsiteY1-1432" fmla="*/ 606463 h 2343129"/>
                <a:gd name="connsiteX2-1433" fmla="*/ 575442 w 690541"/>
                <a:gd name="connsiteY2-1434" fmla="*/ 1074775 h 2343129"/>
                <a:gd name="connsiteX3-1435" fmla="*/ 579411 w 690541"/>
                <a:gd name="connsiteY3-1436" fmla="*/ 1260512 h 2343129"/>
                <a:gd name="connsiteX4-1437" fmla="*/ 184124 w 690541"/>
                <a:gd name="connsiteY4-1438" fmla="*/ 1626432 h 2343129"/>
                <a:gd name="connsiteX5-1439" fmla="*/ 9499 w 690541"/>
                <a:gd name="connsiteY5-1440" fmla="*/ 2336838 h 2343129"/>
                <a:gd name="connsiteX6-1441" fmla="*/ 113480 w 690541"/>
                <a:gd name="connsiteY6-1442" fmla="*/ 2341600 h 2343129"/>
                <a:gd name="connsiteX7-1443" fmla="*/ 184124 w 690541"/>
                <a:gd name="connsiteY7-1444" fmla="*/ 1816138 h 2343129"/>
                <a:gd name="connsiteX8-1445" fmla="*/ 502418 w 690541"/>
                <a:gd name="connsiteY8-1446" fmla="*/ 1388307 h 2343129"/>
                <a:gd name="connsiteX9-1447" fmla="*/ 690536 w 690541"/>
                <a:gd name="connsiteY9-1448" fmla="*/ 1144624 h 2343129"/>
                <a:gd name="connsiteX10-1449" fmla="*/ 550837 w 690541"/>
                <a:gd name="connsiteY10-1450" fmla="*/ 986670 h 2343129"/>
                <a:gd name="connsiteX11-1451" fmla="*/ 176186 w 690541"/>
                <a:gd name="connsiteY11-1452" fmla="*/ 535025 h 2343129"/>
                <a:gd name="connsiteX12-1453" fmla="*/ 113480 w 690541"/>
                <a:gd name="connsiteY12-1454" fmla="*/ 38 h 2343129"/>
                <a:gd name="connsiteX13-1455" fmla="*/ 6324 w 690541"/>
                <a:gd name="connsiteY13-1456" fmla="*/ 38 h 2343129"/>
                <a:gd name="connsiteX0-1457" fmla="*/ 6324 w 690541"/>
                <a:gd name="connsiteY0-1458" fmla="*/ 38 h 2343129"/>
                <a:gd name="connsiteX1-1459" fmla="*/ 117449 w 690541"/>
                <a:gd name="connsiteY1-1460" fmla="*/ 606463 h 2343129"/>
                <a:gd name="connsiteX2-1461" fmla="*/ 575442 w 690541"/>
                <a:gd name="connsiteY2-1462" fmla="*/ 1074775 h 2343129"/>
                <a:gd name="connsiteX3-1463" fmla="*/ 579411 w 690541"/>
                <a:gd name="connsiteY3-1464" fmla="*/ 1260512 h 2343129"/>
                <a:gd name="connsiteX4-1465" fmla="*/ 184124 w 690541"/>
                <a:gd name="connsiteY4-1466" fmla="*/ 1626432 h 2343129"/>
                <a:gd name="connsiteX5-1467" fmla="*/ 9499 w 690541"/>
                <a:gd name="connsiteY5-1468" fmla="*/ 2336838 h 2343129"/>
                <a:gd name="connsiteX6-1469" fmla="*/ 113480 w 690541"/>
                <a:gd name="connsiteY6-1470" fmla="*/ 2341600 h 2343129"/>
                <a:gd name="connsiteX7-1471" fmla="*/ 184124 w 690541"/>
                <a:gd name="connsiteY7-1472" fmla="*/ 1816138 h 2343129"/>
                <a:gd name="connsiteX8-1473" fmla="*/ 502418 w 690541"/>
                <a:gd name="connsiteY8-1474" fmla="*/ 1388307 h 2343129"/>
                <a:gd name="connsiteX9-1475" fmla="*/ 690536 w 690541"/>
                <a:gd name="connsiteY9-1476" fmla="*/ 1144624 h 2343129"/>
                <a:gd name="connsiteX10-1477" fmla="*/ 550837 w 690541"/>
                <a:gd name="connsiteY10-1478" fmla="*/ 986670 h 2343129"/>
                <a:gd name="connsiteX11-1479" fmla="*/ 176186 w 690541"/>
                <a:gd name="connsiteY11-1480" fmla="*/ 535025 h 2343129"/>
                <a:gd name="connsiteX12-1481" fmla="*/ 113480 w 690541"/>
                <a:gd name="connsiteY12-1482" fmla="*/ 38 h 2343129"/>
                <a:gd name="connsiteX13-1483" fmla="*/ 6324 w 690541"/>
                <a:gd name="connsiteY13-1484" fmla="*/ 38 h 2343129"/>
                <a:gd name="connsiteX0-1485" fmla="*/ 6324 w 690541"/>
                <a:gd name="connsiteY0-1486" fmla="*/ 38 h 2343129"/>
                <a:gd name="connsiteX1-1487" fmla="*/ 117449 w 690541"/>
                <a:gd name="connsiteY1-1488" fmla="*/ 606463 h 2343129"/>
                <a:gd name="connsiteX2-1489" fmla="*/ 575442 w 690541"/>
                <a:gd name="connsiteY2-1490" fmla="*/ 1074775 h 2343129"/>
                <a:gd name="connsiteX3-1491" fmla="*/ 579411 w 690541"/>
                <a:gd name="connsiteY3-1492" fmla="*/ 1260512 h 2343129"/>
                <a:gd name="connsiteX4-1493" fmla="*/ 184124 w 690541"/>
                <a:gd name="connsiteY4-1494" fmla="*/ 1626432 h 2343129"/>
                <a:gd name="connsiteX5-1495" fmla="*/ 9499 w 690541"/>
                <a:gd name="connsiteY5-1496" fmla="*/ 2336838 h 2343129"/>
                <a:gd name="connsiteX6-1497" fmla="*/ 113480 w 690541"/>
                <a:gd name="connsiteY6-1498" fmla="*/ 2341600 h 2343129"/>
                <a:gd name="connsiteX7-1499" fmla="*/ 184124 w 690541"/>
                <a:gd name="connsiteY7-1500" fmla="*/ 1816138 h 2343129"/>
                <a:gd name="connsiteX8-1501" fmla="*/ 502418 w 690541"/>
                <a:gd name="connsiteY8-1502" fmla="*/ 1388307 h 2343129"/>
                <a:gd name="connsiteX9-1503" fmla="*/ 690536 w 690541"/>
                <a:gd name="connsiteY9-1504" fmla="*/ 1144624 h 2343129"/>
                <a:gd name="connsiteX10-1505" fmla="*/ 550837 w 690541"/>
                <a:gd name="connsiteY10-1506" fmla="*/ 986670 h 2343129"/>
                <a:gd name="connsiteX11-1507" fmla="*/ 176186 w 690541"/>
                <a:gd name="connsiteY11-1508" fmla="*/ 535025 h 2343129"/>
                <a:gd name="connsiteX12-1509" fmla="*/ 113480 w 690541"/>
                <a:gd name="connsiteY12-1510" fmla="*/ 38 h 2343129"/>
                <a:gd name="connsiteX13-1511" fmla="*/ 6324 w 690541"/>
                <a:gd name="connsiteY13-1512" fmla="*/ 38 h 2343129"/>
                <a:gd name="connsiteX0-1513" fmla="*/ 6324 w 690541"/>
                <a:gd name="connsiteY0-1514" fmla="*/ 38 h 2343129"/>
                <a:gd name="connsiteX1-1515" fmla="*/ 117449 w 690541"/>
                <a:gd name="connsiteY1-1516" fmla="*/ 606463 h 2343129"/>
                <a:gd name="connsiteX2-1517" fmla="*/ 575442 w 690541"/>
                <a:gd name="connsiteY2-1518" fmla="*/ 1074775 h 2343129"/>
                <a:gd name="connsiteX3-1519" fmla="*/ 579411 w 690541"/>
                <a:gd name="connsiteY3-1520" fmla="*/ 1260512 h 2343129"/>
                <a:gd name="connsiteX4-1521" fmla="*/ 184124 w 690541"/>
                <a:gd name="connsiteY4-1522" fmla="*/ 1626432 h 2343129"/>
                <a:gd name="connsiteX5-1523" fmla="*/ 9499 w 690541"/>
                <a:gd name="connsiteY5-1524" fmla="*/ 2336838 h 2343129"/>
                <a:gd name="connsiteX6-1525" fmla="*/ 113480 w 690541"/>
                <a:gd name="connsiteY6-1526" fmla="*/ 2341600 h 2343129"/>
                <a:gd name="connsiteX7-1527" fmla="*/ 184124 w 690541"/>
                <a:gd name="connsiteY7-1528" fmla="*/ 1816138 h 2343129"/>
                <a:gd name="connsiteX8-1529" fmla="*/ 502418 w 690541"/>
                <a:gd name="connsiteY8-1530" fmla="*/ 1388307 h 2343129"/>
                <a:gd name="connsiteX9-1531" fmla="*/ 690536 w 690541"/>
                <a:gd name="connsiteY9-1532" fmla="*/ 1144624 h 2343129"/>
                <a:gd name="connsiteX10-1533" fmla="*/ 550837 w 690541"/>
                <a:gd name="connsiteY10-1534" fmla="*/ 986670 h 2343129"/>
                <a:gd name="connsiteX11-1535" fmla="*/ 176186 w 690541"/>
                <a:gd name="connsiteY11-1536" fmla="*/ 535025 h 2343129"/>
                <a:gd name="connsiteX12-1537" fmla="*/ 113480 w 690541"/>
                <a:gd name="connsiteY12-1538" fmla="*/ 38 h 2343129"/>
                <a:gd name="connsiteX13-1539" fmla="*/ 6324 w 690541"/>
                <a:gd name="connsiteY13-1540" fmla="*/ 38 h 2343129"/>
                <a:gd name="connsiteX0-1541" fmla="*/ 6324 w 690541"/>
                <a:gd name="connsiteY0-1542" fmla="*/ 38 h 2343129"/>
                <a:gd name="connsiteX1-1543" fmla="*/ 117449 w 690541"/>
                <a:gd name="connsiteY1-1544" fmla="*/ 606463 h 2343129"/>
                <a:gd name="connsiteX2-1545" fmla="*/ 575442 w 690541"/>
                <a:gd name="connsiteY2-1546" fmla="*/ 1074775 h 2343129"/>
                <a:gd name="connsiteX3-1547" fmla="*/ 579411 w 690541"/>
                <a:gd name="connsiteY3-1548" fmla="*/ 1260512 h 2343129"/>
                <a:gd name="connsiteX4-1549" fmla="*/ 184124 w 690541"/>
                <a:gd name="connsiteY4-1550" fmla="*/ 1626432 h 2343129"/>
                <a:gd name="connsiteX5-1551" fmla="*/ 9499 w 690541"/>
                <a:gd name="connsiteY5-1552" fmla="*/ 2336838 h 2343129"/>
                <a:gd name="connsiteX6-1553" fmla="*/ 113480 w 690541"/>
                <a:gd name="connsiteY6-1554" fmla="*/ 2341600 h 2343129"/>
                <a:gd name="connsiteX7-1555" fmla="*/ 148405 w 690541"/>
                <a:gd name="connsiteY7-1556" fmla="*/ 1806613 h 2343129"/>
                <a:gd name="connsiteX8-1557" fmla="*/ 502418 w 690541"/>
                <a:gd name="connsiteY8-1558" fmla="*/ 1388307 h 2343129"/>
                <a:gd name="connsiteX9-1559" fmla="*/ 690536 w 690541"/>
                <a:gd name="connsiteY9-1560" fmla="*/ 1144624 h 2343129"/>
                <a:gd name="connsiteX10-1561" fmla="*/ 550837 w 690541"/>
                <a:gd name="connsiteY10-1562" fmla="*/ 986670 h 2343129"/>
                <a:gd name="connsiteX11-1563" fmla="*/ 176186 w 690541"/>
                <a:gd name="connsiteY11-1564" fmla="*/ 535025 h 2343129"/>
                <a:gd name="connsiteX12-1565" fmla="*/ 113480 w 690541"/>
                <a:gd name="connsiteY12-1566" fmla="*/ 38 h 2343129"/>
                <a:gd name="connsiteX13-1567" fmla="*/ 6324 w 690541"/>
                <a:gd name="connsiteY13-1568" fmla="*/ 38 h 2343129"/>
                <a:gd name="connsiteX0-1569" fmla="*/ 6324 w 690541"/>
                <a:gd name="connsiteY0-1570" fmla="*/ 38 h 2343129"/>
                <a:gd name="connsiteX1-1571" fmla="*/ 117449 w 690541"/>
                <a:gd name="connsiteY1-1572" fmla="*/ 606463 h 2343129"/>
                <a:gd name="connsiteX2-1573" fmla="*/ 575442 w 690541"/>
                <a:gd name="connsiteY2-1574" fmla="*/ 1074775 h 2343129"/>
                <a:gd name="connsiteX3-1575" fmla="*/ 579411 w 690541"/>
                <a:gd name="connsiteY3-1576" fmla="*/ 1260512 h 2343129"/>
                <a:gd name="connsiteX4-1577" fmla="*/ 184124 w 690541"/>
                <a:gd name="connsiteY4-1578" fmla="*/ 1626432 h 2343129"/>
                <a:gd name="connsiteX5-1579" fmla="*/ 9499 w 690541"/>
                <a:gd name="connsiteY5-1580" fmla="*/ 2336838 h 2343129"/>
                <a:gd name="connsiteX6-1581" fmla="*/ 113480 w 690541"/>
                <a:gd name="connsiteY6-1582" fmla="*/ 2341600 h 2343129"/>
                <a:gd name="connsiteX7-1583" fmla="*/ 174599 w 690541"/>
                <a:gd name="connsiteY7-1584" fmla="*/ 1813757 h 2343129"/>
                <a:gd name="connsiteX8-1585" fmla="*/ 502418 w 690541"/>
                <a:gd name="connsiteY8-1586" fmla="*/ 1388307 h 2343129"/>
                <a:gd name="connsiteX9-1587" fmla="*/ 690536 w 690541"/>
                <a:gd name="connsiteY9-1588" fmla="*/ 1144624 h 2343129"/>
                <a:gd name="connsiteX10-1589" fmla="*/ 550837 w 690541"/>
                <a:gd name="connsiteY10-1590" fmla="*/ 986670 h 2343129"/>
                <a:gd name="connsiteX11-1591" fmla="*/ 176186 w 690541"/>
                <a:gd name="connsiteY11-1592" fmla="*/ 535025 h 2343129"/>
                <a:gd name="connsiteX12-1593" fmla="*/ 113480 w 690541"/>
                <a:gd name="connsiteY12-1594" fmla="*/ 38 h 2343129"/>
                <a:gd name="connsiteX13-1595" fmla="*/ 6324 w 690541"/>
                <a:gd name="connsiteY13-1596" fmla="*/ 38 h 2343129"/>
                <a:gd name="connsiteX0-1597" fmla="*/ 6324 w 690541"/>
                <a:gd name="connsiteY0-1598" fmla="*/ 38 h 2343129"/>
                <a:gd name="connsiteX1-1599" fmla="*/ 117449 w 690541"/>
                <a:gd name="connsiteY1-1600" fmla="*/ 606463 h 2343129"/>
                <a:gd name="connsiteX2-1601" fmla="*/ 575442 w 690541"/>
                <a:gd name="connsiteY2-1602" fmla="*/ 1074775 h 2343129"/>
                <a:gd name="connsiteX3-1603" fmla="*/ 579411 w 690541"/>
                <a:gd name="connsiteY3-1604" fmla="*/ 1260512 h 2343129"/>
                <a:gd name="connsiteX4-1605" fmla="*/ 184124 w 690541"/>
                <a:gd name="connsiteY4-1606" fmla="*/ 1626432 h 2343129"/>
                <a:gd name="connsiteX5-1607" fmla="*/ 9499 w 690541"/>
                <a:gd name="connsiteY5-1608" fmla="*/ 2336838 h 2343129"/>
                <a:gd name="connsiteX6-1609" fmla="*/ 113480 w 690541"/>
                <a:gd name="connsiteY6-1610" fmla="*/ 2341600 h 2343129"/>
                <a:gd name="connsiteX7-1611" fmla="*/ 174599 w 690541"/>
                <a:gd name="connsiteY7-1612" fmla="*/ 1813757 h 2343129"/>
                <a:gd name="connsiteX8-1613" fmla="*/ 502418 w 690541"/>
                <a:gd name="connsiteY8-1614" fmla="*/ 1388307 h 2343129"/>
                <a:gd name="connsiteX9-1615" fmla="*/ 690536 w 690541"/>
                <a:gd name="connsiteY9-1616" fmla="*/ 1144624 h 2343129"/>
                <a:gd name="connsiteX10-1617" fmla="*/ 550837 w 690541"/>
                <a:gd name="connsiteY10-1618" fmla="*/ 986670 h 2343129"/>
                <a:gd name="connsiteX11-1619" fmla="*/ 176186 w 690541"/>
                <a:gd name="connsiteY11-1620" fmla="*/ 535025 h 2343129"/>
                <a:gd name="connsiteX12-1621" fmla="*/ 113480 w 690541"/>
                <a:gd name="connsiteY12-1622" fmla="*/ 38 h 2343129"/>
                <a:gd name="connsiteX13-1623" fmla="*/ 6324 w 690541"/>
                <a:gd name="connsiteY13-1624" fmla="*/ 38 h 2343129"/>
                <a:gd name="connsiteX0-1625" fmla="*/ 6324 w 690541"/>
                <a:gd name="connsiteY0-1626" fmla="*/ 38 h 2343129"/>
                <a:gd name="connsiteX1-1627" fmla="*/ 117449 w 690541"/>
                <a:gd name="connsiteY1-1628" fmla="*/ 606463 h 2343129"/>
                <a:gd name="connsiteX2-1629" fmla="*/ 575442 w 690541"/>
                <a:gd name="connsiteY2-1630" fmla="*/ 1074775 h 2343129"/>
                <a:gd name="connsiteX3-1631" fmla="*/ 579411 w 690541"/>
                <a:gd name="connsiteY3-1632" fmla="*/ 1260512 h 2343129"/>
                <a:gd name="connsiteX4-1633" fmla="*/ 184124 w 690541"/>
                <a:gd name="connsiteY4-1634" fmla="*/ 1626432 h 2343129"/>
                <a:gd name="connsiteX5-1635" fmla="*/ 9499 w 690541"/>
                <a:gd name="connsiteY5-1636" fmla="*/ 2336838 h 2343129"/>
                <a:gd name="connsiteX6-1637" fmla="*/ 113480 w 690541"/>
                <a:gd name="connsiteY6-1638" fmla="*/ 2341600 h 2343129"/>
                <a:gd name="connsiteX7-1639" fmla="*/ 174599 w 690541"/>
                <a:gd name="connsiteY7-1640" fmla="*/ 1813757 h 2343129"/>
                <a:gd name="connsiteX8-1641" fmla="*/ 502418 w 690541"/>
                <a:gd name="connsiteY8-1642" fmla="*/ 1388307 h 2343129"/>
                <a:gd name="connsiteX9-1643" fmla="*/ 690536 w 690541"/>
                <a:gd name="connsiteY9-1644" fmla="*/ 1144624 h 2343129"/>
                <a:gd name="connsiteX10-1645" fmla="*/ 550837 w 690541"/>
                <a:gd name="connsiteY10-1646" fmla="*/ 986670 h 2343129"/>
                <a:gd name="connsiteX11-1647" fmla="*/ 176186 w 690541"/>
                <a:gd name="connsiteY11-1648" fmla="*/ 535025 h 2343129"/>
                <a:gd name="connsiteX12-1649" fmla="*/ 113480 w 690541"/>
                <a:gd name="connsiteY12-1650" fmla="*/ 38 h 2343129"/>
                <a:gd name="connsiteX13-1651" fmla="*/ 6324 w 690541"/>
                <a:gd name="connsiteY13-1652" fmla="*/ 38 h 2343129"/>
                <a:gd name="connsiteX0-1653" fmla="*/ 6324 w 690541"/>
                <a:gd name="connsiteY0-1654" fmla="*/ 38 h 2343129"/>
                <a:gd name="connsiteX1-1655" fmla="*/ 117449 w 690541"/>
                <a:gd name="connsiteY1-1656" fmla="*/ 606463 h 2343129"/>
                <a:gd name="connsiteX2-1657" fmla="*/ 575442 w 690541"/>
                <a:gd name="connsiteY2-1658" fmla="*/ 1074775 h 2343129"/>
                <a:gd name="connsiteX3-1659" fmla="*/ 579411 w 690541"/>
                <a:gd name="connsiteY3-1660" fmla="*/ 1260512 h 2343129"/>
                <a:gd name="connsiteX4-1661" fmla="*/ 184124 w 690541"/>
                <a:gd name="connsiteY4-1662" fmla="*/ 1626432 h 2343129"/>
                <a:gd name="connsiteX5-1663" fmla="*/ 9499 w 690541"/>
                <a:gd name="connsiteY5-1664" fmla="*/ 2336838 h 2343129"/>
                <a:gd name="connsiteX6-1665" fmla="*/ 113480 w 690541"/>
                <a:gd name="connsiteY6-1666" fmla="*/ 2341600 h 2343129"/>
                <a:gd name="connsiteX7-1667" fmla="*/ 174599 w 690541"/>
                <a:gd name="connsiteY7-1668" fmla="*/ 1813757 h 2343129"/>
                <a:gd name="connsiteX8-1669" fmla="*/ 502418 w 690541"/>
                <a:gd name="connsiteY8-1670" fmla="*/ 1388307 h 2343129"/>
                <a:gd name="connsiteX9-1671" fmla="*/ 690536 w 690541"/>
                <a:gd name="connsiteY9-1672" fmla="*/ 1144624 h 2343129"/>
                <a:gd name="connsiteX10-1673" fmla="*/ 550837 w 690541"/>
                <a:gd name="connsiteY10-1674" fmla="*/ 986670 h 2343129"/>
                <a:gd name="connsiteX11-1675" fmla="*/ 176186 w 690541"/>
                <a:gd name="connsiteY11-1676" fmla="*/ 535025 h 2343129"/>
                <a:gd name="connsiteX12-1677" fmla="*/ 113480 w 690541"/>
                <a:gd name="connsiteY12-1678" fmla="*/ 38 h 2343129"/>
                <a:gd name="connsiteX13-1679" fmla="*/ 6324 w 690541"/>
                <a:gd name="connsiteY13-1680" fmla="*/ 38 h 2343129"/>
                <a:gd name="connsiteX0-1681" fmla="*/ 6324 w 690541"/>
                <a:gd name="connsiteY0-1682" fmla="*/ 38 h 2343129"/>
                <a:gd name="connsiteX1-1683" fmla="*/ 117449 w 690541"/>
                <a:gd name="connsiteY1-1684" fmla="*/ 606463 h 2343129"/>
                <a:gd name="connsiteX2-1685" fmla="*/ 575442 w 690541"/>
                <a:gd name="connsiteY2-1686" fmla="*/ 1074775 h 2343129"/>
                <a:gd name="connsiteX3-1687" fmla="*/ 579411 w 690541"/>
                <a:gd name="connsiteY3-1688" fmla="*/ 1260512 h 2343129"/>
                <a:gd name="connsiteX4-1689" fmla="*/ 184124 w 690541"/>
                <a:gd name="connsiteY4-1690" fmla="*/ 1626432 h 2343129"/>
                <a:gd name="connsiteX5-1691" fmla="*/ 9499 w 690541"/>
                <a:gd name="connsiteY5-1692" fmla="*/ 2336838 h 2343129"/>
                <a:gd name="connsiteX6-1693" fmla="*/ 113480 w 690541"/>
                <a:gd name="connsiteY6-1694" fmla="*/ 2341600 h 2343129"/>
                <a:gd name="connsiteX7-1695" fmla="*/ 174599 w 690541"/>
                <a:gd name="connsiteY7-1696" fmla="*/ 1813757 h 2343129"/>
                <a:gd name="connsiteX8-1697" fmla="*/ 502418 w 690541"/>
                <a:gd name="connsiteY8-1698" fmla="*/ 1388307 h 2343129"/>
                <a:gd name="connsiteX9-1699" fmla="*/ 690536 w 690541"/>
                <a:gd name="connsiteY9-1700" fmla="*/ 1144624 h 2343129"/>
                <a:gd name="connsiteX10-1701" fmla="*/ 550837 w 690541"/>
                <a:gd name="connsiteY10-1702" fmla="*/ 986670 h 2343129"/>
                <a:gd name="connsiteX11-1703" fmla="*/ 176186 w 690541"/>
                <a:gd name="connsiteY11-1704" fmla="*/ 535025 h 2343129"/>
                <a:gd name="connsiteX12-1705" fmla="*/ 113480 w 690541"/>
                <a:gd name="connsiteY12-1706" fmla="*/ 38 h 2343129"/>
                <a:gd name="connsiteX13-1707" fmla="*/ 6324 w 690541"/>
                <a:gd name="connsiteY13-1708" fmla="*/ 38 h 2343129"/>
                <a:gd name="connsiteX0-1709" fmla="*/ 6324 w 690541"/>
                <a:gd name="connsiteY0-1710" fmla="*/ 38 h 2343129"/>
                <a:gd name="connsiteX1-1711" fmla="*/ 117449 w 690541"/>
                <a:gd name="connsiteY1-1712" fmla="*/ 606463 h 2343129"/>
                <a:gd name="connsiteX2-1713" fmla="*/ 575442 w 690541"/>
                <a:gd name="connsiteY2-1714" fmla="*/ 1074775 h 2343129"/>
                <a:gd name="connsiteX3-1715" fmla="*/ 579411 w 690541"/>
                <a:gd name="connsiteY3-1716" fmla="*/ 1260512 h 2343129"/>
                <a:gd name="connsiteX4-1717" fmla="*/ 184124 w 690541"/>
                <a:gd name="connsiteY4-1718" fmla="*/ 1626432 h 2343129"/>
                <a:gd name="connsiteX5-1719" fmla="*/ 9499 w 690541"/>
                <a:gd name="connsiteY5-1720" fmla="*/ 2336838 h 2343129"/>
                <a:gd name="connsiteX6-1721" fmla="*/ 113480 w 690541"/>
                <a:gd name="connsiteY6-1722" fmla="*/ 2341600 h 2343129"/>
                <a:gd name="connsiteX7-1723" fmla="*/ 174599 w 690541"/>
                <a:gd name="connsiteY7-1724" fmla="*/ 1813757 h 2343129"/>
                <a:gd name="connsiteX8-1725" fmla="*/ 511943 w 690541"/>
                <a:gd name="connsiteY8-1726" fmla="*/ 1343063 h 2343129"/>
                <a:gd name="connsiteX9-1727" fmla="*/ 690536 w 690541"/>
                <a:gd name="connsiteY9-1728" fmla="*/ 1144624 h 2343129"/>
                <a:gd name="connsiteX10-1729" fmla="*/ 550837 w 690541"/>
                <a:gd name="connsiteY10-1730" fmla="*/ 986670 h 2343129"/>
                <a:gd name="connsiteX11-1731" fmla="*/ 176186 w 690541"/>
                <a:gd name="connsiteY11-1732" fmla="*/ 535025 h 2343129"/>
                <a:gd name="connsiteX12-1733" fmla="*/ 113480 w 690541"/>
                <a:gd name="connsiteY12-1734" fmla="*/ 38 h 2343129"/>
                <a:gd name="connsiteX13-1735" fmla="*/ 6324 w 690541"/>
                <a:gd name="connsiteY13-1736" fmla="*/ 38 h 2343129"/>
                <a:gd name="connsiteX0-1737" fmla="*/ 6324 w 690541"/>
                <a:gd name="connsiteY0-1738" fmla="*/ 38 h 2343129"/>
                <a:gd name="connsiteX1-1739" fmla="*/ 117449 w 690541"/>
                <a:gd name="connsiteY1-1740" fmla="*/ 606463 h 2343129"/>
                <a:gd name="connsiteX2-1741" fmla="*/ 575442 w 690541"/>
                <a:gd name="connsiteY2-1742" fmla="*/ 1074775 h 2343129"/>
                <a:gd name="connsiteX3-1743" fmla="*/ 579411 w 690541"/>
                <a:gd name="connsiteY3-1744" fmla="*/ 1260512 h 2343129"/>
                <a:gd name="connsiteX4-1745" fmla="*/ 184124 w 690541"/>
                <a:gd name="connsiteY4-1746" fmla="*/ 1626432 h 2343129"/>
                <a:gd name="connsiteX5-1747" fmla="*/ 9499 w 690541"/>
                <a:gd name="connsiteY5-1748" fmla="*/ 2336838 h 2343129"/>
                <a:gd name="connsiteX6-1749" fmla="*/ 113480 w 690541"/>
                <a:gd name="connsiteY6-1750" fmla="*/ 2341600 h 2343129"/>
                <a:gd name="connsiteX7-1751" fmla="*/ 174599 w 690541"/>
                <a:gd name="connsiteY7-1752" fmla="*/ 1813757 h 2343129"/>
                <a:gd name="connsiteX8-1753" fmla="*/ 516706 w 690541"/>
                <a:gd name="connsiteY8-1754" fmla="*/ 1376400 h 2343129"/>
                <a:gd name="connsiteX9-1755" fmla="*/ 690536 w 690541"/>
                <a:gd name="connsiteY9-1756" fmla="*/ 1144624 h 2343129"/>
                <a:gd name="connsiteX10-1757" fmla="*/ 550837 w 690541"/>
                <a:gd name="connsiteY10-1758" fmla="*/ 986670 h 2343129"/>
                <a:gd name="connsiteX11-1759" fmla="*/ 176186 w 690541"/>
                <a:gd name="connsiteY11-1760" fmla="*/ 535025 h 2343129"/>
                <a:gd name="connsiteX12-1761" fmla="*/ 113480 w 690541"/>
                <a:gd name="connsiteY12-1762" fmla="*/ 38 h 2343129"/>
                <a:gd name="connsiteX13-1763" fmla="*/ 6324 w 690541"/>
                <a:gd name="connsiteY13-1764" fmla="*/ 38 h 2343129"/>
                <a:gd name="connsiteX0-1765" fmla="*/ 6324 w 690541"/>
                <a:gd name="connsiteY0-1766" fmla="*/ 38 h 2343129"/>
                <a:gd name="connsiteX1-1767" fmla="*/ 117449 w 690541"/>
                <a:gd name="connsiteY1-1768" fmla="*/ 606463 h 2343129"/>
                <a:gd name="connsiteX2-1769" fmla="*/ 575442 w 690541"/>
                <a:gd name="connsiteY2-1770" fmla="*/ 1074775 h 2343129"/>
                <a:gd name="connsiteX3-1771" fmla="*/ 579411 w 690541"/>
                <a:gd name="connsiteY3-1772" fmla="*/ 1260512 h 2343129"/>
                <a:gd name="connsiteX4-1773" fmla="*/ 184124 w 690541"/>
                <a:gd name="connsiteY4-1774" fmla="*/ 1626432 h 2343129"/>
                <a:gd name="connsiteX5-1775" fmla="*/ 9499 w 690541"/>
                <a:gd name="connsiteY5-1776" fmla="*/ 2336838 h 2343129"/>
                <a:gd name="connsiteX6-1777" fmla="*/ 113480 w 690541"/>
                <a:gd name="connsiteY6-1778" fmla="*/ 2341600 h 2343129"/>
                <a:gd name="connsiteX7-1779" fmla="*/ 174599 w 690541"/>
                <a:gd name="connsiteY7-1780" fmla="*/ 1813757 h 2343129"/>
                <a:gd name="connsiteX8-1781" fmla="*/ 516706 w 690541"/>
                <a:gd name="connsiteY8-1782" fmla="*/ 1376400 h 2343129"/>
                <a:gd name="connsiteX9-1783" fmla="*/ 690536 w 690541"/>
                <a:gd name="connsiteY9-1784" fmla="*/ 1144624 h 2343129"/>
                <a:gd name="connsiteX10-1785" fmla="*/ 550837 w 690541"/>
                <a:gd name="connsiteY10-1786" fmla="*/ 986670 h 2343129"/>
                <a:gd name="connsiteX11-1787" fmla="*/ 176186 w 690541"/>
                <a:gd name="connsiteY11-1788" fmla="*/ 535025 h 2343129"/>
                <a:gd name="connsiteX12-1789" fmla="*/ 113480 w 690541"/>
                <a:gd name="connsiteY12-1790" fmla="*/ 38 h 2343129"/>
                <a:gd name="connsiteX13-1791" fmla="*/ 6324 w 690541"/>
                <a:gd name="connsiteY13-1792" fmla="*/ 38 h 2343129"/>
                <a:gd name="connsiteX0-1793" fmla="*/ 6324 w 690541"/>
                <a:gd name="connsiteY0-1794" fmla="*/ 38 h 2343129"/>
                <a:gd name="connsiteX1-1795" fmla="*/ 117449 w 690541"/>
                <a:gd name="connsiteY1-1796" fmla="*/ 606463 h 2343129"/>
                <a:gd name="connsiteX2-1797" fmla="*/ 575442 w 690541"/>
                <a:gd name="connsiteY2-1798" fmla="*/ 1074775 h 2343129"/>
                <a:gd name="connsiteX3-1799" fmla="*/ 579411 w 690541"/>
                <a:gd name="connsiteY3-1800" fmla="*/ 1260512 h 2343129"/>
                <a:gd name="connsiteX4-1801" fmla="*/ 184124 w 690541"/>
                <a:gd name="connsiteY4-1802" fmla="*/ 1626432 h 2343129"/>
                <a:gd name="connsiteX5-1803" fmla="*/ 9499 w 690541"/>
                <a:gd name="connsiteY5-1804" fmla="*/ 2336838 h 2343129"/>
                <a:gd name="connsiteX6-1805" fmla="*/ 113480 w 690541"/>
                <a:gd name="connsiteY6-1806" fmla="*/ 2341600 h 2343129"/>
                <a:gd name="connsiteX7-1807" fmla="*/ 174599 w 690541"/>
                <a:gd name="connsiteY7-1808" fmla="*/ 1813757 h 2343129"/>
                <a:gd name="connsiteX8-1809" fmla="*/ 516706 w 690541"/>
                <a:gd name="connsiteY8-1810" fmla="*/ 1376400 h 2343129"/>
                <a:gd name="connsiteX9-1811" fmla="*/ 690536 w 690541"/>
                <a:gd name="connsiteY9-1812" fmla="*/ 1144624 h 2343129"/>
                <a:gd name="connsiteX10-1813" fmla="*/ 550837 w 690541"/>
                <a:gd name="connsiteY10-1814" fmla="*/ 986670 h 2343129"/>
                <a:gd name="connsiteX11-1815" fmla="*/ 176186 w 690541"/>
                <a:gd name="connsiteY11-1816" fmla="*/ 535025 h 2343129"/>
                <a:gd name="connsiteX12-1817" fmla="*/ 113480 w 690541"/>
                <a:gd name="connsiteY12-1818" fmla="*/ 38 h 2343129"/>
                <a:gd name="connsiteX13-1819" fmla="*/ 6324 w 690541"/>
                <a:gd name="connsiteY13-1820" fmla="*/ 38 h 2343129"/>
                <a:gd name="connsiteX0-1821" fmla="*/ 5435 w 689652"/>
                <a:gd name="connsiteY0-1822" fmla="*/ 38 h 2343129"/>
                <a:gd name="connsiteX1-1823" fmla="*/ 116560 w 689652"/>
                <a:gd name="connsiteY1-1824" fmla="*/ 606463 h 2343129"/>
                <a:gd name="connsiteX2-1825" fmla="*/ 503116 w 689652"/>
                <a:gd name="connsiteY2-1826" fmla="*/ 1017625 h 2343129"/>
                <a:gd name="connsiteX3-1827" fmla="*/ 578522 w 689652"/>
                <a:gd name="connsiteY3-1828" fmla="*/ 1260512 h 2343129"/>
                <a:gd name="connsiteX4-1829" fmla="*/ 183235 w 689652"/>
                <a:gd name="connsiteY4-1830" fmla="*/ 1626432 h 2343129"/>
                <a:gd name="connsiteX5-1831" fmla="*/ 8610 w 689652"/>
                <a:gd name="connsiteY5-1832" fmla="*/ 2336838 h 2343129"/>
                <a:gd name="connsiteX6-1833" fmla="*/ 112591 w 689652"/>
                <a:gd name="connsiteY6-1834" fmla="*/ 2341600 h 2343129"/>
                <a:gd name="connsiteX7-1835" fmla="*/ 173710 w 689652"/>
                <a:gd name="connsiteY7-1836" fmla="*/ 1813757 h 2343129"/>
                <a:gd name="connsiteX8-1837" fmla="*/ 515817 w 689652"/>
                <a:gd name="connsiteY8-1838" fmla="*/ 1376400 h 2343129"/>
                <a:gd name="connsiteX9-1839" fmla="*/ 689647 w 689652"/>
                <a:gd name="connsiteY9-1840" fmla="*/ 1144624 h 2343129"/>
                <a:gd name="connsiteX10-1841" fmla="*/ 549948 w 689652"/>
                <a:gd name="connsiteY10-1842" fmla="*/ 986670 h 2343129"/>
                <a:gd name="connsiteX11-1843" fmla="*/ 175297 w 689652"/>
                <a:gd name="connsiteY11-1844" fmla="*/ 535025 h 2343129"/>
                <a:gd name="connsiteX12-1845" fmla="*/ 112591 w 689652"/>
                <a:gd name="connsiteY12-1846" fmla="*/ 38 h 2343129"/>
                <a:gd name="connsiteX13-1847" fmla="*/ 5435 w 689652"/>
                <a:gd name="connsiteY13-1848" fmla="*/ 38 h 2343129"/>
                <a:gd name="connsiteX0-1849" fmla="*/ 5435 w 689652"/>
                <a:gd name="connsiteY0-1850" fmla="*/ 38 h 2343129"/>
                <a:gd name="connsiteX1-1851" fmla="*/ 116560 w 689652"/>
                <a:gd name="connsiteY1-1852" fmla="*/ 606463 h 2343129"/>
                <a:gd name="connsiteX2-1853" fmla="*/ 503116 w 689652"/>
                <a:gd name="connsiteY2-1854" fmla="*/ 1017625 h 2343129"/>
                <a:gd name="connsiteX3-1855" fmla="*/ 578522 w 689652"/>
                <a:gd name="connsiteY3-1856" fmla="*/ 1260512 h 2343129"/>
                <a:gd name="connsiteX4-1857" fmla="*/ 183235 w 689652"/>
                <a:gd name="connsiteY4-1858" fmla="*/ 1626432 h 2343129"/>
                <a:gd name="connsiteX5-1859" fmla="*/ 8610 w 689652"/>
                <a:gd name="connsiteY5-1860" fmla="*/ 2336838 h 2343129"/>
                <a:gd name="connsiteX6-1861" fmla="*/ 112591 w 689652"/>
                <a:gd name="connsiteY6-1862" fmla="*/ 2341600 h 2343129"/>
                <a:gd name="connsiteX7-1863" fmla="*/ 173710 w 689652"/>
                <a:gd name="connsiteY7-1864" fmla="*/ 1813757 h 2343129"/>
                <a:gd name="connsiteX8-1865" fmla="*/ 515817 w 689652"/>
                <a:gd name="connsiteY8-1866" fmla="*/ 1376400 h 2343129"/>
                <a:gd name="connsiteX9-1867" fmla="*/ 689647 w 689652"/>
                <a:gd name="connsiteY9-1868" fmla="*/ 1144624 h 2343129"/>
                <a:gd name="connsiteX10-1869" fmla="*/ 549948 w 689652"/>
                <a:gd name="connsiteY10-1870" fmla="*/ 986670 h 2343129"/>
                <a:gd name="connsiteX11-1871" fmla="*/ 175297 w 689652"/>
                <a:gd name="connsiteY11-1872" fmla="*/ 535025 h 2343129"/>
                <a:gd name="connsiteX12-1873" fmla="*/ 112591 w 689652"/>
                <a:gd name="connsiteY12-1874" fmla="*/ 38 h 2343129"/>
                <a:gd name="connsiteX13-1875" fmla="*/ 5435 w 689652"/>
                <a:gd name="connsiteY13-1876" fmla="*/ 38 h 2343129"/>
                <a:gd name="connsiteX0-1877" fmla="*/ 6032 w 690249"/>
                <a:gd name="connsiteY0-1878" fmla="*/ 38 h 2343129"/>
                <a:gd name="connsiteX1-1879" fmla="*/ 117157 w 690249"/>
                <a:gd name="connsiteY1-1880" fmla="*/ 606463 h 2343129"/>
                <a:gd name="connsiteX2-1881" fmla="*/ 553720 w 690249"/>
                <a:gd name="connsiteY2-1882" fmla="*/ 1060487 h 2343129"/>
                <a:gd name="connsiteX3-1883" fmla="*/ 579119 w 690249"/>
                <a:gd name="connsiteY3-1884" fmla="*/ 1260512 h 2343129"/>
                <a:gd name="connsiteX4-1885" fmla="*/ 183832 w 690249"/>
                <a:gd name="connsiteY4-1886" fmla="*/ 1626432 h 2343129"/>
                <a:gd name="connsiteX5-1887" fmla="*/ 9207 w 690249"/>
                <a:gd name="connsiteY5-1888" fmla="*/ 2336838 h 2343129"/>
                <a:gd name="connsiteX6-1889" fmla="*/ 113188 w 690249"/>
                <a:gd name="connsiteY6-1890" fmla="*/ 2341600 h 2343129"/>
                <a:gd name="connsiteX7-1891" fmla="*/ 174307 w 690249"/>
                <a:gd name="connsiteY7-1892" fmla="*/ 1813757 h 2343129"/>
                <a:gd name="connsiteX8-1893" fmla="*/ 516414 w 690249"/>
                <a:gd name="connsiteY8-1894" fmla="*/ 1376400 h 2343129"/>
                <a:gd name="connsiteX9-1895" fmla="*/ 690244 w 690249"/>
                <a:gd name="connsiteY9-1896" fmla="*/ 1144624 h 2343129"/>
                <a:gd name="connsiteX10-1897" fmla="*/ 550545 w 690249"/>
                <a:gd name="connsiteY10-1898" fmla="*/ 986670 h 2343129"/>
                <a:gd name="connsiteX11-1899" fmla="*/ 175894 w 690249"/>
                <a:gd name="connsiteY11-1900" fmla="*/ 535025 h 2343129"/>
                <a:gd name="connsiteX12-1901" fmla="*/ 113188 w 690249"/>
                <a:gd name="connsiteY12-1902" fmla="*/ 38 h 2343129"/>
                <a:gd name="connsiteX13-1903" fmla="*/ 6032 w 690249"/>
                <a:gd name="connsiteY13-1904" fmla="*/ 38 h 2343129"/>
                <a:gd name="connsiteX0-1905" fmla="*/ 6032 w 690249"/>
                <a:gd name="connsiteY0-1906" fmla="*/ 38 h 2343129"/>
                <a:gd name="connsiteX1-1907" fmla="*/ 117157 w 690249"/>
                <a:gd name="connsiteY1-1908" fmla="*/ 606463 h 2343129"/>
                <a:gd name="connsiteX2-1909" fmla="*/ 553720 w 690249"/>
                <a:gd name="connsiteY2-1910" fmla="*/ 1060487 h 2343129"/>
                <a:gd name="connsiteX3-1911" fmla="*/ 579119 w 690249"/>
                <a:gd name="connsiteY3-1912" fmla="*/ 1260512 h 2343129"/>
                <a:gd name="connsiteX4-1913" fmla="*/ 183832 w 690249"/>
                <a:gd name="connsiteY4-1914" fmla="*/ 1626432 h 2343129"/>
                <a:gd name="connsiteX5-1915" fmla="*/ 9207 w 690249"/>
                <a:gd name="connsiteY5-1916" fmla="*/ 2336838 h 2343129"/>
                <a:gd name="connsiteX6-1917" fmla="*/ 113188 w 690249"/>
                <a:gd name="connsiteY6-1918" fmla="*/ 2341600 h 2343129"/>
                <a:gd name="connsiteX7-1919" fmla="*/ 174307 w 690249"/>
                <a:gd name="connsiteY7-1920" fmla="*/ 1813757 h 2343129"/>
                <a:gd name="connsiteX8-1921" fmla="*/ 516414 w 690249"/>
                <a:gd name="connsiteY8-1922" fmla="*/ 1376400 h 2343129"/>
                <a:gd name="connsiteX9-1923" fmla="*/ 690244 w 690249"/>
                <a:gd name="connsiteY9-1924" fmla="*/ 1144624 h 2343129"/>
                <a:gd name="connsiteX10-1925" fmla="*/ 550545 w 690249"/>
                <a:gd name="connsiteY10-1926" fmla="*/ 986670 h 2343129"/>
                <a:gd name="connsiteX11-1927" fmla="*/ 175894 w 690249"/>
                <a:gd name="connsiteY11-1928" fmla="*/ 535025 h 2343129"/>
                <a:gd name="connsiteX12-1929" fmla="*/ 113188 w 690249"/>
                <a:gd name="connsiteY12-1930" fmla="*/ 38 h 2343129"/>
                <a:gd name="connsiteX13-1931" fmla="*/ 6032 w 690249"/>
                <a:gd name="connsiteY13-1932" fmla="*/ 38 h 2343129"/>
                <a:gd name="connsiteX0-1933" fmla="*/ 6032 w 690249"/>
                <a:gd name="connsiteY0-1934" fmla="*/ 38 h 2343129"/>
                <a:gd name="connsiteX1-1935" fmla="*/ 117157 w 690249"/>
                <a:gd name="connsiteY1-1936" fmla="*/ 606463 h 2343129"/>
                <a:gd name="connsiteX2-1937" fmla="*/ 553720 w 690249"/>
                <a:gd name="connsiteY2-1938" fmla="*/ 1060487 h 2343129"/>
                <a:gd name="connsiteX3-1939" fmla="*/ 579119 w 690249"/>
                <a:gd name="connsiteY3-1940" fmla="*/ 1260512 h 2343129"/>
                <a:gd name="connsiteX4-1941" fmla="*/ 183832 w 690249"/>
                <a:gd name="connsiteY4-1942" fmla="*/ 1626432 h 2343129"/>
                <a:gd name="connsiteX5-1943" fmla="*/ 9207 w 690249"/>
                <a:gd name="connsiteY5-1944" fmla="*/ 2336838 h 2343129"/>
                <a:gd name="connsiteX6-1945" fmla="*/ 113188 w 690249"/>
                <a:gd name="connsiteY6-1946" fmla="*/ 2341600 h 2343129"/>
                <a:gd name="connsiteX7-1947" fmla="*/ 174307 w 690249"/>
                <a:gd name="connsiteY7-1948" fmla="*/ 1813757 h 2343129"/>
                <a:gd name="connsiteX8-1949" fmla="*/ 516414 w 690249"/>
                <a:gd name="connsiteY8-1950" fmla="*/ 1376400 h 2343129"/>
                <a:gd name="connsiteX9-1951" fmla="*/ 690244 w 690249"/>
                <a:gd name="connsiteY9-1952" fmla="*/ 1144624 h 2343129"/>
                <a:gd name="connsiteX10-1953" fmla="*/ 550545 w 690249"/>
                <a:gd name="connsiteY10-1954" fmla="*/ 986670 h 2343129"/>
                <a:gd name="connsiteX11-1955" fmla="*/ 175894 w 690249"/>
                <a:gd name="connsiteY11-1956" fmla="*/ 535025 h 2343129"/>
                <a:gd name="connsiteX12-1957" fmla="*/ 113188 w 690249"/>
                <a:gd name="connsiteY12-1958" fmla="*/ 38 h 2343129"/>
                <a:gd name="connsiteX13-1959" fmla="*/ 6032 w 690249"/>
                <a:gd name="connsiteY13-1960" fmla="*/ 38 h 2343129"/>
                <a:gd name="connsiteX0-1961" fmla="*/ 6032 w 690249"/>
                <a:gd name="connsiteY0-1962" fmla="*/ 38 h 2343129"/>
                <a:gd name="connsiteX1-1963" fmla="*/ 117157 w 690249"/>
                <a:gd name="connsiteY1-1964" fmla="*/ 606463 h 2343129"/>
                <a:gd name="connsiteX2-1965" fmla="*/ 553720 w 690249"/>
                <a:gd name="connsiteY2-1966" fmla="*/ 1060487 h 2343129"/>
                <a:gd name="connsiteX3-1967" fmla="*/ 579119 w 690249"/>
                <a:gd name="connsiteY3-1968" fmla="*/ 1260512 h 2343129"/>
                <a:gd name="connsiteX4-1969" fmla="*/ 183832 w 690249"/>
                <a:gd name="connsiteY4-1970" fmla="*/ 1626432 h 2343129"/>
                <a:gd name="connsiteX5-1971" fmla="*/ 9207 w 690249"/>
                <a:gd name="connsiteY5-1972" fmla="*/ 2336838 h 2343129"/>
                <a:gd name="connsiteX6-1973" fmla="*/ 113188 w 690249"/>
                <a:gd name="connsiteY6-1974" fmla="*/ 2341600 h 2343129"/>
                <a:gd name="connsiteX7-1975" fmla="*/ 174307 w 690249"/>
                <a:gd name="connsiteY7-1976" fmla="*/ 1813757 h 2343129"/>
                <a:gd name="connsiteX8-1977" fmla="*/ 516414 w 690249"/>
                <a:gd name="connsiteY8-1978" fmla="*/ 1376400 h 2343129"/>
                <a:gd name="connsiteX9-1979" fmla="*/ 690244 w 690249"/>
                <a:gd name="connsiteY9-1980" fmla="*/ 1144624 h 2343129"/>
                <a:gd name="connsiteX10-1981" fmla="*/ 550545 w 690249"/>
                <a:gd name="connsiteY10-1982" fmla="*/ 986670 h 2343129"/>
                <a:gd name="connsiteX11-1983" fmla="*/ 175894 w 690249"/>
                <a:gd name="connsiteY11-1984" fmla="*/ 535025 h 2343129"/>
                <a:gd name="connsiteX12-1985" fmla="*/ 113188 w 690249"/>
                <a:gd name="connsiteY12-1986" fmla="*/ 38 h 2343129"/>
                <a:gd name="connsiteX13-1987" fmla="*/ 6032 w 690249"/>
                <a:gd name="connsiteY13-1988" fmla="*/ 38 h 2343129"/>
                <a:gd name="connsiteX0-1989" fmla="*/ 6032 w 690249"/>
                <a:gd name="connsiteY0-1990" fmla="*/ 38 h 2343129"/>
                <a:gd name="connsiteX1-1991" fmla="*/ 117157 w 690249"/>
                <a:gd name="connsiteY1-1992" fmla="*/ 606463 h 2343129"/>
                <a:gd name="connsiteX2-1993" fmla="*/ 553720 w 690249"/>
                <a:gd name="connsiteY2-1994" fmla="*/ 1060487 h 2343129"/>
                <a:gd name="connsiteX3-1995" fmla="*/ 552925 w 690249"/>
                <a:gd name="connsiteY3-1996" fmla="*/ 1272418 h 2343129"/>
                <a:gd name="connsiteX4-1997" fmla="*/ 183832 w 690249"/>
                <a:gd name="connsiteY4-1998" fmla="*/ 1626432 h 2343129"/>
                <a:gd name="connsiteX5-1999" fmla="*/ 9207 w 690249"/>
                <a:gd name="connsiteY5-2000" fmla="*/ 2336838 h 2343129"/>
                <a:gd name="connsiteX6-2001" fmla="*/ 113188 w 690249"/>
                <a:gd name="connsiteY6-2002" fmla="*/ 2341600 h 2343129"/>
                <a:gd name="connsiteX7-2003" fmla="*/ 174307 w 690249"/>
                <a:gd name="connsiteY7-2004" fmla="*/ 1813757 h 2343129"/>
                <a:gd name="connsiteX8-2005" fmla="*/ 516414 w 690249"/>
                <a:gd name="connsiteY8-2006" fmla="*/ 1376400 h 2343129"/>
                <a:gd name="connsiteX9-2007" fmla="*/ 690244 w 690249"/>
                <a:gd name="connsiteY9-2008" fmla="*/ 1144624 h 2343129"/>
                <a:gd name="connsiteX10-2009" fmla="*/ 550545 w 690249"/>
                <a:gd name="connsiteY10-2010" fmla="*/ 986670 h 2343129"/>
                <a:gd name="connsiteX11-2011" fmla="*/ 175894 w 690249"/>
                <a:gd name="connsiteY11-2012" fmla="*/ 535025 h 2343129"/>
                <a:gd name="connsiteX12-2013" fmla="*/ 113188 w 690249"/>
                <a:gd name="connsiteY12-2014" fmla="*/ 38 h 2343129"/>
                <a:gd name="connsiteX13-2015" fmla="*/ 6032 w 690249"/>
                <a:gd name="connsiteY13-2016" fmla="*/ 38 h 2343129"/>
                <a:gd name="connsiteX0-2017" fmla="*/ 6032 w 690249"/>
                <a:gd name="connsiteY0-2018" fmla="*/ 38 h 2343129"/>
                <a:gd name="connsiteX1-2019" fmla="*/ 117157 w 690249"/>
                <a:gd name="connsiteY1-2020" fmla="*/ 606463 h 2343129"/>
                <a:gd name="connsiteX2-2021" fmla="*/ 553720 w 690249"/>
                <a:gd name="connsiteY2-2022" fmla="*/ 1060487 h 2343129"/>
                <a:gd name="connsiteX3-2023" fmla="*/ 552925 w 690249"/>
                <a:gd name="connsiteY3-2024" fmla="*/ 1272418 h 2343129"/>
                <a:gd name="connsiteX4-2025" fmla="*/ 183832 w 690249"/>
                <a:gd name="connsiteY4-2026" fmla="*/ 1626432 h 2343129"/>
                <a:gd name="connsiteX5-2027" fmla="*/ 9207 w 690249"/>
                <a:gd name="connsiteY5-2028" fmla="*/ 2336838 h 2343129"/>
                <a:gd name="connsiteX6-2029" fmla="*/ 113188 w 690249"/>
                <a:gd name="connsiteY6-2030" fmla="*/ 2341600 h 2343129"/>
                <a:gd name="connsiteX7-2031" fmla="*/ 174307 w 690249"/>
                <a:gd name="connsiteY7-2032" fmla="*/ 1813757 h 2343129"/>
                <a:gd name="connsiteX8-2033" fmla="*/ 516414 w 690249"/>
                <a:gd name="connsiteY8-2034" fmla="*/ 1376400 h 2343129"/>
                <a:gd name="connsiteX9-2035" fmla="*/ 690244 w 690249"/>
                <a:gd name="connsiteY9-2036" fmla="*/ 1144624 h 2343129"/>
                <a:gd name="connsiteX10-2037" fmla="*/ 550545 w 690249"/>
                <a:gd name="connsiteY10-2038" fmla="*/ 986670 h 2343129"/>
                <a:gd name="connsiteX11-2039" fmla="*/ 175894 w 690249"/>
                <a:gd name="connsiteY11-2040" fmla="*/ 535025 h 2343129"/>
                <a:gd name="connsiteX12-2041" fmla="*/ 113188 w 690249"/>
                <a:gd name="connsiteY12-2042" fmla="*/ 38 h 2343129"/>
                <a:gd name="connsiteX13-2043" fmla="*/ 6032 w 690249"/>
                <a:gd name="connsiteY13-2044" fmla="*/ 38 h 2343129"/>
                <a:gd name="connsiteX0-2045" fmla="*/ 6032 w 690249"/>
                <a:gd name="connsiteY0-2046" fmla="*/ 38 h 2343129"/>
                <a:gd name="connsiteX1-2047" fmla="*/ 117157 w 690249"/>
                <a:gd name="connsiteY1-2048" fmla="*/ 606463 h 2343129"/>
                <a:gd name="connsiteX2-2049" fmla="*/ 553720 w 690249"/>
                <a:gd name="connsiteY2-2050" fmla="*/ 1060487 h 2343129"/>
                <a:gd name="connsiteX3-2051" fmla="*/ 552925 w 690249"/>
                <a:gd name="connsiteY3-2052" fmla="*/ 1272418 h 2343129"/>
                <a:gd name="connsiteX4-2053" fmla="*/ 183832 w 690249"/>
                <a:gd name="connsiteY4-2054" fmla="*/ 1626432 h 2343129"/>
                <a:gd name="connsiteX5-2055" fmla="*/ 9207 w 690249"/>
                <a:gd name="connsiteY5-2056" fmla="*/ 2336838 h 2343129"/>
                <a:gd name="connsiteX6-2057" fmla="*/ 113188 w 690249"/>
                <a:gd name="connsiteY6-2058" fmla="*/ 2341600 h 2343129"/>
                <a:gd name="connsiteX7-2059" fmla="*/ 174307 w 690249"/>
                <a:gd name="connsiteY7-2060" fmla="*/ 1813757 h 2343129"/>
                <a:gd name="connsiteX8-2061" fmla="*/ 516414 w 690249"/>
                <a:gd name="connsiteY8-2062" fmla="*/ 1376400 h 2343129"/>
                <a:gd name="connsiteX9-2063" fmla="*/ 690244 w 690249"/>
                <a:gd name="connsiteY9-2064" fmla="*/ 1144624 h 2343129"/>
                <a:gd name="connsiteX10-2065" fmla="*/ 550545 w 690249"/>
                <a:gd name="connsiteY10-2066" fmla="*/ 986670 h 2343129"/>
                <a:gd name="connsiteX11-2067" fmla="*/ 175894 w 690249"/>
                <a:gd name="connsiteY11-2068" fmla="*/ 535025 h 2343129"/>
                <a:gd name="connsiteX12-2069" fmla="*/ 113188 w 690249"/>
                <a:gd name="connsiteY12-2070" fmla="*/ 38 h 2343129"/>
                <a:gd name="connsiteX13-2071" fmla="*/ 6032 w 690249"/>
                <a:gd name="connsiteY13-2072" fmla="*/ 38 h 2343129"/>
                <a:gd name="connsiteX0-2073" fmla="*/ 6032 w 690249"/>
                <a:gd name="connsiteY0-2074" fmla="*/ 38 h 2343129"/>
                <a:gd name="connsiteX1-2075" fmla="*/ 117157 w 690249"/>
                <a:gd name="connsiteY1-2076" fmla="*/ 606463 h 2343129"/>
                <a:gd name="connsiteX2-2077" fmla="*/ 553720 w 690249"/>
                <a:gd name="connsiteY2-2078" fmla="*/ 1060487 h 2343129"/>
                <a:gd name="connsiteX3-2079" fmla="*/ 552925 w 690249"/>
                <a:gd name="connsiteY3-2080" fmla="*/ 1272418 h 2343129"/>
                <a:gd name="connsiteX4-2081" fmla="*/ 183832 w 690249"/>
                <a:gd name="connsiteY4-2082" fmla="*/ 1626432 h 2343129"/>
                <a:gd name="connsiteX5-2083" fmla="*/ 9207 w 690249"/>
                <a:gd name="connsiteY5-2084" fmla="*/ 2336838 h 2343129"/>
                <a:gd name="connsiteX6-2085" fmla="*/ 113188 w 690249"/>
                <a:gd name="connsiteY6-2086" fmla="*/ 2341600 h 2343129"/>
                <a:gd name="connsiteX7-2087" fmla="*/ 174307 w 690249"/>
                <a:gd name="connsiteY7-2088" fmla="*/ 1813757 h 2343129"/>
                <a:gd name="connsiteX8-2089" fmla="*/ 516414 w 690249"/>
                <a:gd name="connsiteY8-2090" fmla="*/ 1376400 h 2343129"/>
                <a:gd name="connsiteX9-2091" fmla="*/ 690244 w 690249"/>
                <a:gd name="connsiteY9-2092" fmla="*/ 1144624 h 2343129"/>
                <a:gd name="connsiteX10-2093" fmla="*/ 550545 w 690249"/>
                <a:gd name="connsiteY10-2094" fmla="*/ 986670 h 2343129"/>
                <a:gd name="connsiteX11-2095" fmla="*/ 175894 w 690249"/>
                <a:gd name="connsiteY11-2096" fmla="*/ 535025 h 2343129"/>
                <a:gd name="connsiteX12-2097" fmla="*/ 113188 w 690249"/>
                <a:gd name="connsiteY12-2098" fmla="*/ 38 h 2343129"/>
                <a:gd name="connsiteX13-2099" fmla="*/ 6032 w 690249"/>
                <a:gd name="connsiteY13-2100" fmla="*/ 38 h 2343129"/>
                <a:gd name="connsiteX0-2101" fmla="*/ 6032 w 690249"/>
                <a:gd name="connsiteY0-2102" fmla="*/ 38 h 2343129"/>
                <a:gd name="connsiteX1-2103" fmla="*/ 117157 w 690249"/>
                <a:gd name="connsiteY1-2104" fmla="*/ 606463 h 2343129"/>
                <a:gd name="connsiteX2-2105" fmla="*/ 553720 w 690249"/>
                <a:gd name="connsiteY2-2106" fmla="*/ 1060487 h 2343129"/>
                <a:gd name="connsiteX3-2107" fmla="*/ 552925 w 690249"/>
                <a:gd name="connsiteY3-2108" fmla="*/ 1272418 h 2343129"/>
                <a:gd name="connsiteX4-2109" fmla="*/ 183832 w 690249"/>
                <a:gd name="connsiteY4-2110" fmla="*/ 1626432 h 2343129"/>
                <a:gd name="connsiteX5-2111" fmla="*/ 9207 w 690249"/>
                <a:gd name="connsiteY5-2112" fmla="*/ 2336838 h 2343129"/>
                <a:gd name="connsiteX6-2113" fmla="*/ 113188 w 690249"/>
                <a:gd name="connsiteY6-2114" fmla="*/ 2341600 h 2343129"/>
                <a:gd name="connsiteX7-2115" fmla="*/ 174307 w 690249"/>
                <a:gd name="connsiteY7-2116" fmla="*/ 1813757 h 2343129"/>
                <a:gd name="connsiteX8-2117" fmla="*/ 516414 w 690249"/>
                <a:gd name="connsiteY8-2118" fmla="*/ 1376400 h 2343129"/>
                <a:gd name="connsiteX9-2119" fmla="*/ 690244 w 690249"/>
                <a:gd name="connsiteY9-2120" fmla="*/ 1144624 h 2343129"/>
                <a:gd name="connsiteX10-2121" fmla="*/ 550545 w 690249"/>
                <a:gd name="connsiteY10-2122" fmla="*/ 986670 h 2343129"/>
                <a:gd name="connsiteX11-2123" fmla="*/ 175894 w 690249"/>
                <a:gd name="connsiteY11-2124" fmla="*/ 535025 h 2343129"/>
                <a:gd name="connsiteX12-2125" fmla="*/ 113188 w 690249"/>
                <a:gd name="connsiteY12-2126" fmla="*/ 38 h 2343129"/>
                <a:gd name="connsiteX13-2127" fmla="*/ 6032 w 690249"/>
                <a:gd name="connsiteY13-2128" fmla="*/ 38 h 2343129"/>
                <a:gd name="connsiteX0-2129" fmla="*/ 6032 w 690249"/>
                <a:gd name="connsiteY0-2130" fmla="*/ 38 h 2343129"/>
                <a:gd name="connsiteX1-2131" fmla="*/ 117157 w 690249"/>
                <a:gd name="connsiteY1-2132" fmla="*/ 606463 h 2343129"/>
                <a:gd name="connsiteX2-2133" fmla="*/ 553720 w 690249"/>
                <a:gd name="connsiteY2-2134" fmla="*/ 1060487 h 2343129"/>
                <a:gd name="connsiteX3-2135" fmla="*/ 552925 w 690249"/>
                <a:gd name="connsiteY3-2136" fmla="*/ 1272418 h 2343129"/>
                <a:gd name="connsiteX4-2137" fmla="*/ 183832 w 690249"/>
                <a:gd name="connsiteY4-2138" fmla="*/ 1626432 h 2343129"/>
                <a:gd name="connsiteX5-2139" fmla="*/ 9207 w 690249"/>
                <a:gd name="connsiteY5-2140" fmla="*/ 2336838 h 2343129"/>
                <a:gd name="connsiteX6-2141" fmla="*/ 113188 w 690249"/>
                <a:gd name="connsiteY6-2142" fmla="*/ 2341600 h 2343129"/>
                <a:gd name="connsiteX7-2143" fmla="*/ 174307 w 690249"/>
                <a:gd name="connsiteY7-2144" fmla="*/ 1813757 h 2343129"/>
                <a:gd name="connsiteX8-2145" fmla="*/ 516414 w 690249"/>
                <a:gd name="connsiteY8-2146" fmla="*/ 1376400 h 2343129"/>
                <a:gd name="connsiteX9-2147" fmla="*/ 690244 w 690249"/>
                <a:gd name="connsiteY9-2148" fmla="*/ 1144624 h 2343129"/>
                <a:gd name="connsiteX10-2149" fmla="*/ 550545 w 690249"/>
                <a:gd name="connsiteY10-2150" fmla="*/ 986670 h 2343129"/>
                <a:gd name="connsiteX11-2151" fmla="*/ 175894 w 690249"/>
                <a:gd name="connsiteY11-2152" fmla="*/ 535025 h 2343129"/>
                <a:gd name="connsiteX12-2153" fmla="*/ 113188 w 690249"/>
                <a:gd name="connsiteY12-2154" fmla="*/ 38 h 2343129"/>
                <a:gd name="connsiteX13-2155" fmla="*/ 6032 w 690249"/>
                <a:gd name="connsiteY13-2156" fmla="*/ 38 h 2343129"/>
                <a:gd name="connsiteX0-2157" fmla="*/ 6032 w 690249"/>
                <a:gd name="connsiteY0-2158" fmla="*/ 38 h 2343129"/>
                <a:gd name="connsiteX1-2159" fmla="*/ 117157 w 690249"/>
                <a:gd name="connsiteY1-2160" fmla="*/ 606463 h 2343129"/>
                <a:gd name="connsiteX2-2161" fmla="*/ 553720 w 690249"/>
                <a:gd name="connsiteY2-2162" fmla="*/ 1060487 h 2343129"/>
                <a:gd name="connsiteX3-2163" fmla="*/ 552925 w 690249"/>
                <a:gd name="connsiteY3-2164" fmla="*/ 1272418 h 2343129"/>
                <a:gd name="connsiteX4-2165" fmla="*/ 183832 w 690249"/>
                <a:gd name="connsiteY4-2166" fmla="*/ 1626432 h 2343129"/>
                <a:gd name="connsiteX5-2167" fmla="*/ 9207 w 690249"/>
                <a:gd name="connsiteY5-2168" fmla="*/ 2336838 h 2343129"/>
                <a:gd name="connsiteX6-2169" fmla="*/ 113188 w 690249"/>
                <a:gd name="connsiteY6-2170" fmla="*/ 2341600 h 2343129"/>
                <a:gd name="connsiteX7-2171" fmla="*/ 174307 w 690249"/>
                <a:gd name="connsiteY7-2172" fmla="*/ 1813757 h 2343129"/>
                <a:gd name="connsiteX8-2173" fmla="*/ 516414 w 690249"/>
                <a:gd name="connsiteY8-2174" fmla="*/ 1376400 h 2343129"/>
                <a:gd name="connsiteX9-2175" fmla="*/ 690244 w 690249"/>
                <a:gd name="connsiteY9-2176" fmla="*/ 1144624 h 2343129"/>
                <a:gd name="connsiteX10-2177" fmla="*/ 550545 w 690249"/>
                <a:gd name="connsiteY10-2178" fmla="*/ 986670 h 2343129"/>
                <a:gd name="connsiteX11-2179" fmla="*/ 175894 w 690249"/>
                <a:gd name="connsiteY11-2180" fmla="*/ 535025 h 2343129"/>
                <a:gd name="connsiteX12-2181" fmla="*/ 113188 w 690249"/>
                <a:gd name="connsiteY12-2182" fmla="*/ 38 h 2343129"/>
                <a:gd name="connsiteX13-2183" fmla="*/ 6032 w 690249"/>
                <a:gd name="connsiteY13-2184" fmla="*/ 38 h 2343129"/>
                <a:gd name="connsiteX0-2185" fmla="*/ 6032 w 690249"/>
                <a:gd name="connsiteY0-2186" fmla="*/ 38 h 2343129"/>
                <a:gd name="connsiteX1-2187" fmla="*/ 117157 w 690249"/>
                <a:gd name="connsiteY1-2188" fmla="*/ 606463 h 2343129"/>
                <a:gd name="connsiteX2-2189" fmla="*/ 553720 w 690249"/>
                <a:gd name="connsiteY2-2190" fmla="*/ 1060487 h 2343129"/>
                <a:gd name="connsiteX3-2191" fmla="*/ 552925 w 690249"/>
                <a:gd name="connsiteY3-2192" fmla="*/ 1272418 h 2343129"/>
                <a:gd name="connsiteX4-2193" fmla="*/ 183832 w 690249"/>
                <a:gd name="connsiteY4-2194" fmla="*/ 1626432 h 2343129"/>
                <a:gd name="connsiteX5-2195" fmla="*/ 9207 w 690249"/>
                <a:gd name="connsiteY5-2196" fmla="*/ 2336838 h 2343129"/>
                <a:gd name="connsiteX6-2197" fmla="*/ 113188 w 690249"/>
                <a:gd name="connsiteY6-2198" fmla="*/ 2341600 h 2343129"/>
                <a:gd name="connsiteX7-2199" fmla="*/ 174307 w 690249"/>
                <a:gd name="connsiteY7-2200" fmla="*/ 1813757 h 2343129"/>
                <a:gd name="connsiteX8-2201" fmla="*/ 516414 w 690249"/>
                <a:gd name="connsiteY8-2202" fmla="*/ 1376400 h 2343129"/>
                <a:gd name="connsiteX9-2203" fmla="*/ 690244 w 690249"/>
                <a:gd name="connsiteY9-2204" fmla="*/ 1144624 h 2343129"/>
                <a:gd name="connsiteX10-2205" fmla="*/ 550545 w 690249"/>
                <a:gd name="connsiteY10-2206" fmla="*/ 986670 h 2343129"/>
                <a:gd name="connsiteX11-2207" fmla="*/ 175894 w 690249"/>
                <a:gd name="connsiteY11-2208" fmla="*/ 535025 h 2343129"/>
                <a:gd name="connsiteX12-2209" fmla="*/ 113188 w 690249"/>
                <a:gd name="connsiteY12-2210" fmla="*/ 38 h 2343129"/>
                <a:gd name="connsiteX13-2211" fmla="*/ 6032 w 690249"/>
                <a:gd name="connsiteY13-2212" fmla="*/ 38 h 2343129"/>
                <a:gd name="connsiteX0-2213" fmla="*/ 6032 w 690249"/>
                <a:gd name="connsiteY0-2214" fmla="*/ 38 h 2343129"/>
                <a:gd name="connsiteX1-2215" fmla="*/ 117157 w 690249"/>
                <a:gd name="connsiteY1-2216" fmla="*/ 606463 h 2343129"/>
                <a:gd name="connsiteX2-2217" fmla="*/ 553720 w 690249"/>
                <a:gd name="connsiteY2-2218" fmla="*/ 1060487 h 2343129"/>
                <a:gd name="connsiteX3-2219" fmla="*/ 552925 w 690249"/>
                <a:gd name="connsiteY3-2220" fmla="*/ 1272418 h 2343129"/>
                <a:gd name="connsiteX4-2221" fmla="*/ 183832 w 690249"/>
                <a:gd name="connsiteY4-2222" fmla="*/ 1626432 h 2343129"/>
                <a:gd name="connsiteX5-2223" fmla="*/ 9207 w 690249"/>
                <a:gd name="connsiteY5-2224" fmla="*/ 2336838 h 2343129"/>
                <a:gd name="connsiteX6-2225" fmla="*/ 113188 w 690249"/>
                <a:gd name="connsiteY6-2226" fmla="*/ 2341600 h 2343129"/>
                <a:gd name="connsiteX7-2227" fmla="*/ 174307 w 690249"/>
                <a:gd name="connsiteY7-2228" fmla="*/ 1813757 h 2343129"/>
                <a:gd name="connsiteX8-2229" fmla="*/ 516414 w 690249"/>
                <a:gd name="connsiteY8-2230" fmla="*/ 1376400 h 2343129"/>
                <a:gd name="connsiteX9-2231" fmla="*/ 690244 w 690249"/>
                <a:gd name="connsiteY9-2232" fmla="*/ 1144624 h 2343129"/>
                <a:gd name="connsiteX10-2233" fmla="*/ 550545 w 690249"/>
                <a:gd name="connsiteY10-2234" fmla="*/ 986670 h 2343129"/>
                <a:gd name="connsiteX11-2235" fmla="*/ 175894 w 690249"/>
                <a:gd name="connsiteY11-2236" fmla="*/ 535025 h 2343129"/>
                <a:gd name="connsiteX12-2237" fmla="*/ 113188 w 690249"/>
                <a:gd name="connsiteY12-2238" fmla="*/ 38 h 2343129"/>
                <a:gd name="connsiteX13-2239" fmla="*/ 6032 w 690249"/>
                <a:gd name="connsiteY13-2240" fmla="*/ 38 h 2343129"/>
                <a:gd name="connsiteX0-2241" fmla="*/ 6032 w 690249"/>
                <a:gd name="connsiteY0-2242" fmla="*/ 38 h 2343129"/>
                <a:gd name="connsiteX1-2243" fmla="*/ 117157 w 690249"/>
                <a:gd name="connsiteY1-2244" fmla="*/ 606463 h 2343129"/>
                <a:gd name="connsiteX2-2245" fmla="*/ 553720 w 690249"/>
                <a:gd name="connsiteY2-2246" fmla="*/ 1060487 h 2343129"/>
                <a:gd name="connsiteX3-2247" fmla="*/ 552925 w 690249"/>
                <a:gd name="connsiteY3-2248" fmla="*/ 1272418 h 2343129"/>
                <a:gd name="connsiteX4-2249" fmla="*/ 183832 w 690249"/>
                <a:gd name="connsiteY4-2250" fmla="*/ 1626432 h 2343129"/>
                <a:gd name="connsiteX5-2251" fmla="*/ 9207 w 690249"/>
                <a:gd name="connsiteY5-2252" fmla="*/ 2336838 h 2343129"/>
                <a:gd name="connsiteX6-2253" fmla="*/ 113188 w 690249"/>
                <a:gd name="connsiteY6-2254" fmla="*/ 2341600 h 2343129"/>
                <a:gd name="connsiteX7-2255" fmla="*/ 174307 w 690249"/>
                <a:gd name="connsiteY7-2256" fmla="*/ 1813757 h 2343129"/>
                <a:gd name="connsiteX8-2257" fmla="*/ 516414 w 690249"/>
                <a:gd name="connsiteY8-2258" fmla="*/ 1376400 h 2343129"/>
                <a:gd name="connsiteX9-2259" fmla="*/ 690244 w 690249"/>
                <a:gd name="connsiteY9-2260" fmla="*/ 1144624 h 2343129"/>
                <a:gd name="connsiteX10-2261" fmla="*/ 550545 w 690249"/>
                <a:gd name="connsiteY10-2262" fmla="*/ 986670 h 2343129"/>
                <a:gd name="connsiteX11-2263" fmla="*/ 175894 w 690249"/>
                <a:gd name="connsiteY11-2264" fmla="*/ 535025 h 2343129"/>
                <a:gd name="connsiteX12-2265" fmla="*/ 113188 w 690249"/>
                <a:gd name="connsiteY12-2266" fmla="*/ 38 h 2343129"/>
                <a:gd name="connsiteX13-2267" fmla="*/ 6032 w 690249"/>
                <a:gd name="connsiteY13-2268" fmla="*/ 38 h 2343129"/>
                <a:gd name="connsiteX0-2269" fmla="*/ 6032 w 690249"/>
                <a:gd name="connsiteY0-2270" fmla="*/ 38 h 2343129"/>
                <a:gd name="connsiteX1-2271" fmla="*/ 117157 w 690249"/>
                <a:gd name="connsiteY1-2272" fmla="*/ 606463 h 2343129"/>
                <a:gd name="connsiteX2-2273" fmla="*/ 553720 w 690249"/>
                <a:gd name="connsiteY2-2274" fmla="*/ 1060487 h 2343129"/>
                <a:gd name="connsiteX3-2275" fmla="*/ 552925 w 690249"/>
                <a:gd name="connsiteY3-2276" fmla="*/ 1272418 h 2343129"/>
                <a:gd name="connsiteX4-2277" fmla="*/ 183832 w 690249"/>
                <a:gd name="connsiteY4-2278" fmla="*/ 1626432 h 2343129"/>
                <a:gd name="connsiteX5-2279" fmla="*/ 9207 w 690249"/>
                <a:gd name="connsiteY5-2280" fmla="*/ 2336838 h 2343129"/>
                <a:gd name="connsiteX6-2281" fmla="*/ 113188 w 690249"/>
                <a:gd name="connsiteY6-2282" fmla="*/ 2341600 h 2343129"/>
                <a:gd name="connsiteX7-2283" fmla="*/ 174307 w 690249"/>
                <a:gd name="connsiteY7-2284" fmla="*/ 1813757 h 2343129"/>
                <a:gd name="connsiteX8-2285" fmla="*/ 516414 w 690249"/>
                <a:gd name="connsiteY8-2286" fmla="*/ 1376400 h 2343129"/>
                <a:gd name="connsiteX9-2287" fmla="*/ 690244 w 690249"/>
                <a:gd name="connsiteY9-2288" fmla="*/ 1144624 h 2343129"/>
                <a:gd name="connsiteX10-2289" fmla="*/ 550545 w 690249"/>
                <a:gd name="connsiteY10-2290" fmla="*/ 986670 h 2343129"/>
                <a:gd name="connsiteX11-2291" fmla="*/ 175894 w 690249"/>
                <a:gd name="connsiteY11-2292" fmla="*/ 535025 h 2343129"/>
                <a:gd name="connsiteX12-2293" fmla="*/ 113188 w 690249"/>
                <a:gd name="connsiteY12-2294" fmla="*/ 38 h 2343129"/>
                <a:gd name="connsiteX13-2295" fmla="*/ 6032 w 690249"/>
                <a:gd name="connsiteY13-2296" fmla="*/ 38 h 2343129"/>
                <a:gd name="connsiteX0-2297" fmla="*/ 6032 w 690249"/>
                <a:gd name="connsiteY0-2298" fmla="*/ 38 h 2343129"/>
                <a:gd name="connsiteX1-2299" fmla="*/ 117157 w 690249"/>
                <a:gd name="connsiteY1-2300" fmla="*/ 606463 h 2343129"/>
                <a:gd name="connsiteX2-2301" fmla="*/ 553720 w 690249"/>
                <a:gd name="connsiteY2-2302" fmla="*/ 1060487 h 2343129"/>
                <a:gd name="connsiteX3-2303" fmla="*/ 552925 w 690249"/>
                <a:gd name="connsiteY3-2304" fmla="*/ 1272418 h 2343129"/>
                <a:gd name="connsiteX4-2305" fmla="*/ 183832 w 690249"/>
                <a:gd name="connsiteY4-2306" fmla="*/ 1626432 h 2343129"/>
                <a:gd name="connsiteX5-2307" fmla="*/ 9207 w 690249"/>
                <a:gd name="connsiteY5-2308" fmla="*/ 2336838 h 2343129"/>
                <a:gd name="connsiteX6-2309" fmla="*/ 113188 w 690249"/>
                <a:gd name="connsiteY6-2310" fmla="*/ 2341600 h 2343129"/>
                <a:gd name="connsiteX7-2311" fmla="*/ 174307 w 690249"/>
                <a:gd name="connsiteY7-2312" fmla="*/ 1813757 h 2343129"/>
                <a:gd name="connsiteX8-2313" fmla="*/ 516414 w 690249"/>
                <a:gd name="connsiteY8-2314" fmla="*/ 1376400 h 2343129"/>
                <a:gd name="connsiteX9-2315" fmla="*/ 690244 w 690249"/>
                <a:gd name="connsiteY9-2316" fmla="*/ 1144624 h 2343129"/>
                <a:gd name="connsiteX10-2317" fmla="*/ 550545 w 690249"/>
                <a:gd name="connsiteY10-2318" fmla="*/ 986670 h 2343129"/>
                <a:gd name="connsiteX11-2319" fmla="*/ 175894 w 690249"/>
                <a:gd name="connsiteY11-2320" fmla="*/ 535025 h 2343129"/>
                <a:gd name="connsiteX12-2321" fmla="*/ 113188 w 690249"/>
                <a:gd name="connsiteY12-2322" fmla="*/ 38 h 2343129"/>
                <a:gd name="connsiteX13-2323" fmla="*/ 6032 w 690249"/>
                <a:gd name="connsiteY13-2324" fmla="*/ 38 h 2343129"/>
                <a:gd name="connsiteX0-2325" fmla="*/ 12817 w 697034"/>
                <a:gd name="connsiteY0-2326" fmla="*/ 38 h 2343129"/>
                <a:gd name="connsiteX1-2327" fmla="*/ 123942 w 697034"/>
                <a:gd name="connsiteY1-2328" fmla="*/ 606463 h 2343129"/>
                <a:gd name="connsiteX2-2329" fmla="*/ 560505 w 697034"/>
                <a:gd name="connsiteY2-2330" fmla="*/ 1060487 h 2343129"/>
                <a:gd name="connsiteX3-2331" fmla="*/ 559710 w 697034"/>
                <a:gd name="connsiteY3-2332" fmla="*/ 1272418 h 2343129"/>
                <a:gd name="connsiteX4-2333" fmla="*/ 131085 w 697034"/>
                <a:gd name="connsiteY4-2334" fmla="*/ 1719301 h 2343129"/>
                <a:gd name="connsiteX5-2335" fmla="*/ 15992 w 697034"/>
                <a:gd name="connsiteY5-2336" fmla="*/ 2336838 h 2343129"/>
                <a:gd name="connsiteX6-2337" fmla="*/ 119973 w 697034"/>
                <a:gd name="connsiteY6-2338" fmla="*/ 2341600 h 2343129"/>
                <a:gd name="connsiteX7-2339" fmla="*/ 181092 w 697034"/>
                <a:gd name="connsiteY7-2340" fmla="*/ 1813757 h 2343129"/>
                <a:gd name="connsiteX8-2341" fmla="*/ 523199 w 697034"/>
                <a:gd name="connsiteY8-2342" fmla="*/ 1376400 h 2343129"/>
                <a:gd name="connsiteX9-2343" fmla="*/ 697029 w 697034"/>
                <a:gd name="connsiteY9-2344" fmla="*/ 1144624 h 2343129"/>
                <a:gd name="connsiteX10-2345" fmla="*/ 557330 w 697034"/>
                <a:gd name="connsiteY10-2346" fmla="*/ 986670 h 2343129"/>
                <a:gd name="connsiteX11-2347" fmla="*/ 182679 w 697034"/>
                <a:gd name="connsiteY11-2348" fmla="*/ 535025 h 2343129"/>
                <a:gd name="connsiteX12-2349" fmla="*/ 119973 w 697034"/>
                <a:gd name="connsiteY12-2350" fmla="*/ 38 h 2343129"/>
                <a:gd name="connsiteX13-2351" fmla="*/ 12817 w 697034"/>
                <a:gd name="connsiteY13-2352" fmla="*/ 38 h 2343129"/>
                <a:gd name="connsiteX0-2353" fmla="*/ 12130 w 696347"/>
                <a:gd name="connsiteY0-2354" fmla="*/ 38 h 2343129"/>
                <a:gd name="connsiteX1-2355" fmla="*/ 123255 w 696347"/>
                <a:gd name="connsiteY1-2356" fmla="*/ 606463 h 2343129"/>
                <a:gd name="connsiteX2-2357" fmla="*/ 559818 w 696347"/>
                <a:gd name="connsiteY2-2358" fmla="*/ 1060487 h 2343129"/>
                <a:gd name="connsiteX3-2359" fmla="*/ 559023 w 696347"/>
                <a:gd name="connsiteY3-2360" fmla="*/ 1272418 h 2343129"/>
                <a:gd name="connsiteX4-2361" fmla="*/ 130398 w 696347"/>
                <a:gd name="connsiteY4-2362" fmla="*/ 1719301 h 2343129"/>
                <a:gd name="connsiteX5-2363" fmla="*/ 15305 w 696347"/>
                <a:gd name="connsiteY5-2364" fmla="*/ 2336838 h 2343129"/>
                <a:gd name="connsiteX6-2365" fmla="*/ 119286 w 696347"/>
                <a:gd name="connsiteY6-2366" fmla="*/ 2341600 h 2343129"/>
                <a:gd name="connsiteX7-2367" fmla="*/ 180405 w 696347"/>
                <a:gd name="connsiteY7-2368" fmla="*/ 1813757 h 2343129"/>
                <a:gd name="connsiteX8-2369" fmla="*/ 522512 w 696347"/>
                <a:gd name="connsiteY8-2370" fmla="*/ 1376400 h 2343129"/>
                <a:gd name="connsiteX9-2371" fmla="*/ 696342 w 696347"/>
                <a:gd name="connsiteY9-2372" fmla="*/ 1144624 h 2343129"/>
                <a:gd name="connsiteX10-2373" fmla="*/ 556643 w 696347"/>
                <a:gd name="connsiteY10-2374" fmla="*/ 986670 h 2343129"/>
                <a:gd name="connsiteX11-2375" fmla="*/ 181992 w 696347"/>
                <a:gd name="connsiteY11-2376" fmla="*/ 535025 h 2343129"/>
                <a:gd name="connsiteX12-2377" fmla="*/ 119286 w 696347"/>
                <a:gd name="connsiteY12-2378" fmla="*/ 38 h 2343129"/>
                <a:gd name="connsiteX13-2379" fmla="*/ 12130 w 696347"/>
                <a:gd name="connsiteY13-2380" fmla="*/ 38 h 2343129"/>
                <a:gd name="connsiteX0-2381" fmla="*/ 6033 w 690250"/>
                <a:gd name="connsiteY0-2382" fmla="*/ 38 h 2343129"/>
                <a:gd name="connsiteX1-2383" fmla="*/ 117158 w 690250"/>
                <a:gd name="connsiteY1-2384" fmla="*/ 606463 h 2343129"/>
                <a:gd name="connsiteX2-2385" fmla="*/ 553721 w 690250"/>
                <a:gd name="connsiteY2-2386" fmla="*/ 1060487 h 2343129"/>
                <a:gd name="connsiteX3-2387" fmla="*/ 552926 w 690250"/>
                <a:gd name="connsiteY3-2388" fmla="*/ 1272418 h 2343129"/>
                <a:gd name="connsiteX4-2389" fmla="*/ 124301 w 690250"/>
                <a:gd name="connsiteY4-2390" fmla="*/ 1719301 h 2343129"/>
                <a:gd name="connsiteX5-2391" fmla="*/ 9208 w 690250"/>
                <a:gd name="connsiteY5-2392" fmla="*/ 2336838 h 2343129"/>
                <a:gd name="connsiteX6-2393" fmla="*/ 113189 w 690250"/>
                <a:gd name="connsiteY6-2394" fmla="*/ 2341600 h 2343129"/>
                <a:gd name="connsiteX7-2395" fmla="*/ 174308 w 690250"/>
                <a:gd name="connsiteY7-2396" fmla="*/ 1813757 h 2343129"/>
                <a:gd name="connsiteX8-2397" fmla="*/ 516415 w 690250"/>
                <a:gd name="connsiteY8-2398" fmla="*/ 1376400 h 2343129"/>
                <a:gd name="connsiteX9-2399" fmla="*/ 690245 w 690250"/>
                <a:gd name="connsiteY9-2400" fmla="*/ 1144624 h 2343129"/>
                <a:gd name="connsiteX10-2401" fmla="*/ 550546 w 690250"/>
                <a:gd name="connsiteY10-2402" fmla="*/ 986670 h 2343129"/>
                <a:gd name="connsiteX11-2403" fmla="*/ 175895 w 690250"/>
                <a:gd name="connsiteY11-2404" fmla="*/ 535025 h 2343129"/>
                <a:gd name="connsiteX12-2405" fmla="*/ 113189 w 690250"/>
                <a:gd name="connsiteY12-2406" fmla="*/ 38 h 2343129"/>
                <a:gd name="connsiteX13-2407" fmla="*/ 6033 w 690250"/>
                <a:gd name="connsiteY13-2408" fmla="*/ 38 h 2343129"/>
                <a:gd name="connsiteX0-2409" fmla="*/ 6033 w 690250"/>
                <a:gd name="connsiteY0-2410" fmla="*/ 38 h 2343129"/>
                <a:gd name="connsiteX1-2411" fmla="*/ 117158 w 690250"/>
                <a:gd name="connsiteY1-2412" fmla="*/ 606463 h 2343129"/>
                <a:gd name="connsiteX2-2413" fmla="*/ 553721 w 690250"/>
                <a:gd name="connsiteY2-2414" fmla="*/ 1060487 h 2343129"/>
                <a:gd name="connsiteX3-2415" fmla="*/ 552926 w 690250"/>
                <a:gd name="connsiteY3-2416" fmla="*/ 1272418 h 2343129"/>
                <a:gd name="connsiteX4-2417" fmla="*/ 124301 w 690250"/>
                <a:gd name="connsiteY4-2418" fmla="*/ 1719301 h 2343129"/>
                <a:gd name="connsiteX5-2419" fmla="*/ 9208 w 690250"/>
                <a:gd name="connsiteY5-2420" fmla="*/ 2336838 h 2343129"/>
                <a:gd name="connsiteX6-2421" fmla="*/ 113189 w 690250"/>
                <a:gd name="connsiteY6-2422" fmla="*/ 2341600 h 2343129"/>
                <a:gd name="connsiteX7-2423" fmla="*/ 174308 w 690250"/>
                <a:gd name="connsiteY7-2424" fmla="*/ 1813757 h 2343129"/>
                <a:gd name="connsiteX8-2425" fmla="*/ 516415 w 690250"/>
                <a:gd name="connsiteY8-2426" fmla="*/ 1376400 h 2343129"/>
                <a:gd name="connsiteX9-2427" fmla="*/ 690245 w 690250"/>
                <a:gd name="connsiteY9-2428" fmla="*/ 1144624 h 2343129"/>
                <a:gd name="connsiteX10-2429" fmla="*/ 550546 w 690250"/>
                <a:gd name="connsiteY10-2430" fmla="*/ 986670 h 2343129"/>
                <a:gd name="connsiteX11-2431" fmla="*/ 175895 w 690250"/>
                <a:gd name="connsiteY11-2432" fmla="*/ 535025 h 2343129"/>
                <a:gd name="connsiteX12-2433" fmla="*/ 113189 w 690250"/>
                <a:gd name="connsiteY12-2434" fmla="*/ 38 h 2343129"/>
                <a:gd name="connsiteX13-2435" fmla="*/ 6033 w 690250"/>
                <a:gd name="connsiteY13-2436" fmla="*/ 38 h 2343129"/>
                <a:gd name="connsiteX0-2437" fmla="*/ 6033 w 690250"/>
                <a:gd name="connsiteY0-2438" fmla="*/ 38 h 2343129"/>
                <a:gd name="connsiteX1-2439" fmla="*/ 117158 w 690250"/>
                <a:gd name="connsiteY1-2440" fmla="*/ 606463 h 2343129"/>
                <a:gd name="connsiteX2-2441" fmla="*/ 553721 w 690250"/>
                <a:gd name="connsiteY2-2442" fmla="*/ 1060487 h 2343129"/>
                <a:gd name="connsiteX3-2443" fmla="*/ 552926 w 690250"/>
                <a:gd name="connsiteY3-2444" fmla="*/ 1272418 h 2343129"/>
                <a:gd name="connsiteX4-2445" fmla="*/ 124301 w 690250"/>
                <a:gd name="connsiteY4-2446" fmla="*/ 1719301 h 2343129"/>
                <a:gd name="connsiteX5-2447" fmla="*/ 9208 w 690250"/>
                <a:gd name="connsiteY5-2448" fmla="*/ 2336838 h 2343129"/>
                <a:gd name="connsiteX6-2449" fmla="*/ 113189 w 690250"/>
                <a:gd name="connsiteY6-2450" fmla="*/ 2341600 h 2343129"/>
                <a:gd name="connsiteX7-2451" fmla="*/ 174308 w 690250"/>
                <a:gd name="connsiteY7-2452" fmla="*/ 1813757 h 2343129"/>
                <a:gd name="connsiteX8-2453" fmla="*/ 516415 w 690250"/>
                <a:gd name="connsiteY8-2454" fmla="*/ 1376400 h 2343129"/>
                <a:gd name="connsiteX9-2455" fmla="*/ 690245 w 690250"/>
                <a:gd name="connsiteY9-2456" fmla="*/ 1144624 h 2343129"/>
                <a:gd name="connsiteX10-2457" fmla="*/ 550546 w 690250"/>
                <a:gd name="connsiteY10-2458" fmla="*/ 986670 h 2343129"/>
                <a:gd name="connsiteX11-2459" fmla="*/ 175895 w 690250"/>
                <a:gd name="connsiteY11-2460" fmla="*/ 535025 h 2343129"/>
                <a:gd name="connsiteX12-2461" fmla="*/ 113189 w 690250"/>
                <a:gd name="connsiteY12-2462" fmla="*/ 38 h 2343129"/>
                <a:gd name="connsiteX13-2463" fmla="*/ 6033 w 690250"/>
                <a:gd name="connsiteY13-2464" fmla="*/ 38 h 2343129"/>
                <a:gd name="connsiteX0-2465" fmla="*/ 6033 w 690250"/>
                <a:gd name="connsiteY0-2466" fmla="*/ 38 h 2343129"/>
                <a:gd name="connsiteX1-2467" fmla="*/ 117158 w 690250"/>
                <a:gd name="connsiteY1-2468" fmla="*/ 606463 h 2343129"/>
                <a:gd name="connsiteX2-2469" fmla="*/ 553721 w 690250"/>
                <a:gd name="connsiteY2-2470" fmla="*/ 1060487 h 2343129"/>
                <a:gd name="connsiteX3-2471" fmla="*/ 552926 w 690250"/>
                <a:gd name="connsiteY3-2472" fmla="*/ 1272418 h 2343129"/>
                <a:gd name="connsiteX4-2473" fmla="*/ 124301 w 690250"/>
                <a:gd name="connsiteY4-2474" fmla="*/ 1719301 h 2343129"/>
                <a:gd name="connsiteX5-2475" fmla="*/ 9208 w 690250"/>
                <a:gd name="connsiteY5-2476" fmla="*/ 2336838 h 2343129"/>
                <a:gd name="connsiteX6-2477" fmla="*/ 113189 w 690250"/>
                <a:gd name="connsiteY6-2478" fmla="*/ 2341600 h 2343129"/>
                <a:gd name="connsiteX7-2479" fmla="*/ 174308 w 690250"/>
                <a:gd name="connsiteY7-2480" fmla="*/ 1813757 h 2343129"/>
                <a:gd name="connsiteX8-2481" fmla="*/ 516415 w 690250"/>
                <a:gd name="connsiteY8-2482" fmla="*/ 1376400 h 2343129"/>
                <a:gd name="connsiteX9-2483" fmla="*/ 690245 w 690250"/>
                <a:gd name="connsiteY9-2484" fmla="*/ 1144624 h 2343129"/>
                <a:gd name="connsiteX10-2485" fmla="*/ 550546 w 690250"/>
                <a:gd name="connsiteY10-2486" fmla="*/ 986670 h 2343129"/>
                <a:gd name="connsiteX11-2487" fmla="*/ 175895 w 690250"/>
                <a:gd name="connsiteY11-2488" fmla="*/ 535025 h 2343129"/>
                <a:gd name="connsiteX12-2489" fmla="*/ 113189 w 690250"/>
                <a:gd name="connsiteY12-2490" fmla="*/ 38 h 2343129"/>
                <a:gd name="connsiteX13-2491" fmla="*/ 6033 w 690250"/>
                <a:gd name="connsiteY13-2492" fmla="*/ 38 h 2343129"/>
                <a:gd name="connsiteX0-2493" fmla="*/ 6033 w 690250"/>
                <a:gd name="connsiteY0-2494" fmla="*/ 38 h 2343129"/>
                <a:gd name="connsiteX1-2495" fmla="*/ 117158 w 690250"/>
                <a:gd name="connsiteY1-2496" fmla="*/ 606463 h 2343129"/>
                <a:gd name="connsiteX2-2497" fmla="*/ 553721 w 690250"/>
                <a:gd name="connsiteY2-2498" fmla="*/ 1060487 h 2343129"/>
                <a:gd name="connsiteX3-2499" fmla="*/ 552926 w 690250"/>
                <a:gd name="connsiteY3-2500" fmla="*/ 1272418 h 2343129"/>
                <a:gd name="connsiteX4-2501" fmla="*/ 124301 w 690250"/>
                <a:gd name="connsiteY4-2502" fmla="*/ 1719301 h 2343129"/>
                <a:gd name="connsiteX5-2503" fmla="*/ 9208 w 690250"/>
                <a:gd name="connsiteY5-2504" fmla="*/ 2336838 h 2343129"/>
                <a:gd name="connsiteX6-2505" fmla="*/ 113189 w 690250"/>
                <a:gd name="connsiteY6-2506" fmla="*/ 2341600 h 2343129"/>
                <a:gd name="connsiteX7-2507" fmla="*/ 174308 w 690250"/>
                <a:gd name="connsiteY7-2508" fmla="*/ 1813757 h 2343129"/>
                <a:gd name="connsiteX8-2509" fmla="*/ 516415 w 690250"/>
                <a:gd name="connsiteY8-2510" fmla="*/ 1376400 h 2343129"/>
                <a:gd name="connsiteX9-2511" fmla="*/ 690245 w 690250"/>
                <a:gd name="connsiteY9-2512" fmla="*/ 1144624 h 2343129"/>
                <a:gd name="connsiteX10-2513" fmla="*/ 550546 w 690250"/>
                <a:gd name="connsiteY10-2514" fmla="*/ 986670 h 2343129"/>
                <a:gd name="connsiteX11-2515" fmla="*/ 175895 w 690250"/>
                <a:gd name="connsiteY11-2516" fmla="*/ 535025 h 2343129"/>
                <a:gd name="connsiteX12-2517" fmla="*/ 113189 w 690250"/>
                <a:gd name="connsiteY12-2518" fmla="*/ 38 h 2343129"/>
                <a:gd name="connsiteX13-2519" fmla="*/ 6033 w 690250"/>
                <a:gd name="connsiteY13-2520" fmla="*/ 38 h 2343129"/>
                <a:gd name="connsiteX0-2521" fmla="*/ 6033 w 690248"/>
                <a:gd name="connsiteY0-2522" fmla="*/ 38 h 2343129"/>
                <a:gd name="connsiteX1-2523" fmla="*/ 117158 w 690248"/>
                <a:gd name="connsiteY1-2524" fmla="*/ 606463 h 2343129"/>
                <a:gd name="connsiteX2-2525" fmla="*/ 553721 w 690248"/>
                <a:gd name="connsiteY2-2526" fmla="*/ 1060487 h 2343129"/>
                <a:gd name="connsiteX3-2527" fmla="*/ 552926 w 690248"/>
                <a:gd name="connsiteY3-2528" fmla="*/ 1272418 h 2343129"/>
                <a:gd name="connsiteX4-2529" fmla="*/ 124301 w 690248"/>
                <a:gd name="connsiteY4-2530" fmla="*/ 1719301 h 2343129"/>
                <a:gd name="connsiteX5-2531" fmla="*/ 9208 w 690248"/>
                <a:gd name="connsiteY5-2532" fmla="*/ 2336838 h 2343129"/>
                <a:gd name="connsiteX6-2533" fmla="*/ 113189 w 690248"/>
                <a:gd name="connsiteY6-2534" fmla="*/ 2341600 h 2343129"/>
                <a:gd name="connsiteX7-2535" fmla="*/ 174308 w 690248"/>
                <a:gd name="connsiteY7-2536" fmla="*/ 1813757 h 2343129"/>
                <a:gd name="connsiteX8-2537" fmla="*/ 516415 w 690248"/>
                <a:gd name="connsiteY8-2538" fmla="*/ 1376400 h 2343129"/>
                <a:gd name="connsiteX9-2539" fmla="*/ 690245 w 690248"/>
                <a:gd name="connsiteY9-2540" fmla="*/ 1144624 h 2343129"/>
                <a:gd name="connsiteX10-2541" fmla="*/ 550546 w 690248"/>
                <a:gd name="connsiteY10-2542" fmla="*/ 986670 h 2343129"/>
                <a:gd name="connsiteX11-2543" fmla="*/ 175895 w 690248"/>
                <a:gd name="connsiteY11-2544" fmla="*/ 535025 h 2343129"/>
                <a:gd name="connsiteX12-2545" fmla="*/ 113189 w 690248"/>
                <a:gd name="connsiteY12-2546" fmla="*/ 38 h 2343129"/>
                <a:gd name="connsiteX13-2547" fmla="*/ 6033 w 690248"/>
                <a:gd name="connsiteY13-2548" fmla="*/ 38 h 2343129"/>
                <a:gd name="connsiteX0-2549" fmla="*/ 6033 w 690249"/>
                <a:gd name="connsiteY0-2550" fmla="*/ 38 h 2343129"/>
                <a:gd name="connsiteX1-2551" fmla="*/ 117158 w 690249"/>
                <a:gd name="connsiteY1-2552" fmla="*/ 606463 h 2343129"/>
                <a:gd name="connsiteX2-2553" fmla="*/ 553721 w 690249"/>
                <a:gd name="connsiteY2-2554" fmla="*/ 1060487 h 2343129"/>
                <a:gd name="connsiteX3-2555" fmla="*/ 552926 w 690249"/>
                <a:gd name="connsiteY3-2556" fmla="*/ 1272418 h 2343129"/>
                <a:gd name="connsiteX4-2557" fmla="*/ 124301 w 690249"/>
                <a:gd name="connsiteY4-2558" fmla="*/ 1719301 h 2343129"/>
                <a:gd name="connsiteX5-2559" fmla="*/ 9208 w 690249"/>
                <a:gd name="connsiteY5-2560" fmla="*/ 2336838 h 2343129"/>
                <a:gd name="connsiteX6-2561" fmla="*/ 113189 w 690249"/>
                <a:gd name="connsiteY6-2562" fmla="*/ 2341600 h 2343129"/>
                <a:gd name="connsiteX7-2563" fmla="*/ 174308 w 690249"/>
                <a:gd name="connsiteY7-2564" fmla="*/ 1813757 h 2343129"/>
                <a:gd name="connsiteX8-2565" fmla="*/ 516415 w 690249"/>
                <a:gd name="connsiteY8-2566" fmla="*/ 1376400 h 2343129"/>
                <a:gd name="connsiteX9-2567" fmla="*/ 690245 w 690249"/>
                <a:gd name="connsiteY9-2568" fmla="*/ 1144624 h 2343129"/>
                <a:gd name="connsiteX10-2569" fmla="*/ 555308 w 690249"/>
                <a:gd name="connsiteY10-2570" fmla="*/ 993814 h 2343129"/>
                <a:gd name="connsiteX11-2571" fmla="*/ 175895 w 690249"/>
                <a:gd name="connsiteY11-2572" fmla="*/ 535025 h 2343129"/>
                <a:gd name="connsiteX12-2573" fmla="*/ 113189 w 690249"/>
                <a:gd name="connsiteY12-2574" fmla="*/ 38 h 2343129"/>
                <a:gd name="connsiteX13-2575" fmla="*/ 6033 w 690249"/>
                <a:gd name="connsiteY13-2576" fmla="*/ 38 h 2343129"/>
                <a:gd name="connsiteX0-2577" fmla="*/ 6033 w 690249"/>
                <a:gd name="connsiteY0-2578" fmla="*/ 38 h 2343129"/>
                <a:gd name="connsiteX1-2579" fmla="*/ 117158 w 690249"/>
                <a:gd name="connsiteY1-2580" fmla="*/ 606463 h 2343129"/>
                <a:gd name="connsiteX2-2581" fmla="*/ 553721 w 690249"/>
                <a:gd name="connsiteY2-2582" fmla="*/ 1060487 h 2343129"/>
                <a:gd name="connsiteX3-2583" fmla="*/ 552926 w 690249"/>
                <a:gd name="connsiteY3-2584" fmla="*/ 1272418 h 2343129"/>
                <a:gd name="connsiteX4-2585" fmla="*/ 124301 w 690249"/>
                <a:gd name="connsiteY4-2586" fmla="*/ 1719301 h 2343129"/>
                <a:gd name="connsiteX5-2587" fmla="*/ 9208 w 690249"/>
                <a:gd name="connsiteY5-2588" fmla="*/ 2336838 h 2343129"/>
                <a:gd name="connsiteX6-2589" fmla="*/ 113189 w 690249"/>
                <a:gd name="connsiteY6-2590" fmla="*/ 2341600 h 2343129"/>
                <a:gd name="connsiteX7-2591" fmla="*/ 174308 w 690249"/>
                <a:gd name="connsiteY7-2592" fmla="*/ 1813757 h 2343129"/>
                <a:gd name="connsiteX8-2593" fmla="*/ 556896 w 690249"/>
                <a:gd name="connsiteY8-2594" fmla="*/ 1331156 h 2343129"/>
                <a:gd name="connsiteX9-2595" fmla="*/ 690245 w 690249"/>
                <a:gd name="connsiteY9-2596" fmla="*/ 1144624 h 2343129"/>
                <a:gd name="connsiteX10-2597" fmla="*/ 555308 w 690249"/>
                <a:gd name="connsiteY10-2598" fmla="*/ 993814 h 2343129"/>
                <a:gd name="connsiteX11-2599" fmla="*/ 175895 w 690249"/>
                <a:gd name="connsiteY11-2600" fmla="*/ 535025 h 2343129"/>
                <a:gd name="connsiteX12-2601" fmla="*/ 113189 w 690249"/>
                <a:gd name="connsiteY12-2602" fmla="*/ 38 h 2343129"/>
                <a:gd name="connsiteX13-2603" fmla="*/ 6033 w 690249"/>
                <a:gd name="connsiteY13-2604" fmla="*/ 38 h 2343129"/>
                <a:gd name="connsiteX0-2605" fmla="*/ 6033 w 690249"/>
                <a:gd name="connsiteY0-2606" fmla="*/ 38 h 2343129"/>
                <a:gd name="connsiteX1-2607" fmla="*/ 117158 w 690249"/>
                <a:gd name="connsiteY1-2608" fmla="*/ 606463 h 2343129"/>
                <a:gd name="connsiteX2-2609" fmla="*/ 553721 w 690249"/>
                <a:gd name="connsiteY2-2610" fmla="*/ 1060487 h 2343129"/>
                <a:gd name="connsiteX3-2611" fmla="*/ 552926 w 690249"/>
                <a:gd name="connsiteY3-2612" fmla="*/ 1272418 h 2343129"/>
                <a:gd name="connsiteX4-2613" fmla="*/ 124301 w 690249"/>
                <a:gd name="connsiteY4-2614" fmla="*/ 1719301 h 2343129"/>
                <a:gd name="connsiteX5-2615" fmla="*/ 9208 w 690249"/>
                <a:gd name="connsiteY5-2616" fmla="*/ 2336838 h 2343129"/>
                <a:gd name="connsiteX6-2617" fmla="*/ 113189 w 690249"/>
                <a:gd name="connsiteY6-2618" fmla="*/ 2341600 h 2343129"/>
                <a:gd name="connsiteX7-2619" fmla="*/ 174308 w 690249"/>
                <a:gd name="connsiteY7-2620" fmla="*/ 1813757 h 2343129"/>
                <a:gd name="connsiteX8-2621" fmla="*/ 556896 w 690249"/>
                <a:gd name="connsiteY8-2622" fmla="*/ 1331156 h 2343129"/>
                <a:gd name="connsiteX9-2623" fmla="*/ 690245 w 690249"/>
                <a:gd name="connsiteY9-2624" fmla="*/ 1144624 h 2343129"/>
                <a:gd name="connsiteX10-2625" fmla="*/ 555308 w 690249"/>
                <a:gd name="connsiteY10-2626" fmla="*/ 993814 h 2343129"/>
                <a:gd name="connsiteX11-2627" fmla="*/ 175895 w 690249"/>
                <a:gd name="connsiteY11-2628" fmla="*/ 535025 h 2343129"/>
                <a:gd name="connsiteX12-2629" fmla="*/ 113189 w 690249"/>
                <a:gd name="connsiteY12-2630" fmla="*/ 38 h 2343129"/>
                <a:gd name="connsiteX13-2631" fmla="*/ 6033 w 690249"/>
                <a:gd name="connsiteY13-2632" fmla="*/ 38 h 2343129"/>
                <a:gd name="connsiteX0-2633" fmla="*/ 6033 w 690249"/>
                <a:gd name="connsiteY0-2634" fmla="*/ 38 h 2343129"/>
                <a:gd name="connsiteX1-2635" fmla="*/ 117158 w 690249"/>
                <a:gd name="connsiteY1-2636" fmla="*/ 606463 h 2343129"/>
                <a:gd name="connsiteX2-2637" fmla="*/ 553721 w 690249"/>
                <a:gd name="connsiteY2-2638" fmla="*/ 1060487 h 2343129"/>
                <a:gd name="connsiteX3-2639" fmla="*/ 552926 w 690249"/>
                <a:gd name="connsiteY3-2640" fmla="*/ 1272418 h 2343129"/>
                <a:gd name="connsiteX4-2641" fmla="*/ 124301 w 690249"/>
                <a:gd name="connsiteY4-2642" fmla="*/ 1719301 h 2343129"/>
                <a:gd name="connsiteX5-2643" fmla="*/ 9208 w 690249"/>
                <a:gd name="connsiteY5-2644" fmla="*/ 2336838 h 2343129"/>
                <a:gd name="connsiteX6-2645" fmla="*/ 113189 w 690249"/>
                <a:gd name="connsiteY6-2646" fmla="*/ 2341600 h 2343129"/>
                <a:gd name="connsiteX7-2647" fmla="*/ 174308 w 690249"/>
                <a:gd name="connsiteY7-2648" fmla="*/ 1813757 h 2343129"/>
                <a:gd name="connsiteX8-2649" fmla="*/ 556896 w 690249"/>
                <a:gd name="connsiteY8-2650" fmla="*/ 1331156 h 2343129"/>
                <a:gd name="connsiteX9-2651" fmla="*/ 690245 w 690249"/>
                <a:gd name="connsiteY9-2652" fmla="*/ 1144624 h 2343129"/>
                <a:gd name="connsiteX10-2653" fmla="*/ 555308 w 690249"/>
                <a:gd name="connsiteY10-2654" fmla="*/ 993814 h 2343129"/>
                <a:gd name="connsiteX11-2655" fmla="*/ 175895 w 690249"/>
                <a:gd name="connsiteY11-2656" fmla="*/ 535025 h 2343129"/>
                <a:gd name="connsiteX12-2657" fmla="*/ 113189 w 690249"/>
                <a:gd name="connsiteY12-2658" fmla="*/ 38 h 2343129"/>
                <a:gd name="connsiteX13-2659" fmla="*/ 6033 w 690249"/>
                <a:gd name="connsiteY13-2660" fmla="*/ 38 h 2343129"/>
                <a:gd name="connsiteX0-2661" fmla="*/ 6033 w 690332"/>
                <a:gd name="connsiteY0-2662" fmla="*/ 38 h 2343129"/>
                <a:gd name="connsiteX1-2663" fmla="*/ 117158 w 690332"/>
                <a:gd name="connsiteY1-2664" fmla="*/ 606463 h 2343129"/>
                <a:gd name="connsiteX2-2665" fmla="*/ 553721 w 690332"/>
                <a:gd name="connsiteY2-2666" fmla="*/ 1060487 h 2343129"/>
                <a:gd name="connsiteX3-2667" fmla="*/ 552926 w 690332"/>
                <a:gd name="connsiteY3-2668" fmla="*/ 1272418 h 2343129"/>
                <a:gd name="connsiteX4-2669" fmla="*/ 124301 w 690332"/>
                <a:gd name="connsiteY4-2670" fmla="*/ 1719301 h 2343129"/>
                <a:gd name="connsiteX5-2671" fmla="*/ 9208 w 690332"/>
                <a:gd name="connsiteY5-2672" fmla="*/ 2336838 h 2343129"/>
                <a:gd name="connsiteX6-2673" fmla="*/ 113189 w 690332"/>
                <a:gd name="connsiteY6-2674" fmla="*/ 2341600 h 2343129"/>
                <a:gd name="connsiteX7-2675" fmla="*/ 174308 w 690332"/>
                <a:gd name="connsiteY7-2676" fmla="*/ 1813757 h 2343129"/>
                <a:gd name="connsiteX8-2677" fmla="*/ 556896 w 690332"/>
                <a:gd name="connsiteY8-2678" fmla="*/ 1331156 h 2343129"/>
                <a:gd name="connsiteX9-2679" fmla="*/ 690245 w 690332"/>
                <a:gd name="connsiteY9-2680" fmla="*/ 1144624 h 2343129"/>
                <a:gd name="connsiteX10-2681" fmla="*/ 555308 w 690332"/>
                <a:gd name="connsiteY10-2682" fmla="*/ 993814 h 2343129"/>
                <a:gd name="connsiteX11-2683" fmla="*/ 175895 w 690332"/>
                <a:gd name="connsiteY11-2684" fmla="*/ 535025 h 2343129"/>
                <a:gd name="connsiteX12-2685" fmla="*/ 113189 w 690332"/>
                <a:gd name="connsiteY12-2686" fmla="*/ 38 h 2343129"/>
                <a:gd name="connsiteX13-2687" fmla="*/ 6033 w 690332"/>
                <a:gd name="connsiteY13-2688" fmla="*/ 38 h 2343129"/>
                <a:gd name="connsiteX0-2689" fmla="*/ 6033 w 632159"/>
                <a:gd name="connsiteY0-2690" fmla="*/ 38 h 2343129"/>
                <a:gd name="connsiteX1-2691" fmla="*/ 117158 w 632159"/>
                <a:gd name="connsiteY1-2692" fmla="*/ 606463 h 2343129"/>
                <a:gd name="connsiteX2-2693" fmla="*/ 553721 w 632159"/>
                <a:gd name="connsiteY2-2694" fmla="*/ 1060487 h 2343129"/>
                <a:gd name="connsiteX3-2695" fmla="*/ 552926 w 632159"/>
                <a:gd name="connsiteY3-2696" fmla="*/ 1272418 h 2343129"/>
                <a:gd name="connsiteX4-2697" fmla="*/ 124301 w 632159"/>
                <a:gd name="connsiteY4-2698" fmla="*/ 1719301 h 2343129"/>
                <a:gd name="connsiteX5-2699" fmla="*/ 9208 w 632159"/>
                <a:gd name="connsiteY5-2700" fmla="*/ 2336838 h 2343129"/>
                <a:gd name="connsiteX6-2701" fmla="*/ 113189 w 632159"/>
                <a:gd name="connsiteY6-2702" fmla="*/ 2341600 h 2343129"/>
                <a:gd name="connsiteX7-2703" fmla="*/ 174308 w 632159"/>
                <a:gd name="connsiteY7-2704" fmla="*/ 1813757 h 2343129"/>
                <a:gd name="connsiteX8-2705" fmla="*/ 556896 w 632159"/>
                <a:gd name="connsiteY8-2706" fmla="*/ 1331156 h 2343129"/>
                <a:gd name="connsiteX9-2707" fmla="*/ 555308 w 632159"/>
                <a:gd name="connsiteY9-2708" fmla="*/ 993814 h 2343129"/>
                <a:gd name="connsiteX10-2709" fmla="*/ 175895 w 632159"/>
                <a:gd name="connsiteY10-2710" fmla="*/ 535025 h 2343129"/>
                <a:gd name="connsiteX11-2711" fmla="*/ 113189 w 632159"/>
                <a:gd name="connsiteY11-2712" fmla="*/ 38 h 2343129"/>
                <a:gd name="connsiteX12-2713" fmla="*/ 6033 w 632159"/>
                <a:gd name="connsiteY12-2714" fmla="*/ 38 h 2343129"/>
                <a:gd name="connsiteX0-2715" fmla="*/ 6033 w 656624"/>
                <a:gd name="connsiteY0-2716" fmla="*/ 38 h 2343129"/>
                <a:gd name="connsiteX1-2717" fmla="*/ 117158 w 656624"/>
                <a:gd name="connsiteY1-2718" fmla="*/ 606463 h 2343129"/>
                <a:gd name="connsiteX2-2719" fmla="*/ 553721 w 656624"/>
                <a:gd name="connsiteY2-2720" fmla="*/ 1060487 h 2343129"/>
                <a:gd name="connsiteX3-2721" fmla="*/ 552926 w 656624"/>
                <a:gd name="connsiteY3-2722" fmla="*/ 1272418 h 2343129"/>
                <a:gd name="connsiteX4-2723" fmla="*/ 124301 w 656624"/>
                <a:gd name="connsiteY4-2724" fmla="*/ 1719301 h 2343129"/>
                <a:gd name="connsiteX5-2725" fmla="*/ 9208 w 656624"/>
                <a:gd name="connsiteY5-2726" fmla="*/ 2336838 h 2343129"/>
                <a:gd name="connsiteX6-2727" fmla="*/ 113189 w 656624"/>
                <a:gd name="connsiteY6-2728" fmla="*/ 2341600 h 2343129"/>
                <a:gd name="connsiteX7-2729" fmla="*/ 174308 w 656624"/>
                <a:gd name="connsiteY7-2730" fmla="*/ 1813757 h 2343129"/>
                <a:gd name="connsiteX8-2731" fmla="*/ 556896 w 656624"/>
                <a:gd name="connsiteY8-2732" fmla="*/ 1331156 h 2343129"/>
                <a:gd name="connsiteX9-2733" fmla="*/ 555308 w 656624"/>
                <a:gd name="connsiteY9-2734" fmla="*/ 993814 h 2343129"/>
                <a:gd name="connsiteX10-2735" fmla="*/ 175895 w 656624"/>
                <a:gd name="connsiteY10-2736" fmla="*/ 535025 h 2343129"/>
                <a:gd name="connsiteX11-2737" fmla="*/ 113189 w 656624"/>
                <a:gd name="connsiteY11-2738" fmla="*/ 38 h 2343129"/>
                <a:gd name="connsiteX12-2739" fmla="*/ 6033 w 656624"/>
                <a:gd name="connsiteY12-2740" fmla="*/ 38 h 2343129"/>
                <a:gd name="connsiteX0-2741" fmla="*/ 6033 w 663046"/>
                <a:gd name="connsiteY0-2742" fmla="*/ 38 h 2343129"/>
                <a:gd name="connsiteX1-2743" fmla="*/ 117158 w 663046"/>
                <a:gd name="connsiteY1-2744" fmla="*/ 606463 h 2343129"/>
                <a:gd name="connsiteX2-2745" fmla="*/ 553721 w 663046"/>
                <a:gd name="connsiteY2-2746" fmla="*/ 1060487 h 2343129"/>
                <a:gd name="connsiteX3-2747" fmla="*/ 552926 w 663046"/>
                <a:gd name="connsiteY3-2748" fmla="*/ 1272418 h 2343129"/>
                <a:gd name="connsiteX4-2749" fmla="*/ 124301 w 663046"/>
                <a:gd name="connsiteY4-2750" fmla="*/ 1719301 h 2343129"/>
                <a:gd name="connsiteX5-2751" fmla="*/ 9208 w 663046"/>
                <a:gd name="connsiteY5-2752" fmla="*/ 2336838 h 2343129"/>
                <a:gd name="connsiteX6-2753" fmla="*/ 113189 w 663046"/>
                <a:gd name="connsiteY6-2754" fmla="*/ 2341600 h 2343129"/>
                <a:gd name="connsiteX7-2755" fmla="*/ 174308 w 663046"/>
                <a:gd name="connsiteY7-2756" fmla="*/ 1813757 h 2343129"/>
                <a:gd name="connsiteX8-2757" fmla="*/ 556896 w 663046"/>
                <a:gd name="connsiteY8-2758" fmla="*/ 1331156 h 2343129"/>
                <a:gd name="connsiteX9-2759" fmla="*/ 555308 w 663046"/>
                <a:gd name="connsiteY9-2760" fmla="*/ 993814 h 2343129"/>
                <a:gd name="connsiteX10-2761" fmla="*/ 175895 w 663046"/>
                <a:gd name="connsiteY10-2762" fmla="*/ 535025 h 2343129"/>
                <a:gd name="connsiteX11-2763" fmla="*/ 113189 w 663046"/>
                <a:gd name="connsiteY11-2764" fmla="*/ 38 h 2343129"/>
                <a:gd name="connsiteX12-2765" fmla="*/ 6033 w 663046"/>
                <a:gd name="connsiteY12-2766" fmla="*/ 38 h 2343129"/>
                <a:gd name="connsiteX0-2767" fmla="*/ 6033 w 681517"/>
                <a:gd name="connsiteY0-2768" fmla="*/ 38 h 2343129"/>
                <a:gd name="connsiteX1-2769" fmla="*/ 117158 w 681517"/>
                <a:gd name="connsiteY1-2770" fmla="*/ 606463 h 2343129"/>
                <a:gd name="connsiteX2-2771" fmla="*/ 553721 w 681517"/>
                <a:gd name="connsiteY2-2772" fmla="*/ 1060487 h 2343129"/>
                <a:gd name="connsiteX3-2773" fmla="*/ 552926 w 681517"/>
                <a:gd name="connsiteY3-2774" fmla="*/ 1272418 h 2343129"/>
                <a:gd name="connsiteX4-2775" fmla="*/ 124301 w 681517"/>
                <a:gd name="connsiteY4-2776" fmla="*/ 1719301 h 2343129"/>
                <a:gd name="connsiteX5-2777" fmla="*/ 9208 w 681517"/>
                <a:gd name="connsiteY5-2778" fmla="*/ 2336838 h 2343129"/>
                <a:gd name="connsiteX6-2779" fmla="*/ 113189 w 681517"/>
                <a:gd name="connsiteY6-2780" fmla="*/ 2341600 h 2343129"/>
                <a:gd name="connsiteX7-2781" fmla="*/ 174308 w 681517"/>
                <a:gd name="connsiteY7-2782" fmla="*/ 1813757 h 2343129"/>
                <a:gd name="connsiteX8-2783" fmla="*/ 556896 w 681517"/>
                <a:gd name="connsiteY8-2784" fmla="*/ 1331156 h 2343129"/>
                <a:gd name="connsiteX9-2785" fmla="*/ 555308 w 681517"/>
                <a:gd name="connsiteY9-2786" fmla="*/ 993814 h 2343129"/>
                <a:gd name="connsiteX10-2787" fmla="*/ 175895 w 681517"/>
                <a:gd name="connsiteY10-2788" fmla="*/ 535025 h 2343129"/>
                <a:gd name="connsiteX11-2789" fmla="*/ 113189 w 681517"/>
                <a:gd name="connsiteY11-2790" fmla="*/ 38 h 2343129"/>
                <a:gd name="connsiteX12-2791" fmla="*/ 6033 w 681517"/>
                <a:gd name="connsiteY12-2792" fmla="*/ 38 h 2343129"/>
                <a:gd name="connsiteX0-2793" fmla="*/ 6033 w 634658"/>
                <a:gd name="connsiteY0-2794" fmla="*/ 38 h 2343129"/>
                <a:gd name="connsiteX1-2795" fmla="*/ 117158 w 634658"/>
                <a:gd name="connsiteY1-2796" fmla="*/ 606463 h 2343129"/>
                <a:gd name="connsiteX2-2797" fmla="*/ 553721 w 634658"/>
                <a:gd name="connsiteY2-2798" fmla="*/ 1060487 h 2343129"/>
                <a:gd name="connsiteX3-2799" fmla="*/ 552926 w 634658"/>
                <a:gd name="connsiteY3-2800" fmla="*/ 1272418 h 2343129"/>
                <a:gd name="connsiteX4-2801" fmla="*/ 124301 w 634658"/>
                <a:gd name="connsiteY4-2802" fmla="*/ 1719301 h 2343129"/>
                <a:gd name="connsiteX5-2803" fmla="*/ 9208 w 634658"/>
                <a:gd name="connsiteY5-2804" fmla="*/ 2336838 h 2343129"/>
                <a:gd name="connsiteX6-2805" fmla="*/ 113189 w 634658"/>
                <a:gd name="connsiteY6-2806" fmla="*/ 2341600 h 2343129"/>
                <a:gd name="connsiteX7-2807" fmla="*/ 200502 w 634658"/>
                <a:gd name="connsiteY7-2808" fmla="*/ 1756607 h 2343129"/>
                <a:gd name="connsiteX8-2809" fmla="*/ 556896 w 634658"/>
                <a:gd name="connsiteY8-2810" fmla="*/ 1331156 h 2343129"/>
                <a:gd name="connsiteX9-2811" fmla="*/ 555308 w 634658"/>
                <a:gd name="connsiteY9-2812" fmla="*/ 993814 h 2343129"/>
                <a:gd name="connsiteX10-2813" fmla="*/ 175895 w 634658"/>
                <a:gd name="connsiteY10-2814" fmla="*/ 535025 h 2343129"/>
                <a:gd name="connsiteX11-2815" fmla="*/ 113189 w 634658"/>
                <a:gd name="connsiteY11-2816" fmla="*/ 38 h 2343129"/>
                <a:gd name="connsiteX12-2817" fmla="*/ 6033 w 634658"/>
                <a:gd name="connsiteY12-2818" fmla="*/ 38 h 2343129"/>
                <a:gd name="connsiteX0-2819" fmla="*/ 6033 w 676933"/>
                <a:gd name="connsiteY0-2820" fmla="*/ 38 h 2343129"/>
                <a:gd name="connsiteX1-2821" fmla="*/ 117158 w 676933"/>
                <a:gd name="connsiteY1-2822" fmla="*/ 606463 h 2343129"/>
                <a:gd name="connsiteX2-2823" fmla="*/ 553721 w 676933"/>
                <a:gd name="connsiteY2-2824" fmla="*/ 1060487 h 2343129"/>
                <a:gd name="connsiteX3-2825" fmla="*/ 552926 w 676933"/>
                <a:gd name="connsiteY3-2826" fmla="*/ 1272418 h 2343129"/>
                <a:gd name="connsiteX4-2827" fmla="*/ 124301 w 676933"/>
                <a:gd name="connsiteY4-2828" fmla="*/ 1719301 h 2343129"/>
                <a:gd name="connsiteX5-2829" fmla="*/ 9208 w 676933"/>
                <a:gd name="connsiteY5-2830" fmla="*/ 2336838 h 2343129"/>
                <a:gd name="connsiteX6-2831" fmla="*/ 113189 w 676933"/>
                <a:gd name="connsiteY6-2832" fmla="*/ 2341600 h 2343129"/>
                <a:gd name="connsiteX7-2833" fmla="*/ 200502 w 676933"/>
                <a:gd name="connsiteY7-2834" fmla="*/ 1756607 h 2343129"/>
                <a:gd name="connsiteX8-2835" fmla="*/ 556896 w 676933"/>
                <a:gd name="connsiteY8-2836" fmla="*/ 1331156 h 2343129"/>
                <a:gd name="connsiteX9-2837" fmla="*/ 555308 w 676933"/>
                <a:gd name="connsiteY9-2838" fmla="*/ 993814 h 2343129"/>
                <a:gd name="connsiteX10-2839" fmla="*/ 175895 w 676933"/>
                <a:gd name="connsiteY10-2840" fmla="*/ 535025 h 2343129"/>
                <a:gd name="connsiteX11-2841" fmla="*/ 113189 w 676933"/>
                <a:gd name="connsiteY11-2842" fmla="*/ 38 h 2343129"/>
                <a:gd name="connsiteX12-2843" fmla="*/ 6033 w 676933"/>
                <a:gd name="connsiteY12-2844" fmla="*/ 38 h 2343129"/>
                <a:gd name="connsiteX0-2845" fmla="*/ 6033 w 676933"/>
                <a:gd name="connsiteY0-2846" fmla="*/ 38 h 2343129"/>
                <a:gd name="connsiteX1-2847" fmla="*/ 117158 w 676933"/>
                <a:gd name="connsiteY1-2848" fmla="*/ 606463 h 2343129"/>
                <a:gd name="connsiteX2-2849" fmla="*/ 553721 w 676933"/>
                <a:gd name="connsiteY2-2850" fmla="*/ 1060487 h 2343129"/>
                <a:gd name="connsiteX3-2851" fmla="*/ 552926 w 676933"/>
                <a:gd name="connsiteY3-2852" fmla="*/ 1272418 h 2343129"/>
                <a:gd name="connsiteX4-2853" fmla="*/ 124301 w 676933"/>
                <a:gd name="connsiteY4-2854" fmla="*/ 1719301 h 2343129"/>
                <a:gd name="connsiteX5-2855" fmla="*/ 9208 w 676933"/>
                <a:gd name="connsiteY5-2856" fmla="*/ 2336838 h 2343129"/>
                <a:gd name="connsiteX6-2857" fmla="*/ 113189 w 676933"/>
                <a:gd name="connsiteY6-2858" fmla="*/ 2341600 h 2343129"/>
                <a:gd name="connsiteX7-2859" fmla="*/ 200502 w 676933"/>
                <a:gd name="connsiteY7-2860" fmla="*/ 1756607 h 2343129"/>
                <a:gd name="connsiteX8-2861" fmla="*/ 556896 w 676933"/>
                <a:gd name="connsiteY8-2862" fmla="*/ 1331156 h 2343129"/>
                <a:gd name="connsiteX9-2863" fmla="*/ 555308 w 676933"/>
                <a:gd name="connsiteY9-2864" fmla="*/ 993814 h 2343129"/>
                <a:gd name="connsiteX10-2865" fmla="*/ 175895 w 676933"/>
                <a:gd name="connsiteY10-2866" fmla="*/ 535025 h 2343129"/>
                <a:gd name="connsiteX11-2867" fmla="*/ 113189 w 676933"/>
                <a:gd name="connsiteY11-2868" fmla="*/ 38 h 2343129"/>
                <a:gd name="connsiteX12-2869" fmla="*/ 6033 w 676933"/>
                <a:gd name="connsiteY12-2870" fmla="*/ 38 h 2343129"/>
                <a:gd name="connsiteX0-2871" fmla="*/ 6033 w 676933"/>
                <a:gd name="connsiteY0-2872" fmla="*/ 38 h 2343129"/>
                <a:gd name="connsiteX1-2873" fmla="*/ 117158 w 676933"/>
                <a:gd name="connsiteY1-2874" fmla="*/ 606463 h 2343129"/>
                <a:gd name="connsiteX2-2875" fmla="*/ 553721 w 676933"/>
                <a:gd name="connsiteY2-2876" fmla="*/ 1060487 h 2343129"/>
                <a:gd name="connsiteX3-2877" fmla="*/ 552926 w 676933"/>
                <a:gd name="connsiteY3-2878" fmla="*/ 1272418 h 2343129"/>
                <a:gd name="connsiteX4-2879" fmla="*/ 124301 w 676933"/>
                <a:gd name="connsiteY4-2880" fmla="*/ 1719301 h 2343129"/>
                <a:gd name="connsiteX5-2881" fmla="*/ 9208 w 676933"/>
                <a:gd name="connsiteY5-2882" fmla="*/ 2336838 h 2343129"/>
                <a:gd name="connsiteX6-2883" fmla="*/ 113189 w 676933"/>
                <a:gd name="connsiteY6-2884" fmla="*/ 2341600 h 2343129"/>
                <a:gd name="connsiteX7-2885" fmla="*/ 200502 w 676933"/>
                <a:gd name="connsiteY7-2886" fmla="*/ 1756607 h 2343129"/>
                <a:gd name="connsiteX8-2887" fmla="*/ 556896 w 676933"/>
                <a:gd name="connsiteY8-2888" fmla="*/ 1331156 h 2343129"/>
                <a:gd name="connsiteX9-2889" fmla="*/ 555308 w 676933"/>
                <a:gd name="connsiteY9-2890" fmla="*/ 993814 h 2343129"/>
                <a:gd name="connsiteX10-2891" fmla="*/ 175895 w 676933"/>
                <a:gd name="connsiteY10-2892" fmla="*/ 535025 h 2343129"/>
                <a:gd name="connsiteX11-2893" fmla="*/ 113189 w 676933"/>
                <a:gd name="connsiteY11-2894" fmla="*/ 38 h 2343129"/>
                <a:gd name="connsiteX12-2895" fmla="*/ 6033 w 676933"/>
                <a:gd name="connsiteY12-2896" fmla="*/ 38 h 2343129"/>
                <a:gd name="connsiteX0-2897" fmla="*/ 6033 w 683751"/>
                <a:gd name="connsiteY0-2898" fmla="*/ 38 h 2343129"/>
                <a:gd name="connsiteX1-2899" fmla="*/ 117158 w 683751"/>
                <a:gd name="connsiteY1-2900" fmla="*/ 606463 h 2343129"/>
                <a:gd name="connsiteX2-2901" fmla="*/ 553721 w 683751"/>
                <a:gd name="connsiteY2-2902" fmla="*/ 1060487 h 2343129"/>
                <a:gd name="connsiteX3-2903" fmla="*/ 552926 w 683751"/>
                <a:gd name="connsiteY3-2904" fmla="*/ 1272418 h 2343129"/>
                <a:gd name="connsiteX4-2905" fmla="*/ 124301 w 683751"/>
                <a:gd name="connsiteY4-2906" fmla="*/ 1719301 h 2343129"/>
                <a:gd name="connsiteX5-2907" fmla="*/ 9208 w 683751"/>
                <a:gd name="connsiteY5-2908" fmla="*/ 2336838 h 2343129"/>
                <a:gd name="connsiteX6-2909" fmla="*/ 113189 w 683751"/>
                <a:gd name="connsiteY6-2910" fmla="*/ 2341600 h 2343129"/>
                <a:gd name="connsiteX7-2911" fmla="*/ 200502 w 683751"/>
                <a:gd name="connsiteY7-2912" fmla="*/ 1756607 h 2343129"/>
                <a:gd name="connsiteX8-2913" fmla="*/ 556896 w 683751"/>
                <a:gd name="connsiteY8-2914" fmla="*/ 1331156 h 2343129"/>
                <a:gd name="connsiteX9-2915" fmla="*/ 555308 w 683751"/>
                <a:gd name="connsiteY9-2916" fmla="*/ 993814 h 2343129"/>
                <a:gd name="connsiteX10-2917" fmla="*/ 175895 w 683751"/>
                <a:gd name="connsiteY10-2918" fmla="*/ 535025 h 2343129"/>
                <a:gd name="connsiteX11-2919" fmla="*/ 113189 w 683751"/>
                <a:gd name="connsiteY11-2920" fmla="*/ 38 h 2343129"/>
                <a:gd name="connsiteX12-2921" fmla="*/ 6033 w 683751"/>
                <a:gd name="connsiteY12-2922" fmla="*/ 38 h 2343129"/>
                <a:gd name="connsiteX0-2923" fmla="*/ 6033 w 683751"/>
                <a:gd name="connsiteY0-2924" fmla="*/ 38 h 2343129"/>
                <a:gd name="connsiteX1-2925" fmla="*/ 117158 w 683751"/>
                <a:gd name="connsiteY1-2926" fmla="*/ 606463 h 2343129"/>
                <a:gd name="connsiteX2-2927" fmla="*/ 553721 w 683751"/>
                <a:gd name="connsiteY2-2928" fmla="*/ 1060487 h 2343129"/>
                <a:gd name="connsiteX3-2929" fmla="*/ 552926 w 683751"/>
                <a:gd name="connsiteY3-2930" fmla="*/ 1272418 h 2343129"/>
                <a:gd name="connsiteX4-2931" fmla="*/ 124301 w 683751"/>
                <a:gd name="connsiteY4-2932" fmla="*/ 1719301 h 2343129"/>
                <a:gd name="connsiteX5-2933" fmla="*/ 9208 w 683751"/>
                <a:gd name="connsiteY5-2934" fmla="*/ 2336838 h 2343129"/>
                <a:gd name="connsiteX6-2935" fmla="*/ 113189 w 683751"/>
                <a:gd name="connsiteY6-2936" fmla="*/ 2341600 h 2343129"/>
                <a:gd name="connsiteX7-2937" fmla="*/ 200502 w 683751"/>
                <a:gd name="connsiteY7-2938" fmla="*/ 1756607 h 2343129"/>
                <a:gd name="connsiteX8-2939" fmla="*/ 556896 w 683751"/>
                <a:gd name="connsiteY8-2940" fmla="*/ 1331156 h 2343129"/>
                <a:gd name="connsiteX9-2941" fmla="*/ 555308 w 683751"/>
                <a:gd name="connsiteY9-2942" fmla="*/ 993814 h 2343129"/>
                <a:gd name="connsiteX10-2943" fmla="*/ 175895 w 683751"/>
                <a:gd name="connsiteY10-2944" fmla="*/ 535025 h 2343129"/>
                <a:gd name="connsiteX11-2945" fmla="*/ 113189 w 683751"/>
                <a:gd name="connsiteY11-2946" fmla="*/ 38 h 2343129"/>
                <a:gd name="connsiteX12-2947" fmla="*/ 6033 w 683751"/>
                <a:gd name="connsiteY12-2948" fmla="*/ 38 h 2343129"/>
                <a:gd name="connsiteX0-2949" fmla="*/ 6033 w 683895"/>
                <a:gd name="connsiteY0-2950" fmla="*/ 38 h 2343129"/>
                <a:gd name="connsiteX1-2951" fmla="*/ 117158 w 683895"/>
                <a:gd name="connsiteY1-2952" fmla="*/ 606463 h 2343129"/>
                <a:gd name="connsiteX2-2953" fmla="*/ 553721 w 683895"/>
                <a:gd name="connsiteY2-2954" fmla="*/ 1060487 h 2343129"/>
                <a:gd name="connsiteX3-2955" fmla="*/ 552926 w 683895"/>
                <a:gd name="connsiteY3-2956" fmla="*/ 1272418 h 2343129"/>
                <a:gd name="connsiteX4-2957" fmla="*/ 124301 w 683895"/>
                <a:gd name="connsiteY4-2958" fmla="*/ 1719301 h 2343129"/>
                <a:gd name="connsiteX5-2959" fmla="*/ 9208 w 683895"/>
                <a:gd name="connsiteY5-2960" fmla="*/ 2336838 h 2343129"/>
                <a:gd name="connsiteX6-2961" fmla="*/ 113189 w 683895"/>
                <a:gd name="connsiteY6-2962" fmla="*/ 2341600 h 2343129"/>
                <a:gd name="connsiteX7-2963" fmla="*/ 200502 w 683895"/>
                <a:gd name="connsiteY7-2964" fmla="*/ 1756607 h 2343129"/>
                <a:gd name="connsiteX8-2965" fmla="*/ 556896 w 683895"/>
                <a:gd name="connsiteY8-2966" fmla="*/ 1331156 h 2343129"/>
                <a:gd name="connsiteX9-2967" fmla="*/ 683894 w 683895"/>
                <a:gd name="connsiteY9-2968" fmla="*/ 1165263 h 2343129"/>
                <a:gd name="connsiteX10-2969" fmla="*/ 555308 w 683895"/>
                <a:gd name="connsiteY10-2970" fmla="*/ 993814 h 2343129"/>
                <a:gd name="connsiteX11-2971" fmla="*/ 175895 w 683895"/>
                <a:gd name="connsiteY11-2972" fmla="*/ 535025 h 2343129"/>
                <a:gd name="connsiteX12-2973" fmla="*/ 113189 w 683895"/>
                <a:gd name="connsiteY12-2974" fmla="*/ 38 h 2343129"/>
                <a:gd name="connsiteX13-2975" fmla="*/ 6033 w 683895"/>
                <a:gd name="connsiteY13-2976" fmla="*/ 38 h 2343129"/>
                <a:gd name="connsiteX0-2977" fmla="*/ 6033 w 702832"/>
                <a:gd name="connsiteY0-2978" fmla="*/ 38 h 2343129"/>
                <a:gd name="connsiteX1-2979" fmla="*/ 117158 w 702832"/>
                <a:gd name="connsiteY1-2980" fmla="*/ 606463 h 2343129"/>
                <a:gd name="connsiteX2-2981" fmla="*/ 553721 w 702832"/>
                <a:gd name="connsiteY2-2982" fmla="*/ 1060487 h 2343129"/>
                <a:gd name="connsiteX3-2983" fmla="*/ 552926 w 702832"/>
                <a:gd name="connsiteY3-2984" fmla="*/ 1272418 h 2343129"/>
                <a:gd name="connsiteX4-2985" fmla="*/ 124301 w 702832"/>
                <a:gd name="connsiteY4-2986" fmla="*/ 1719301 h 2343129"/>
                <a:gd name="connsiteX5-2987" fmla="*/ 9208 w 702832"/>
                <a:gd name="connsiteY5-2988" fmla="*/ 2336838 h 2343129"/>
                <a:gd name="connsiteX6-2989" fmla="*/ 113189 w 702832"/>
                <a:gd name="connsiteY6-2990" fmla="*/ 2341600 h 2343129"/>
                <a:gd name="connsiteX7-2991" fmla="*/ 200502 w 702832"/>
                <a:gd name="connsiteY7-2992" fmla="*/ 1756607 h 2343129"/>
                <a:gd name="connsiteX8-2993" fmla="*/ 556896 w 702832"/>
                <a:gd name="connsiteY8-2994" fmla="*/ 1331156 h 2343129"/>
                <a:gd name="connsiteX9-2995" fmla="*/ 683894 w 702832"/>
                <a:gd name="connsiteY9-2996" fmla="*/ 1165263 h 2343129"/>
                <a:gd name="connsiteX10-2997" fmla="*/ 175895 w 702832"/>
                <a:gd name="connsiteY10-2998" fmla="*/ 535025 h 2343129"/>
                <a:gd name="connsiteX11-2999" fmla="*/ 113189 w 702832"/>
                <a:gd name="connsiteY11-3000" fmla="*/ 38 h 2343129"/>
                <a:gd name="connsiteX12-3001" fmla="*/ 6033 w 702832"/>
                <a:gd name="connsiteY12-3002" fmla="*/ 38 h 2343129"/>
                <a:gd name="connsiteX0-3003" fmla="*/ 6033 w 683925"/>
                <a:gd name="connsiteY0-3004" fmla="*/ 38 h 2343129"/>
                <a:gd name="connsiteX1-3005" fmla="*/ 117158 w 683925"/>
                <a:gd name="connsiteY1-3006" fmla="*/ 606463 h 2343129"/>
                <a:gd name="connsiteX2-3007" fmla="*/ 553721 w 683925"/>
                <a:gd name="connsiteY2-3008" fmla="*/ 1060487 h 2343129"/>
                <a:gd name="connsiteX3-3009" fmla="*/ 552926 w 683925"/>
                <a:gd name="connsiteY3-3010" fmla="*/ 1272418 h 2343129"/>
                <a:gd name="connsiteX4-3011" fmla="*/ 124301 w 683925"/>
                <a:gd name="connsiteY4-3012" fmla="*/ 1719301 h 2343129"/>
                <a:gd name="connsiteX5-3013" fmla="*/ 9208 w 683925"/>
                <a:gd name="connsiteY5-3014" fmla="*/ 2336838 h 2343129"/>
                <a:gd name="connsiteX6-3015" fmla="*/ 113189 w 683925"/>
                <a:gd name="connsiteY6-3016" fmla="*/ 2341600 h 2343129"/>
                <a:gd name="connsiteX7-3017" fmla="*/ 200502 w 683925"/>
                <a:gd name="connsiteY7-3018" fmla="*/ 1756607 h 2343129"/>
                <a:gd name="connsiteX8-3019" fmla="*/ 683894 w 683925"/>
                <a:gd name="connsiteY8-3020" fmla="*/ 1165263 h 2343129"/>
                <a:gd name="connsiteX9-3021" fmla="*/ 175895 w 683925"/>
                <a:gd name="connsiteY9-3022" fmla="*/ 535025 h 2343129"/>
                <a:gd name="connsiteX10-3023" fmla="*/ 113189 w 683925"/>
                <a:gd name="connsiteY10-3024" fmla="*/ 38 h 2343129"/>
                <a:gd name="connsiteX11-3025" fmla="*/ 6033 w 683925"/>
                <a:gd name="connsiteY11-3026" fmla="*/ 38 h 2343129"/>
                <a:gd name="connsiteX0-3027" fmla="*/ 6033 w 689984"/>
                <a:gd name="connsiteY0-3028" fmla="*/ 38 h 2343129"/>
                <a:gd name="connsiteX1-3029" fmla="*/ 117158 w 689984"/>
                <a:gd name="connsiteY1-3030" fmla="*/ 606463 h 2343129"/>
                <a:gd name="connsiteX2-3031" fmla="*/ 553721 w 689984"/>
                <a:gd name="connsiteY2-3032" fmla="*/ 1060487 h 2343129"/>
                <a:gd name="connsiteX3-3033" fmla="*/ 552926 w 689984"/>
                <a:gd name="connsiteY3-3034" fmla="*/ 1272418 h 2343129"/>
                <a:gd name="connsiteX4-3035" fmla="*/ 124301 w 689984"/>
                <a:gd name="connsiteY4-3036" fmla="*/ 1719301 h 2343129"/>
                <a:gd name="connsiteX5-3037" fmla="*/ 9208 w 689984"/>
                <a:gd name="connsiteY5-3038" fmla="*/ 2336838 h 2343129"/>
                <a:gd name="connsiteX6-3039" fmla="*/ 113189 w 689984"/>
                <a:gd name="connsiteY6-3040" fmla="*/ 2341600 h 2343129"/>
                <a:gd name="connsiteX7-3041" fmla="*/ 200502 w 689984"/>
                <a:gd name="connsiteY7-3042" fmla="*/ 1756607 h 2343129"/>
                <a:gd name="connsiteX8-3043" fmla="*/ 683894 w 689984"/>
                <a:gd name="connsiteY8-3044" fmla="*/ 1165263 h 2343129"/>
                <a:gd name="connsiteX9-3045" fmla="*/ 175895 w 689984"/>
                <a:gd name="connsiteY9-3046" fmla="*/ 535025 h 2343129"/>
                <a:gd name="connsiteX10-3047" fmla="*/ 113189 w 689984"/>
                <a:gd name="connsiteY10-3048" fmla="*/ 38 h 2343129"/>
                <a:gd name="connsiteX11-3049" fmla="*/ 6033 w 689984"/>
                <a:gd name="connsiteY11-3050" fmla="*/ 38 h 2343129"/>
                <a:gd name="connsiteX0-3051" fmla="*/ 6033 w 684892"/>
                <a:gd name="connsiteY0-3052" fmla="*/ 38 h 2343129"/>
                <a:gd name="connsiteX1-3053" fmla="*/ 117158 w 684892"/>
                <a:gd name="connsiteY1-3054" fmla="*/ 606463 h 2343129"/>
                <a:gd name="connsiteX2-3055" fmla="*/ 553721 w 684892"/>
                <a:gd name="connsiteY2-3056" fmla="*/ 1060487 h 2343129"/>
                <a:gd name="connsiteX3-3057" fmla="*/ 552926 w 684892"/>
                <a:gd name="connsiteY3-3058" fmla="*/ 1272418 h 2343129"/>
                <a:gd name="connsiteX4-3059" fmla="*/ 124301 w 684892"/>
                <a:gd name="connsiteY4-3060" fmla="*/ 1719301 h 2343129"/>
                <a:gd name="connsiteX5-3061" fmla="*/ 9208 w 684892"/>
                <a:gd name="connsiteY5-3062" fmla="*/ 2336838 h 2343129"/>
                <a:gd name="connsiteX6-3063" fmla="*/ 113189 w 684892"/>
                <a:gd name="connsiteY6-3064" fmla="*/ 2341600 h 2343129"/>
                <a:gd name="connsiteX7-3065" fmla="*/ 200502 w 684892"/>
                <a:gd name="connsiteY7-3066" fmla="*/ 1756607 h 2343129"/>
                <a:gd name="connsiteX8-3067" fmla="*/ 683894 w 684892"/>
                <a:gd name="connsiteY8-3068" fmla="*/ 1165263 h 2343129"/>
                <a:gd name="connsiteX9-3069" fmla="*/ 175895 w 684892"/>
                <a:gd name="connsiteY9-3070" fmla="*/ 535025 h 2343129"/>
                <a:gd name="connsiteX10-3071" fmla="*/ 113189 w 684892"/>
                <a:gd name="connsiteY10-3072" fmla="*/ 38 h 2343129"/>
                <a:gd name="connsiteX11-3073" fmla="*/ 6033 w 684892"/>
                <a:gd name="connsiteY11-3074" fmla="*/ 38 h 2343129"/>
                <a:gd name="connsiteX0-3075" fmla="*/ 6033 w 684004"/>
                <a:gd name="connsiteY0-3076" fmla="*/ 38 h 2343129"/>
                <a:gd name="connsiteX1-3077" fmla="*/ 117158 w 684004"/>
                <a:gd name="connsiteY1-3078" fmla="*/ 606463 h 2343129"/>
                <a:gd name="connsiteX2-3079" fmla="*/ 553721 w 684004"/>
                <a:gd name="connsiteY2-3080" fmla="*/ 1060487 h 2343129"/>
                <a:gd name="connsiteX3-3081" fmla="*/ 552926 w 684004"/>
                <a:gd name="connsiteY3-3082" fmla="*/ 1272418 h 2343129"/>
                <a:gd name="connsiteX4-3083" fmla="*/ 124301 w 684004"/>
                <a:gd name="connsiteY4-3084" fmla="*/ 1719301 h 2343129"/>
                <a:gd name="connsiteX5-3085" fmla="*/ 9208 w 684004"/>
                <a:gd name="connsiteY5-3086" fmla="*/ 2336838 h 2343129"/>
                <a:gd name="connsiteX6-3087" fmla="*/ 113189 w 684004"/>
                <a:gd name="connsiteY6-3088" fmla="*/ 2341600 h 2343129"/>
                <a:gd name="connsiteX7-3089" fmla="*/ 200502 w 684004"/>
                <a:gd name="connsiteY7-3090" fmla="*/ 1756607 h 2343129"/>
                <a:gd name="connsiteX8-3091" fmla="*/ 683894 w 684004"/>
                <a:gd name="connsiteY8-3092" fmla="*/ 1165263 h 2343129"/>
                <a:gd name="connsiteX9-3093" fmla="*/ 175895 w 684004"/>
                <a:gd name="connsiteY9-3094" fmla="*/ 535025 h 2343129"/>
                <a:gd name="connsiteX10-3095" fmla="*/ 113189 w 684004"/>
                <a:gd name="connsiteY10-3096" fmla="*/ 38 h 2343129"/>
                <a:gd name="connsiteX11-3097" fmla="*/ 6033 w 684004"/>
                <a:gd name="connsiteY11-3098" fmla="*/ 38 h 2343129"/>
                <a:gd name="connsiteX0-3099" fmla="*/ 6033 w 684004"/>
                <a:gd name="connsiteY0-3100" fmla="*/ 38 h 2343129"/>
                <a:gd name="connsiteX1-3101" fmla="*/ 117158 w 684004"/>
                <a:gd name="connsiteY1-3102" fmla="*/ 606463 h 2343129"/>
                <a:gd name="connsiteX2-3103" fmla="*/ 553721 w 684004"/>
                <a:gd name="connsiteY2-3104" fmla="*/ 1060487 h 2343129"/>
                <a:gd name="connsiteX3-3105" fmla="*/ 552926 w 684004"/>
                <a:gd name="connsiteY3-3106" fmla="*/ 1272418 h 2343129"/>
                <a:gd name="connsiteX4-3107" fmla="*/ 124301 w 684004"/>
                <a:gd name="connsiteY4-3108" fmla="*/ 1719301 h 2343129"/>
                <a:gd name="connsiteX5-3109" fmla="*/ 9208 w 684004"/>
                <a:gd name="connsiteY5-3110" fmla="*/ 2336838 h 2343129"/>
                <a:gd name="connsiteX6-3111" fmla="*/ 113189 w 684004"/>
                <a:gd name="connsiteY6-3112" fmla="*/ 2341600 h 2343129"/>
                <a:gd name="connsiteX7-3113" fmla="*/ 200502 w 684004"/>
                <a:gd name="connsiteY7-3114" fmla="*/ 1756607 h 2343129"/>
                <a:gd name="connsiteX8-3115" fmla="*/ 683894 w 684004"/>
                <a:gd name="connsiteY8-3116" fmla="*/ 1165263 h 2343129"/>
                <a:gd name="connsiteX9-3117" fmla="*/ 175895 w 684004"/>
                <a:gd name="connsiteY9-3118" fmla="*/ 535025 h 2343129"/>
                <a:gd name="connsiteX10-3119" fmla="*/ 113189 w 684004"/>
                <a:gd name="connsiteY10-3120" fmla="*/ 38 h 2343129"/>
                <a:gd name="connsiteX11-3121" fmla="*/ 6033 w 684004"/>
                <a:gd name="connsiteY11-3122" fmla="*/ 38 h 2343129"/>
                <a:gd name="connsiteX0-3123" fmla="*/ 6033 w 683899"/>
                <a:gd name="connsiteY0-3124" fmla="*/ 38 h 2343129"/>
                <a:gd name="connsiteX1-3125" fmla="*/ 117158 w 683899"/>
                <a:gd name="connsiteY1-3126" fmla="*/ 606463 h 2343129"/>
                <a:gd name="connsiteX2-3127" fmla="*/ 553721 w 683899"/>
                <a:gd name="connsiteY2-3128" fmla="*/ 1060487 h 2343129"/>
                <a:gd name="connsiteX3-3129" fmla="*/ 552926 w 683899"/>
                <a:gd name="connsiteY3-3130" fmla="*/ 1272418 h 2343129"/>
                <a:gd name="connsiteX4-3131" fmla="*/ 124301 w 683899"/>
                <a:gd name="connsiteY4-3132" fmla="*/ 1719301 h 2343129"/>
                <a:gd name="connsiteX5-3133" fmla="*/ 9208 w 683899"/>
                <a:gd name="connsiteY5-3134" fmla="*/ 2336838 h 2343129"/>
                <a:gd name="connsiteX6-3135" fmla="*/ 113189 w 683899"/>
                <a:gd name="connsiteY6-3136" fmla="*/ 2341600 h 2343129"/>
                <a:gd name="connsiteX7-3137" fmla="*/ 200502 w 683899"/>
                <a:gd name="connsiteY7-3138" fmla="*/ 1756607 h 2343129"/>
                <a:gd name="connsiteX8-3139" fmla="*/ 683894 w 683899"/>
                <a:gd name="connsiteY8-3140" fmla="*/ 1165263 h 2343129"/>
                <a:gd name="connsiteX9-3141" fmla="*/ 175895 w 683899"/>
                <a:gd name="connsiteY9-3142" fmla="*/ 535025 h 2343129"/>
                <a:gd name="connsiteX10-3143" fmla="*/ 113189 w 683899"/>
                <a:gd name="connsiteY10-3144" fmla="*/ 38 h 2343129"/>
                <a:gd name="connsiteX11-3145" fmla="*/ 6033 w 683899"/>
                <a:gd name="connsiteY11-3146" fmla="*/ 38 h 2343129"/>
                <a:gd name="connsiteX0-3147" fmla="*/ 6033 w 683899"/>
                <a:gd name="connsiteY0-3148" fmla="*/ 38 h 2343129"/>
                <a:gd name="connsiteX1-3149" fmla="*/ 117158 w 683899"/>
                <a:gd name="connsiteY1-3150" fmla="*/ 606463 h 2343129"/>
                <a:gd name="connsiteX2-3151" fmla="*/ 553721 w 683899"/>
                <a:gd name="connsiteY2-3152" fmla="*/ 1060487 h 2343129"/>
                <a:gd name="connsiteX3-3153" fmla="*/ 552926 w 683899"/>
                <a:gd name="connsiteY3-3154" fmla="*/ 1272418 h 2343129"/>
                <a:gd name="connsiteX4-3155" fmla="*/ 124301 w 683899"/>
                <a:gd name="connsiteY4-3156" fmla="*/ 1719301 h 2343129"/>
                <a:gd name="connsiteX5-3157" fmla="*/ 9208 w 683899"/>
                <a:gd name="connsiteY5-3158" fmla="*/ 2336838 h 2343129"/>
                <a:gd name="connsiteX6-3159" fmla="*/ 113189 w 683899"/>
                <a:gd name="connsiteY6-3160" fmla="*/ 2341600 h 2343129"/>
                <a:gd name="connsiteX7-3161" fmla="*/ 200502 w 683899"/>
                <a:gd name="connsiteY7-3162" fmla="*/ 1756607 h 2343129"/>
                <a:gd name="connsiteX8-3163" fmla="*/ 683894 w 683899"/>
                <a:gd name="connsiteY8-3164" fmla="*/ 1165263 h 2343129"/>
                <a:gd name="connsiteX9-3165" fmla="*/ 175895 w 683899"/>
                <a:gd name="connsiteY9-3166" fmla="*/ 535025 h 2343129"/>
                <a:gd name="connsiteX10-3167" fmla="*/ 113189 w 683899"/>
                <a:gd name="connsiteY10-3168" fmla="*/ 38 h 2343129"/>
                <a:gd name="connsiteX11-3169" fmla="*/ 6033 w 683899"/>
                <a:gd name="connsiteY11-3170" fmla="*/ 38 h 2343129"/>
                <a:gd name="connsiteX0-3171" fmla="*/ 6033 w 683899"/>
                <a:gd name="connsiteY0-3172" fmla="*/ 38 h 2343129"/>
                <a:gd name="connsiteX1-3173" fmla="*/ 117158 w 683899"/>
                <a:gd name="connsiteY1-3174" fmla="*/ 606463 h 2343129"/>
                <a:gd name="connsiteX2-3175" fmla="*/ 553721 w 683899"/>
                <a:gd name="connsiteY2-3176" fmla="*/ 1060487 h 2343129"/>
                <a:gd name="connsiteX3-3177" fmla="*/ 552926 w 683899"/>
                <a:gd name="connsiteY3-3178" fmla="*/ 1272418 h 2343129"/>
                <a:gd name="connsiteX4-3179" fmla="*/ 124301 w 683899"/>
                <a:gd name="connsiteY4-3180" fmla="*/ 1719301 h 2343129"/>
                <a:gd name="connsiteX5-3181" fmla="*/ 9208 w 683899"/>
                <a:gd name="connsiteY5-3182" fmla="*/ 2336838 h 2343129"/>
                <a:gd name="connsiteX6-3183" fmla="*/ 113189 w 683899"/>
                <a:gd name="connsiteY6-3184" fmla="*/ 2341600 h 2343129"/>
                <a:gd name="connsiteX7-3185" fmla="*/ 200502 w 683899"/>
                <a:gd name="connsiteY7-3186" fmla="*/ 1756607 h 2343129"/>
                <a:gd name="connsiteX8-3187" fmla="*/ 683894 w 683899"/>
                <a:gd name="connsiteY8-3188" fmla="*/ 1165263 h 2343129"/>
                <a:gd name="connsiteX9-3189" fmla="*/ 175895 w 683899"/>
                <a:gd name="connsiteY9-3190" fmla="*/ 535025 h 2343129"/>
                <a:gd name="connsiteX10-3191" fmla="*/ 113189 w 683899"/>
                <a:gd name="connsiteY10-3192" fmla="*/ 38 h 2343129"/>
                <a:gd name="connsiteX11-3193" fmla="*/ 6033 w 683899"/>
                <a:gd name="connsiteY11-3194" fmla="*/ 38 h 2343129"/>
                <a:gd name="connsiteX0-3195" fmla="*/ 6033 w 683899"/>
                <a:gd name="connsiteY0-3196" fmla="*/ 38 h 2343129"/>
                <a:gd name="connsiteX1-3197" fmla="*/ 117158 w 683899"/>
                <a:gd name="connsiteY1-3198" fmla="*/ 606463 h 2343129"/>
                <a:gd name="connsiteX2-3199" fmla="*/ 553721 w 683899"/>
                <a:gd name="connsiteY2-3200" fmla="*/ 1060487 h 2343129"/>
                <a:gd name="connsiteX3-3201" fmla="*/ 552926 w 683899"/>
                <a:gd name="connsiteY3-3202" fmla="*/ 1272418 h 2343129"/>
                <a:gd name="connsiteX4-3203" fmla="*/ 124301 w 683899"/>
                <a:gd name="connsiteY4-3204" fmla="*/ 1719301 h 2343129"/>
                <a:gd name="connsiteX5-3205" fmla="*/ 9208 w 683899"/>
                <a:gd name="connsiteY5-3206" fmla="*/ 2336838 h 2343129"/>
                <a:gd name="connsiteX6-3207" fmla="*/ 113189 w 683899"/>
                <a:gd name="connsiteY6-3208" fmla="*/ 2341600 h 2343129"/>
                <a:gd name="connsiteX7-3209" fmla="*/ 200502 w 683899"/>
                <a:gd name="connsiteY7-3210" fmla="*/ 1756607 h 2343129"/>
                <a:gd name="connsiteX8-3211" fmla="*/ 683894 w 683899"/>
                <a:gd name="connsiteY8-3212" fmla="*/ 1165263 h 2343129"/>
                <a:gd name="connsiteX9-3213" fmla="*/ 175895 w 683899"/>
                <a:gd name="connsiteY9-3214" fmla="*/ 535025 h 2343129"/>
                <a:gd name="connsiteX10-3215" fmla="*/ 113189 w 683899"/>
                <a:gd name="connsiteY10-3216" fmla="*/ 38 h 2343129"/>
                <a:gd name="connsiteX11-3217" fmla="*/ 6033 w 683899"/>
                <a:gd name="connsiteY11-3218" fmla="*/ 38 h 2343129"/>
                <a:gd name="connsiteX0-3219" fmla="*/ 6033 w 683899"/>
                <a:gd name="connsiteY0-3220" fmla="*/ 38 h 2341719"/>
                <a:gd name="connsiteX1-3221" fmla="*/ 117158 w 683899"/>
                <a:gd name="connsiteY1-3222" fmla="*/ 606463 h 2341719"/>
                <a:gd name="connsiteX2-3223" fmla="*/ 553721 w 683899"/>
                <a:gd name="connsiteY2-3224" fmla="*/ 1060487 h 2341719"/>
                <a:gd name="connsiteX3-3225" fmla="*/ 552926 w 683899"/>
                <a:gd name="connsiteY3-3226" fmla="*/ 1272418 h 2341719"/>
                <a:gd name="connsiteX4-3227" fmla="*/ 124301 w 683899"/>
                <a:gd name="connsiteY4-3228" fmla="*/ 1719301 h 2341719"/>
                <a:gd name="connsiteX5-3229" fmla="*/ 9208 w 683899"/>
                <a:gd name="connsiteY5-3230" fmla="*/ 2336838 h 2341719"/>
                <a:gd name="connsiteX6-3231" fmla="*/ 113189 w 683899"/>
                <a:gd name="connsiteY6-3232" fmla="*/ 2341600 h 2341719"/>
                <a:gd name="connsiteX7-3233" fmla="*/ 200502 w 683899"/>
                <a:gd name="connsiteY7-3234" fmla="*/ 1756607 h 2341719"/>
                <a:gd name="connsiteX8-3235" fmla="*/ 683894 w 683899"/>
                <a:gd name="connsiteY8-3236" fmla="*/ 1165263 h 2341719"/>
                <a:gd name="connsiteX9-3237" fmla="*/ 175895 w 683899"/>
                <a:gd name="connsiteY9-3238" fmla="*/ 535025 h 2341719"/>
                <a:gd name="connsiteX10-3239" fmla="*/ 113189 w 683899"/>
                <a:gd name="connsiteY10-3240" fmla="*/ 38 h 2341719"/>
                <a:gd name="connsiteX11-3241" fmla="*/ 6033 w 683899"/>
                <a:gd name="connsiteY11-3242" fmla="*/ 38 h 2341719"/>
                <a:gd name="connsiteX0-3243" fmla="*/ 6033 w 683899"/>
                <a:gd name="connsiteY0-3244" fmla="*/ 38 h 2341701"/>
                <a:gd name="connsiteX1-3245" fmla="*/ 117158 w 683899"/>
                <a:gd name="connsiteY1-3246" fmla="*/ 606463 h 2341701"/>
                <a:gd name="connsiteX2-3247" fmla="*/ 553721 w 683899"/>
                <a:gd name="connsiteY2-3248" fmla="*/ 1060487 h 2341701"/>
                <a:gd name="connsiteX3-3249" fmla="*/ 552926 w 683899"/>
                <a:gd name="connsiteY3-3250" fmla="*/ 1272418 h 2341701"/>
                <a:gd name="connsiteX4-3251" fmla="*/ 124301 w 683899"/>
                <a:gd name="connsiteY4-3252" fmla="*/ 1719301 h 2341701"/>
                <a:gd name="connsiteX5-3253" fmla="*/ 9208 w 683899"/>
                <a:gd name="connsiteY5-3254" fmla="*/ 2336838 h 2341701"/>
                <a:gd name="connsiteX6-3255" fmla="*/ 113189 w 683899"/>
                <a:gd name="connsiteY6-3256" fmla="*/ 2341600 h 2341701"/>
                <a:gd name="connsiteX7-3257" fmla="*/ 200502 w 683899"/>
                <a:gd name="connsiteY7-3258" fmla="*/ 1756607 h 2341701"/>
                <a:gd name="connsiteX8-3259" fmla="*/ 683894 w 683899"/>
                <a:gd name="connsiteY8-3260" fmla="*/ 1165263 h 2341701"/>
                <a:gd name="connsiteX9-3261" fmla="*/ 175895 w 683899"/>
                <a:gd name="connsiteY9-3262" fmla="*/ 535025 h 2341701"/>
                <a:gd name="connsiteX10-3263" fmla="*/ 113189 w 683899"/>
                <a:gd name="connsiteY10-3264" fmla="*/ 38 h 2341701"/>
                <a:gd name="connsiteX11-3265" fmla="*/ 6033 w 683899"/>
                <a:gd name="connsiteY11-3266" fmla="*/ 38 h 2341701"/>
                <a:gd name="connsiteX0-3267" fmla="*/ 6033 w 683899"/>
                <a:gd name="connsiteY0-3268" fmla="*/ 38 h 2341699"/>
                <a:gd name="connsiteX1-3269" fmla="*/ 117158 w 683899"/>
                <a:gd name="connsiteY1-3270" fmla="*/ 606463 h 2341699"/>
                <a:gd name="connsiteX2-3271" fmla="*/ 553721 w 683899"/>
                <a:gd name="connsiteY2-3272" fmla="*/ 1060487 h 2341699"/>
                <a:gd name="connsiteX3-3273" fmla="*/ 552926 w 683899"/>
                <a:gd name="connsiteY3-3274" fmla="*/ 1272418 h 2341699"/>
                <a:gd name="connsiteX4-3275" fmla="*/ 124301 w 683899"/>
                <a:gd name="connsiteY4-3276" fmla="*/ 1719301 h 2341699"/>
                <a:gd name="connsiteX5-3277" fmla="*/ 9208 w 683899"/>
                <a:gd name="connsiteY5-3278" fmla="*/ 2336838 h 2341699"/>
                <a:gd name="connsiteX6-3279" fmla="*/ 113189 w 683899"/>
                <a:gd name="connsiteY6-3280" fmla="*/ 2341600 h 2341699"/>
                <a:gd name="connsiteX7-3281" fmla="*/ 200502 w 683899"/>
                <a:gd name="connsiteY7-3282" fmla="*/ 1756607 h 2341699"/>
                <a:gd name="connsiteX8-3283" fmla="*/ 683894 w 683899"/>
                <a:gd name="connsiteY8-3284" fmla="*/ 1165263 h 2341699"/>
                <a:gd name="connsiteX9-3285" fmla="*/ 175895 w 683899"/>
                <a:gd name="connsiteY9-3286" fmla="*/ 535025 h 2341699"/>
                <a:gd name="connsiteX10-3287" fmla="*/ 113189 w 683899"/>
                <a:gd name="connsiteY10-3288" fmla="*/ 38 h 2341699"/>
                <a:gd name="connsiteX11-3289" fmla="*/ 6033 w 683899"/>
                <a:gd name="connsiteY11-3290" fmla="*/ 38 h 2341699"/>
                <a:gd name="connsiteX0-3291" fmla="*/ 6033 w 683899"/>
                <a:gd name="connsiteY0-3292" fmla="*/ 38 h 2341699"/>
                <a:gd name="connsiteX1-3293" fmla="*/ 117158 w 683899"/>
                <a:gd name="connsiteY1-3294" fmla="*/ 606463 h 2341699"/>
                <a:gd name="connsiteX2-3295" fmla="*/ 553721 w 683899"/>
                <a:gd name="connsiteY2-3296" fmla="*/ 1060487 h 2341699"/>
                <a:gd name="connsiteX3-3297" fmla="*/ 552926 w 683899"/>
                <a:gd name="connsiteY3-3298" fmla="*/ 1272418 h 2341699"/>
                <a:gd name="connsiteX4-3299" fmla="*/ 124301 w 683899"/>
                <a:gd name="connsiteY4-3300" fmla="*/ 1719301 h 2341699"/>
                <a:gd name="connsiteX5-3301" fmla="*/ 9208 w 683899"/>
                <a:gd name="connsiteY5-3302" fmla="*/ 2336838 h 2341699"/>
                <a:gd name="connsiteX6-3303" fmla="*/ 113189 w 683899"/>
                <a:gd name="connsiteY6-3304" fmla="*/ 2341600 h 2341699"/>
                <a:gd name="connsiteX7-3305" fmla="*/ 200502 w 683899"/>
                <a:gd name="connsiteY7-3306" fmla="*/ 1756607 h 2341699"/>
                <a:gd name="connsiteX8-3307" fmla="*/ 683894 w 683899"/>
                <a:gd name="connsiteY8-3308" fmla="*/ 1165263 h 2341699"/>
                <a:gd name="connsiteX9-3309" fmla="*/ 175895 w 683899"/>
                <a:gd name="connsiteY9-3310" fmla="*/ 535025 h 2341699"/>
                <a:gd name="connsiteX10-3311" fmla="*/ 113189 w 683899"/>
                <a:gd name="connsiteY10-3312" fmla="*/ 38 h 2341699"/>
                <a:gd name="connsiteX11-3313" fmla="*/ 6033 w 683899"/>
                <a:gd name="connsiteY11-3314" fmla="*/ 38 h 2341699"/>
                <a:gd name="connsiteX0-3315" fmla="*/ 6033 w 683899"/>
                <a:gd name="connsiteY0-3316" fmla="*/ 38 h 2341699"/>
                <a:gd name="connsiteX1-3317" fmla="*/ 117158 w 683899"/>
                <a:gd name="connsiteY1-3318" fmla="*/ 606463 h 2341699"/>
                <a:gd name="connsiteX2-3319" fmla="*/ 553721 w 683899"/>
                <a:gd name="connsiteY2-3320" fmla="*/ 1060487 h 2341699"/>
                <a:gd name="connsiteX3-3321" fmla="*/ 552926 w 683899"/>
                <a:gd name="connsiteY3-3322" fmla="*/ 1272418 h 2341699"/>
                <a:gd name="connsiteX4-3323" fmla="*/ 124301 w 683899"/>
                <a:gd name="connsiteY4-3324" fmla="*/ 1719301 h 2341699"/>
                <a:gd name="connsiteX5-3325" fmla="*/ 9208 w 683899"/>
                <a:gd name="connsiteY5-3326" fmla="*/ 2336838 h 2341699"/>
                <a:gd name="connsiteX6-3327" fmla="*/ 113189 w 683899"/>
                <a:gd name="connsiteY6-3328" fmla="*/ 2341600 h 2341699"/>
                <a:gd name="connsiteX7-3329" fmla="*/ 200502 w 683899"/>
                <a:gd name="connsiteY7-3330" fmla="*/ 1756607 h 2341699"/>
                <a:gd name="connsiteX8-3331" fmla="*/ 683894 w 683899"/>
                <a:gd name="connsiteY8-3332" fmla="*/ 1165263 h 2341699"/>
                <a:gd name="connsiteX9-3333" fmla="*/ 175895 w 683899"/>
                <a:gd name="connsiteY9-3334" fmla="*/ 535025 h 2341699"/>
                <a:gd name="connsiteX10-3335" fmla="*/ 113189 w 683899"/>
                <a:gd name="connsiteY10-3336" fmla="*/ 38 h 2341699"/>
                <a:gd name="connsiteX11-3337" fmla="*/ 6033 w 683899"/>
                <a:gd name="connsiteY11-3338" fmla="*/ 38 h 2341699"/>
                <a:gd name="connsiteX0-3339" fmla="*/ 6033 w 683899"/>
                <a:gd name="connsiteY0-3340" fmla="*/ 38 h 2341699"/>
                <a:gd name="connsiteX1-3341" fmla="*/ 117158 w 683899"/>
                <a:gd name="connsiteY1-3342" fmla="*/ 606463 h 2341699"/>
                <a:gd name="connsiteX2-3343" fmla="*/ 553721 w 683899"/>
                <a:gd name="connsiteY2-3344" fmla="*/ 1060487 h 2341699"/>
                <a:gd name="connsiteX3-3345" fmla="*/ 552926 w 683899"/>
                <a:gd name="connsiteY3-3346" fmla="*/ 1272418 h 2341699"/>
                <a:gd name="connsiteX4-3347" fmla="*/ 124301 w 683899"/>
                <a:gd name="connsiteY4-3348" fmla="*/ 1719301 h 2341699"/>
                <a:gd name="connsiteX5-3349" fmla="*/ 9208 w 683899"/>
                <a:gd name="connsiteY5-3350" fmla="*/ 2336838 h 2341699"/>
                <a:gd name="connsiteX6-3351" fmla="*/ 113189 w 683899"/>
                <a:gd name="connsiteY6-3352" fmla="*/ 2341600 h 2341699"/>
                <a:gd name="connsiteX7-3353" fmla="*/ 200502 w 683899"/>
                <a:gd name="connsiteY7-3354" fmla="*/ 1756607 h 2341699"/>
                <a:gd name="connsiteX8-3355" fmla="*/ 683894 w 683899"/>
                <a:gd name="connsiteY8-3356" fmla="*/ 1165263 h 2341699"/>
                <a:gd name="connsiteX9-3357" fmla="*/ 175895 w 683899"/>
                <a:gd name="connsiteY9-3358" fmla="*/ 535025 h 2341699"/>
                <a:gd name="connsiteX10-3359" fmla="*/ 113189 w 683899"/>
                <a:gd name="connsiteY10-3360" fmla="*/ 38 h 2341699"/>
                <a:gd name="connsiteX11-3361" fmla="*/ 6033 w 683899"/>
                <a:gd name="connsiteY11-3362" fmla="*/ 38 h 2341699"/>
                <a:gd name="connsiteX0-3363" fmla="*/ 6033 w 683898"/>
                <a:gd name="connsiteY0-3364" fmla="*/ 38 h 2336838"/>
                <a:gd name="connsiteX1-3365" fmla="*/ 117158 w 683898"/>
                <a:gd name="connsiteY1-3366" fmla="*/ 606463 h 2336838"/>
                <a:gd name="connsiteX2-3367" fmla="*/ 553721 w 683898"/>
                <a:gd name="connsiteY2-3368" fmla="*/ 1060487 h 2336838"/>
                <a:gd name="connsiteX3-3369" fmla="*/ 552926 w 683898"/>
                <a:gd name="connsiteY3-3370" fmla="*/ 1272418 h 2336838"/>
                <a:gd name="connsiteX4-3371" fmla="*/ 124301 w 683898"/>
                <a:gd name="connsiteY4-3372" fmla="*/ 1719301 h 2336838"/>
                <a:gd name="connsiteX5-3373" fmla="*/ 9208 w 683898"/>
                <a:gd name="connsiteY5-3374" fmla="*/ 2336838 h 2336838"/>
                <a:gd name="connsiteX6-3375" fmla="*/ 141764 w 683898"/>
                <a:gd name="connsiteY6-3376" fmla="*/ 2335250 h 2336838"/>
                <a:gd name="connsiteX7-3377" fmla="*/ 200502 w 683898"/>
                <a:gd name="connsiteY7-3378" fmla="*/ 1756607 h 2336838"/>
                <a:gd name="connsiteX8-3379" fmla="*/ 683894 w 683898"/>
                <a:gd name="connsiteY8-3380" fmla="*/ 1165263 h 2336838"/>
                <a:gd name="connsiteX9-3381" fmla="*/ 175895 w 683898"/>
                <a:gd name="connsiteY9-3382" fmla="*/ 535025 h 2336838"/>
                <a:gd name="connsiteX10-3383" fmla="*/ 113189 w 683898"/>
                <a:gd name="connsiteY10-3384" fmla="*/ 38 h 2336838"/>
                <a:gd name="connsiteX11-3385" fmla="*/ 6033 w 683898"/>
                <a:gd name="connsiteY11-3386" fmla="*/ 38 h 2336838"/>
                <a:gd name="connsiteX0-3387" fmla="*/ 6033 w 683899"/>
                <a:gd name="connsiteY0-3388" fmla="*/ 38 h 2336838"/>
                <a:gd name="connsiteX1-3389" fmla="*/ 117158 w 683899"/>
                <a:gd name="connsiteY1-3390" fmla="*/ 606463 h 2336838"/>
                <a:gd name="connsiteX2-3391" fmla="*/ 553721 w 683899"/>
                <a:gd name="connsiteY2-3392" fmla="*/ 1060487 h 2336838"/>
                <a:gd name="connsiteX3-3393" fmla="*/ 552926 w 683899"/>
                <a:gd name="connsiteY3-3394" fmla="*/ 1272418 h 2336838"/>
                <a:gd name="connsiteX4-3395" fmla="*/ 124301 w 683899"/>
                <a:gd name="connsiteY4-3396" fmla="*/ 1719301 h 2336838"/>
                <a:gd name="connsiteX5-3397" fmla="*/ 9208 w 683899"/>
                <a:gd name="connsiteY5-3398" fmla="*/ 2336838 h 2336838"/>
                <a:gd name="connsiteX6-3399" fmla="*/ 141764 w 683899"/>
                <a:gd name="connsiteY6-3400" fmla="*/ 2335250 h 2336838"/>
                <a:gd name="connsiteX7-3401" fmla="*/ 200502 w 683899"/>
                <a:gd name="connsiteY7-3402" fmla="*/ 1756607 h 2336838"/>
                <a:gd name="connsiteX8-3403" fmla="*/ 683894 w 683899"/>
                <a:gd name="connsiteY8-3404" fmla="*/ 1165263 h 2336838"/>
                <a:gd name="connsiteX9-3405" fmla="*/ 175895 w 683899"/>
                <a:gd name="connsiteY9-3406" fmla="*/ 535025 h 2336838"/>
                <a:gd name="connsiteX10-3407" fmla="*/ 113189 w 683899"/>
                <a:gd name="connsiteY10-3408" fmla="*/ 38 h 2336838"/>
                <a:gd name="connsiteX11-3409" fmla="*/ 6033 w 683899"/>
                <a:gd name="connsiteY11-3410" fmla="*/ 38 h 2336838"/>
                <a:gd name="connsiteX0-3411" fmla="*/ 7898 w 685764"/>
                <a:gd name="connsiteY0-3412" fmla="*/ 38 h 2336838"/>
                <a:gd name="connsiteX1-3413" fmla="*/ 119023 w 685764"/>
                <a:gd name="connsiteY1-3414" fmla="*/ 606463 h 2336838"/>
                <a:gd name="connsiteX2-3415" fmla="*/ 555586 w 685764"/>
                <a:gd name="connsiteY2-3416" fmla="*/ 1060487 h 2336838"/>
                <a:gd name="connsiteX3-3417" fmla="*/ 554791 w 685764"/>
                <a:gd name="connsiteY3-3418" fmla="*/ 1272418 h 2336838"/>
                <a:gd name="connsiteX4-3419" fmla="*/ 113466 w 685764"/>
                <a:gd name="connsiteY4-3420" fmla="*/ 1716126 h 2336838"/>
                <a:gd name="connsiteX5-3421" fmla="*/ 11073 w 685764"/>
                <a:gd name="connsiteY5-3422" fmla="*/ 2336838 h 2336838"/>
                <a:gd name="connsiteX6-3423" fmla="*/ 143629 w 685764"/>
                <a:gd name="connsiteY6-3424" fmla="*/ 2335250 h 2336838"/>
                <a:gd name="connsiteX7-3425" fmla="*/ 202367 w 685764"/>
                <a:gd name="connsiteY7-3426" fmla="*/ 1756607 h 2336838"/>
                <a:gd name="connsiteX8-3427" fmla="*/ 685759 w 685764"/>
                <a:gd name="connsiteY8-3428" fmla="*/ 1165263 h 2336838"/>
                <a:gd name="connsiteX9-3429" fmla="*/ 177760 w 685764"/>
                <a:gd name="connsiteY9-3430" fmla="*/ 535025 h 2336838"/>
                <a:gd name="connsiteX10-3431" fmla="*/ 115054 w 685764"/>
                <a:gd name="connsiteY10-3432" fmla="*/ 38 h 2336838"/>
                <a:gd name="connsiteX11-3433" fmla="*/ 7898 w 685764"/>
                <a:gd name="connsiteY11-3434" fmla="*/ 38 h 2336838"/>
                <a:gd name="connsiteX0-3435" fmla="*/ 7898 w 685764"/>
                <a:gd name="connsiteY0-3436" fmla="*/ 38 h 2336838"/>
                <a:gd name="connsiteX1-3437" fmla="*/ 119023 w 685764"/>
                <a:gd name="connsiteY1-3438" fmla="*/ 606463 h 2336838"/>
                <a:gd name="connsiteX2-3439" fmla="*/ 555586 w 685764"/>
                <a:gd name="connsiteY2-3440" fmla="*/ 1060487 h 2336838"/>
                <a:gd name="connsiteX3-3441" fmla="*/ 554791 w 685764"/>
                <a:gd name="connsiteY3-3442" fmla="*/ 1272418 h 2336838"/>
                <a:gd name="connsiteX4-3443" fmla="*/ 113466 w 685764"/>
                <a:gd name="connsiteY4-3444" fmla="*/ 1716126 h 2336838"/>
                <a:gd name="connsiteX5-3445" fmla="*/ 11073 w 685764"/>
                <a:gd name="connsiteY5-3446" fmla="*/ 2336838 h 2336838"/>
                <a:gd name="connsiteX6-3447" fmla="*/ 143629 w 685764"/>
                <a:gd name="connsiteY6-3448" fmla="*/ 2335250 h 2336838"/>
                <a:gd name="connsiteX7-3449" fmla="*/ 202367 w 685764"/>
                <a:gd name="connsiteY7-3450" fmla="*/ 1756607 h 2336838"/>
                <a:gd name="connsiteX8-3451" fmla="*/ 685759 w 685764"/>
                <a:gd name="connsiteY8-3452" fmla="*/ 1165263 h 2336838"/>
                <a:gd name="connsiteX9-3453" fmla="*/ 177760 w 685764"/>
                <a:gd name="connsiteY9-3454" fmla="*/ 535025 h 2336838"/>
                <a:gd name="connsiteX10-3455" fmla="*/ 115054 w 685764"/>
                <a:gd name="connsiteY10-3456" fmla="*/ 38 h 2336838"/>
                <a:gd name="connsiteX11-3457" fmla="*/ 7898 w 685764"/>
                <a:gd name="connsiteY11-3458" fmla="*/ 38 h 2336838"/>
                <a:gd name="connsiteX0-3459" fmla="*/ 6033 w 683899"/>
                <a:gd name="connsiteY0-3460" fmla="*/ 38 h 2336838"/>
                <a:gd name="connsiteX1-3461" fmla="*/ 117158 w 683899"/>
                <a:gd name="connsiteY1-3462" fmla="*/ 606463 h 2336838"/>
                <a:gd name="connsiteX2-3463" fmla="*/ 553721 w 683899"/>
                <a:gd name="connsiteY2-3464" fmla="*/ 1060487 h 2336838"/>
                <a:gd name="connsiteX3-3465" fmla="*/ 552926 w 683899"/>
                <a:gd name="connsiteY3-3466" fmla="*/ 1272418 h 2336838"/>
                <a:gd name="connsiteX4-3467" fmla="*/ 111601 w 683899"/>
                <a:gd name="connsiteY4-3468" fmla="*/ 1716126 h 2336838"/>
                <a:gd name="connsiteX5-3469" fmla="*/ 9208 w 683899"/>
                <a:gd name="connsiteY5-3470" fmla="*/ 2336838 h 2336838"/>
                <a:gd name="connsiteX6-3471" fmla="*/ 141764 w 683899"/>
                <a:gd name="connsiteY6-3472" fmla="*/ 2335250 h 2336838"/>
                <a:gd name="connsiteX7-3473" fmla="*/ 200502 w 683899"/>
                <a:gd name="connsiteY7-3474" fmla="*/ 1756607 h 2336838"/>
                <a:gd name="connsiteX8-3475" fmla="*/ 683894 w 683899"/>
                <a:gd name="connsiteY8-3476" fmla="*/ 1165263 h 2336838"/>
                <a:gd name="connsiteX9-3477" fmla="*/ 175895 w 683899"/>
                <a:gd name="connsiteY9-3478" fmla="*/ 535025 h 2336838"/>
                <a:gd name="connsiteX10-3479" fmla="*/ 113189 w 683899"/>
                <a:gd name="connsiteY10-3480" fmla="*/ 38 h 2336838"/>
                <a:gd name="connsiteX11-3481" fmla="*/ 6033 w 683899"/>
                <a:gd name="connsiteY11-3482" fmla="*/ 38 h 233683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Lst>
              <a:rect l="l" t="t" r="r" b="b"/>
              <a:pathLst>
                <a:path w="683899" h="2336838">
                  <a:moveTo>
                    <a:pt x="6033" y="38"/>
                  </a:moveTo>
                  <a:cubicBezTo>
                    <a:pt x="-16721" y="183657"/>
                    <a:pt x="25877" y="429721"/>
                    <a:pt x="117158" y="606463"/>
                  </a:cubicBezTo>
                  <a:cubicBezTo>
                    <a:pt x="208439" y="783205"/>
                    <a:pt x="431087" y="968544"/>
                    <a:pt x="553721" y="1060487"/>
                  </a:cubicBezTo>
                  <a:cubicBezTo>
                    <a:pt x="676355" y="1152430"/>
                    <a:pt x="642488" y="1204420"/>
                    <a:pt x="552926" y="1272418"/>
                  </a:cubicBezTo>
                  <a:cubicBezTo>
                    <a:pt x="463364" y="1340416"/>
                    <a:pt x="241114" y="1476017"/>
                    <a:pt x="111601" y="1716126"/>
                  </a:cubicBezTo>
                  <a:cubicBezTo>
                    <a:pt x="-17912" y="1956235"/>
                    <a:pt x="-2434" y="2224788"/>
                    <a:pt x="9208" y="2336838"/>
                  </a:cubicBezTo>
                  <a:cubicBezTo>
                    <a:pt x="73238" y="2334588"/>
                    <a:pt x="79322" y="2333927"/>
                    <a:pt x="141764" y="2335250"/>
                  </a:cubicBezTo>
                  <a:cubicBezTo>
                    <a:pt x="142293" y="2341337"/>
                    <a:pt x="72047" y="2043680"/>
                    <a:pt x="200502" y="1756607"/>
                  </a:cubicBezTo>
                  <a:cubicBezTo>
                    <a:pt x="328957" y="1469534"/>
                    <a:pt x="685482" y="1317001"/>
                    <a:pt x="683894" y="1165263"/>
                  </a:cubicBezTo>
                  <a:cubicBezTo>
                    <a:pt x="682306" y="1013525"/>
                    <a:pt x="282919" y="869723"/>
                    <a:pt x="175895" y="535025"/>
                  </a:cubicBezTo>
                  <a:cubicBezTo>
                    <a:pt x="68871" y="200327"/>
                    <a:pt x="104458" y="4271"/>
                    <a:pt x="113189" y="38"/>
                  </a:cubicBezTo>
                  <a:cubicBezTo>
                    <a:pt x="90964" y="-226"/>
                    <a:pt x="41530" y="1023"/>
                    <a:pt x="6033" y="38"/>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50000"/>
                  </a:schemeClr>
                </a:solidFill>
                <a:cs typeface="+mn-ea"/>
              </a:endParaRPr>
            </a:p>
          </p:txBody>
        </p:sp>
        <p:sp>
          <p:nvSpPr>
            <p:cNvPr id="56" name="任意多边形 55"/>
            <p:cNvSpPr/>
            <p:nvPr/>
          </p:nvSpPr>
          <p:spPr>
            <a:xfrm flipH="1">
              <a:off x="1699754" y="1172343"/>
              <a:ext cx="957816" cy="3272796"/>
            </a:xfrm>
            <a:custGeom>
              <a:avLst/>
              <a:gdLst>
                <a:gd name="connsiteX0" fmla="*/ 38 w 624974"/>
                <a:gd name="connsiteY0" fmla="*/ 74612 h 2488535"/>
                <a:gd name="connsiteX1" fmla="*/ 111163 w 624974"/>
                <a:gd name="connsiteY1" fmla="*/ 681037 h 2488535"/>
                <a:gd name="connsiteX2" fmla="*/ 571538 w 624974"/>
                <a:gd name="connsiteY2" fmla="*/ 1144587 h 2488535"/>
                <a:gd name="connsiteX3" fmla="*/ 577888 w 624974"/>
                <a:gd name="connsiteY3" fmla="*/ 1335087 h 2488535"/>
                <a:gd name="connsiteX4" fmla="*/ 234988 w 624974"/>
                <a:gd name="connsiteY4" fmla="*/ 1636712 h 2488535"/>
                <a:gd name="connsiteX5" fmla="*/ 3213 w 624974"/>
                <a:gd name="connsiteY5" fmla="*/ 2411412 h 2488535"/>
                <a:gd name="connsiteX6" fmla="*/ 104813 w 624974"/>
                <a:gd name="connsiteY6" fmla="*/ 2401887 h 2488535"/>
                <a:gd name="connsiteX7" fmla="*/ 177838 w 624974"/>
                <a:gd name="connsiteY7" fmla="*/ 1890712 h 2488535"/>
                <a:gd name="connsiteX8" fmla="*/ 565188 w 624974"/>
                <a:gd name="connsiteY8" fmla="*/ 1398587 h 2488535"/>
                <a:gd name="connsiteX9" fmla="*/ 568363 w 624974"/>
                <a:gd name="connsiteY9" fmla="*/ 1049337 h 2488535"/>
                <a:gd name="connsiteX10" fmla="*/ 174663 w 624974"/>
                <a:gd name="connsiteY10" fmla="*/ 566737 h 2488535"/>
                <a:gd name="connsiteX11" fmla="*/ 104813 w 624974"/>
                <a:gd name="connsiteY11" fmla="*/ 65087 h 2488535"/>
                <a:gd name="connsiteX12" fmla="*/ 38 w 624974"/>
                <a:gd name="connsiteY12" fmla="*/ 74612 h 2488535"/>
                <a:gd name="connsiteX0-1" fmla="*/ 38 w 624974"/>
                <a:gd name="connsiteY0-2" fmla="*/ 74612 h 2488535"/>
                <a:gd name="connsiteX1-3" fmla="*/ 111163 w 624974"/>
                <a:gd name="connsiteY1-4" fmla="*/ 681037 h 2488535"/>
                <a:gd name="connsiteX2-5" fmla="*/ 571538 w 624974"/>
                <a:gd name="connsiteY2-6" fmla="*/ 1144587 h 2488535"/>
                <a:gd name="connsiteX3-7" fmla="*/ 577888 w 624974"/>
                <a:gd name="connsiteY3-8" fmla="*/ 1335087 h 2488535"/>
                <a:gd name="connsiteX4-9" fmla="*/ 234988 w 624974"/>
                <a:gd name="connsiteY4-10" fmla="*/ 1636712 h 2488535"/>
                <a:gd name="connsiteX5-11" fmla="*/ 3213 w 624974"/>
                <a:gd name="connsiteY5-12" fmla="*/ 2411412 h 2488535"/>
                <a:gd name="connsiteX6-13" fmla="*/ 104813 w 624974"/>
                <a:gd name="connsiteY6-14" fmla="*/ 2401887 h 2488535"/>
                <a:gd name="connsiteX7-15" fmla="*/ 177838 w 624974"/>
                <a:gd name="connsiteY7-16" fmla="*/ 1890712 h 2488535"/>
                <a:gd name="connsiteX8-17" fmla="*/ 565188 w 624974"/>
                <a:gd name="connsiteY8-18" fmla="*/ 1398587 h 2488535"/>
                <a:gd name="connsiteX9-19" fmla="*/ 568363 w 624974"/>
                <a:gd name="connsiteY9-20" fmla="*/ 1049337 h 2488535"/>
                <a:gd name="connsiteX10-21" fmla="*/ 174663 w 624974"/>
                <a:gd name="connsiteY10-22" fmla="*/ 566737 h 2488535"/>
                <a:gd name="connsiteX11-23" fmla="*/ 104813 w 624974"/>
                <a:gd name="connsiteY11-24" fmla="*/ 65087 h 2488535"/>
                <a:gd name="connsiteX12-25" fmla="*/ 38 w 624974"/>
                <a:gd name="connsiteY12-26" fmla="*/ 74612 h 2488535"/>
                <a:gd name="connsiteX0-27" fmla="*/ 23714 w 648650"/>
                <a:gd name="connsiteY0-28" fmla="*/ 43040 h 2456963"/>
                <a:gd name="connsiteX1-29" fmla="*/ 134839 w 648650"/>
                <a:gd name="connsiteY1-30" fmla="*/ 649465 h 2456963"/>
                <a:gd name="connsiteX2-31" fmla="*/ 595214 w 648650"/>
                <a:gd name="connsiteY2-32" fmla="*/ 1113015 h 2456963"/>
                <a:gd name="connsiteX3-33" fmla="*/ 601564 w 648650"/>
                <a:gd name="connsiteY3-34" fmla="*/ 1303515 h 2456963"/>
                <a:gd name="connsiteX4-35" fmla="*/ 258664 w 648650"/>
                <a:gd name="connsiteY4-36" fmla="*/ 1605140 h 2456963"/>
                <a:gd name="connsiteX5-37" fmla="*/ 26889 w 648650"/>
                <a:gd name="connsiteY5-38" fmla="*/ 2379840 h 2456963"/>
                <a:gd name="connsiteX6-39" fmla="*/ 128489 w 648650"/>
                <a:gd name="connsiteY6-40" fmla="*/ 2370315 h 2456963"/>
                <a:gd name="connsiteX7-41" fmla="*/ 201514 w 648650"/>
                <a:gd name="connsiteY7-42" fmla="*/ 1859140 h 2456963"/>
                <a:gd name="connsiteX8-43" fmla="*/ 588864 w 648650"/>
                <a:gd name="connsiteY8-44" fmla="*/ 1367015 h 2456963"/>
                <a:gd name="connsiteX9-45" fmla="*/ 592039 w 648650"/>
                <a:gd name="connsiteY9-46" fmla="*/ 1017765 h 2456963"/>
                <a:gd name="connsiteX10-47" fmla="*/ 198339 w 648650"/>
                <a:gd name="connsiteY10-48" fmla="*/ 535165 h 2456963"/>
                <a:gd name="connsiteX11-49" fmla="*/ 128489 w 648650"/>
                <a:gd name="connsiteY11-50" fmla="*/ 33515 h 2456963"/>
                <a:gd name="connsiteX12-51" fmla="*/ 23714 w 648650"/>
                <a:gd name="connsiteY12-52" fmla="*/ 43040 h 2456963"/>
                <a:gd name="connsiteX0-53" fmla="*/ 25732 w 650668"/>
                <a:gd name="connsiteY0-54" fmla="*/ 53052 h 2466975"/>
                <a:gd name="connsiteX1-55" fmla="*/ 136857 w 650668"/>
                <a:gd name="connsiteY1-56" fmla="*/ 659477 h 2466975"/>
                <a:gd name="connsiteX2-57" fmla="*/ 597232 w 650668"/>
                <a:gd name="connsiteY2-58" fmla="*/ 1123027 h 2466975"/>
                <a:gd name="connsiteX3-59" fmla="*/ 603582 w 650668"/>
                <a:gd name="connsiteY3-60" fmla="*/ 1313527 h 2466975"/>
                <a:gd name="connsiteX4-61" fmla="*/ 260682 w 650668"/>
                <a:gd name="connsiteY4-62" fmla="*/ 1615152 h 2466975"/>
                <a:gd name="connsiteX5-63" fmla="*/ 28907 w 650668"/>
                <a:gd name="connsiteY5-64" fmla="*/ 2389852 h 2466975"/>
                <a:gd name="connsiteX6-65" fmla="*/ 130507 w 650668"/>
                <a:gd name="connsiteY6-66" fmla="*/ 2380327 h 2466975"/>
                <a:gd name="connsiteX7-67" fmla="*/ 203532 w 650668"/>
                <a:gd name="connsiteY7-68" fmla="*/ 1869152 h 2466975"/>
                <a:gd name="connsiteX8-69" fmla="*/ 590882 w 650668"/>
                <a:gd name="connsiteY8-70" fmla="*/ 1377027 h 2466975"/>
                <a:gd name="connsiteX9-71" fmla="*/ 594057 w 650668"/>
                <a:gd name="connsiteY9-72" fmla="*/ 1027777 h 2466975"/>
                <a:gd name="connsiteX10-73" fmla="*/ 200357 w 650668"/>
                <a:gd name="connsiteY10-74" fmla="*/ 545177 h 2466975"/>
                <a:gd name="connsiteX11-75" fmla="*/ 130507 w 650668"/>
                <a:gd name="connsiteY11-76" fmla="*/ 43527 h 2466975"/>
                <a:gd name="connsiteX12-77" fmla="*/ 25732 w 650668"/>
                <a:gd name="connsiteY12-78" fmla="*/ 53052 h 2466975"/>
                <a:gd name="connsiteX0-79" fmla="*/ 25732 w 650668"/>
                <a:gd name="connsiteY0-80" fmla="*/ 44171 h 2458094"/>
                <a:gd name="connsiteX1-81" fmla="*/ 136857 w 650668"/>
                <a:gd name="connsiteY1-82" fmla="*/ 650596 h 2458094"/>
                <a:gd name="connsiteX2-83" fmla="*/ 597232 w 650668"/>
                <a:gd name="connsiteY2-84" fmla="*/ 1114146 h 2458094"/>
                <a:gd name="connsiteX3-85" fmla="*/ 603582 w 650668"/>
                <a:gd name="connsiteY3-86" fmla="*/ 1304646 h 2458094"/>
                <a:gd name="connsiteX4-87" fmla="*/ 260682 w 650668"/>
                <a:gd name="connsiteY4-88" fmla="*/ 1606271 h 2458094"/>
                <a:gd name="connsiteX5-89" fmla="*/ 28907 w 650668"/>
                <a:gd name="connsiteY5-90" fmla="*/ 2380971 h 2458094"/>
                <a:gd name="connsiteX6-91" fmla="*/ 130507 w 650668"/>
                <a:gd name="connsiteY6-92" fmla="*/ 2371446 h 2458094"/>
                <a:gd name="connsiteX7-93" fmla="*/ 203532 w 650668"/>
                <a:gd name="connsiteY7-94" fmla="*/ 1860271 h 2458094"/>
                <a:gd name="connsiteX8-95" fmla="*/ 590882 w 650668"/>
                <a:gd name="connsiteY8-96" fmla="*/ 1368146 h 2458094"/>
                <a:gd name="connsiteX9-97" fmla="*/ 594057 w 650668"/>
                <a:gd name="connsiteY9-98" fmla="*/ 1018896 h 2458094"/>
                <a:gd name="connsiteX10-99" fmla="*/ 200357 w 650668"/>
                <a:gd name="connsiteY10-100" fmla="*/ 536296 h 2458094"/>
                <a:gd name="connsiteX11-101" fmla="*/ 130507 w 650668"/>
                <a:gd name="connsiteY11-102" fmla="*/ 34646 h 2458094"/>
                <a:gd name="connsiteX12-103" fmla="*/ 25732 w 650668"/>
                <a:gd name="connsiteY12-104" fmla="*/ 44171 h 2458094"/>
                <a:gd name="connsiteX0-105" fmla="*/ 25732 w 650668"/>
                <a:gd name="connsiteY0-106" fmla="*/ 36942 h 2450865"/>
                <a:gd name="connsiteX1-107" fmla="*/ 136857 w 650668"/>
                <a:gd name="connsiteY1-108" fmla="*/ 643367 h 2450865"/>
                <a:gd name="connsiteX2-109" fmla="*/ 597232 w 650668"/>
                <a:gd name="connsiteY2-110" fmla="*/ 1106917 h 2450865"/>
                <a:gd name="connsiteX3-111" fmla="*/ 603582 w 650668"/>
                <a:gd name="connsiteY3-112" fmla="*/ 1297417 h 2450865"/>
                <a:gd name="connsiteX4-113" fmla="*/ 260682 w 650668"/>
                <a:gd name="connsiteY4-114" fmla="*/ 1599042 h 2450865"/>
                <a:gd name="connsiteX5-115" fmla="*/ 28907 w 650668"/>
                <a:gd name="connsiteY5-116" fmla="*/ 2373742 h 2450865"/>
                <a:gd name="connsiteX6-117" fmla="*/ 130507 w 650668"/>
                <a:gd name="connsiteY6-118" fmla="*/ 2364217 h 2450865"/>
                <a:gd name="connsiteX7-119" fmla="*/ 203532 w 650668"/>
                <a:gd name="connsiteY7-120" fmla="*/ 1853042 h 2450865"/>
                <a:gd name="connsiteX8-121" fmla="*/ 590882 w 650668"/>
                <a:gd name="connsiteY8-122" fmla="*/ 1360917 h 2450865"/>
                <a:gd name="connsiteX9-123" fmla="*/ 594057 w 650668"/>
                <a:gd name="connsiteY9-124" fmla="*/ 1011667 h 2450865"/>
                <a:gd name="connsiteX10-125" fmla="*/ 200357 w 650668"/>
                <a:gd name="connsiteY10-126" fmla="*/ 529067 h 2450865"/>
                <a:gd name="connsiteX11-127" fmla="*/ 132888 w 650668"/>
                <a:gd name="connsiteY11-128" fmla="*/ 36942 h 2450865"/>
                <a:gd name="connsiteX12-129" fmla="*/ 25732 w 650668"/>
                <a:gd name="connsiteY12-130" fmla="*/ 36942 h 2450865"/>
                <a:gd name="connsiteX0-131" fmla="*/ 25732 w 650668"/>
                <a:gd name="connsiteY0-132" fmla="*/ 38 h 2413961"/>
                <a:gd name="connsiteX1-133" fmla="*/ 136857 w 650668"/>
                <a:gd name="connsiteY1-134" fmla="*/ 606463 h 2413961"/>
                <a:gd name="connsiteX2-135" fmla="*/ 597232 w 650668"/>
                <a:gd name="connsiteY2-136" fmla="*/ 1070013 h 2413961"/>
                <a:gd name="connsiteX3-137" fmla="*/ 603582 w 650668"/>
                <a:gd name="connsiteY3-138" fmla="*/ 1260513 h 2413961"/>
                <a:gd name="connsiteX4-139" fmla="*/ 260682 w 650668"/>
                <a:gd name="connsiteY4-140" fmla="*/ 1562138 h 2413961"/>
                <a:gd name="connsiteX5-141" fmla="*/ 28907 w 650668"/>
                <a:gd name="connsiteY5-142" fmla="*/ 2336838 h 2413961"/>
                <a:gd name="connsiteX6-143" fmla="*/ 130507 w 650668"/>
                <a:gd name="connsiteY6-144" fmla="*/ 2327313 h 2413961"/>
                <a:gd name="connsiteX7-145" fmla="*/ 203532 w 650668"/>
                <a:gd name="connsiteY7-146" fmla="*/ 1816138 h 2413961"/>
                <a:gd name="connsiteX8-147" fmla="*/ 590882 w 650668"/>
                <a:gd name="connsiteY8-148" fmla="*/ 1324013 h 2413961"/>
                <a:gd name="connsiteX9-149" fmla="*/ 594057 w 650668"/>
                <a:gd name="connsiteY9-150" fmla="*/ 974763 h 2413961"/>
                <a:gd name="connsiteX10-151" fmla="*/ 200357 w 650668"/>
                <a:gd name="connsiteY10-152" fmla="*/ 492163 h 2413961"/>
                <a:gd name="connsiteX11-153" fmla="*/ 132888 w 650668"/>
                <a:gd name="connsiteY11-154" fmla="*/ 38 h 2413961"/>
                <a:gd name="connsiteX12-155" fmla="*/ 25732 w 650668"/>
                <a:gd name="connsiteY12-156" fmla="*/ 38 h 2413961"/>
                <a:gd name="connsiteX0-157" fmla="*/ 39 w 624975"/>
                <a:gd name="connsiteY0-158" fmla="*/ 38 h 2413961"/>
                <a:gd name="connsiteX1-159" fmla="*/ 111164 w 624975"/>
                <a:gd name="connsiteY1-160" fmla="*/ 606463 h 2413961"/>
                <a:gd name="connsiteX2-161" fmla="*/ 571539 w 624975"/>
                <a:gd name="connsiteY2-162" fmla="*/ 1070013 h 2413961"/>
                <a:gd name="connsiteX3-163" fmla="*/ 577889 w 624975"/>
                <a:gd name="connsiteY3-164" fmla="*/ 1260513 h 2413961"/>
                <a:gd name="connsiteX4-165" fmla="*/ 234989 w 624975"/>
                <a:gd name="connsiteY4-166" fmla="*/ 1562138 h 2413961"/>
                <a:gd name="connsiteX5-167" fmla="*/ 3214 w 624975"/>
                <a:gd name="connsiteY5-168" fmla="*/ 2336838 h 2413961"/>
                <a:gd name="connsiteX6-169" fmla="*/ 104814 w 624975"/>
                <a:gd name="connsiteY6-170" fmla="*/ 2327313 h 2413961"/>
                <a:gd name="connsiteX7-171" fmla="*/ 177839 w 624975"/>
                <a:gd name="connsiteY7-172" fmla="*/ 1816138 h 2413961"/>
                <a:gd name="connsiteX8-173" fmla="*/ 565189 w 624975"/>
                <a:gd name="connsiteY8-174" fmla="*/ 1324013 h 2413961"/>
                <a:gd name="connsiteX9-175" fmla="*/ 568364 w 624975"/>
                <a:gd name="connsiteY9-176" fmla="*/ 974763 h 2413961"/>
                <a:gd name="connsiteX10-177" fmla="*/ 174664 w 624975"/>
                <a:gd name="connsiteY10-178" fmla="*/ 492163 h 2413961"/>
                <a:gd name="connsiteX11-179" fmla="*/ 107195 w 624975"/>
                <a:gd name="connsiteY11-180" fmla="*/ 38 h 2413961"/>
                <a:gd name="connsiteX12-181" fmla="*/ 39 w 624975"/>
                <a:gd name="connsiteY12-182" fmla="*/ 38 h 2413961"/>
                <a:gd name="connsiteX0-183" fmla="*/ 6356 w 631292"/>
                <a:gd name="connsiteY0-184" fmla="*/ 38 h 2413961"/>
                <a:gd name="connsiteX1-185" fmla="*/ 117481 w 631292"/>
                <a:gd name="connsiteY1-186" fmla="*/ 606463 h 2413961"/>
                <a:gd name="connsiteX2-187" fmla="*/ 577856 w 631292"/>
                <a:gd name="connsiteY2-188" fmla="*/ 1070013 h 2413961"/>
                <a:gd name="connsiteX3-189" fmla="*/ 584206 w 631292"/>
                <a:gd name="connsiteY3-190" fmla="*/ 1260513 h 2413961"/>
                <a:gd name="connsiteX4-191" fmla="*/ 241306 w 631292"/>
                <a:gd name="connsiteY4-192" fmla="*/ 1562138 h 2413961"/>
                <a:gd name="connsiteX5-193" fmla="*/ 9531 w 631292"/>
                <a:gd name="connsiteY5-194" fmla="*/ 2336838 h 2413961"/>
                <a:gd name="connsiteX6-195" fmla="*/ 111131 w 631292"/>
                <a:gd name="connsiteY6-196" fmla="*/ 2327313 h 2413961"/>
                <a:gd name="connsiteX7-197" fmla="*/ 184156 w 631292"/>
                <a:gd name="connsiteY7-198" fmla="*/ 1816138 h 2413961"/>
                <a:gd name="connsiteX8-199" fmla="*/ 571506 w 631292"/>
                <a:gd name="connsiteY8-200" fmla="*/ 1324013 h 2413961"/>
                <a:gd name="connsiteX9-201" fmla="*/ 574681 w 631292"/>
                <a:gd name="connsiteY9-202" fmla="*/ 974763 h 2413961"/>
                <a:gd name="connsiteX10-203" fmla="*/ 180981 w 631292"/>
                <a:gd name="connsiteY10-204" fmla="*/ 492163 h 2413961"/>
                <a:gd name="connsiteX11-205" fmla="*/ 113512 w 631292"/>
                <a:gd name="connsiteY11-206" fmla="*/ 38 h 2413961"/>
                <a:gd name="connsiteX12-207" fmla="*/ 6356 w 631292"/>
                <a:gd name="connsiteY12-208" fmla="*/ 38 h 2413961"/>
                <a:gd name="connsiteX0-209" fmla="*/ 6356 w 656707"/>
                <a:gd name="connsiteY0-210" fmla="*/ 38 h 2413961"/>
                <a:gd name="connsiteX1-211" fmla="*/ 117481 w 656707"/>
                <a:gd name="connsiteY1-212" fmla="*/ 606463 h 2413961"/>
                <a:gd name="connsiteX2-213" fmla="*/ 577856 w 656707"/>
                <a:gd name="connsiteY2-214" fmla="*/ 1070013 h 2413961"/>
                <a:gd name="connsiteX3-215" fmla="*/ 584206 w 656707"/>
                <a:gd name="connsiteY3-216" fmla="*/ 1260513 h 2413961"/>
                <a:gd name="connsiteX4-217" fmla="*/ 241306 w 656707"/>
                <a:gd name="connsiteY4-218" fmla="*/ 1562138 h 2413961"/>
                <a:gd name="connsiteX5-219" fmla="*/ 9531 w 656707"/>
                <a:gd name="connsiteY5-220" fmla="*/ 2336838 h 2413961"/>
                <a:gd name="connsiteX6-221" fmla="*/ 111131 w 656707"/>
                <a:gd name="connsiteY6-222" fmla="*/ 2327313 h 2413961"/>
                <a:gd name="connsiteX7-223" fmla="*/ 184156 w 656707"/>
                <a:gd name="connsiteY7-224" fmla="*/ 1816138 h 2413961"/>
                <a:gd name="connsiteX8-225" fmla="*/ 571506 w 656707"/>
                <a:gd name="connsiteY8-226" fmla="*/ 1324013 h 2413961"/>
                <a:gd name="connsiteX9-227" fmla="*/ 574681 w 656707"/>
                <a:gd name="connsiteY9-228" fmla="*/ 974763 h 2413961"/>
                <a:gd name="connsiteX10-229" fmla="*/ 180981 w 656707"/>
                <a:gd name="connsiteY10-230" fmla="*/ 492163 h 2413961"/>
                <a:gd name="connsiteX11-231" fmla="*/ 113512 w 656707"/>
                <a:gd name="connsiteY11-232" fmla="*/ 38 h 2413961"/>
                <a:gd name="connsiteX12-233" fmla="*/ 6356 w 656707"/>
                <a:gd name="connsiteY12-234" fmla="*/ 38 h 2413961"/>
                <a:gd name="connsiteX0-235" fmla="*/ 6356 w 621937"/>
                <a:gd name="connsiteY0-236" fmla="*/ 38 h 2413961"/>
                <a:gd name="connsiteX1-237" fmla="*/ 117481 w 621937"/>
                <a:gd name="connsiteY1-238" fmla="*/ 606463 h 2413961"/>
                <a:gd name="connsiteX2-239" fmla="*/ 577856 w 621937"/>
                <a:gd name="connsiteY2-240" fmla="*/ 1070013 h 2413961"/>
                <a:gd name="connsiteX3-241" fmla="*/ 555631 w 621937"/>
                <a:gd name="connsiteY3-242" fmla="*/ 1281944 h 2413961"/>
                <a:gd name="connsiteX4-243" fmla="*/ 241306 w 621937"/>
                <a:gd name="connsiteY4-244" fmla="*/ 1562138 h 2413961"/>
                <a:gd name="connsiteX5-245" fmla="*/ 9531 w 621937"/>
                <a:gd name="connsiteY5-246" fmla="*/ 2336838 h 2413961"/>
                <a:gd name="connsiteX6-247" fmla="*/ 111131 w 621937"/>
                <a:gd name="connsiteY6-248" fmla="*/ 2327313 h 2413961"/>
                <a:gd name="connsiteX7-249" fmla="*/ 184156 w 621937"/>
                <a:gd name="connsiteY7-250" fmla="*/ 1816138 h 2413961"/>
                <a:gd name="connsiteX8-251" fmla="*/ 571506 w 621937"/>
                <a:gd name="connsiteY8-252" fmla="*/ 1324013 h 2413961"/>
                <a:gd name="connsiteX9-253" fmla="*/ 574681 w 621937"/>
                <a:gd name="connsiteY9-254" fmla="*/ 974763 h 2413961"/>
                <a:gd name="connsiteX10-255" fmla="*/ 180981 w 621937"/>
                <a:gd name="connsiteY10-256" fmla="*/ 492163 h 2413961"/>
                <a:gd name="connsiteX11-257" fmla="*/ 113512 w 621937"/>
                <a:gd name="connsiteY11-258" fmla="*/ 38 h 2413961"/>
                <a:gd name="connsiteX12-259" fmla="*/ 6356 w 621937"/>
                <a:gd name="connsiteY12-260" fmla="*/ 38 h 2413961"/>
                <a:gd name="connsiteX0-261" fmla="*/ 6324 w 621905"/>
                <a:gd name="connsiteY0-262" fmla="*/ 38 h 2413961"/>
                <a:gd name="connsiteX1-263" fmla="*/ 117449 w 621905"/>
                <a:gd name="connsiteY1-264" fmla="*/ 606463 h 2413961"/>
                <a:gd name="connsiteX2-265" fmla="*/ 575442 w 621905"/>
                <a:gd name="connsiteY2-266" fmla="*/ 1074775 h 2413961"/>
                <a:gd name="connsiteX3-267" fmla="*/ 555599 w 621905"/>
                <a:gd name="connsiteY3-268" fmla="*/ 1281944 h 2413961"/>
                <a:gd name="connsiteX4-269" fmla="*/ 241274 w 621905"/>
                <a:gd name="connsiteY4-270" fmla="*/ 1562138 h 2413961"/>
                <a:gd name="connsiteX5-271" fmla="*/ 9499 w 621905"/>
                <a:gd name="connsiteY5-272" fmla="*/ 2336838 h 2413961"/>
                <a:gd name="connsiteX6-273" fmla="*/ 111099 w 621905"/>
                <a:gd name="connsiteY6-274" fmla="*/ 2327313 h 2413961"/>
                <a:gd name="connsiteX7-275" fmla="*/ 184124 w 621905"/>
                <a:gd name="connsiteY7-276" fmla="*/ 1816138 h 2413961"/>
                <a:gd name="connsiteX8-277" fmla="*/ 571474 w 621905"/>
                <a:gd name="connsiteY8-278" fmla="*/ 1324013 h 2413961"/>
                <a:gd name="connsiteX9-279" fmla="*/ 574649 w 621905"/>
                <a:gd name="connsiteY9-280" fmla="*/ 974763 h 2413961"/>
                <a:gd name="connsiteX10-281" fmla="*/ 180949 w 621905"/>
                <a:gd name="connsiteY10-282" fmla="*/ 492163 h 2413961"/>
                <a:gd name="connsiteX11-283" fmla="*/ 113480 w 621905"/>
                <a:gd name="connsiteY11-284" fmla="*/ 38 h 2413961"/>
                <a:gd name="connsiteX12-285" fmla="*/ 6324 w 621905"/>
                <a:gd name="connsiteY12-286" fmla="*/ 38 h 2413961"/>
                <a:gd name="connsiteX0-287" fmla="*/ 6324 w 643161"/>
                <a:gd name="connsiteY0-288" fmla="*/ 38 h 2413961"/>
                <a:gd name="connsiteX1-289" fmla="*/ 117449 w 643161"/>
                <a:gd name="connsiteY1-290" fmla="*/ 606463 h 2413961"/>
                <a:gd name="connsiteX2-291" fmla="*/ 575442 w 643161"/>
                <a:gd name="connsiteY2-292" fmla="*/ 1074775 h 2413961"/>
                <a:gd name="connsiteX3-293" fmla="*/ 555599 w 643161"/>
                <a:gd name="connsiteY3-294" fmla="*/ 1281944 h 2413961"/>
                <a:gd name="connsiteX4-295" fmla="*/ 241274 w 643161"/>
                <a:gd name="connsiteY4-296" fmla="*/ 1562138 h 2413961"/>
                <a:gd name="connsiteX5-297" fmla="*/ 9499 w 643161"/>
                <a:gd name="connsiteY5-298" fmla="*/ 2336838 h 2413961"/>
                <a:gd name="connsiteX6-299" fmla="*/ 111099 w 643161"/>
                <a:gd name="connsiteY6-300" fmla="*/ 2327313 h 2413961"/>
                <a:gd name="connsiteX7-301" fmla="*/ 184124 w 643161"/>
                <a:gd name="connsiteY7-302" fmla="*/ 1816138 h 2413961"/>
                <a:gd name="connsiteX8-303" fmla="*/ 571474 w 643161"/>
                <a:gd name="connsiteY8-304" fmla="*/ 1324013 h 2413961"/>
                <a:gd name="connsiteX9-305" fmla="*/ 574649 w 643161"/>
                <a:gd name="connsiteY9-306" fmla="*/ 974763 h 2413961"/>
                <a:gd name="connsiteX10-307" fmla="*/ 180949 w 643161"/>
                <a:gd name="connsiteY10-308" fmla="*/ 492163 h 2413961"/>
                <a:gd name="connsiteX11-309" fmla="*/ 113480 w 643161"/>
                <a:gd name="connsiteY11-310" fmla="*/ 38 h 2413961"/>
                <a:gd name="connsiteX12-311" fmla="*/ 6324 w 643161"/>
                <a:gd name="connsiteY12-312" fmla="*/ 38 h 2413961"/>
                <a:gd name="connsiteX0-313" fmla="*/ 6324 w 643161"/>
                <a:gd name="connsiteY0-314" fmla="*/ 38 h 2413961"/>
                <a:gd name="connsiteX1-315" fmla="*/ 117449 w 643161"/>
                <a:gd name="connsiteY1-316" fmla="*/ 606463 h 2413961"/>
                <a:gd name="connsiteX2-317" fmla="*/ 575442 w 643161"/>
                <a:gd name="connsiteY2-318" fmla="*/ 1074775 h 2413961"/>
                <a:gd name="connsiteX3-319" fmla="*/ 555599 w 643161"/>
                <a:gd name="connsiteY3-320" fmla="*/ 1281944 h 2413961"/>
                <a:gd name="connsiteX4-321" fmla="*/ 241274 w 643161"/>
                <a:gd name="connsiteY4-322" fmla="*/ 1562138 h 2413961"/>
                <a:gd name="connsiteX5-323" fmla="*/ 9499 w 643161"/>
                <a:gd name="connsiteY5-324" fmla="*/ 2336838 h 2413961"/>
                <a:gd name="connsiteX6-325" fmla="*/ 111099 w 643161"/>
                <a:gd name="connsiteY6-326" fmla="*/ 2327313 h 2413961"/>
                <a:gd name="connsiteX7-327" fmla="*/ 184124 w 643161"/>
                <a:gd name="connsiteY7-328" fmla="*/ 1816138 h 2413961"/>
                <a:gd name="connsiteX8-329" fmla="*/ 571474 w 643161"/>
                <a:gd name="connsiteY8-330" fmla="*/ 1324013 h 2413961"/>
                <a:gd name="connsiteX9-331" fmla="*/ 574649 w 643161"/>
                <a:gd name="connsiteY9-332" fmla="*/ 974763 h 2413961"/>
                <a:gd name="connsiteX10-333" fmla="*/ 180949 w 643161"/>
                <a:gd name="connsiteY10-334" fmla="*/ 492163 h 2413961"/>
                <a:gd name="connsiteX11-335" fmla="*/ 113480 w 643161"/>
                <a:gd name="connsiteY11-336" fmla="*/ 38 h 2413961"/>
                <a:gd name="connsiteX12-337" fmla="*/ 6324 w 643161"/>
                <a:gd name="connsiteY12-338" fmla="*/ 38 h 2413961"/>
                <a:gd name="connsiteX0-339" fmla="*/ 6324 w 773882"/>
                <a:gd name="connsiteY0-340" fmla="*/ 38 h 2413961"/>
                <a:gd name="connsiteX1-341" fmla="*/ 117449 w 773882"/>
                <a:gd name="connsiteY1-342" fmla="*/ 606463 h 2413961"/>
                <a:gd name="connsiteX2-343" fmla="*/ 575442 w 773882"/>
                <a:gd name="connsiteY2-344" fmla="*/ 1074775 h 2413961"/>
                <a:gd name="connsiteX3-345" fmla="*/ 555599 w 773882"/>
                <a:gd name="connsiteY3-346" fmla="*/ 1281944 h 2413961"/>
                <a:gd name="connsiteX4-347" fmla="*/ 241274 w 773882"/>
                <a:gd name="connsiteY4-348" fmla="*/ 1562138 h 2413961"/>
                <a:gd name="connsiteX5-349" fmla="*/ 9499 w 773882"/>
                <a:gd name="connsiteY5-350" fmla="*/ 2336838 h 2413961"/>
                <a:gd name="connsiteX6-351" fmla="*/ 111099 w 773882"/>
                <a:gd name="connsiteY6-352" fmla="*/ 2327313 h 2413961"/>
                <a:gd name="connsiteX7-353" fmla="*/ 184124 w 773882"/>
                <a:gd name="connsiteY7-354" fmla="*/ 1816138 h 2413961"/>
                <a:gd name="connsiteX8-355" fmla="*/ 571474 w 773882"/>
                <a:gd name="connsiteY8-356" fmla="*/ 1324013 h 2413961"/>
                <a:gd name="connsiteX9-357" fmla="*/ 773880 w 773882"/>
                <a:gd name="connsiteY9-358" fmla="*/ 1142243 h 2413961"/>
                <a:gd name="connsiteX10-359" fmla="*/ 574649 w 773882"/>
                <a:gd name="connsiteY10-360" fmla="*/ 974763 h 2413961"/>
                <a:gd name="connsiteX11-361" fmla="*/ 180949 w 773882"/>
                <a:gd name="connsiteY11-362" fmla="*/ 492163 h 2413961"/>
                <a:gd name="connsiteX12-363" fmla="*/ 113480 w 773882"/>
                <a:gd name="connsiteY12-364" fmla="*/ 38 h 2413961"/>
                <a:gd name="connsiteX13" fmla="*/ 6324 w 773882"/>
                <a:gd name="connsiteY13" fmla="*/ 38 h 2413961"/>
                <a:gd name="connsiteX0-365" fmla="*/ 6324 w 773882"/>
                <a:gd name="connsiteY0-366" fmla="*/ 38 h 2413961"/>
                <a:gd name="connsiteX1-367" fmla="*/ 117449 w 773882"/>
                <a:gd name="connsiteY1-368" fmla="*/ 606463 h 2413961"/>
                <a:gd name="connsiteX2-369" fmla="*/ 575442 w 773882"/>
                <a:gd name="connsiteY2-370" fmla="*/ 1074775 h 2413961"/>
                <a:gd name="connsiteX3-371" fmla="*/ 543693 w 773882"/>
                <a:gd name="connsiteY3-372" fmla="*/ 1289087 h 2413961"/>
                <a:gd name="connsiteX4-373" fmla="*/ 241274 w 773882"/>
                <a:gd name="connsiteY4-374" fmla="*/ 1562138 h 2413961"/>
                <a:gd name="connsiteX5-375" fmla="*/ 9499 w 773882"/>
                <a:gd name="connsiteY5-376" fmla="*/ 2336838 h 2413961"/>
                <a:gd name="connsiteX6-377" fmla="*/ 111099 w 773882"/>
                <a:gd name="connsiteY6-378" fmla="*/ 2327313 h 2413961"/>
                <a:gd name="connsiteX7-379" fmla="*/ 184124 w 773882"/>
                <a:gd name="connsiteY7-380" fmla="*/ 1816138 h 2413961"/>
                <a:gd name="connsiteX8-381" fmla="*/ 571474 w 773882"/>
                <a:gd name="connsiteY8-382" fmla="*/ 1324013 h 2413961"/>
                <a:gd name="connsiteX9-383" fmla="*/ 773880 w 773882"/>
                <a:gd name="connsiteY9-384" fmla="*/ 1142243 h 2413961"/>
                <a:gd name="connsiteX10-385" fmla="*/ 574649 w 773882"/>
                <a:gd name="connsiteY10-386" fmla="*/ 974763 h 2413961"/>
                <a:gd name="connsiteX11-387" fmla="*/ 180949 w 773882"/>
                <a:gd name="connsiteY11-388" fmla="*/ 492163 h 2413961"/>
                <a:gd name="connsiteX12-389" fmla="*/ 113480 w 773882"/>
                <a:gd name="connsiteY12-390" fmla="*/ 38 h 2413961"/>
                <a:gd name="connsiteX13-391" fmla="*/ 6324 w 773882"/>
                <a:gd name="connsiteY13-392" fmla="*/ 38 h 2413961"/>
                <a:gd name="connsiteX0-393" fmla="*/ 6324 w 773882"/>
                <a:gd name="connsiteY0-394" fmla="*/ 38 h 2413961"/>
                <a:gd name="connsiteX1-395" fmla="*/ 117449 w 773882"/>
                <a:gd name="connsiteY1-396" fmla="*/ 606463 h 2413961"/>
                <a:gd name="connsiteX2-397" fmla="*/ 575442 w 773882"/>
                <a:gd name="connsiteY2-398" fmla="*/ 1074775 h 2413961"/>
                <a:gd name="connsiteX3-399" fmla="*/ 543693 w 773882"/>
                <a:gd name="connsiteY3-400" fmla="*/ 1289087 h 2413961"/>
                <a:gd name="connsiteX4-401" fmla="*/ 241274 w 773882"/>
                <a:gd name="connsiteY4-402" fmla="*/ 1562138 h 2413961"/>
                <a:gd name="connsiteX5-403" fmla="*/ 9499 w 773882"/>
                <a:gd name="connsiteY5-404" fmla="*/ 2336838 h 2413961"/>
                <a:gd name="connsiteX6-405" fmla="*/ 111099 w 773882"/>
                <a:gd name="connsiteY6-406" fmla="*/ 2327313 h 2413961"/>
                <a:gd name="connsiteX7-407" fmla="*/ 184124 w 773882"/>
                <a:gd name="connsiteY7-408" fmla="*/ 1816138 h 2413961"/>
                <a:gd name="connsiteX8-409" fmla="*/ 571474 w 773882"/>
                <a:gd name="connsiteY8-410" fmla="*/ 1324013 h 2413961"/>
                <a:gd name="connsiteX9-411" fmla="*/ 773880 w 773882"/>
                <a:gd name="connsiteY9-412" fmla="*/ 1142243 h 2413961"/>
                <a:gd name="connsiteX10-413" fmla="*/ 574649 w 773882"/>
                <a:gd name="connsiteY10-414" fmla="*/ 974763 h 2413961"/>
                <a:gd name="connsiteX11-415" fmla="*/ 180949 w 773882"/>
                <a:gd name="connsiteY11-416" fmla="*/ 492163 h 2413961"/>
                <a:gd name="connsiteX12-417" fmla="*/ 113480 w 773882"/>
                <a:gd name="connsiteY12-418" fmla="*/ 38 h 2413961"/>
                <a:gd name="connsiteX13-419" fmla="*/ 6324 w 773882"/>
                <a:gd name="connsiteY13-420" fmla="*/ 38 h 2413961"/>
                <a:gd name="connsiteX0-421" fmla="*/ 6324 w 773882"/>
                <a:gd name="connsiteY0-422" fmla="*/ 38 h 2413961"/>
                <a:gd name="connsiteX1-423" fmla="*/ 117449 w 773882"/>
                <a:gd name="connsiteY1-424" fmla="*/ 606463 h 2413961"/>
                <a:gd name="connsiteX2-425" fmla="*/ 575442 w 773882"/>
                <a:gd name="connsiteY2-426" fmla="*/ 1074775 h 2413961"/>
                <a:gd name="connsiteX3-427" fmla="*/ 543693 w 773882"/>
                <a:gd name="connsiteY3-428" fmla="*/ 1289087 h 2413961"/>
                <a:gd name="connsiteX4-429" fmla="*/ 241274 w 773882"/>
                <a:gd name="connsiteY4-430" fmla="*/ 1562138 h 2413961"/>
                <a:gd name="connsiteX5-431" fmla="*/ 9499 w 773882"/>
                <a:gd name="connsiteY5-432" fmla="*/ 2336838 h 2413961"/>
                <a:gd name="connsiteX6-433" fmla="*/ 111099 w 773882"/>
                <a:gd name="connsiteY6-434" fmla="*/ 2327313 h 2413961"/>
                <a:gd name="connsiteX7-435" fmla="*/ 184124 w 773882"/>
                <a:gd name="connsiteY7-436" fmla="*/ 1816138 h 2413961"/>
                <a:gd name="connsiteX8-437" fmla="*/ 571474 w 773882"/>
                <a:gd name="connsiteY8-438" fmla="*/ 1324013 h 2413961"/>
                <a:gd name="connsiteX9-439" fmla="*/ 773880 w 773882"/>
                <a:gd name="connsiteY9-440" fmla="*/ 1142243 h 2413961"/>
                <a:gd name="connsiteX10-441" fmla="*/ 574649 w 773882"/>
                <a:gd name="connsiteY10-442" fmla="*/ 974763 h 2413961"/>
                <a:gd name="connsiteX11-443" fmla="*/ 180949 w 773882"/>
                <a:gd name="connsiteY11-444" fmla="*/ 492163 h 2413961"/>
                <a:gd name="connsiteX12-445" fmla="*/ 113480 w 773882"/>
                <a:gd name="connsiteY12-446" fmla="*/ 38 h 2413961"/>
                <a:gd name="connsiteX13-447" fmla="*/ 6324 w 773882"/>
                <a:gd name="connsiteY13-448" fmla="*/ 38 h 2413961"/>
                <a:gd name="connsiteX0-449" fmla="*/ 6324 w 773882"/>
                <a:gd name="connsiteY0-450" fmla="*/ 38 h 2413961"/>
                <a:gd name="connsiteX1-451" fmla="*/ 117449 w 773882"/>
                <a:gd name="connsiteY1-452" fmla="*/ 606463 h 2413961"/>
                <a:gd name="connsiteX2-453" fmla="*/ 575442 w 773882"/>
                <a:gd name="connsiteY2-454" fmla="*/ 1074775 h 2413961"/>
                <a:gd name="connsiteX3-455" fmla="*/ 624655 w 773882"/>
                <a:gd name="connsiteY3-456" fmla="*/ 1246224 h 2413961"/>
                <a:gd name="connsiteX4-457" fmla="*/ 241274 w 773882"/>
                <a:gd name="connsiteY4-458" fmla="*/ 1562138 h 2413961"/>
                <a:gd name="connsiteX5-459" fmla="*/ 9499 w 773882"/>
                <a:gd name="connsiteY5-460" fmla="*/ 2336838 h 2413961"/>
                <a:gd name="connsiteX6-461" fmla="*/ 111099 w 773882"/>
                <a:gd name="connsiteY6-462" fmla="*/ 2327313 h 2413961"/>
                <a:gd name="connsiteX7-463" fmla="*/ 184124 w 773882"/>
                <a:gd name="connsiteY7-464" fmla="*/ 1816138 h 2413961"/>
                <a:gd name="connsiteX8-465" fmla="*/ 571474 w 773882"/>
                <a:gd name="connsiteY8-466" fmla="*/ 1324013 h 2413961"/>
                <a:gd name="connsiteX9-467" fmla="*/ 773880 w 773882"/>
                <a:gd name="connsiteY9-468" fmla="*/ 1142243 h 2413961"/>
                <a:gd name="connsiteX10-469" fmla="*/ 574649 w 773882"/>
                <a:gd name="connsiteY10-470" fmla="*/ 974763 h 2413961"/>
                <a:gd name="connsiteX11-471" fmla="*/ 180949 w 773882"/>
                <a:gd name="connsiteY11-472" fmla="*/ 492163 h 2413961"/>
                <a:gd name="connsiteX12-473" fmla="*/ 113480 w 773882"/>
                <a:gd name="connsiteY12-474" fmla="*/ 38 h 2413961"/>
                <a:gd name="connsiteX13-475" fmla="*/ 6324 w 773882"/>
                <a:gd name="connsiteY13-476" fmla="*/ 38 h 2413961"/>
                <a:gd name="connsiteX0-477" fmla="*/ 6324 w 773882"/>
                <a:gd name="connsiteY0-478" fmla="*/ 38 h 2413961"/>
                <a:gd name="connsiteX1-479" fmla="*/ 117449 w 773882"/>
                <a:gd name="connsiteY1-480" fmla="*/ 606463 h 2413961"/>
                <a:gd name="connsiteX2-481" fmla="*/ 575442 w 773882"/>
                <a:gd name="connsiteY2-482" fmla="*/ 1074775 h 2413961"/>
                <a:gd name="connsiteX3-483" fmla="*/ 579411 w 773882"/>
                <a:gd name="connsiteY3-484" fmla="*/ 1260512 h 2413961"/>
                <a:gd name="connsiteX4-485" fmla="*/ 241274 w 773882"/>
                <a:gd name="connsiteY4-486" fmla="*/ 1562138 h 2413961"/>
                <a:gd name="connsiteX5-487" fmla="*/ 9499 w 773882"/>
                <a:gd name="connsiteY5-488" fmla="*/ 2336838 h 2413961"/>
                <a:gd name="connsiteX6-489" fmla="*/ 111099 w 773882"/>
                <a:gd name="connsiteY6-490" fmla="*/ 2327313 h 2413961"/>
                <a:gd name="connsiteX7-491" fmla="*/ 184124 w 773882"/>
                <a:gd name="connsiteY7-492" fmla="*/ 1816138 h 2413961"/>
                <a:gd name="connsiteX8-493" fmla="*/ 571474 w 773882"/>
                <a:gd name="connsiteY8-494" fmla="*/ 1324013 h 2413961"/>
                <a:gd name="connsiteX9-495" fmla="*/ 773880 w 773882"/>
                <a:gd name="connsiteY9-496" fmla="*/ 1142243 h 2413961"/>
                <a:gd name="connsiteX10-497" fmla="*/ 574649 w 773882"/>
                <a:gd name="connsiteY10-498" fmla="*/ 974763 h 2413961"/>
                <a:gd name="connsiteX11-499" fmla="*/ 180949 w 773882"/>
                <a:gd name="connsiteY11-500" fmla="*/ 492163 h 2413961"/>
                <a:gd name="connsiteX12-501" fmla="*/ 113480 w 773882"/>
                <a:gd name="connsiteY12-502" fmla="*/ 38 h 2413961"/>
                <a:gd name="connsiteX13-503" fmla="*/ 6324 w 773882"/>
                <a:gd name="connsiteY13-504" fmla="*/ 38 h 2413961"/>
                <a:gd name="connsiteX0-505" fmla="*/ 6324 w 773882"/>
                <a:gd name="connsiteY0-506" fmla="*/ 38 h 2413961"/>
                <a:gd name="connsiteX1-507" fmla="*/ 117449 w 773882"/>
                <a:gd name="connsiteY1-508" fmla="*/ 606463 h 2413961"/>
                <a:gd name="connsiteX2-509" fmla="*/ 575442 w 773882"/>
                <a:gd name="connsiteY2-510" fmla="*/ 1074775 h 2413961"/>
                <a:gd name="connsiteX3-511" fmla="*/ 579411 w 773882"/>
                <a:gd name="connsiteY3-512" fmla="*/ 1260512 h 2413961"/>
                <a:gd name="connsiteX4-513" fmla="*/ 241274 w 773882"/>
                <a:gd name="connsiteY4-514" fmla="*/ 1562138 h 2413961"/>
                <a:gd name="connsiteX5-515" fmla="*/ 9499 w 773882"/>
                <a:gd name="connsiteY5-516" fmla="*/ 2336838 h 2413961"/>
                <a:gd name="connsiteX6-517" fmla="*/ 111099 w 773882"/>
                <a:gd name="connsiteY6-518" fmla="*/ 2327313 h 2413961"/>
                <a:gd name="connsiteX7-519" fmla="*/ 184124 w 773882"/>
                <a:gd name="connsiteY7-520" fmla="*/ 1816138 h 2413961"/>
                <a:gd name="connsiteX8-521" fmla="*/ 571474 w 773882"/>
                <a:gd name="connsiteY8-522" fmla="*/ 1324013 h 2413961"/>
                <a:gd name="connsiteX9-523" fmla="*/ 773880 w 773882"/>
                <a:gd name="connsiteY9-524" fmla="*/ 1142243 h 2413961"/>
                <a:gd name="connsiteX10-525" fmla="*/ 574649 w 773882"/>
                <a:gd name="connsiteY10-526" fmla="*/ 974763 h 2413961"/>
                <a:gd name="connsiteX11-527" fmla="*/ 180949 w 773882"/>
                <a:gd name="connsiteY11-528" fmla="*/ 492163 h 2413961"/>
                <a:gd name="connsiteX12-529" fmla="*/ 113480 w 773882"/>
                <a:gd name="connsiteY12-530" fmla="*/ 38 h 2413961"/>
                <a:gd name="connsiteX13-531" fmla="*/ 6324 w 773882"/>
                <a:gd name="connsiteY13-532" fmla="*/ 38 h 2413961"/>
                <a:gd name="connsiteX0-533" fmla="*/ 6324 w 773882"/>
                <a:gd name="connsiteY0-534" fmla="*/ 38 h 2561614"/>
                <a:gd name="connsiteX1-535" fmla="*/ 117449 w 773882"/>
                <a:gd name="connsiteY1-536" fmla="*/ 606463 h 2561614"/>
                <a:gd name="connsiteX2-537" fmla="*/ 575442 w 773882"/>
                <a:gd name="connsiteY2-538" fmla="*/ 1074775 h 2561614"/>
                <a:gd name="connsiteX3-539" fmla="*/ 579411 w 773882"/>
                <a:gd name="connsiteY3-540" fmla="*/ 1260512 h 2561614"/>
                <a:gd name="connsiteX4-541" fmla="*/ 241274 w 773882"/>
                <a:gd name="connsiteY4-542" fmla="*/ 1562138 h 2561614"/>
                <a:gd name="connsiteX5-543" fmla="*/ 9499 w 773882"/>
                <a:gd name="connsiteY5-544" fmla="*/ 2336838 h 2561614"/>
                <a:gd name="connsiteX6-545" fmla="*/ 111099 w 773882"/>
                <a:gd name="connsiteY6-546" fmla="*/ 2327313 h 2561614"/>
                <a:gd name="connsiteX7-547" fmla="*/ 184124 w 773882"/>
                <a:gd name="connsiteY7-548" fmla="*/ 1816138 h 2561614"/>
                <a:gd name="connsiteX8-549" fmla="*/ 571474 w 773882"/>
                <a:gd name="connsiteY8-550" fmla="*/ 1324013 h 2561614"/>
                <a:gd name="connsiteX9-551" fmla="*/ 773880 w 773882"/>
                <a:gd name="connsiteY9-552" fmla="*/ 1142243 h 2561614"/>
                <a:gd name="connsiteX10-553" fmla="*/ 574649 w 773882"/>
                <a:gd name="connsiteY10-554" fmla="*/ 974763 h 2561614"/>
                <a:gd name="connsiteX11-555" fmla="*/ 180949 w 773882"/>
                <a:gd name="connsiteY11-556" fmla="*/ 492163 h 2561614"/>
                <a:gd name="connsiteX12-557" fmla="*/ 113480 w 773882"/>
                <a:gd name="connsiteY12-558" fmla="*/ 38 h 2561614"/>
                <a:gd name="connsiteX13-559" fmla="*/ 6324 w 773882"/>
                <a:gd name="connsiteY13-560" fmla="*/ 38 h 2561614"/>
                <a:gd name="connsiteX0-561" fmla="*/ 6324 w 773882"/>
                <a:gd name="connsiteY0-562" fmla="*/ 38 h 2409510"/>
                <a:gd name="connsiteX1-563" fmla="*/ 117449 w 773882"/>
                <a:gd name="connsiteY1-564" fmla="*/ 606463 h 2409510"/>
                <a:gd name="connsiteX2-565" fmla="*/ 575442 w 773882"/>
                <a:gd name="connsiteY2-566" fmla="*/ 1074775 h 2409510"/>
                <a:gd name="connsiteX3-567" fmla="*/ 579411 w 773882"/>
                <a:gd name="connsiteY3-568" fmla="*/ 1260512 h 2409510"/>
                <a:gd name="connsiteX4-569" fmla="*/ 184124 w 773882"/>
                <a:gd name="connsiteY4-570" fmla="*/ 1626432 h 2409510"/>
                <a:gd name="connsiteX5-571" fmla="*/ 9499 w 773882"/>
                <a:gd name="connsiteY5-572" fmla="*/ 2336838 h 2409510"/>
                <a:gd name="connsiteX6-573" fmla="*/ 111099 w 773882"/>
                <a:gd name="connsiteY6-574" fmla="*/ 2327313 h 2409510"/>
                <a:gd name="connsiteX7-575" fmla="*/ 184124 w 773882"/>
                <a:gd name="connsiteY7-576" fmla="*/ 1816138 h 2409510"/>
                <a:gd name="connsiteX8-577" fmla="*/ 571474 w 773882"/>
                <a:gd name="connsiteY8-578" fmla="*/ 1324013 h 2409510"/>
                <a:gd name="connsiteX9-579" fmla="*/ 773880 w 773882"/>
                <a:gd name="connsiteY9-580" fmla="*/ 1142243 h 2409510"/>
                <a:gd name="connsiteX10-581" fmla="*/ 574649 w 773882"/>
                <a:gd name="connsiteY10-582" fmla="*/ 974763 h 2409510"/>
                <a:gd name="connsiteX11-583" fmla="*/ 180949 w 773882"/>
                <a:gd name="connsiteY11-584" fmla="*/ 492163 h 2409510"/>
                <a:gd name="connsiteX12-585" fmla="*/ 113480 w 773882"/>
                <a:gd name="connsiteY12-586" fmla="*/ 38 h 2409510"/>
                <a:gd name="connsiteX13-587" fmla="*/ 6324 w 773882"/>
                <a:gd name="connsiteY13-588" fmla="*/ 38 h 2409510"/>
                <a:gd name="connsiteX0-589" fmla="*/ 6324 w 773882"/>
                <a:gd name="connsiteY0-590" fmla="*/ 38 h 2409510"/>
                <a:gd name="connsiteX1-591" fmla="*/ 117449 w 773882"/>
                <a:gd name="connsiteY1-592" fmla="*/ 606463 h 2409510"/>
                <a:gd name="connsiteX2-593" fmla="*/ 575442 w 773882"/>
                <a:gd name="connsiteY2-594" fmla="*/ 1074775 h 2409510"/>
                <a:gd name="connsiteX3-595" fmla="*/ 579411 w 773882"/>
                <a:gd name="connsiteY3-596" fmla="*/ 1260512 h 2409510"/>
                <a:gd name="connsiteX4-597" fmla="*/ 184124 w 773882"/>
                <a:gd name="connsiteY4-598" fmla="*/ 1626432 h 2409510"/>
                <a:gd name="connsiteX5-599" fmla="*/ 9499 w 773882"/>
                <a:gd name="connsiteY5-600" fmla="*/ 2336838 h 2409510"/>
                <a:gd name="connsiteX6-601" fmla="*/ 111099 w 773882"/>
                <a:gd name="connsiteY6-602" fmla="*/ 2327313 h 2409510"/>
                <a:gd name="connsiteX7-603" fmla="*/ 184124 w 773882"/>
                <a:gd name="connsiteY7-604" fmla="*/ 1816138 h 2409510"/>
                <a:gd name="connsiteX8-605" fmla="*/ 571474 w 773882"/>
                <a:gd name="connsiteY8-606" fmla="*/ 1324013 h 2409510"/>
                <a:gd name="connsiteX9-607" fmla="*/ 773880 w 773882"/>
                <a:gd name="connsiteY9-608" fmla="*/ 1142243 h 2409510"/>
                <a:gd name="connsiteX10-609" fmla="*/ 574649 w 773882"/>
                <a:gd name="connsiteY10-610" fmla="*/ 974763 h 2409510"/>
                <a:gd name="connsiteX11-611" fmla="*/ 180949 w 773882"/>
                <a:gd name="connsiteY11-612" fmla="*/ 492163 h 2409510"/>
                <a:gd name="connsiteX12-613" fmla="*/ 113480 w 773882"/>
                <a:gd name="connsiteY12-614" fmla="*/ 38 h 2409510"/>
                <a:gd name="connsiteX13-615" fmla="*/ 6324 w 773882"/>
                <a:gd name="connsiteY13-616" fmla="*/ 38 h 2409510"/>
                <a:gd name="connsiteX0-617" fmla="*/ 6324 w 773882"/>
                <a:gd name="connsiteY0-618" fmla="*/ 38 h 2407548"/>
                <a:gd name="connsiteX1-619" fmla="*/ 117449 w 773882"/>
                <a:gd name="connsiteY1-620" fmla="*/ 606463 h 2407548"/>
                <a:gd name="connsiteX2-621" fmla="*/ 575442 w 773882"/>
                <a:gd name="connsiteY2-622" fmla="*/ 1074775 h 2407548"/>
                <a:gd name="connsiteX3-623" fmla="*/ 579411 w 773882"/>
                <a:gd name="connsiteY3-624" fmla="*/ 1260512 h 2407548"/>
                <a:gd name="connsiteX4-625" fmla="*/ 184124 w 773882"/>
                <a:gd name="connsiteY4-626" fmla="*/ 1626432 h 2407548"/>
                <a:gd name="connsiteX5-627" fmla="*/ 9499 w 773882"/>
                <a:gd name="connsiteY5-628" fmla="*/ 2336838 h 2407548"/>
                <a:gd name="connsiteX6-629" fmla="*/ 111099 w 773882"/>
                <a:gd name="connsiteY6-630" fmla="*/ 2327313 h 2407548"/>
                <a:gd name="connsiteX7-631" fmla="*/ 184124 w 773882"/>
                <a:gd name="connsiteY7-632" fmla="*/ 1816138 h 2407548"/>
                <a:gd name="connsiteX8-633" fmla="*/ 571474 w 773882"/>
                <a:gd name="connsiteY8-634" fmla="*/ 1324013 h 2407548"/>
                <a:gd name="connsiteX9-635" fmla="*/ 773880 w 773882"/>
                <a:gd name="connsiteY9-636" fmla="*/ 1142243 h 2407548"/>
                <a:gd name="connsiteX10-637" fmla="*/ 574649 w 773882"/>
                <a:gd name="connsiteY10-638" fmla="*/ 974763 h 2407548"/>
                <a:gd name="connsiteX11-639" fmla="*/ 180949 w 773882"/>
                <a:gd name="connsiteY11-640" fmla="*/ 492163 h 2407548"/>
                <a:gd name="connsiteX12-641" fmla="*/ 113480 w 773882"/>
                <a:gd name="connsiteY12-642" fmla="*/ 38 h 2407548"/>
                <a:gd name="connsiteX13-643" fmla="*/ 6324 w 773882"/>
                <a:gd name="connsiteY13-644" fmla="*/ 38 h 2407548"/>
                <a:gd name="connsiteX0-645" fmla="*/ 6324 w 773882"/>
                <a:gd name="connsiteY0-646" fmla="*/ 38 h 2367963"/>
                <a:gd name="connsiteX1-647" fmla="*/ 117449 w 773882"/>
                <a:gd name="connsiteY1-648" fmla="*/ 606463 h 2367963"/>
                <a:gd name="connsiteX2-649" fmla="*/ 575442 w 773882"/>
                <a:gd name="connsiteY2-650" fmla="*/ 1074775 h 2367963"/>
                <a:gd name="connsiteX3-651" fmla="*/ 579411 w 773882"/>
                <a:gd name="connsiteY3-652" fmla="*/ 1260512 h 2367963"/>
                <a:gd name="connsiteX4-653" fmla="*/ 184124 w 773882"/>
                <a:gd name="connsiteY4-654" fmla="*/ 1626432 h 2367963"/>
                <a:gd name="connsiteX5-655" fmla="*/ 9499 w 773882"/>
                <a:gd name="connsiteY5-656" fmla="*/ 2336838 h 2367963"/>
                <a:gd name="connsiteX6-657" fmla="*/ 111099 w 773882"/>
                <a:gd name="connsiteY6-658" fmla="*/ 2327313 h 2367963"/>
                <a:gd name="connsiteX7-659" fmla="*/ 184124 w 773882"/>
                <a:gd name="connsiteY7-660" fmla="*/ 1816138 h 2367963"/>
                <a:gd name="connsiteX8-661" fmla="*/ 571474 w 773882"/>
                <a:gd name="connsiteY8-662" fmla="*/ 1324013 h 2367963"/>
                <a:gd name="connsiteX9-663" fmla="*/ 773880 w 773882"/>
                <a:gd name="connsiteY9-664" fmla="*/ 1142243 h 2367963"/>
                <a:gd name="connsiteX10-665" fmla="*/ 574649 w 773882"/>
                <a:gd name="connsiteY10-666" fmla="*/ 974763 h 2367963"/>
                <a:gd name="connsiteX11-667" fmla="*/ 180949 w 773882"/>
                <a:gd name="connsiteY11-668" fmla="*/ 492163 h 2367963"/>
                <a:gd name="connsiteX12-669" fmla="*/ 113480 w 773882"/>
                <a:gd name="connsiteY12-670" fmla="*/ 38 h 2367963"/>
                <a:gd name="connsiteX13-671" fmla="*/ 6324 w 773882"/>
                <a:gd name="connsiteY13-672" fmla="*/ 38 h 2367963"/>
                <a:gd name="connsiteX0-673" fmla="*/ 6324 w 773882"/>
                <a:gd name="connsiteY0-674" fmla="*/ 38 h 2336838"/>
                <a:gd name="connsiteX1-675" fmla="*/ 117449 w 773882"/>
                <a:gd name="connsiteY1-676" fmla="*/ 606463 h 2336838"/>
                <a:gd name="connsiteX2-677" fmla="*/ 575442 w 773882"/>
                <a:gd name="connsiteY2-678" fmla="*/ 1074775 h 2336838"/>
                <a:gd name="connsiteX3-679" fmla="*/ 579411 w 773882"/>
                <a:gd name="connsiteY3-680" fmla="*/ 1260512 h 2336838"/>
                <a:gd name="connsiteX4-681" fmla="*/ 184124 w 773882"/>
                <a:gd name="connsiteY4-682" fmla="*/ 1626432 h 2336838"/>
                <a:gd name="connsiteX5-683" fmla="*/ 9499 w 773882"/>
                <a:gd name="connsiteY5-684" fmla="*/ 2336838 h 2336838"/>
                <a:gd name="connsiteX6-685" fmla="*/ 111099 w 773882"/>
                <a:gd name="connsiteY6-686" fmla="*/ 2327313 h 2336838"/>
                <a:gd name="connsiteX7-687" fmla="*/ 184124 w 773882"/>
                <a:gd name="connsiteY7-688" fmla="*/ 1816138 h 2336838"/>
                <a:gd name="connsiteX8-689" fmla="*/ 571474 w 773882"/>
                <a:gd name="connsiteY8-690" fmla="*/ 1324013 h 2336838"/>
                <a:gd name="connsiteX9-691" fmla="*/ 773880 w 773882"/>
                <a:gd name="connsiteY9-692" fmla="*/ 1142243 h 2336838"/>
                <a:gd name="connsiteX10-693" fmla="*/ 574649 w 773882"/>
                <a:gd name="connsiteY10-694" fmla="*/ 974763 h 2336838"/>
                <a:gd name="connsiteX11-695" fmla="*/ 180949 w 773882"/>
                <a:gd name="connsiteY11-696" fmla="*/ 492163 h 2336838"/>
                <a:gd name="connsiteX12-697" fmla="*/ 113480 w 773882"/>
                <a:gd name="connsiteY12-698" fmla="*/ 38 h 2336838"/>
                <a:gd name="connsiteX13-699" fmla="*/ 6324 w 773882"/>
                <a:gd name="connsiteY13-700" fmla="*/ 38 h 2336838"/>
                <a:gd name="connsiteX0-701" fmla="*/ 6324 w 773882"/>
                <a:gd name="connsiteY0-702" fmla="*/ 38 h 2343129"/>
                <a:gd name="connsiteX1-703" fmla="*/ 117449 w 773882"/>
                <a:gd name="connsiteY1-704" fmla="*/ 606463 h 2343129"/>
                <a:gd name="connsiteX2-705" fmla="*/ 575442 w 773882"/>
                <a:gd name="connsiteY2-706" fmla="*/ 1074775 h 2343129"/>
                <a:gd name="connsiteX3-707" fmla="*/ 579411 w 773882"/>
                <a:gd name="connsiteY3-708" fmla="*/ 1260512 h 2343129"/>
                <a:gd name="connsiteX4-709" fmla="*/ 184124 w 773882"/>
                <a:gd name="connsiteY4-710" fmla="*/ 1626432 h 2343129"/>
                <a:gd name="connsiteX5-711" fmla="*/ 9499 w 773882"/>
                <a:gd name="connsiteY5-712" fmla="*/ 2336838 h 2343129"/>
                <a:gd name="connsiteX6-713" fmla="*/ 113480 w 773882"/>
                <a:gd name="connsiteY6-714" fmla="*/ 2341600 h 2343129"/>
                <a:gd name="connsiteX7-715" fmla="*/ 184124 w 773882"/>
                <a:gd name="connsiteY7-716" fmla="*/ 1816138 h 2343129"/>
                <a:gd name="connsiteX8-717" fmla="*/ 571474 w 773882"/>
                <a:gd name="connsiteY8-718" fmla="*/ 1324013 h 2343129"/>
                <a:gd name="connsiteX9-719" fmla="*/ 773880 w 773882"/>
                <a:gd name="connsiteY9-720" fmla="*/ 1142243 h 2343129"/>
                <a:gd name="connsiteX10-721" fmla="*/ 574649 w 773882"/>
                <a:gd name="connsiteY10-722" fmla="*/ 974763 h 2343129"/>
                <a:gd name="connsiteX11-723" fmla="*/ 180949 w 773882"/>
                <a:gd name="connsiteY11-724" fmla="*/ 492163 h 2343129"/>
                <a:gd name="connsiteX12-725" fmla="*/ 113480 w 773882"/>
                <a:gd name="connsiteY12-726" fmla="*/ 38 h 2343129"/>
                <a:gd name="connsiteX13-727" fmla="*/ 6324 w 773882"/>
                <a:gd name="connsiteY13-728" fmla="*/ 38 h 2343129"/>
                <a:gd name="connsiteX0-729" fmla="*/ 6324 w 773882"/>
                <a:gd name="connsiteY0-730" fmla="*/ 38 h 2343129"/>
                <a:gd name="connsiteX1-731" fmla="*/ 117449 w 773882"/>
                <a:gd name="connsiteY1-732" fmla="*/ 606463 h 2343129"/>
                <a:gd name="connsiteX2-733" fmla="*/ 575442 w 773882"/>
                <a:gd name="connsiteY2-734" fmla="*/ 1074775 h 2343129"/>
                <a:gd name="connsiteX3-735" fmla="*/ 579411 w 773882"/>
                <a:gd name="connsiteY3-736" fmla="*/ 1260512 h 2343129"/>
                <a:gd name="connsiteX4-737" fmla="*/ 184124 w 773882"/>
                <a:gd name="connsiteY4-738" fmla="*/ 1626432 h 2343129"/>
                <a:gd name="connsiteX5-739" fmla="*/ 9499 w 773882"/>
                <a:gd name="connsiteY5-740" fmla="*/ 2336838 h 2343129"/>
                <a:gd name="connsiteX6-741" fmla="*/ 113480 w 773882"/>
                <a:gd name="connsiteY6-742" fmla="*/ 2341600 h 2343129"/>
                <a:gd name="connsiteX7-743" fmla="*/ 184124 w 773882"/>
                <a:gd name="connsiteY7-744" fmla="*/ 1816138 h 2343129"/>
                <a:gd name="connsiteX8-745" fmla="*/ 571474 w 773882"/>
                <a:gd name="connsiteY8-746" fmla="*/ 1324013 h 2343129"/>
                <a:gd name="connsiteX9-747" fmla="*/ 773880 w 773882"/>
                <a:gd name="connsiteY9-748" fmla="*/ 1142243 h 2343129"/>
                <a:gd name="connsiteX10-749" fmla="*/ 574649 w 773882"/>
                <a:gd name="connsiteY10-750" fmla="*/ 974763 h 2343129"/>
                <a:gd name="connsiteX11-751" fmla="*/ 180949 w 773882"/>
                <a:gd name="connsiteY11-752" fmla="*/ 492163 h 2343129"/>
                <a:gd name="connsiteX12-753" fmla="*/ 113480 w 773882"/>
                <a:gd name="connsiteY12-754" fmla="*/ 38 h 2343129"/>
                <a:gd name="connsiteX13-755" fmla="*/ 6324 w 773882"/>
                <a:gd name="connsiteY13-756" fmla="*/ 38 h 2343129"/>
                <a:gd name="connsiteX0-757" fmla="*/ 6324 w 773882"/>
                <a:gd name="connsiteY0-758" fmla="*/ 38 h 2343129"/>
                <a:gd name="connsiteX1-759" fmla="*/ 117449 w 773882"/>
                <a:gd name="connsiteY1-760" fmla="*/ 606463 h 2343129"/>
                <a:gd name="connsiteX2-761" fmla="*/ 575442 w 773882"/>
                <a:gd name="connsiteY2-762" fmla="*/ 1074775 h 2343129"/>
                <a:gd name="connsiteX3-763" fmla="*/ 579411 w 773882"/>
                <a:gd name="connsiteY3-764" fmla="*/ 1260512 h 2343129"/>
                <a:gd name="connsiteX4-765" fmla="*/ 184124 w 773882"/>
                <a:gd name="connsiteY4-766" fmla="*/ 1626432 h 2343129"/>
                <a:gd name="connsiteX5-767" fmla="*/ 9499 w 773882"/>
                <a:gd name="connsiteY5-768" fmla="*/ 2336838 h 2343129"/>
                <a:gd name="connsiteX6-769" fmla="*/ 113480 w 773882"/>
                <a:gd name="connsiteY6-770" fmla="*/ 2341600 h 2343129"/>
                <a:gd name="connsiteX7-771" fmla="*/ 184124 w 773882"/>
                <a:gd name="connsiteY7-772" fmla="*/ 1816138 h 2343129"/>
                <a:gd name="connsiteX8-773" fmla="*/ 571474 w 773882"/>
                <a:gd name="connsiteY8-774" fmla="*/ 1324013 h 2343129"/>
                <a:gd name="connsiteX9-775" fmla="*/ 773880 w 773882"/>
                <a:gd name="connsiteY9-776" fmla="*/ 1142243 h 2343129"/>
                <a:gd name="connsiteX10-777" fmla="*/ 574649 w 773882"/>
                <a:gd name="connsiteY10-778" fmla="*/ 974763 h 2343129"/>
                <a:gd name="connsiteX11-779" fmla="*/ 180949 w 773882"/>
                <a:gd name="connsiteY11-780" fmla="*/ 492163 h 2343129"/>
                <a:gd name="connsiteX12-781" fmla="*/ 113480 w 773882"/>
                <a:gd name="connsiteY12-782" fmla="*/ 38 h 2343129"/>
                <a:gd name="connsiteX13-783" fmla="*/ 6324 w 773882"/>
                <a:gd name="connsiteY13-784" fmla="*/ 38 h 2343129"/>
                <a:gd name="connsiteX0-785" fmla="*/ 6324 w 773882"/>
                <a:gd name="connsiteY0-786" fmla="*/ 38 h 2343129"/>
                <a:gd name="connsiteX1-787" fmla="*/ 117449 w 773882"/>
                <a:gd name="connsiteY1-788" fmla="*/ 606463 h 2343129"/>
                <a:gd name="connsiteX2-789" fmla="*/ 575442 w 773882"/>
                <a:gd name="connsiteY2-790" fmla="*/ 1074775 h 2343129"/>
                <a:gd name="connsiteX3-791" fmla="*/ 579411 w 773882"/>
                <a:gd name="connsiteY3-792" fmla="*/ 1260512 h 2343129"/>
                <a:gd name="connsiteX4-793" fmla="*/ 184124 w 773882"/>
                <a:gd name="connsiteY4-794" fmla="*/ 1626432 h 2343129"/>
                <a:gd name="connsiteX5-795" fmla="*/ 9499 w 773882"/>
                <a:gd name="connsiteY5-796" fmla="*/ 2336838 h 2343129"/>
                <a:gd name="connsiteX6-797" fmla="*/ 113480 w 773882"/>
                <a:gd name="connsiteY6-798" fmla="*/ 2341600 h 2343129"/>
                <a:gd name="connsiteX7-799" fmla="*/ 184124 w 773882"/>
                <a:gd name="connsiteY7-800" fmla="*/ 1816138 h 2343129"/>
                <a:gd name="connsiteX8-801" fmla="*/ 571474 w 773882"/>
                <a:gd name="connsiteY8-802" fmla="*/ 1324013 h 2343129"/>
                <a:gd name="connsiteX9-803" fmla="*/ 773880 w 773882"/>
                <a:gd name="connsiteY9-804" fmla="*/ 1142243 h 2343129"/>
                <a:gd name="connsiteX10-805" fmla="*/ 574649 w 773882"/>
                <a:gd name="connsiteY10-806" fmla="*/ 974763 h 2343129"/>
                <a:gd name="connsiteX11-807" fmla="*/ 180949 w 773882"/>
                <a:gd name="connsiteY11-808" fmla="*/ 492163 h 2343129"/>
                <a:gd name="connsiteX12-809" fmla="*/ 113480 w 773882"/>
                <a:gd name="connsiteY12-810" fmla="*/ 38 h 2343129"/>
                <a:gd name="connsiteX13-811" fmla="*/ 6324 w 773882"/>
                <a:gd name="connsiteY13-812" fmla="*/ 38 h 2343129"/>
                <a:gd name="connsiteX0-813" fmla="*/ 6324 w 773882"/>
                <a:gd name="connsiteY0-814" fmla="*/ 38 h 2343129"/>
                <a:gd name="connsiteX1-815" fmla="*/ 117449 w 773882"/>
                <a:gd name="connsiteY1-816" fmla="*/ 606463 h 2343129"/>
                <a:gd name="connsiteX2-817" fmla="*/ 575442 w 773882"/>
                <a:gd name="connsiteY2-818" fmla="*/ 1074775 h 2343129"/>
                <a:gd name="connsiteX3-819" fmla="*/ 579411 w 773882"/>
                <a:gd name="connsiteY3-820" fmla="*/ 1260512 h 2343129"/>
                <a:gd name="connsiteX4-821" fmla="*/ 184124 w 773882"/>
                <a:gd name="connsiteY4-822" fmla="*/ 1626432 h 2343129"/>
                <a:gd name="connsiteX5-823" fmla="*/ 9499 w 773882"/>
                <a:gd name="connsiteY5-824" fmla="*/ 2336838 h 2343129"/>
                <a:gd name="connsiteX6-825" fmla="*/ 113480 w 773882"/>
                <a:gd name="connsiteY6-826" fmla="*/ 2341600 h 2343129"/>
                <a:gd name="connsiteX7-827" fmla="*/ 184124 w 773882"/>
                <a:gd name="connsiteY7-828" fmla="*/ 1816138 h 2343129"/>
                <a:gd name="connsiteX8-829" fmla="*/ 571474 w 773882"/>
                <a:gd name="connsiteY8-830" fmla="*/ 1324013 h 2343129"/>
                <a:gd name="connsiteX9-831" fmla="*/ 773880 w 773882"/>
                <a:gd name="connsiteY9-832" fmla="*/ 1142243 h 2343129"/>
                <a:gd name="connsiteX10-833" fmla="*/ 574649 w 773882"/>
                <a:gd name="connsiteY10-834" fmla="*/ 974763 h 2343129"/>
                <a:gd name="connsiteX11-835" fmla="*/ 180949 w 773882"/>
                <a:gd name="connsiteY11-836" fmla="*/ 492163 h 2343129"/>
                <a:gd name="connsiteX12-837" fmla="*/ 113480 w 773882"/>
                <a:gd name="connsiteY12-838" fmla="*/ 38 h 2343129"/>
                <a:gd name="connsiteX13-839" fmla="*/ 6324 w 773882"/>
                <a:gd name="connsiteY13-840" fmla="*/ 38 h 2343129"/>
                <a:gd name="connsiteX0-841" fmla="*/ 6324 w 773882"/>
                <a:gd name="connsiteY0-842" fmla="*/ 38 h 2343129"/>
                <a:gd name="connsiteX1-843" fmla="*/ 117449 w 773882"/>
                <a:gd name="connsiteY1-844" fmla="*/ 606463 h 2343129"/>
                <a:gd name="connsiteX2-845" fmla="*/ 575442 w 773882"/>
                <a:gd name="connsiteY2-846" fmla="*/ 1074775 h 2343129"/>
                <a:gd name="connsiteX3-847" fmla="*/ 579411 w 773882"/>
                <a:gd name="connsiteY3-848" fmla="*/ 1260512 h 2343129"/>
                <a:gd name="connsiteX4-849" fmla="*/ 184124 w 773882"/>
                <a:gd name="connsiteY4-850" fmla="*/ 1626432 h 2343129"/>
                <a:gd name="connsiteX5-851" fmla="*/ 9499 w 773882"/>
                <a:gd name="connsiteY5-852" fmla="*/ 2336838 h 2343129"/>
                <a:gd name="connsiteX6-853" fmla="*/ 113480 w 773882"/>
                <a:gd name="connsiteY6-854" fmla="*/ 2341600 h 2343129"/>
                <a:gd name="connsiteX7-855" fmla="*/ 184124 w 773882"/>
                <a:gd name="connsiteY7-856" fmla="*/ 1816138 h 2343129"/>
                <a:gd name="connsiteX8-857" fmla="*/ 571474 w 773882"/>
                <a:gd name="connsiteY8-858" fmla="*/ 1324013 h 2343129"/>
                <a:gd name="connsiteX9-859" fmla="*/ 773880 w 773882"/>
                <a:gd name="connsiteY9-860" fmla="*/ 1142243 h 2343129"/>
                <a:gd name="connsiteX10-861" fmla="*/ 574649 w 773882"/>
                <a:gd name="connsiteY10-862" fmla="*/ 974763 h 2343129"/>
                <a:gd name="connsiteX11-863" fmla="*/ 180949 w 773882"/>
                <a:gd name="connsiteY11-864" fmla="*/ 492163 h 2343129"/>
                <a:gd name="connsiteX12-865" fmla="*/ 113480 w 773882"/>
                <a:gd name="connsiteY12-866" fmla="*/ 38 h 2343129"/>
                <a:gd name="connsiteX13-867" fmla="*/ 6324 w 773882"/>
                <a:gd name="connsiteY13-868" fmla="*/ 38 h 2343129"/>
                <a:gd name="connsiteX0-869" fmla="*/ 6324 w 773882"/>
                <a:gd name="connsiteY0-870" fmla="*/ 38 h 2343129"/>
                <a:gd name="connsiteX1-871" fmla="*/ 117449 w 773882"/>
                <a:gd name="connsiteY1-872" fmla="*/ 606463 h 2343129"/>
                <a:gd name="connsiteX2-873" fmla="*/ 575442 w 773882"/>
                <a:gd name="connsiteY2-874" fmla="*/ 1074775 h 2343129"/>
                <a:gd name="connsiteX3-875" fmla="*/ 579411 w 773882"/>
                <a:gd name="connsiteY3-876" fmla="*/ 1260512 h 2343129"/>
                <a:gd name="connsiteX4-877" fmla="*/ 184124 w 773882"/>
                <a:gd name="connsiteY4-878" fmla="*/ 1626432 h 2343129"/>
                <a:gd name="connsiteX5-879" fmla="*/ 9499 w 773882"/>
                <a:gd name="connsiteY5-880" fmla="*/ 2336838 h 2343129"/>
                <a:gd name="connsiteX6-881" fmla="*/ 113480 w 773882"/>
                <a:gd name="connsiteY6-882" fmla="*/ 2341600 h 2343129"/>
                <a:gd name="connsiteX7-883" fmla="*/ 184124 w 773882"/>
                <a:gd name="connsiteY7-884" fmla="*/ 1816138 h 2343129"/>
                <a:gd name="connsiteX8-885" fmla="*/ 571474 w 773882"/>
                <a:gd name="connsiteY8-886" fmla="*/ 1324013 h 2343129"/>
                <a:gd name="connsiteX9-887" fmla="*/ 773880 w 773882"/>
                <a:gd name="connsiteY9-888" fmla="*/ 1142243 h 2343129"/>
                <a:gd name="connsiteX10-889" fmla="*/ 574649 w 773882"/>
                <a:gd name="connsiteY10-890" fmla="*/ 974763 h 2343129"/>
                <a:gd name="connsiteX11-891" fmla="*/ 180949 w 773882"/>
                <a:gd name="connsiteY11-892" fmla="*/ 492163 h 2343129"/>
                <a:gd name="connsiteX12-893" fmla="*/ 113480 w 773882"/>
                <a:gd name="connsiteY12-894" fmla="*/ 38 h 2343129"/>
                <a:gd name="connsiteX13-895" fmla="*/ 6324 w 773882"/>
                <a:gd name="connsiteY13-896" fmla="*/ 38 h 2343129"/>
                <a:gd name="connsiteX0-897" fmla="*/ 6324 w 773882"/>
                <a:gd name="connsiteY0-898" fmla="*/ 38 h 2343129"/>
                <a:gd name="connsiteX1-899" fmla="*/ 117449 w 773882"/>
                <a:gd name="connsiteY1-900" fmla="*/ 606463 h 2343129"/>
                <a:gd name="connsiteX2-901" fmla="*/ 575442 w 773882"/>
                <a:gd name="connsiteY2-902" fmla="*/ 1074775 h 2343129"/>
                <a:gd name="connsiteX3-903" fmla="*/ 579411 w 773882"/>
                <a:gd name="connsiteY3-904" fmla="*/ 1260512 h 2343129"/>
                <a:gd name="connsiteX4-905" fmla="*/ 184124 w 773882"/>
                <a:gd name="connsiteY4-906" fmla="*/ 1626432 h 2343129"/>
                <a:gd name="connsiteX5-907" fmla="*/ 9499 w 773882"/>
                <a:gd name="connsiteY5-908" fmla="*/ 2336838 h 2343129"/>
                <a:gd name="connsiteX6-909" fmla="*/ 113480 w 773882"/>
                <a:gd name="connsiteY6-910" fmla="*/ 2341600 h 2343129"/>
                <a:gd name="connsiteX7-911" fmla="*/ 184124 w 773882"/>
                <a:gd name="connsiteY7-912" fmla="*/ 1816138 h 2343129"/>
                <a:gd name="connsiteX8-913" fmla="*/ 571474 w 773882"/>
                <a:gd name="connsiteY8-914" fmla="*/ 1324013 h 2343129"/>
                <a:gd name="connsiteX9-915" fmla="*/ 773880 w 773882"/>
                <a:gd name="connsiteY9-916" fmla="*/ 1142243 h 2343129"/>
                <a:gd name="connsiteX10-917" fmla="*/ 574649 w 773882"/>
                <a:gd name="connsiteY10-918" fmla="*/ 974763 h 2343129"/>
                <a:gd name="connsiteX11-919" fmla="*/ 180949 w 773882"/>
                <a:gd name="connsiteY11-920" fmla="*/ 492163 h 2343129"/>
                <a:gd name="connsiteX12-921" fmla="*/ 113480 w 773882"/>
                <a:gd name="connsiteY12-922" fmla="*/ 38 h 2343129"/>
                <a:gd name="connsiteX13-923" fmla="*/ 6324 w 773882"/>
                <a:gd name="connsiteY13-924" fmla="*/ 38 h 2343129"/>
                <a:gd name="connsiteX0-925" fmla="*/ 6324 w 773881"/>
                <a:gd name="connsiteY0-926" fmla="*/ 38 h 2343129"/>
                <a:gd name="connsiteX1-927" fmla="*/ 117449 w 773881"/>
                <a:gd name="connsiteY1-928" fmla="*/ 606463 h 2343129"/>
                <a:gd name="connsiteX2-929" fmla="*/ 575442 w 773881"/>
                <a:gd name="connsiteY2-930" fmla="*/ 1074775 h 2343129"/>
                <a:gd name="connsiteX3-931" fmla="*/ 579411 w 773881"/>
                <a:gd name="connsiteY3-932" fmla="*/ 1260512 h 2343129"/>
                <a:gd name="connsiteX4-933" fmla="*/ 184124 w 773881"/>
                <a:gd name="connsiteY4-934" fmla="*/ 1626432 h 2343129"/>
                <a:gd name="connsiteX5-935" fmla="*/ 9499 w 773881"/>
                <a:gd name="connsiteY5-936" fmla="*/ 2336838 h 2343129"/>
                <a:gd name="connsiteX6-937" fmla="*/ 113480 w 773881"/>
                <a:gd name="connsiteY6-938" fmla="*/ 2341600 h 2343129"/>
                <a:gd name="connsiteX7-939" fmla="*/ 184124 w 773881"/>
                <a:gd name="connsiteY7-940" fmla="*/ 1816138 h 2343129"/>
                <a:gd name="connsiteX8-941" fmla="*/ 571474 w 773881"/>
                <a:gd name="connsiteY8-942" fmla="*/ 1324013 h 2343129"/>
                <a:gd name="connsiteX9-943" fmla="*/ 773880 w 773881"/>
                <a:gd name="connsiteY9-944" fmla="*/ 1142243 h 2343129"/>
                <a:gd name="connsiteX10-945" fmla="*/ 553218 w 773881"/>
                <a:gd name="connsiteY10-946" fmla="*/ 986670 h 2343129"/>
                <a:gd name="connsiteX11-947" fmla="*/ 180949 w 773881"/>
                <a:gd name="connsiteY11-948" fmla="*/ 492163 h 2343129"/>
                <a:gd name="connsiteX12-949" fmla="*/ 113480 w 773881"/>
                <a:gd name="connsiteY12-950" fmla="*/ 38 h 2343129"/>
                <a:gd name="connsiteX13-951" fmla="*/ 6324 w 773881"/>
                <a:gd name="connsiteY13-952" fmla="*/ 38 h 2343129"/>
                <a:gd name="connsiteX0-953" fmla="*/ 6324 w 773885"/>
                <a:gd name="connsiteY0-954" fmla="*/ 38 h 2343129"/>
                <a:gd name="connsiteX1-955" fmla="*/ 117449 w 773885"/>
                <a:gd name="connsiteY1-956" fmla="*/ 606463 h 2343129"/>
                <a:gd name="connsiteX2-957" fmla="*/ 575442 w 773885"/>
                <a:gd name="connsiteY2-958" fmla="*/ 1074775 h 2343129"/>
                <a:gd name="connsiteX3-959" fmla="*/ 579411 w 773885"/>
                <a:gd name="connsiteY3-960" fmla="*/ 1260512 h 2343129"/>
                <a:gd name="connsiteX4-961" fmla="*/ 184124 w 773885"/>
                <a:gd name="connsiteY4-962" fmla="*/ 1626432 h 2343129"/>
                <a:gd name="connsiteX5-963" fmla="*/ 9499 w 773885"/>
                <a:gd name="connsiteY5-964" fmla="*/ 2336838 h 2343129"/>
                <a:gd name="connsiteX6-965" fmla="*/ 113480 w 773885"/>
                <a:gd name="connsiteY6-966" fmla="*/ 2341600 h 2343129"/>
                <a:gd name="connsiteX7-967" fmla="*/ 184124 w 773885"/>
                <a:gd name="connsiteY7-968" fmla="*/ 1816138 h 2343129"/>
                <a:gd name="connsiteX8-969" fmla="*/ 571474 w 773885"/>
                <a:gd name="connsiteY8-970" fmla="*/ 1324013 h 2343129"/>
                <a:gd name="connsiteX9-971" fmla="*/ 773880 w 773885"/>
                <a:gd name="connsiteY9-972" fmla="*/ 1142243 h 2343129"/>
                <a:gd name="connsiteX10-973" fmla="*/ 553218 w 773885"/>
                <a:gd name="connsiteY10-974" fmla="*/ 986670 h 2343129"/>
                <a:gd name="connsiteX11-975" fmla="*/ 180949 w 773885"/>
                <a:gd name="connsiteY11-976" fmla="*/ 492163 h 2343129"/>
                <a:gd name="connsiteX12-977" fmla="*/ 113480 w 773885"/>
                <a:gd name="connsiteY12-978" fmla="*/ 38 h 2343129"/>
                <a:gd name="connsiteX13-979" fmla="*/ 6324 w 773885"/>
                <a:gd name="connsiteY13-980" fmla="*/ 38 h 2343129"/>
                <a:gd name="connsiteX0-981" fmla="*/ 6324 w 773881"/>
                <a:gd name="connsiteY0-982" fmla="*/ 38 h 2343129"/>
                <a:gd name="connsiteX1-983" fmla="*/ 117449 w 773881"/>
                <a:gd name="connsiteY1-984" fmla="*/ 606463 h 2343129"/>
                <a:gd name="connsiteX2-985" fmla="*/ 575442 w 773881"/>
                <a:gd name="connsiteY2-986" fmla="*/ 1074775 h 2343129"/>
                <a:gd name="connsiteX3-987" fmla="*/ 579411 w 773881"/>
                <a:gd name="connsiteY3-988" fmla="*/ 1260512 h 2343129"/>
                <a:gd name="connsiteX4-989" fmla="*/ 184124 w 773881"/>
                <a:gd name="connsiteY4-990" fmla="*/ 1626432 h 2343129"/>
                <a:gd name="connsiteX5-991" fmla="*/ 9499 w 773881"/>
                <a:gd name="connsiteY5-992" fmla="*/ 2336838 h 2343129"/>
                <a:gd name="connsiteX6-993" fmla="*/ 113480 w 773881"/>
                <a:gd name="connsiteY6-994" fmla="*/ 2341600 h 2343129"/>
                <a:gd name="connsiteX7-995" fmla="*/ 184124 w 773881"/>
                <a:gd name="connsiteY7-996" fmla="*/ 1816138 h 2343129"/>
                <a:gd name="connsiteX8-997" fmla="*/ 571474 w 773881"/>
                <a:gd name="connsiteY8-998" fmla="*/ 1324013 h 2343129"/>
                <a:gd name="connsiteX9-999" fmla="*/ 773880 w 773881"/>
                <a:gd name="connsiteY9-1000" fmla="*/ 1142243 h 2343129"/>
                <a:gd name="connsiteX10-1001" fmla="*/ 553218 w 773881"/>
                <a:gd name="connsiteY10-1002" fmla="*/ 986670 h 2343129"/>
                <a:gd name="connsiteX11-1003" fmla="*/ 123799 w 773881"/>
                <a:gd name="connsiteY11-1004" fmla="*/ 504069 h 2343129"/>
                <a:gd name="connsiteX12-1005" fmla="*/ 113480 w 773881"/>
                <a:gd name="connsiteY12-1006" fmla="*/ 38 h 2343129"/>
                <a:gd name="connsiteX13-1007" fmla="*/ 6324 w 773881"/>
                <a:gd name="connsiteY13-1008" fmla="*/ 38 h 2343129"/>
                <a:gd name="connsiteX0-1009" fmla="*/ 6324 w 773881"/>
                <a:gd name="connsiteY0-1010" fmla="*/ 38 h 2343129"/>
                <a:gd name="connsiteX1-1011" fmla="*/ 117449 w 773881"/>
                <a:gd name="connsiteY1-1012" fmla="*/ 606463 h 2343129"/>
                <a:gd name="connsiteX2-1013" fmla="*/ 575442 w 773881"/>
                <a:gd name="connsiteY2-1014" fmla="*/ 1074775 h 2343129"/>
                <a:gd name="connsiteX3-1015" fmla="*/ 579411 w 773881"/>
                <a:gd name="connsiteY3-1016" fmla="*/ 1260512 h 2343129"/>
                <a:gd name="connsiteX4-1017" fmla="*/ 184124 w 773881"/>
                <a:gd name="connsiteY4-1018" fmla="*/ 1626432 h 2343129"/>
                <a:gd name="connsiteX5-1019" fmla="*/ 9499 w 773881"/>
                <a:gd name="connsiteY5-1020" fmla="*/ 2336838 h 2343129"/>
                <a:gd name="connsiteX6-1021" fmla="*/ 113480 w 773881"/>
                <a:gd name="connsiteY6-1022" fmla="*/ 2341600 h 2343129"/>
                <a:gd name="connsiteX7-1023" fmla="*/ 184124 w 773881"/>
                <a:gd name="connsiteY7-1024" fmla="*/ 1816138 h 2343129"/>
                <a:gd name="connsiteX8-1025" fmla="*/ 571474 w 773881"/>
                <a:gd name="connsiteY8-1026" fmla="*/ 1324013 h 2343129"/>
                <a:gd name="connsiteX9-1027" fmla="*/ 773880 w 773881"/>
                <a:gd name="connsiteY9-1028" fmla="*/ 1142243 h 2343129"/>
                <a:gd name="connsiteX10-1029" fmla="*/ 553218 w 773881"/>
                <a:gd name="connsiteY10-1030" fmla="*/ 986670 h 2343129"/>
                <a:gd name="connsiteX11-1031" fmla="*/ 164280 w 773881"/>
                <a:gd name="connsiteY11-1032" fmla="*/ 494544 h 2343129"/>
                <a:gd name="connsiteX12-1033" fmla="*/ 113480 w 773881"/>
                <a:gd name="connsiteY12-1034" fmla="*/ 38 h 2343129"/>
                <a:gd name="connsiteX13-1035" fmla="*/ 6324 w 773881"/>
                <a:gd name="connsiteY13-1036" fmla="*/ 38 h 2343129"/>
                <a:gd name="connsiteX0-1037" fmla="*/ 6324 w 773881"/>
                <a:gd name="connsiteY0-1038" fmla="*/ 38 h 2343129"/>
                <a:gd name="connsiteX1-1039" fmla="*/ 117449 w 773881"/>
                <a:gd name="connsiteY1-1040" fmla="*/ 606463 h 2343129"/>
                <a:gd name="connsiteX2-1041" fmla="*/ 575442 w 773881"/>
                <a:gd name="connsiteY2-1042" fmla="*/ 1074775 h 2343129"/>
                <a:gd name="connsiteX3-1043" fmla="*/ 579411 w 773881"/>
                <a:gd name="connsiteY3-1044" fmla="*/ 1260512 h 2343129"/>
                <a:gd name="connsiteX4-1045" fmla="*/ 184124 w 773881"/>
                <a:gd name="connsiteY4-1046" fmla="*/ 1626432 h 2343129"/>
                <a:gd name="connsiteX5-1047" fmla="*/ 9499 w 773881"/>
                <a:gd name="connsiteY5-1048" fmla="*/ 2336838 h 2343129"/>
                <a:gd name="connsiteX6-1049" fmla="*/ 113480 w 773881"/>
                <a:gd name="connsiteY6-1050" fmla="*/ 2341600 h 2343129"/>
                <a:gd name="connsiteX7-1051" fmla="*/ 184124 w 773881"/>
                <a:gd name="connsiteY7-1052" fmla="*/ 1816138 h 2343129"/>
                <a:gd name="connsiteX8-1053" fmla="*/ 571474 w 773881"/>
                <a:gd name="connsiteY8-1054" fmla="*/ 1324013 h 2343129"/>
                <a:gd name="connsiteX9-1055" fmla="*/ 773880 w 773881"/>
                <a:gd name="connsiteY9-1056" fmla="*/ 1142243 h 2343129"/>
                <a:gd name="connsiteX10-1057" fmla="*/ 553218 w 773881"/>
                <a:gd name="connsiteY10-1058" fmla="*/ 986670 h 2343129"/>
                <a:gd name="connsiteX11-1059" fmla="*/ 164280 w 773881"/>
                <a:gd name="connsiteY11-1060" fmla="*/ 494544 h 2343129"/>
                <a:gd name="connsiteX12-1061" fmla="*/ 113480 w 773881"/>
                <a:gd name="connsiteY12-1062" fmla="*/ 38 h 2343129"/>
                <a:gd name="connsiteX13-1063" fmla="*/ 6324 w 773881"/>
                <a:gd name="connsiteY13-1064" fmla="*/ 38 h 2343129"/>
                <a:gd name="connsiteX0-1065" fmla="*/ 6324 w 773881"/>
                <a:gd name="connsiteY0-1066" fmla="*/ 38 h 2343129"/>
                <a:gd name="connsiteX1-1067" fmla="*/ 117449 w 773881"/>
                <a:gd name="connsiteY1-1068" fmla="*/ 606463 h 2343129"/>
                <a:gd name="connsiteX2-1069" fmla="*/ 575442 w 773881"/>
                <a:gd name="connsiteY2-1070" fmla="*/ 1074775 h 2343129"/>
                <a:gd name="connsiteX3-1071" fmla="*/ 579411 w 773881"/>
                <a:gd name="connsiteY3-1072" fmla="*/ 1260512 h 2343129"/>
                <a:gd name="connsiteX4-1073" fmla="*/ 184124 w 773881"/>
                <a:gd name="connsiteY4-1074" fmla="*/ 1626432 h 2343129"/>
                <a:gd name="connsiteX5-1075" fmla="*/ 9499 w 773881"/>
                <a:gd name="connsiteY5-1076" fmla="*/ 2336838 h 2343129"/>
                <a:gd name="connsiteX6-1077" fmla="*/ 113480 w 773881"/>
                <a:gd name="connsiteY6-1078" fmla="*/ 2341600 h 2343129"/>
                <a:gd name="connsiteX7-1079" fmla="*/ 184124 w 773881"/>
                <a:gd name="connsiteY7-1080" fmla="*/ 1816138 h 2343129"/>
                <a:gd name="connsiteX8-1081" fmla="*/ 571474 w 773881"/>
                <a:gd name="connsiteY8-1082" fmla="*/ 1324013 h 2343129"/>
                <a:gd name="connsiteX9-1083" fmla="*/ 773880 w 773881"/>
                <a:gd name="connsiteY9-1084" fmla="*/ 1142243 h 2343129"/>
                <a:gd name="connsiteX10-1085" fmla="*/ 553218 w 773881"/>
                <a:gd name="connsiteY10-1086" fmla="*/ 986670 h 2343129"/>
                <a:gd name="connsiteX11-1087" fmla="*/ 164280 w 773881"/>
                <a:gd name="connsiteY11-1088" fmla="*/ 494544 h 2343129"/>
                <a:gd name="connsiteX12-1089" fmla="*/ 113480 w 773881"/>
                <a:gd name="connsiteY12-1090" fmla="*/ 38 h 2343129"/>
                <a:gd name="connsiteX13-1091" fmla="*/ 6324 w 773881"/>
                <a:gd name="connsiteY13-1092" fmla="*/ 38 h 2343129"/>
                <a:gd name="connsiteX0-1093" fmla="*/ 6324 w 773881"/>
                <a:gd name="connsiteY0-1094" fmla="*/ 38 h 2343129"/>
                <a:gd name="connsiteX1-1095" fmla="*/ 117449 w 773881"/>
                <a:gd name="connsiteY1-1096" fmla="*/ 606463 h 2343129"/>
                <a:gd name="connsiteX2-1097" fmla="*/ 575442 w 773881"/>
                <a:gd name="connsiteY2-1098" fmla="*/ 1074775 h 2343129"/>
                <a:gd name="connsiteX3-1099" fmla="*/ 579411 w 773881"/>
                <a:gd name="connsiteY3-1100" fmla="*/ 1260512 h 2343129"/>
                <a:gd name="connsiteX4-1101" fmla="*/ 184124 w 773881"/>
                <a:gd name="connsiteY4-1102" fmla="*/ 1626432 h 2343129"/>
                <a:gd name="connsiteX5-1103" fmla="*/ 9499 w 773881"/>
                <a:gd name="connsiteY5-1104" fmla="*/ 2336838 h 2343129"/>
                <a:gd name="connsiteX6-1105" fmla="*/ 113480 w 773881"/>
                <a:gd name="connsiteY6-1106" fmla="*/ 2341600 h 2343129"/>
                <a:gd name="connsiteX7-1107" fmla="*/ 184124 w 773881"/>
                <a:gd name="connsiteY7-1108" fmla="*/ 1816138 h 2343129"/>
                <a:gd name="connsiteX8-1109" fmla="*/ 571474 w 773881"/>
                <a:gd name="connsiteY8-1110" fmla="*/ 1324013 h 2343129"/>
                <a:gd name="connsiteX9-1111" fmla="*/ 773880 w 773881"/>
                <a:gd name="connsiteY9-1112" fmla="*/ 1142243 h 2343129"/>
                <a:gd name="connsiteX10-1113" fmla="*/ 553218 w 773881"/>
                <a:gd name="connsiteY10-1114" fmla="*/ 986670 h 2343129"/>
                <a:gd name="connsiteX11-1115" fmla="*/ 164280 w 773881"/>
                <a:gd name="connsiteY11-1116" fmla="*/ 494544 h 2343129"/>
                <a:gd name="connsiteX12-1117" fmla="*/ 113480 w 773881"/>
                <a:gd name="connsiteY12-1118" fmla="*/ 38 h 2343129"/>
                <a:gd name="connsiteX13-1119" fmla="*/ 6324 w 773881"/>
                <a:gd name="connsiteY13-1120" fmla="*/ 38 h 2343129"/>
                <a:gd name="connsiteX0-1121" fmla="*/ 6324 w 773881"/>
                <a:gd name="connsiteY0-1122" fmla="*/ 38 h 2343129"/>
                <a:gd name="connsiteX1-1123" fmla="*/ 117449 w 773881"/>
                <a:gd name="connsiteY1-1124" fmla="*/ 606463 h 2343129"/>
                <a:gd name="connsiteX2-1125" fmla="*/ 575442 w 773881"/>
                <a:gd name="connsiteY2-1126" fmla="*/ 1074775 h 2343129"/>
                <a:gd name="connsiteX3-1127" fmla="*/ 579411 w 773881"/>
                <a:gd name="connsiteY3-1128" fmla="*/ 1260512 h 2343129"/>
                <a:gd name="connsiteX4-1129" fmla="*/ 184124 w 773881"/>
                <a:gd name="connsiteY4-1130" fmla="*/ 1626432 h 2343129"/>
                <a:gd name="connsiteX5-1131" fmla="*/ 9499 w 773881"/>
                <a:gd name="connsiteY5-1132" fmla="*/ 2336838 h 2343129"/>
                <a:gd name="connsiteX6-1133" fmla="*/ 113480 w 773881"/>
                <a:gd name="connsiteY6-1134" fmla="*/ 2341600 h 2343129"/>
                <a:gd name="connsiteX7-1135" fmla="*/ 184124 w 773881"/>
                <a:gd name="connsiteY7-1136" fmla="*/ 1816138 h 2343129"/>
                <a:gd name="connsiteX8-1137" fmla="*/ 571474 w 773881"/>
                <a:gd name="connsiteY8-1138" fmla="*/ 1324013 h 2343129"/>
                <a:gd name="connsiteX9-1139" fmla="*/ 773880 w 773881"/>
                <a:gd name="connsiteY9-1140" fmla="*/ 1142243 h 2343129"/>
                <a:gd name="connsiteX10-1141" fmla="*/ 553218 w 773881"/>
                <a:gd name="connsiteY10-1142" fmla="*/ 986670 h 2343129"/>
                <a:gd name="connsiteX11-1143" fmla="*/ 164280 w 773881"/>
                <a:gd name="connsiteY11-1144" fmla="*/ 494544 h 2343129"/>
                <a:gd name="connsiteX12-1145" fmla="*/ 113480 w 773881"/>
                <a:gd name="connsiteY12-1146" fmla="*/ 38 h 2343129"/>
                <a:gd name="connsiteX13-1147" fmla="*/ 6324 w 773881"/>
                <a:gd name="connsiteY13-1148" fmla="*/ 38 h 2343129"/>
                <a:gd name="connsiteX0-1149" fmla="*/ 6324 w 773881"/>
                <a:gd name="connsiteY0-1150" fmla="*/ 38 h 2343129"/>
                <a:gd name="connsiteX1-1151" fmla="*/ 117449 w 773881"/>
                <a:gd name="connsiteY1-1152" fmla="*/ 606463 h 2343129"/>
                <a:gd name="connsiteX2-1153" fmla="*/ 575442 w 773881"/>
                <a:gd name="connsiteY2-1154" fmla="*/ 1074775 h 2343129"/>
                <a:gd name="connsiteX3-1155" fmla="*/ 579411 w 773881"/>
                <a:gd name="connsiteY3-1156" fmla="*/ 1260512 h 2343129"/>
                <a:gd name="connsiteX4-1157" fmla="*/ 184124 w 773881"/>
                <a:gd name="connsiteY4-1158" fmla="*/ 1626432 h 2343129"/>
                <a:gd name="connsiteX5-1159" fmla="*/ 9499 w 773881"/>
                <a:gd name="connsiteY5-1160" fmla="*/ 2336838 h 2343129"/>
                <a:gd name="connsiteX6-1161" fmla="*/ 113480 w 773881"/>
                <a:gd name="connsiteY6-1162" fmla="*/ 2341600 h 2343129"/>
                <a:gd name="connsiteX7-1163" fmla="*/ 184124 w 773881"/>
                <a:gd name="connsiteY7-1164" fmla="*/ 1816138 h 2343129"/>
                <a:gd name="connsiteX8-1165" fmla="*/ 571474 w 773881"/>
                <a:gd name="connsiteY8-1166" fmla="*/ 1324013 h 2343129"/>
                <a:gd name="connsiteX9-1167" fmla="*/ 773880 w 773881"/>
                <a:gd name="connsiteY9-1168" fmla="*/ 1142243 h 2343129"/>
                <a:gd name="connsiteX10-1169" fmla="*/ 553218 w 773881"/>
                <a:gd name="connsiteY10-1170" fmla="*/ 986670 h 2343129"/>
                <a:gd name="connsiteX11-1171" fmla="*/ 164280 w 773881"/>
                <a:gd name="connsiteY11-1172" fmla="*/ 494544 h 2343129"/>
                <a:gd name="connsiteX12-1173" fmla="*/ 113480 w 773881"/>
                <a:gd name="connsiteY12-1174" fmla="*/ 38 h 2343129"/>
                <a:gd name="connsiteX13-1175" fmla="*/ 6324 w 773881"/>
                <a:gd name="connsiteY13-1176" fmla="*/ 38 h 2343129"/>
                <a:gd name="connsiteX0-1177" fmla="*/ 6324 w 773881"/>
                <a:gd name="connsiteY0-1178" fmla="*/ 38 h 2343129"/>
                <a:gd name="connsiteX1-1179" fmla="*/ 117449 w 773881"/>
                <a:gd name="connsiteY1-1180" fmla="*/ 606463 h 2343129"/>
                <a:gd name="connsiteX2-1181" fmla="*/ 575442 w 773881"/>
                <a:gd name="connsiteY2-1182" fmla="*/ 1074775 h 2343129"/>
                <a:gd name="connsiteX3-1183" fmla="*/ 579411 w 773881"/>
                <a:gd name="connsiteY3-1184" fmla="*/ 1260512 h 2343129"/>
                <a:gd name="connsiteX4-1185" fmla="*/ 184124 w 773881"/>
                <a:gd name="connsiteY4-1186" fmla="*/ 1626432 h 2343129"/>
                <a:gd name="connsiteX5-1187" fmla="*/ 9499 w 773881"/>
                <a:gd name="connsiteY5-1188" fmla="*/ 2336838 h 2343129"/>
                <a:gd name="connsiteX6-1189" fmla="*/ 113480 w 773881"/>
                <a:gd name="connsiteY6-1190" fmla="*/ 2341600 h 2343129"/>
                <a:gd name="connsiteX7-1191" fmla="*/ 184124 w 773881"/>
                <a:gd name="connsiteY7-1192" fmla="*/ 1816138 h 2343129"/>
                <a:gd name="connsiteX8-1193" fmla="*/ 571474 w 773881"/>
                <a:gd name="connsiteY8-1194" fmla="*/ 1324013 h 2343129"/>
                <a:gd name="connsiteX9-1195" fmla="*/ 773880 w 773881"/>
                <a:gd name="connsiteY9-1196" fmla="*/ 1142243 h 2343129"/>
                <a:gd name="connsiteX10-1197" fmla="*/ 553218 w 773881"/>
                <a:gd name="connsiteY10-1198" fmla="*/ 986670 h 2343129"/>
                <a:gd name="connsiteX11-1199" fmla="*/ 176186 w 773881"/>
                <a:gd name="connsiteY11-1200" fmla="*/ 535025 h 2343129"/>
                <a:gd name="connsiteX12-1201" fmla="*/ 113480 w 773881"/>
                <a:gd name="connsiteY12-1202" fmla="*/ 38 h 2343129"/>
                <a:gd name="connsiteX13-1203" fmla="*/ 6324 w 773881"/>
                <a:gd name="connsiteY13-1204" fmla="*/ 38 h 2343129"/>
                <a:gd name="connsiteX0-1205" fmla="*/ 6324 w 773881"/>
                <a:gd name="connsiteY0-1206" fmla="*/ 38 h 2343129"/>
                <a:gd name="connsiteX1-1207" fmla="*/ 117449 w 773881"/>
                <a:gd name="connsiteY1-1208" fmla="*/ 606463 h 2343129"/>
                <a:gd name="connsiteX2-1209" fmla="*/ 575442 w 773881"/>
                <a:gd name="connsiteY2-1210" fmla="*/ 1074775 h 2343129"/>
                <a:gd name="connsiteX3-1211" fmla="*/ 579411 w 773881"/>
                <a:gd name="connsiteY3-1212" fmla="*/ 1260512 h 2343129"/>
                <a:gd name="connsiteX4-1213" fmla="*/ 184124 w 773881"/>
                <a:gd name="connsiteY4-1214" fmla="*/ 1626432 h 2343129"/>
                <a:gd name="connsiteX5-1215" fmla="*/ 9499 w 773881"/>
                <a:gd name="connsiteY5-1216" fmla="*/ 2336838 h 2343129"/>
                <a:gd name="connsiteX6-1217" fmla="*/ 113480 w 773881"/>
                <a:gd name="connsiteY6-1218" fmla="*/ 2341600 h 2343129"/>
                <a:gd name="connsiteX7-1219" fmla="*/ 184124 w 773881"/>
                <a:gd name="connsiteY7-1220" fmla="*/ 1816138 h 2343129"/>
                <a:gd name="connsiteX8-1221" fmla="*/ 571474 w 773881"/>
                <a:gd name="connsiteY8-1222" fmla="*/ 1324013 h 2343129"/>
                <a:gd name="connsiteX9-1223" fmla="*/ 773880 w 773881"/>
                <a:gd name="connsiteY9-1224" fmla="*/ 1142243 h 2343129"/>
                <a:gd name="connsiteX10-1225" fmla="*/ 553218 w 773881"/>
                <a:gd name="connsiteY10-1226" fmla="*/ 986670 h 2343129"/>
                <a:gd name="connsiteX11-1227" fmla="*/ 176186 w 773881"/>
                <a:gd name="connsiteY11-1228" fmla="*/ 535025 h 2343129"/>
                <a:gd name="connsiteX12-1229" fmla="*/ 113480 w 773881"/>
                <a:gd name="connsiteY12-1230" fmla="*/ 38 h 2343129"/>
                <a:gd name="connsiteX13-1231" fmla="*/ 6324 w 773881"/>
                <a:gd name="connsiteY13-1232" fmla="*/ 38 h 2343129"/>
                <a:gd name="connsiteX0-1233" fmla="*/ 6324 w 773881"/>
                <a:gd name="connsiteY0-1234" fmla="*/ 38 h 2343129"/>
                <a:gd name="connsiteX1-1235" fmla="*/ 117449 w 773881"/>
                <a:gd name="connsiteY1-1236" fmla="*/ 606463 h 2343129"/>
                <a:gd name="connsiteX2-1237" fmla="*/ 575442 w 773881"/>
                <a:gd name="connsiteY2-1238" fmla="*/ 1074775 h 2343129"/>
                <a:gd name="connsiteX3-1239" fmla="*/ 579411 w 773881"/>
                <a:gd name="connsiteY3-1240" fmla="*/ 1260512 h 2343129"/>
                <a:gd name="connsiteX4-1241" fmla="*/ 184124 w 773881"/>
                <a:gd name="connsiteY4-1242" fmla="*/ 1626432 h 2343129"/>
                <a:gd name="connsiteX5-1243" fmla="*/ 9499 w 773881"/>
                <a:gd name="connsiteY5-1244" fmla="*/ 2336838 h 2343129"/>
                <a:gd name="connsiteX6-1245" fmla="*/ 113480 w 773881"/>
                <a:gd name="connsiteY6-1246" fmla="*/ 2341600 h 2343129"/>
                <a:gd name="connsiteX7-1247" fmla="*/ 184124 w 773881"/>
                <a:gd name="connsiteY7-1248" fmla="*/ 1816138 h 2343129"/>
                <a:gd name="connsiteX8-1249" fmla="*/ 571474 w 773881"/>
                <a:gd name="connsiteY8-1250" fmla="*/ 1324013 h 2343129"/>
                <a:gd name="connsiteX9-1251" fmla="*/ 773880 w 773881"/>
                <a:gd name="connsiteY9-1252" fmla="*/ 1142243 h 2343129"/>
                <a:gd name="connsiteX10-1253" fmla="*/ 553218 w 773881"/>
                <a:gd name="connsiteY10-1254" fmla="*/ 986670 h 2343129"/>
                <a:gd name="connsiteX11-1255" fmla="*/ 176186 w 773881"/>
                <a:gd name="connsiteY11-1256" fmla="*/ 535025 h 2343129"/>
                <a:gd name="connsiteX12-1257" fmla="*/ 113480 w 773881"/>
                <a:gd name="connsiteY12-1258" fmla="*/ 38 h 2343129"/>
                <a:gd name="connsiteX13-1259" fmla="*/ 6324 w 773881"/>
                <a:gd name="connsiteY13-1260" fmla="*/ 38 h 2343129"/>
                <a:gd name="connsiteX0-1261" fmla="*/ 6324 w 773881"/>
                <a:gd name="connsiteY0-1262" fmla="*/ 38 h 2343129"/>
                <a:gd name="connsiteX1-1263" fmla="*/ 117449 w 773881"/>
                <a:gd name="connsiteY1-1264" fmla="*/ 606463 h 2343129"/>
                <a:gd name="connsiteX2-1265" fmla="*/ 575442 w 773881"/>
                <a:gd name="connsiteY2-1266" fmla="*/ 1074775 h 2343129"/>
                <a:gd name="connsiteX3-1267" fmla="*/ 579411 w 773881"/>
                <a:gd name="connsiteY3-1268" fmla="*/ 1260512 h 2343129"/>
                <a:gd name="connsiteX4-1269" fmla="*/ 184124 w 773881"/>
                <a:gd name="connsiteY4-1270" fmla="*/ 1626432 h 2343129"/>
                <a:gd name="connsiteX5-1271" fmla="*/ 9499 w 773881"/>
                <a:gd name="connsiteY5-1272" fmla="*/ 2336838 h 2343129"/>
                <a:gd name="connsiteX6-1273" fmla="*/ 113480 w 773881"/>
                <a:gd name="connsiteY6-1274" fmla="*/ 2341600 h 2343129"/>
                <a:gd name="connsiteX7-1275" fmla="*/ 184124 w 773881"/>
                <a:gd name="connsiteY7-1276" fmla="*/ 1816138 h 2343129"/>
                <a:gd name="connsiteX8-1277" fmla="*/ 571474 w 773881"/>
                <a:gd name="connsiteY8-1278" fmla="*/ 1324013 h 2343129"/>
                <a:gd name="connsiteX9-1279" fmla="*/ 773880 w 773881"/>
                <a:gd name="connsiteY9-1280" fmla="*/ 1142243 h 2343129"/>
                <a:gd name="connsiteX10-1281" fmla="*/ 553218 w 773881"/>
                <a:gd name="connsiteY10-1282" fmla="*/ 986670 h 2343129"/>
                <a:gd name="connsiteX11-1283" fmla="*/ 176186 w 773881"/>
                <a:gd name="connsiteY11-1284" fmla="*/ 535025 h 2343129"/>
                <a:gd name="connsiteX12-1285" fmla="*/ 113480 w 773881"/>
                <a:gd name="connsiteY12-1286" fmla="*/ 38 h 2343129"/>
                <a:gd name="connsiteX13-1287" fmla="*/ 6324 w 773881"/>
                <a:gd name="connsiteY13-1288" fmla="*/ 38 h 2343129"/>
                <a:gd name="connsiteX0-1289" fmla="*/ 6324 w 773881"/>
                <a:gd name="connsiteY0-1290" fmla="*/ 38 h 2343129"/>
                <a:gd name="connsiteX1-1291" fmla="*/ 117449 w 773881"/>
                <a:gd name="connsiteY1-1292" fmla="*/ 606463 h 2343129"/>
                <a:gd name="connsiteX2-1293" fmla="*/ 575442 w 773881"/>
                <a:gd name="connsiteY2-1294" fmla="*/ 1074775 h 2343129"/>
                <a:gd name="connsiteX3-1295" fmla="*/ 579411 w 773881"/>
                <a:gd name="connsiteY3-1296" fmla="*/ 1260512 h 2343129"/>
                <a:gd name="connsiteX4-1297" fmla="*/ 184124 w 773881"/>
                <a:gd name="connsiteY4-1298" fmla="*/ 1626432 h 2343129"/>
                <a:gd name="connsiteX5-1299" fmla="*/ 9499 w 773881"/>
                <a:gd name="connsiteY5-1300" fmla="*/ 2336838 h 2343129"/>
                <a:gd name="connsiteX6-1301" fmla="*/ 113480 w 773881"/>
                <a:gd name="connsiteY6-1302" fmla="*/ 2341600 h 2343129"/>
                <a:gd name="connsiteX7-1303" fmla="*/ 184124 w 773881"/>
                <a:gd name="connsiteY7-1304" fmla="*/ 1816138 h 2343129"/>
                <a:gd name="connsiteX8-1305" fmla="*/ 571474 w 773881"/>
                <a:gd name="connsiteY8-1306" fmla="*/ 1324013 h 2343129"/>
                <a:gd name="connsiteX9-1307" fmla="*/ 773880 w 773881"/>
                <a:gd name="connsiteY9-1308" fmla="*/ 1142243 h 2343129"/>
                <a:gd name="connsiteX10-1309" fmla="*/ 550837 w 773881"/>
                <a:gd name="connsiteY10-1310" fmla="*/ 986670 h 2343129"/>
                <a:gd name="connsiteX11-1311" fmla="*/ 176186 w 773881"/>
                <a:gd name="connsiteY11-1312" fmla="*/ 535025 h 2343129"/>
                <a:gd name="connsiteX12-1313" fmla="*/ 113480 w 773881"/>
                <a:gd name="connsiteY12-1314" fmla="*/ 38 h 2343129"/>
                <a:gd name="connsiteX13-1315" fmla="*/ 6324 w 773881"/>
                <a:gd name="connsiteY13-1316" fmla="*/ 38 h 2343129"/>
                <a:gd name="connsiteX0-1317" fmla="*/ 6324 w 773881"/>
                <a:gd name="connsiteY0-1318" fmla="*/ 38 h 2343129"/>
                <a:gd name="connsiteX1-1319" fmla="*/ 117449 w 773881"/>
                <a:gd name="connsiteY1-1320" fmla="*/ 606463 h 2343129"/>
                <a:gd name="connsiteX2-1321" fmla="*/ 575442 w 773881"/>
                <a:gd name="connsiteY2-1322" fmla="*/ 1074775 h 2343129"/>
                <a:gd name="connsiteX3-1323" fmla="*/ 579411 w 773881"/>
                <a:gd name="connsiteY3-1324" fmla="*/ 1260512 h 2343129"/>
                <a:gd name="connsiteX4-1325" fmla="*/ 184124 w 773881"/>
                <a:gd name="connsiteY4-1326" fmla="*/ 1626432 h 2343129"/>
                <a:gd name="connsiteX5-1327" fmla="*/ 9499 w 773881"/>
                <a:gd name="connsiteY5-1328" fmla="*/ 2336838 h 2343129"/>
                <a:gd name="connsiteX6-1329" fmla="*/ 113480 w 773881"/>
                <a:gd name="connsiteY6-1330" fmla="*/ 2341600 h 2343129"/>
                <a:gd name="connsiteX7-1331" fmla="*/ 184124 w 773881"/>
                <a:gd name="connsiteY7-1332" fmla="*/ 1816138 h 2343129"/>
                <a:gd name="connsiteX8-1333" fmla="*/ 571474 w 773881"/>
                <a:gd name="connsiteY8-1334" fmla="*/ 1324013 h 2343129"/>
                <a:gd name="connsiteX9-1335" fmla="*/ 773880 w 773881"/>
                <a:gd name="connsiteY9-1336" fmla="*/ 1142243 h 2343129"/>
                <a:gd name="connsiteX10-1337" fmla="*/ 550837 w 773881"/>
                <a:gd name="connsiteY10-1338" fmla="*/ 986670 h 2343129"/>
                <a:gd name="connsiteX11-1339" fmla="*/ 176186 w 773881"/>
                <a:gd name="connsiteY11-1340" fmla="*/ 535025 h 2343129"/>
                <a:gd name="connsiteX12-1341" fmla="*/ 113480 w 773881"/>
                <a:gd name="connsiteY12-1342" fmla="*/ 38 h 2343129"/>
                <a:gd name="connsiteX13-1343" fmla="*/ 6324 w 773881"/>
                <a:gd name="connsiteY13-1344" fmla="*/ 38 h 2343129"/>
                <a:gd name="connsiteX0-1345" fmla="*/ 6324 w 773881"/>
                <a:gd name="connsiteY0-1346" fmla="*/ 38 h 2343129"/>
                <a:gd name="connsiteX1-1347" fmla="*/ 117449 w 773881"/>
                <a:gd name="connsiteY1-1348" fmla="*/ 606463 h 2343129"/>
                <a:gd name="connsiteX2-1349" fmla="*/ 575442 w 773881"/>
                <a:gd name="connsiteY2-1350" fmla="*/ 1074775 h 2343129"/>
                <a:gd name="connsiteX3-1351" fmla="*/ 579411 w 773881"/>
                <a:gd name="connsiteY3-1352" fmla="*/ 1260512 h 2343129"/>
                <a:gd name="connsiteX4-1353" fmla="*/ 184124 w 773881"/>
                <a:gd name="connsiteY4-1354" fmla="*/ 1626432 h 2343129"/>
                <a:gd name="connsiteX5-1355" fmla="*/ 9499 w 773881"/>
                <a:gd name="connsiteY5-1356" fmla="*/ 2336838 h 2343129"/>
                <a:gd name="connsiteX6-1357" fmla="*/ 113480 w 773881"/>
                <a:gd name="connsiteY6-1358" fmla="*/ 2341600 h 2343129"/>
                <a:gd name="connsiteX7-1359" fmla="*/ 184124 w 773881"/>
                <a:gd name="connsiteY7-1360" fmla="*/ 1816138 h 2343129"/>
                <a:gd name="connsiteX8-1361" fmla="*/ 571474 w 773881"/>
                <a:gd name="connsiteY8-1362" fmla="*/ 1324013 h 2343129"/>
                <a:gd name="connsiteX9-1363" fmla="*/ 773880 w 773881"/>
                <a:gd name="connsiteY9-1364" fmla="*/ 1142243 h 2343129"/>
                <a:gd name="connsiteX10-1365" fmla="*/ 550837 w 773881"/>
                <a:gd name="connsiteY10-1366" fmla="*/ 986670 h 2343129"/>
                <a:gd name="connsiteX11-1367" fmla="*/ 176186 w 773881"/>
                <a:gd name="connsiteY11-1368" fmla="*/ 535025 h 2343129"/>
                <a:gd name="connsiteX12-1369" fmla="*/ 113480 w 773881"/>
                <a:gd name="connsiteY12-1370" fmla="*/ 38 h 2343129"/>
                <a:gd name="connsiteX13-1371" fmla="*/ 6324 w 773881"/>
                <a:gd name="connsiteY13-1372" fmla="*/ 38 h 2343129"/>
                <a:gd name="connsiteX0-1373" fmla="*/ 6324 w 690539"/>
                <a:gd name="connsiteY0-1374" fmla="*/ 38 h 2343129"/>
                <a:gd name="connsiteX1-1375" fmla="*/ 117449 w 690539"/>
                <a:gd name="connsiteY1-1376" fmla="*/ 606463 h 2343129"/>
                <a:gd name="connsiteX2-1377" fmla="*/ 575442 w 690539"/>
                <a:gd name="connsiteY2-1378" fmla="*/ 1074775 h 2343129"/>
                <a:gd name="connsiteX3-1379" fmla="*/ 579411 w 690539"/>
                <a:gd name="connsiteY3-1380" fmla="*/ 1260512 h 2343129"/>
                <a:gd name="connsiteX4-1381" fmla="*/ 184124 w 690539"/>
                <a:gd name="connsiteY4-1382" fmla="*/ 1626432 h 2343129"/>
                <a:gd name="connsiteX5-1383" fmla="*/ 9499 w 690539"/>
                <a:gd name="connsiteY5-1384" fmla="*/ 2336838 h 2343129"/>
                <a:gd name="connsiteX6-1385" fmla="*/ 113480 w 690539"/>
                <a:gd name="connsiteY6-1386" fmla="*/ 2341600 h 2343129"/>
                <a:gd name="connsiteX7-1387" fmla="*/ 184124 w 690539"/>
                <a:gd name="connsiteY7-1388" fmla="*/ 1816138 h 2343129"/>
                <a:gd name="connsiteX8-1389" fmla="*/ 571474 w 690539"/>
                <a:gd name="connsiteY8-1390" fmla="*/ 1324013 h 2343129"/>
                <a:gd name="connsiteX9-1391" fmla="*/ 690536 w 690539"/>
                <a:gd name="connsiteY9-1392" fmla="*/ 1144624 h 2343129"/>
                <a:gd name="connsiteX10-1393" fmla="*/ 550837 w 690539"/>
                <a:gd name="connsiteY10-1394" fmla="*/ 986670 h 2343129"/>
                <a:gd name="connsiteX11-1395" fmla="*/ 176186 w 690539"/>
                <a:gd name="connsiteY11-1396" fmla="*/ 535025 h 2343129"/>
                <a:gd name="connsiteX12-1397" fmla="*/ 113480 w 690539"/>
                <a:gd name="connsiteY12-1398" fmla="*/ 38 h 2343129"/>
                <a:gd name="connsiteX13-1399" fmla="*/ 6324 w 690539"/>
                <a:gd name="connsiteY13-1400" fmla="*/ 38 h 2343129"/>
                <a:gd name="connsiteX0-1401" fmla="*/ 6324 w 690541"/>
                <a:gd name="connsiteY0-1402" fmla="*/ 38 h 2343129"/>
                <a:gd name="connsiteX1-1403" fmla="*/ 117449 w 690541"/>
                <a:gd name="connsiteY1-1404" fmla="*/ 606463 h 2343129"/>
                <a:gd name="connsiteX2-1405" fmla="*/ 575442 w 690541"/>
                <a:gd name="connsiteY2-1406" fmla="*/ 1074775 h 2343129"/>
                <a:gd name="connsiteX3-1407" fmla="*/ 579411 w 690541"/>
                <a:gd name="connsiteY3-1408" fmla="*/ 1260512 h 2343129"/>
                <a:gd name="connsiteX4-1409" fmla="*/ 184124 w 690541"/>
                <a:gd name="connsiteY4-1410" fmla="*/ 1626432 h 2343129"/>
                <a:gd name="connsiteX5-1411" fmla="*/ 9499 w 690541"/>
                <a:gd name="connsiteY5-1412" fmla="*/ 2336838 h 2343129"/>
                <a:gd name="connsiteX6-1413" fmla="*/ 113480 w 690541"/>
                <a:gd name="connsiteY6-1414" fmla="*/ 2341600 h 2343129"/>
                <a:gd name="connsiteX7-1415" fmla="*/ 184124 w 690541"/>
                <a:gd name="connsiteY7-1416" fmla="*/ 1816138 h 2343129"/>
                <a:gd name="connsiteX8-1417" fmla="*/ 571474 w 690541"/>
                <a:gd name="connsiteY8-1418" fmla="*/ 1324013 h 2343129"/>
                <a:gd name="connsiteX9-1419" fmla="*/ 690536 w 690541"/>
                <a:gd name="connsiteY9-1420" fmla="*/ 1144624 h 2343129"/>
                <a:gd name="connsiteX10-1421" fmla="*/ 550837 w 690541"/>
                <a:gd name="connsiteY10-1422" fmla="*/ 986670 h 2343129"/>
                <a:gd name="connsiteX11-1423" fmla="*/ 176186 w 690541"/>
                <a:gd name="connsiteY11-1424" fmla="*/ 535025 h 2343129"/>
                <a:gd name="connsiteX12-1425" fmla="*/ 113480 w 690541"/>
                <a:gd name="connsiteY12-1426" fmla="*/ 38 h 2343129"/>
                <a:gd name="connsiteX13-1427" fmla="*/ 6324 w 690541"/>
                <a:gd name="connsiteY13-1428" fmla="*/ 38 h 2343129"/>
                <a:gd name="connsiteX0-1429" fmla="*/ 6324 w 690541"/>
                <a:gd name="connsiteY0-1430" fmla="*/ 38 h 2343129"/>
                <a:gd name="connsiteX1-1431" fmla="*/ 117449 w 690541"/>
                <a:gd name="connsiteY1-1432" fmla="*/ 606463 h 2343129"/>
                <a:gd name="connsiteX2-1433" fmla="*/ 575442 w 690541"/>
                <a:gd name="connsiteY2-1434" fmla="*/ 1074775 h 2343129"/>
                <a:gd name="connsiteX3-1435" fmla="*/ 579411 w 690541"/>
                <a:gd name="connsiteY3-1436" fmla="*/ 1260512 h 2343129"/>
                <a:gd name="connsiteX4-1437" fmla="*/ 184124 w 690541"/>
                <a:gd name="connsiteY4-1438" fmla="*/ 1626432 h 2343129"/>
                <a:gd name="connsiteX5-1439" fmla="*/ 9499 w 690541"/>
                <a:gd name="connsiteY5-1440" fmla="*/ 2336838 h 2343129"/>
                <a:gd name="connsiteX6-1441" fmla="*/ 113480 w 690541"/>
                <a:gd name="connsiteY6-1442" fmla="*/ 2341600 h 2343129"/>
                <a:gd name="connsiteX7-1443" fmla="*/ 184124 w 690541"/>
                <a:gd name="connsiteY7-1444" fmla="*/ 1816138 h 2343129"/>
                <a:gd name="connsiteX8-1445" fmla="*/ 502418 w 690541"/>
                <a:gd name="connsiteY8-1446" fmla="*/ 1388307 h 2343129"/>
                <a:gd name="connsiteX9-1447" fmla="*/ 690536 w 690541"/>
                <a:gd name="connsiteY9-1448" fmla="*/ 1144624 h 2343129"/>
                <a:gd name="connsiteX10-1449" fmla="*/ 550837 w 690541"/>
                <a:gd name="connsiteY10-1450" fmla="*/ 986670 h 2343129"/>
                <a:gd name="connsiteX11-1451" fmla="*/ 176186 w 690541"/>
                <a:gd name="connsiteY11-1452" fmla="*/ 535025 h 2343129"/>
                <a:gd name="connsiteX12-1453" fmla="*/ 113480 w 690541"/>
                <a:gd name="connsiteY12-1454" fmla="*/ 38 h 2343129"/>
                <a:gd name="connsiteX13-1455" fmla="*/ 6324 w 690541"/>
                <a:gd name="connsiteY13-1456" fmla="*/ 38 h 2343129"/>
                <a:gd name="connsiteX0-1457" fmla="*/ 6324 w 690541"/>
                <a:gd name="connsiteY0-1458" fmla="*/ 38 h 2343129"/>
                <a:gd name="connsiteX1-1459" fmla="*/ 117449 w 690541"/>
                <a:gd name="connsiteY1-1460" fmla="*/ 606463 h 2343129"/>
                <a:gd name="connsiteX2-1461" fmla="*/ 575442 w 690541"/>
                <a:gd name="connsiteY2-1462" fmla="*/ 1074775 h 2343129"/>
                <a:gd name="connsiteX3-1463" fmla="*/ 579411 w 690541"/>
                <a:gd name="connsiteY3-1464" fmla="*/ 1260512 h 2343129"/>
                <a:gd name="connsiteX4-1465" fmla="*/ 184124 w 690541"/>
                <a:gd name="connsiteY4-1466" fmla="*/ 1626432 h 2343129"/>
                <a:gd name="connsiteX5-1467" fmla="*/ 9499 w 690541"/>
                <a:gd name="connsiteY5-1468" fmla="*/ 2336838 h 2343129"/>
                <a:gd name="connsiteX6-1469" fmla="*/ 113480 w 690541"/>
                <a:gd name="connsiteY6-1470" fmla="*/ 2341600 h 2343129"/>
                <a:gd name="connsiteX7-1471" fmla="*/ 184124 w 690541"/>
                <a:gd name="connsiteY7-1472" fmla="*/ 1816138 h 2343129"/>
                <a:gd name="connsiteX8-1473" fmla="*/ 502418 w 690541"/>
                <a:gd name="connsiteY8-1474" fmla="*/ 1388307 h 2343129"/>
                <a:gd name="connsiteX9-1475" fmla="*/ 690536 w 690541"/>
                <a:gd name="connsiteY9-1476" fmla="*/ 1144624 h 2343129"/>
                <a:gd name="connsiteX10-1477" fmla="*/ 550837 w 690541"/>
                <a:gd name="connsiteY10-1478" fmla="*/ 986670 h 2343129"/>
                <a:gd name="connsiteX11-1479" fmla="*/ 176186 w 690541"/>
                <a:gd name="connsiteY11-1480" fmla="*/ 535025 h 2343129"/>
                <a:gd name="connsiteX12-1481" fmla="*/ 113480 w 690541"/>
                <a:gd name="connsiteY12-1482" fmla="*/ 38 h 2343129"/>
                <a:gd name="connsiteX13-1483" fmla="*/ 6324 w 690541"/>
                <a:gd name="connsiteY13-1484" fmla="*/ 38 h 2343129"/>
                <a:gd name="connsiteX0-1485" fmla="*/ 6324 w 690541"/>
                <a:gd name="connsiteY0-1486" fmla="*/ 38 h 2343129"/>
                <a:gd name="connsiteX1-1487" fmla="*/ 117449 w 690541"/>
                <a:gd name="connsiteY1-1488" fmla="*/ 606463 h 2343129"/>
                <a:gd name="connsiteX2-1489" fmla="*/ 575442 w 690541"/>
                <a:gd name="connsiteY2-1490" fmla="*/ 1074775 h 2343129"/>
                <a:gd name="connsiteX3-1491" fmla="*/ 579411 w 690541"/>
                <a:gd name="connsiteY3-1492" fmla="*/ 1260512 h 2343129"/>
                <a:gd name="connsiteX4-1493" fmla="*/ 184124 w 690541"/>
                <a:gd name="connsiteY4-1494" fmla="*/ 1626432 h 2343129"/>
                <a:gd name="connsiteX5-1495" fmla="*/ 9499 w 690541"/>
                <a:gd name="connsiteY5-1496" fmla="*/ 2336838 h 2343129"/>
                <a:gd name="connsiteX6-1497" fmla="*/ 113480 w 690541"/>
                <a:gd name="connsiteY6-1498" fmla="*/ 2341600 h 2343129"/>
                <a:gd name="connsiteX7-1499" fmla="*/ 184124 w 690541"/>
                <a:gd name="connsiteY7-1500" fmla="*/ 1816138 h 2343129"/>
                <a:gd name="connsiteX8-1501" fmla="*/ 502418 w 690541"/>
                <a:gd name="connsiteY8-1502" fmla="*/ 1388307 h 2343129"/>
                <a:gd name="connsiteX9-1503" fmla="*/ 690536 w 690541"/>
                <a:gd name="connsiteY9-1504" fmla="*/ 1144624 h 2343129"/>
                <a:gd name="connsiteX10-1505" fmla="*/ 550837 w 690541"/>
                <a:gd name="connsiteY10-1506" fmla="*/ 986670 h 2343129"/>
                <a:gd name="connsiteX11-1507" fmla="*/ 176186 w 690541"/>
                <a:gd name="connsiteY11-1508" fmla="*/ 535025 h 2343129"/>
                <a:gd name="connsiteX12-1509" fmla="*/ 113480 w 690541"/>
                <a:gd name="connsiteY12-1510" fmla="*/ 38 h 2343129"/>
                <a:gd name="connsiteX13-1511" fmla="*/ 6324 w 690541"/>
                <a:gd name="connsiteY13-1512" fmla="*/ 38 h 2343129"/>
                <a:gd name="connsiteX0-1513" fmla="*/ 6324 w 690541"/>
                <a:gd name="connsiteY0-1514" fmla="*/ 38 h 2343129"/>
                <a:gd name="connsiteX1-1515" fmla="*/ 117449 w 690541"/>
                <a:gd name="connsiteY1-1516" fmla="*/ 606463 h 2343129"/>
                <a:gd name="connsiteX2-1517" fmla="*/ 575442 w 690541"/>
                <a:gd name="connsiteY2-1518" fmla="*/ 1074775 h 2343129"/>
                <a:gd name="connsiteX3-1519" fmla="*/ 579411 w 690541"/>
                <a:gd name="connsiteY3-1520" fmla="*/ 1260512 h 2343129"/>
                <a:gd name="connsiteX4-1521" fmla="*/ 184124 w 690541"/>
                <a:gd name="connsiteY4-1522" fmla="*/ 1626432 h 2343129"/>
                <a:gd name="connsiteX5-1523" fmla="*/ 9499 w 690541"/>
                <a:gd name="connsiteY5-1524" fmla="*/ 2336838 h 2343129"/>
                <a:gd name="connsiteX6-1525" fmla="*/ 113480 w 690541"/>
                <a:gd name="connsiteY6-1526" fmla="*/ 2341600 h 2343129"/>
                <a:gd name="connsiteX7-1527" fmla="*/ 184124 w 690541"/>
                <a:gd name="connsiteY7-1528" fmla="*/ 1816138 h 2343129"/>
                <a:gd name="connsiteX8-1529" fmla="*/ 502418 w 690541"/>
                <a:gd name="connsiteY8-1530" fmla="*/ 1388307 h 2343129"/>
                <a:gd name="connsiteX9-1531" fmla="*/ 690536 w 690541"/>
                <a:gd name="connsiteY9-1532" fmla="*/ 1144624 h 2343129"/>
                <a:gd name="connsiteX10-1533" fmla="*/ 550837 w 690541"/>
                <a:gd name="connsiteY10-1534" fmla="*/ 986670 h 2343129"/>
                <a:gd name="connsiteX11-1535" fmla="*/ 176186 w 690541"/>
                <a:gd name="connsiteY11-1536" fmla="*/ 535025 h 2343129"/>
                <a:gd name="connsiteX12-1537" fmla="*/ 113480 w 690541"/>
                <a:gd name="connsiteY12-1538" fmla="*/ 38 h 2343129"/>
                <a:gd name="connsiteX13-1539" fmla="*/ 6324 w 690541"/>
                <a:gd name="connsiteY13-1540" fmla="*/ 38 h 2343129"/>
                <a:gd name="connsiteX0-1541" fmla="*/ 6324 w 690541"/>
                <a:gd name="connsiteY0-1542" fmla="*/ 38 h 2343129"/>
                <a:gd name="connsiteX1-1543" fmla="*/ 117449 w 690541"/>
                <a:gd name="connsiteY1-1544" fmla="*/ 606463 h 2343129"/>
                <a:gd name="connsiteX2-1545" fmla="*/ 575442 w 690541"/>
                <a:gd name="connsiteY2-1546" fmla="*/ 1074775 h 2343129"/>
                <a:gd name="connsiteX3-1547" fmla="*/ 579411 w 690541"/>
                <a:gd name="connsiteY3-1548" fmla="*/ 1260512 h 2343129"/>
                <a:gd name="connsiteX4-1549" fmla="*/ 184124 w 690541"/>
                <a:gd name="connsiteY4-1550" fmla="*/ 1626432 h 2343129"/>
                <a:gd name="connsiteX5-1551" fmla="*/ 9499 w 690541"/>
                <a:gd name="connsiteY5-1552" fmla="*/ 2336838 h 2343129"/>
                <a:gd name="connsiteX6-1553" fmla="*/ 113480 w 690541"/>
                <a:gd name="connsiteY6-1554" fmla="*/ 2341600 h 2343129"/>
                <a:gd name="connsiteX7-1555" fmla="*/ 148405 w 690541"/>
                <a:gd name="connsiteY7-1556" fmla="*/ 1806613 h 2343129"/>
                <a:gd name="connsiteX8-1557" fmla="*/ 502418 w 690541"/>
                <a:gd name="connsiteY8-1558" fmla="*/ 1388307 h 2343129"/>
                <a:gd name="connsiteX9-1559" fmla="*/ 690536 w 690541"/>
                <a:gd name="connsiteY9-1560" fmla="*/ 1144624 h 2343129"/>
                <a:gd name="connsiteX10-1561" fmla="*/ 550837 w 690541"/>
                <a:gd name="connsiteY10-1562" fmla="*/ 986670 h 2343129"/>
                <a:gd name="connsiteX11-1563" fmla="*/ 176186 w 690541"/>
                <a:gd name="connsiteY11-1564" fmla="*/ 535025 h 2343129"/>
                <a:gd name="connsiteX12-1565" fmla="*/ 113480 w 690541"/>
                <a:gd name="connsiteY12-1566" fmla="*/ 38 h 2343129"/>
                <a:gd name="connsiteX13-1567" fmla="*/ 6324 w 690541"/>
                <a:gd name="connsiteY13-1568" fmla="*/ 38 h 2343129"/>
                <a:gd name="connsiteX0-1569" fmla="*/ 6324 w 690541"/>
                <a:gd name="connsiteY0-1570" fmla="*/ 38 h 2343129"/>
                <a:gd name="connsiteX1-1571" fmla="*/ 117449 w 690541"/>
                <a:gd name="connsiteY1-1572" fmla="*/ 606463 h 2343129"/>
                <a:gd name="connsiteX2-1573" fmla="*/ 575442 w 690541"/>
                <a:gd name="connsiteY2-1574" fmla="*/ 1074775 h 2343129"/>
                <a:gd name="connsiteX3-1575" fmla="*/ 579411 w 690541"/>
                <a:gd name="connsiteY3-1576" fmla="*/ 1260512 h 2343129"/>
                <a:gd name="connsiteX4-1577" fmla="*/ 184124 w 690541"/>
                <a:gd name="connsiteY4-1578" fmla="*/ 1626432 h 2343129"/>
                <a:gd name="connsiteX5-1579" fmla="*/ 9499 w 690541"/>
                <a:gd name="connsiteY5-1580" fmla="*/ 2336838 h 2343129"/>
                <a:gd name="connsiteX6-1581" fmla="*/ 113480 w 690541"/>
                <a:gd name="connsiteY6-1582" fmla="*/ 2341600 h 2343129"/>
                <a:gd name="connsiteX7-1583" fmla="*/ 174599 w 690541"/>
                <a:gd name="connsiteY7-1584" fmla="*/ 1813757 h 2343129"/>
                <a:gd name="connsiteX8-1585" fmla="*/ 502418 w 690541"/>
                <a:gd name="connsiteY8-1586" fmla="*/ 1388307 h 2343129"/>
                <a:gd name="connsiteX9-1587" fmla="*/ 690536 w 690541"/>
                <a:gd name="connsiteY9-1588" fmla="*/ 1144624 h 2343129"/>
                <a:gd name="connsiteX10-1589" fmla="*/ 550837 w 690541"/>
                <a:gd name="connsiteY10-1590" fmla="*/ 986670 h 2343129"/>
                <a:gd name="connsiteX11-1591" fmla="*/ 176186 w 690541"/>
                <a:gd name="connsiteY11-1592" fmla="*/ 535025 h 2343129"/>
                <a:gd name="connsiteX12-1593" fmla="*/ 113480 w 690541"/>
                <a:gd name="connsiteY12-1594" fmla="*/ 38 h 2343129"/>
                <a:gd name="connsiteX13-1595" fmla="*/ 6324 w 690541"/>
                <a:gd name="connsiteY13-1596" fmla="*/ 38 h 2343129"/>
                <a:gd name="connsiteX0-1597" fmla="*/ 6324 w 690541"/>
                <a:gd name="connsiteY0-1598" fmla="*/ 38 h 2343129"/>
                <a:gd name="connsiteX1-1599" fmla="*/ 117449 w 690541"/>
                <a:gd name="connsiteY1-1600" fmla="*/ 606463 h 2343129"/>
                <a:gd name="connsiteX2-1601" fmla="*/ 575442 w 690541"/>
                <a:gd name="connsiteY2-1602" fmla="*/ 1074775 h 2343129"/>
                <a:gd name="connsiteX3-1603" fmla="*/ 579411 w 690541"/>
                <a:gd name="connsiteY3-1604" fmla="*/ 1260512 h 2343129"/>
                <a:gd name="connsiteX4-1605" fmla="*/ 184124 w 690541"/>
                <a:gd name="connsiteY4-1606" fmla="*/ 1626432 h 2343129"/>
                <a:gd name="connsiteX5-1607" fmla="*/ 9499 w 690541"/>
                <a:gd name="connsiteY5-1608" fmla="*/ 2336838 h 2343129"/>
                <a:gd name="connsiteX6-1609" fmla="*/ 113480 w 690541"/>
                <a:gd name="connsiteY6-1610" fmla="*/ 2341600 h 2343129"/>
                <a:gd name="connsiteX7-1611" fmla="*/ 174599 w 690541"/>
                <a:gd name="connsiteY7-1612" fmla="*/ 1813757 h 2343129"/>
                <a:gd name="connsiteX8-1613" fmla="*/ 502418 w 690541"/>
                <a:gd name="connsiteY8-1614" fmla="*/ 1388307 h 2343129"/>
                <a:gd name="connsiteX9-1615" fmla="*/ 690536 w 690541"/>
                <a:gd name="connsiteY9-1616" fmla="*/ 1144624 h 2343129"/>
                <a:gd name="connsiteX10-1617" fmla="*/ 550837 w 690541"/>
                <a:gd name="connsiteY10-1618" fmla="*/ 986670 h 2343129"/>
                <a:gd name="connsiteX11-1619" fmla="*/ 176186 w 690541"/>
                <a:gd name="connsiteY11-1620" fmla="*/ 535025 h 2343129"/>
                <a:gd name="connsiteX12-1621" fmla="*/ 113480 w 690541"/>
                <a:gd name="connsiteY12-1622" fmla="*/ 38 h 2343129"/>
                <a:gd name="connsiteX13-1623" fmla="*/ 6324 w 690541"/>
                <a:gd name="connsiteY13-1624" fmla="*/ 38 h 2343129"/>
                <a:gd name="connsiteX0-1625" fmla="*/ 6324 w 690541"/>
                <a:gd name="connsiteY0-1626" fmla="*/ 38 h 2343129"/>
                <a:gd name="connsiteX1-1627" fmla="*/ 117449 w 690541"/>
                <a:gd name="connsiteY1-1628" fmla="*/ 606463 h 2343129"/>
                <a:gd name="connsiteX2-1629" fmla="*/ 575442 w 690541"/>
                <a:gd name="connsiteY2-1630" fmla="*/ 1074775 h 2343129"/>
                <a:gd name="connsiteX3-1631" fmla="*/ 579411 w 690541"/>
                <a:gd name="connsiteY3-1632" fmla="*/ 1260512 h 2343129"/>
                <a:gd name="connsiteX4-1633" fmla="*/ 184124 w 690541"/>
                <a:gd name="connsiteY4-1634" fmla="*/ 1626432 h 2343129"/>
                <a:gd name="connsiteX5-1635" fmla="*/ 9499 w 690541"/>
                <a:gd name="connsiteY5-1636" fmla="*/ 2336838 h 2343129"/>
                <a:gd name="connsiteX6-1637" fmla="*/ 113480 w 690541"/>
                <a:gd name="connsiteY6-1638" fmla="*/ 2341600 h 2343129"/>
                <a:gd name="connsiteX7-1639" fmla="*/ 174599 w 690541"/>
                <a:gd name="connsiteY7-1640" fmla="*/ 1813757 h 2343129"/>
                <a:gd name="connsiteX8-1641" fmla="*/ 502418 w 690541"/>
                <a:gd name="connsiteY8-1642" fmla="*/ 1388307 h 2343129"/>
                <a:gd name="connsiteX9-1643" fmla="*/ 690536 w 690541"/>
                <a:gd name="connsiteY9-1644" fmla="*/ 1144624 h 2343129"/>
                <a:gd name="connsiteX10-1645" fmla="*/ 550837 w 690541"/>
                <a:gd name="connsiteY10-1646" fmla="*/ 986670 h 2343129"/>
                <a:gd name="connsiteX11-1647" fmla="*/ 176186 w 690541"/>
                <a:gd name="connsiteY11-1648" fmla="*/ 535025 h 2343129"/>
                <a:gd name="connsiteX12-1649" fmla="*/ 113480 w 690541"/>
                <a:gd name="connsiteY12-1650" fmla="*/ 38 h 2343129"/>
                <a:gd name="connsiteX13-1651" fmla="*/ 6324 w 690541"/>
                <a:gd name="connsiteY13-1652" fmla="*/ 38 h 2343129"/>
                <a:gd name="connsiteX0-1653" fmla="*/ 6324 w 690541"/>
                <a:gd name="connsiteY0-1654" fmla="*/ 38 h 2343129"/>
                <a:gd name="connsiteX1-1655" fmla="*/ 117449 w 690541"/>
                <a:gd name="connsiteY1-1656" fmla="*/ 606463 h 2343129"/>
                <a:gd name="connsiteX2-1657" fmla="*/ 575442 w 690541"/>
                <a:gd name="connsiteY2-1658" fmla="*/ 1074775 h 2343129"/>
                <a:gd name="connsiteX3-1659" fmla="*/ 579411 w 690541"/>
                <a:gd name="connsiteY3-1660" fmla="*/ 1260512 h 2343129"/>
                <a:gd name="connsiteX4-1661" fmla="*/ 184124 w 690541"/>
                <a:gd name="connsiteY4-1662" fmla="*/ 1626432 h 2343129"/>
                <a:gd name="connsiteX5-1663" fmla="*/ 9499 w 690541"/>
                <a:gd name="connsiteY5-1664" fmla="*/ 2336838 h 2343129"/>
                <a:gd name="connsiteX6-1665" fmla="*/ 113480 w 690541"/>
                <a:gd name="connsiteY6-1666" fmla="*/ 2341600 h 2343129"/>
                <a:gd name="connsiteX7-1667" fmla="*/ 174599 w 690541"/>
                <a:gd name="connsiteY7-1668" fmla="*/ 1813757 h 2343129"/>
                <a:gd name="connsiteX8-1669" fmla="*/ 502418 w 690541"/>
                <a:gd name="connsiteY8-1670" fmla="*/ 1388307 h 2343129"/>
                <a:gd name="connsiteX9-1671" fmla="*/ 690536 w 690541"/>
                <a:gd name="connsiteY9-1672" fmla="*/ 1144624 h 2343129"/>
                <a:gd name="connsiteX10-1673" fmla="*/ 550837 w 690541"/>
                <a:gd name="connsiteY10-1674" fmla="*/ 986670 h 2343129"/>
                <a:gd name="connsiteX11-1675" fmla="*/ 176186 w 690541"/>
                <a:gd name="connsiteY11-1676" fmla="*/ 535025 h 2343129"/>
                <a:gd name="connsiteX12-1677" fmla="*/ 113480 w 690541"/>
                <a:gd name="connsiteY12-1678" fmla="*/ 38 h 2343129"/>
                <a:gd name="connsiteX13-1679" fmla="*/ 6324 w 690541"/>
                <a:gd name="connsiteY13-1680" fmla="*/ 38 h 2343129"/>
                <a:gd name="connsiteX0-1681" fmla="*/ 6324 w 690541"/>
                <a:gd name="connsiteY0-1682" fmla="*/ 38 h 2343129"/>
                <a:gd name="connsiteX1-1683" fmla="*/ 117449 w 690541"/>
                <a:gd name="connsiteY1-1684" fmla="*/ 606463 h 2343129"/>
                <a:gd name="connsiteX2-1685" fmla="*/ 575442 w 690541"/>
                <a:gd name="connsiteY2-1686" fmla="*/ 1074775 h 2343129"/>
                <a:gd name="connsiteX3-1687" fmla="*/ 579411 w 690541"/>
                <a:gd name="connsiteY3-1688" fmla="*/ 1260512 h 2343129"/>
                <a:gd name="connsiteX4-1689" fmla="*/ 184124 w 690541"/>
                <a:gd name="connsiteY4-1690" fmla="*/ 1626432 h 2343129"/>
                <a:gd name="connsiteX5-1691" fmla="*/ 9499 w 690541"/>
                <a:gd name="connsiteY5-1692" fmla="*/ 2336838 h 2343129"/>
                <a:gd name="connsiteX6-1693" fmla="*/ 113480 w 690541"/>
                <a:gd name="connsiteY6-1694" fmla="*/ 2341600 h 2343129"/>
                <a:gd name="connsiteX7-1695" fmla="*/ 174599 w 690541"/>
                <a:gd name="connsiteY7-1696" fmla="*/ 1813757 h 2343129"/>
                <a:gd name="connsiteX8-1697" fmla="*/ 502418 w 690541"/>
                <a:gd name="connsiteY8-1698" fmla="*/ 1388307 h 2343129"/>
                <a:gd name="connsiteX9-1699" fmla="*/ 690536 w 690541"/>
                <a:gd name="connsiteY9-1700" fmla="*/ 1144624 h 2343129"/>
                <a:gd name="connsiteX10-1701" fmla="*/ 550837 w 690541"/>
                <a:gd name="connsiteY10-1702" fmla="*/ 986670 h 2343129"/>
                <a:gd name="connsiteX11-1703" fmla="*/ 176186 w 690541"/>
                <a:gd name="connsiteY11-1704" fmla="*/ 535025 h 2343129"/>
                <a:gd name="connsiteX12-1705" fmla="*/ 113480 w 690541"/>
                <a:gd name="connsiteY12-1706" fmla="*/ 38 h 2343129"/>
                <a:gd name="connsiteX13-1707" fmla="*/ 6324 w 690541"/>
                <a:gd name="connsiteY13-1708" fmla="*/ 38 h 2343129"/>
                <a:gd name="connsiteX0-1709" fmla="*/ 6324 w 690541"/>
                <a:gd name="connsiteY0-1710" fmla="*/ 38 h 2343129"/>
                <a:gd name="connsiteX1-1711" fmla="*/ 117449 w 690541"/>
                <a:gd name="connsiteY1-1712" fmla="*/ 606463 h 2343129"/>
                <a:gd name="connsiteX2-1713" fmla="*/ 575442 w 690541"/>
                <a:gd name="connsiteY2-1714" fmla="*/ 1074775 h 2343129"/>
                <a:gd name="connsiteX3-1715" fmla="*/ 579411 w 690541"/>
                <a:gd name="connsiteY3-1716" fmla="*/ 1260512 h 2343129"/>
                <a:gd name="connsiteX4-1717" fmla="*/ 184124 w 690541"/>
                <a:gd name="connsiteY4-1718" fmla="*/ 1626432 h 2343129"/>
                <a:gd name="connsiteX5-1719" fmla="*/ 9499 w 690541"/>
                <a:gd name="connsiteY5-1720" fmla="*/ 2336838 h 2343129"/>
                <a:gd name="connsiteX6-1721" fmla="*/ 113480 w 690541"/>
                <a:gd name="connsiteY6-1722" fmla="*/ 2341600 h 2343129"/>
                <a:gd name="connsiteX7-1723" fmla="*/ 174599 w 690541"/>
                <a:gd name="connsiteY7-1724" fmla="*/ 1813757 h 2343129"/>
                <a:gd name="connsiteX8-1725" fmla="*/ 511943 w 690541"/>
                <a:gd name="connsiteY8-1726" fmla="*/ 1343063 h 2343129"/>
                <a:gd name="connsiteX9-1727" fmla="*/ 690536 w 690541"/>
                <a:gd name="connsiteY9-1728" fmla="*/ 1144624 h 2343129"/>
                <a:gd name="connsiteX10-1729" fmla="*/ 550837 w 690541"/>
                <a:gd name="connsiteY10-1730" fmla="*/ 986670 h 2343129"/>
                <a:gd name="connsiteX11-1731" fmla="*/ 176186 w 690541"/>
                <a:gd name="connsiteY11-1732" fmla="*/ 535025 h 2343129"/>
                <a:gd name="connsiteX12-1733" fmla="*/ 113480 w 690541"/>
                <a:gd name="connsiteY12-1734" fmla="*/ 38 h 2343129"/>
                <a:gd name="connsiteX13-1735" fmla="*/ 6324 w 690541"/>
                <a:gd name="connsiteY13-1736" fmla="*/ 38 h 2343129"/>
                <a:gd name="connsiteX0-1737" fmla="*/ 6324 w 690541"/>
                <a:gd name="connsiteY0-1738" fmla="*/ 38 h 2343129"/>
                <a:gd name="connsiteX1-1739" fmla="*/ 117449 w 690541"/>
                <a:gd name="connsiteY1-1740" fmla="*/ 606463 h 2343129"/>
                <a:gd name="connsiteX2-1741" fmla="*/ 575442 w 690541"/>
                <a:gd name="connsiteY2-1742" fmla="*/ 1074775 h 2343129"/>
                <a:gd name="connsiteX3-1743" fmla="*/ 579411 w 690541"/>
                <a:gd name="connsiteY3-1744" fmla="*/ 1260512 h 2343129"/>
                <a:gd name="connsiteX4-1745" fmla="*/ 184124 w 690541"/>
                <a:gd name="connsiteY4-1746" fmla="*/ 1626432 h 2343129"/>
                <a:gd name="connsiteX5-1747" fmla="*/ 9499 w 690541"/>
                <a:gd name="connsiteY5-1748" fmla="*/ 2336838 h 2343129"/>
                <a:gd name="connsiteX6-1749" fmla="*/ 113480 w 690541"/>
                <a:gd name="connsiteY6-1750" fmla="*/ 2341600 h 2343129"/>
                <a:gd name="connsiteX7-1751" fmla="*/ 174599 w 690541"/>
                <a:gd name="connsiteY7-1752" fmla="*/ 1813757 h 2343129"/>
                <a:gd name="connsiteX8-1753" fmla="*/ 516706 w 690541"/>
                <a:gd name="connsiteY8-1754" fmla="*/ 1376400 h 2343129"/>
                <a:gd name="connsiteX9-1755" fmla="*/ 690536 w 690541"/>
                <a:gd name="connsiteY9-1756" fmla="*/ 1144624 h 2343129"/>
                <a:gd name="connsiteX10-1757" fmla="*/ 550837 w 690541"/>
                <a:gd name="connsiteY10-1758" fmla="*/ 986670 h 2343129"/>
                <a:gd name="connsiteX11-1759" fmla="*/ 176186 w 690541"/>
                <a:gd name="connsiteY11-1760" fmla="*/ 535025 h 2343129"/>
                <a:gd name="connsiteX12-1761" fmla="*/ 113480 w 690541"/>
                <a:gd name="connsiteY12-1762" fmla="*/ 38 h 2343129"/>
                <a:gd name="connsiteX13-1763" fmla="*/ 6324 w 690541"/>
                <a:gd name="connsiteY13-1764" fmla="*/ 38 h 2343129"/>
                <a:gd name="connsiteX0-1765" fmla="*/ 6324 w 690541"/>
                <a:gd name="connsiteY0-1766" fmla="*/ 38 h 2343129"/>
                <a:gd name="connsiteX1-1767" fmla="*/ 117449 w 690541"/>
                <a:gd name="connsiteY1-1768" fmla="*/ 606463 h 2343129"/>
                <a:gd name="connsiteX2-1769" fmla="*/ 575442 w 690541"/>
                <a:gd name="connsiteY2-1770" fmla="*/ 1074775 h 2343129"/>
                <a:gd name="connsiteX3-1771" fmla="*/ 579411 w 690541"/>
                <a:gd name="connsiteY3-1772" fmla="*/ 1260512 h 2343129"/>
                <a:gd name="connsiteX4-1773" fmla="*/ 184124 w 690541"/>
                <a:gd name="connsiteY4-1774" fmla="*/ 1626432 h 2343129"/>
                <a:gd name="connsiteX5-1775" fmla="*/ 9499 w 690541"/>
                <a:gd name="connsiteY5-1776" fmla="*/ 2336838 h 2343129"/>
                <a:gd name="connsiteX6-1777" fmla="*/ 113480 w 690541"/>
                <a:gd name="connsiteY6-1778" fmla="*/ 2341600 h 2343129"/>
                <a:gd name="connsiteX7-1779" fmla="*/ 174599 w 690541"/>
                <a:gd name="connsiteY7-1780" fmla="*/ 1813757 h 2343129"/>
                <a:gd name="connsiteX8-1781" fmla="*/ 516706 w 690541"/>
                <a:gd name="connsiteY8-1782" fmla="*/ 1376400 h 2343129"/>
                <a:gd name="connsiteX9-1783" fmla="*/ 690536 w 690541"/>
                <a:gd name="connsiteY9-1784" fmla="*/ 1144624 h 2343129"/>
                <a:gd name="connsiteX10-1785" fmla="*/ 550837 w 690541"/>
                <a:gd name="connsiteY10-1786" fmla="*/ 986670 h 2343129"/>
                <a:gd name="connsiteX11-1787" fmla="*/ 176186 w 690541"/>
                <a:gd name="connsiteY11-1788" fmla="*/ 535025 h 2343129"/>
                <a:gd name="connsiteX12-1789" fmla="*/ 113480 w 690541"/>
                <a:gd name="connsiteY12-1790" fmla="*/ 38 h 2343129"/>
                <a:gd name="connsiteX13-1791" fmla="*/ 6324 w 690541"/>
                <a:gd name="connsiteY13-1792" fmla="*/ 38 h 2343129"/>
                <a:gd name="connsiteX0-1793" fmla="*/ 6324 w 690541"/>
                <a:gd name="connsiteY0-1794" fmla="*/ 38 h 2343129"/>
                <a:gd name="connsiteX1-1795" fmla="*/ 117449 w 690541"/>
                <a:gd name="connsiteY1-1796" fmla="*/ 606463 h 2343129"/>
                <a:gd name="connsiteX2-1797" fmla="*/ 575442 w 690541"/>
                <a:gd name="connsiteY2-1798" fmla="*/ 1074775 h 2343129"/>
                <a:gd name="connsiteX3-1799" fmla="*/ 579411 w 690541"/>
                <a:gd name="connsiteY3-1800" fmla="*/ 1260512 h 2343129"/>
                <a:gd name="connsiteX4-1801" fmla="*/ 184124 w 690541"/>
                <a:gd name="connsiteY4-1802" fmla="*/ 1626432 h 2343129"/>
                <a:gd name="connsiteX5-1803" fmla="*/ 9499 w 690541"/>
                <a:gd name="connsiteY5-1804" fmla="*/ 2336838 h 2343129"/>
                <a:gd name="connsiteX6-1805" fmla="*/ 113480 w 690541"/>
                <a:gd name="connsiteY6-1806" fmla="*/ 2341600 h 2343129"/>
                <a:gd name="connsiteX7-1807" fmla="*/ 174599 w 690541"/>
                <a:gd name="connsiteY7-1808" fmla="*/ 1813757 h 2343129"/>
                <a:gd name="connsiteX8-1809" fmla="*/ 516706 w 690541"/>
                <a:gd name="connsiteY8-1810" fmla="*/ 1376400 h 2343129"/>
                <a:gd name="connsiteX9-1811" fmla="*/ 690536 w 690541"/>
                <a:gd name="connsiteY9-1812" fmla="*/ 1144624 h 2343129"/>
                <a:gd name="connsiteX10-1813" fmla="*/ 550837 w 690541"/>
                <a:gd name="connsiteY10-1814" fmla="*/ 986670 h 2343129"/>
                <a:gd name="connsiteX11-1815" fmla="*/ 176186 w 690541"/>
                <a:gd name="connsiteY11-1816" fmla="*/ 535025 h 2343129"/>
                <a:gd name="connsiteX12-1817" fmla="*/ 113480 w 690541"/>
                <a:gd name="connsiteY12-1818" fmla="*/ 38 h 2343129"/>
                <a:gd name="connsiteX13-1819" fmla="*/ 6324 w 690541"/>
                <a:gd name="connsiteY13-1820" fmla="*/ 38 h 2343129"/>
                <a:gd name="connsiteX0-1821" fmla="*/ 5435 w 689652"/>
                <a:gd name="connsiteY0-1822" fmla="*/ 38 h 2343129"/>
                <a:gd name="connsiteX1-1823" fmla="*/ 116560 w 689652"/>
                <a:gd name="connsiteY1-1824" fmla="*/ 606463 h 2343129"/>
                <a:gd name="connsiteX2-1825" fmla="*/ 503116 w 689652"/>
                <a:gd name="connsiteY2-1826" fmla="*/ 1017625 h 2343129"/>
                <a:gd name="connsiteX3-1827" fmla="*/ 578522 w 689652"/>
                <a:gd name="connsiteY3-1828" fmla="*/ 1260512 h 2343129"/>
                <a:gd name="connsiteX4-1829" fmla="*/ 183235 w 689652"/>
                <a:gd name="connsiteY4-1830" fmla="*/ 1626432 h 2343129"/>
                <a:gd name="connsiteX5-1831" fmla="*/ 8610 w 689652"/>
                <a:gd name="connsiteY5-1832" fmla="*/ 2336838 h 2343129"/>
                <a:gd name="connsiteX6-1833" fmla="*/ 112591 w 689652"/>
                <a:gd name="connsiteY6-1834" fmla="*/ 2341600 h 2343129"/>
                <a:gd name="connsiteX7-1835" fmla="*/ 173710 w 689652"/>
                <a:gd name="connsiteY7-1836" fmla="*/ 1813757 h 2343129"/>
                <a:gd name="connsiteX8-1837" fmla="*/ 515817 w 689652"/>
                <a:gd name="connsiteY8-1838" fmla="*/ 1376400 h 2343129"/>
                <a:gd name="connsiteX9-1839" fmla="*/ 689647 w 689652"/>
                <a:gd name="connsiteY9-1840" fmla="*/ 1144624 h 2343129"/>
                <a:gd name="connsiteX10-1841" fmla="*/ 549948 w 689652"/>
                <a:gd name="connsiteY10-1842" fmla="*/ 986670 h 2343129"/>
                <a:gd name="connsiteX11-1843" fmla="*/ 175297 w 689652"/>
                <a:gd name="connsiteY11-1844" fmla="*/ 535025 h 2343129"/>
                <a:gd name="connsiteX12-1845" fmla="*/ 112591 w 689652"/>
                <a:gd name="connsiteY12-1846" fmla="*/ 38 h 2343129"/>
                <a:gd name="connsiteX13-1847" fmla="*/ 5435 w 689652"/>
                <a:gd name="connsiteY13-1848" fmla="*/ 38 h 2343129"/>
                <a:gd name="connsiteX0-1849" fmla="*/ 5435 w 689652"/>
                <a:gd name="connsiteY0-1850" fmla="*/ 38 h 2343129"/>
                <a:gd name="connsiteX1-1851" fmla="*/ 116560 w 689652"/>
                <a:gd name="connsiteY1-1852" fmla="*/ 606463 h 2343129"/>
                <a:gd name="connsiteX2-1853" fmla="*/ 503116 w 689652"/>
                <a:gd name="connsiteY2-1854" fmla="*/ 1017625 h 2343129"/>
                <a:gd name="connsiteX3-1855" fmla="*/ 578522 w 689652"/>
                <a:gd name="connsiteY3-1856" fmla="*/ 1260512 h 2343129"/>
                <a:gd name="connsiteX4-1857" fmla="*/ 183235 w 689652"/>
                <a:gd name="connsiteY4-1858" fmla="*/ 1626432 h 2343129"/>
                <a:gd name="connsiteX5-1859" fmla="*/ 8610 w 689652"/>
                <a:gd name="connsiteY5-1860" fmla="*/ 2336838 h 2343129"/>
                <a:gd name="connsiteX6-1861" fmla="*/ 112591 w 689652"/>
                <a:gd name="connsiteY6-1862" fmla="*/ 2341600 h 2343129"/>
                <a:gd name="connsiteX7-1863" fmla="*/ 173710 w 689652"/>
                <a:gd name="connsiteY7-1864" fmla="*/ 1813757 h 2343129"/>
                <a:gd name="connsiteX8-1865" fmla="*/ 515817 w 689652"/>
                <a:gd name="connsiteY8-1866" fmla="*/ 1376400 h 2343129"/>
                <a:gd name="connsiteX9-1867" fmla="*/ 689647 w 689652"/>
                <a:gd name="connsiteY9-1868" fmla="*/ 1144624 h 2343129"/>
                <a:gd name="connsiteX10-1869" fmla="*/ 549948 w 689652"/>
                <a:gd name="connsiteY10-1870" fmla="*/ 986670 h 2343129"/>
                <a:gd name="connsiteX11-1871" fmla="*/ 175297 w 689652"/>
                <a:gd name="connsiteY11-1872" fmla="*/ 535025 h 2343129"/>
                <a:gd name="connsiteX12-1873" fmla="*/ 112591 w 689652"/>
                <a:gd name="connsiteY12-1874" fmla="*/ 38 h 2343129"/>
                <a:gd name="connsiteX13-1875" fmla="*/ 5435 w 689652"/>
                <a:gd name="connsiteY13-1876" fmla="*/ 38 h 2343129"/>
                <a:gd name="connsiteX0-1877" fmla="*/ 6032 w 690249"/>
                <a:gd name="connsiteY0-1878" fmla="*/ 38 h 2343129"/>
                <a:gd name="connsiteX1-1879" fmla="*/ 117157 w 690249"/>
                <a:gd name="connsiteY1-1880" fmla="*/ 606463 h 2343129"/>
                <a:gd name="connsiteX2-1881" fmla="*/ 553720 w 690249"/>
                <a:gd name="connsiteY2-1882" fmla="*/ 1060487 h 2343129"/>
                <a:gd name="connsiteX3-1883" fmla="*/ 579119 w 690249"/>
                <a:gd name="connsiteY3-1884" fmla="*/ 1260512 h 2343129"/>
                <a:gd name="connsiteX4-1885" fmla="*/ 183832 w 690249"/>
                <a:gd name="connsiteY4-1886" fmla="*/ 1626432 h 2343129"/>
                <a:gd name="connsiteX5-1887" fmla="*/ 9207 w 690249"/>
                <a:gd name="connsiteY5-1888" fmla="*/ 2336838 h 2343129"/>
                <a:gd name="connsiteX6-1889" fmla="*/ 113188 w 690249"/>
                <a:gd name="connsiteY6-1890" fmla="*/ 2341600 h 2343129"/>
                <a:gd name="connsiteX7-1891" fmla="*/ 174307 w 690249"/>
                <a:gd name="connsiteY7-1892" fmla="*/ 1813757 h 2343129"/>
                <a:gd name="connsiteX8-1893" fmla="*/ 516414 w 690249"/>
                <a:gd name="connsiteY8-1894" fmla="*/ 1376400 h 2343129"/>
                <a:gd name="connsiteX9-1895" fmla="*/ 690244 w 690249"/>
                <a:gd name="connsiteY9-1896" fmla="*/ 1144624 h 2343129"/>
                <a:gd name="connsiteX10-1897" fmla="*/ 550545 w 690249"/>
                <a:gd name="connsiteY10-1898" fmla="*/ 986670 h 2343129"/>
                <a:gd name="connsiteX11-1899" fmla="*/ 175894 w 690249"/>
                <a:gd name="connsiteY11-1900" fmla="*/ 535025 h 2343129"/>
                <a:gd name="connsiteX12-1901" fmla="*/ 113188 w 690249"/>
                <a:gd name="connsiteY12-1902" fmla="*/ 38 h 2343129"/>
                <a:gd name="connsiteX13-1903" fmla="*/ 6032 w 690249"/>
                <a:gd name="connsiteY13-1904" fmla="*/ 38 h 2343129"/>
                <a:gd name="connsiteX0-1905" fmla="*/ 6032 w 690249"/>
                <a:gd name="connsiteY0-1906" fmla="*/ 38 h 2343129"/>
                <a:gd name="connsiteX1-1907" fmla="*/ 117157 w 690249"/>
                <a:gd name="connsiteY1-1908" fmla="*/ 606463 h 2343129"/>
                <a:gd name="connsiteX2-1909" fmla="*/ 553720 w 690249"/>
                <a:gd name="connsiteY2-1910" fmla="*/ 1060487 h 2343129"/>
                <a:gd name="connsiteX3-1911" fmla="*/ 579119 w 690249"/>
                <a:gd name="connsiteY3-1912" fmla="*/ 1260512 h 2343129"/>
                <a:gd name="connsiteX4-1913" fmla="*/ 183832 w 690249"/>
                <a:gd name="connsiteY4-1914" fmla="*/ 1626432 h 2343129"/>
                <a:gd name="connsiteX5-1915" fmla="*/ 9207 w 690249"/>
                <a:gd name="connsiteY5-1916" fmla="*/ 2336838 h 2343129"/>
                <a:gd name="connsiteX6-1917" fmla="*/ 113188 w 690249"/>
                <a:gd name="connsiteY6-1918" fmla="*/ 2341600 h 2343129"/>
                <a:gd name="connsiteX7-1919" fmla="*/ 174307 w 690249"/>
                <a:gd name="connsiteY7-1920" fmla="*/ 1813757 h 2343129"/>
                <a:gd name="connsiteX8-1921" fmla="*/ 516414 w 690249"/>
                <a:gd name="connsiteY8-1922" fmla="*/ 1376400 h 2343129"/>
                <a:gd name="connsiteX9-1923" fmla="*/ 690244 w 690249"/>
                <a:gd name="connsiteY9-1924" fmla="*/ 1144624 h 2343129"/>
                <a:gd name="connsiteX10-1925" fmla="*/ 550545 w 690249"/>
                <a:gd name="connsiteY10-1926" fmla="*/ 986670 h 2343129"/>
                <a:gd name="connsiteX11-1927" fmla="*/ 175894 w 690249"/>
                <a:gd name="connsiteY11-1928" fmla="*/ 535025 h 2343129"/>
                <a:gd name="connsiteX12-1929" fmla="*/ 113188 w 690249"/>
                <a:gd name="connsiteY12-1930" fmla="*/ 38 h 2343129"/>
                <a:gd name="connsiteX13-1931" fmla="*/ 6032 w 690249"/>
                <a:gd name="connsiteY13-1932" fmla="*/ 38 h 2343129"/>
                <a:gd name="connsiteX0-1933" fmla="*/ 6032 w 690249"/>
                <a:gd name="connsiteY0-1934" fmla="*/ 38 h 2343129"/>
                <a:gd name="connsiteX1-1935" fmla="*/ 117157 w 690249"/>
                <a:gd name="connsiteY1-1936" fmla="*/ 606463 h 2343129"/>
                <a:gd name="connsiteX2-1937" fmla="*/ 553720 w 690249"/>
                <a:gd name="connsiteY2-1938" fmla="*/ 1060487 h 2343129"/>
                <a:gd name="connsiteX3-1939" fmla="*/ 579119 w 690249"/>
                <a:gd name="connsiteY3-1940" fmla="*/ 1260512 h 2343129"/>
                <a:gd name="connsiteX4-1941" fmla="*/ 183832 w 690249"/>
                <a:gd name="connsiteY4-1942" fmla="*/ 1626432 h 2343129"/>
                <a:gd name="connsiteX5-1943" fmla="*/ 9207 w 690249"/>
                <a:gd name="connsiteY5-1944" fmla="*/ 2336838 h 2343129"/>
                <a:gd name="connsiteX6-1945" fmla="*/ 113188 w 690249"/>
                <a:gd name="connsiteY6-1946" fmla="*/ 2341600 h 2343129"/>
                <a:gd name="connsiteX7-1947" fmla="*/ 174307 w 690249"/>
                <a:gd name="connsiteY7-1948" fmla="*/ 1813757 h 2343129"/>
                <a:gd name="connsiteX8-1949" fmla="*/ 516414 w 690249"/>
                <a:gd name="connsiteY8-1950" fmla="*/ 1376400 h 2343129"/>
                <a:gd name="connsiteX9-1951" fmla="*/ 690244 w 690249"/>
                <a:gd name="connsiteY9-1952" fmla="*/ 1144624 h 2343129"/>
                <a:gd name="connsiteX10-1953" fmla="*/ 550545 w 690249"/>
                <a:gd name="connsiteY10-1954" fmla="*/ 986670 h 2343129"/>
                <a:gd name="connsiteX11-1955" fmla="*/ 175894 w 690249"/>
                <a:gd name="connsiteY11-1956" fmla="*/ 535025 h 2343129"/>
                <a:gd name="connsiteX12-1957" fmla="*/ 113188 w 690249"/>
                <a:gd name="connsiteY12-1958" fmla="*/ 38 h 2343129"/>
                <a:gd name="connsiteX13-1959" fmla="*/ 6032 w 690249"/>
                <a:gd name="connsiteY13-1960" fmla="*/ 38 h 2343129"/>
                <a:gd name="connsiteX0-1961" fmla="*/ 6032 w 690249"/>
                <a:gd name="connsiteY0-1962" fmla="*/ 38 h 2343129"/>
                <a:gd name="connsiteX1-1963" fmla="*/ 117157 w 690249"/>
                <a:gd name="connsiteY1-1964" fmla="*/ 606463 h 2343129"/>
                <a:gd name="connsiteX2-1965" fmla="*/ 553720 w 690249"/>
                <a:gd name="connsiteY2-1966" fmla="*/ 1060487 h 2343129"/>
                <a:gd name="connsiteX3-1967" fmla="*/ 579119 w 690249"/>
                <a:gd name="connsiteY3-1968" fmla="*/ 1260512 h 2343129"/>
                <a:gd name="connsiteX4-1969" fmla="*/ 183832 w 690249"/>
                <a:gd name="connsiteY4-1970" fmla="*/ 1626432 h 2343129"/>
                <a:gd name="connsiteX5-1971" fmla="*/ 9207 w 690249"/>
                <a:gd name="connsiteY5-1972" fmla="*/ 2336838 h 2343129"/>
                <a:gd name="connsiteX6-1973" fmla="*/ 113188 w 690249"/>
                <a:gd name="connsiteY6-1974" fmla="*/ 2341600 h 2343129"/>
                <a:gd name="connsiteX7-1975" fmla="*/ 174307 w 690249"/>
                <a:gd name="connsiteY7-1976" fmla="*/ 1813757 h 2343129"/>
                <a:gd name="connsiteX8-1977" fmla="*/ 516414 w 690249"/>
                <a:gd name="connsiteY8-1978" fmla="*/ 1376400 h 2343129"/>
                <a:gd name="connsiteX9-1979" fmla="*/ 690244 w 690249"/>
                <a:gd name="connsiteY9-1980" fmla="*/ 1144624 h 2343129"/>
                <a:gd name="connsiteX10-1981" fmla="*/ 550545 w 690249"/>
                <a:gd name="connsiteY10-1982" fmla="*/ 986670 h 2343129"/>
                <a:gd name="connsiteX11-1983" fmla="*/ 175894 w 690249"/>
                <a:gd name="connsiteY11-1984" fmla="*/ 535025 h 2343129"/>
                <a:gd name="connsiteX12-1985" fmla="*/ 113188 w 690249"/>
                <a:gd name="connsiteY12-1986" fmla="*/ 38 h 2343129"/>
                <a:gd name="connsiteX13-1987" fmla="*/ 6032 w 690249"/>
                <a:gd name="connsiteY13-1988" fmla="*/ 38 h 2343129"/>
                <a:gd name="connsiteX0-1989" fmla="*/ 6032 w 690249"/>
                <a:gd name="connsiteY0-1990" fmla="*/ 38 h 2343129"/>
                <a:gd name="connsiteX1-1991" fmla="*/ 117157 w 690249"/>
                <a:gd name="connsiteY1-1992" fmla="*/ 606463 h 2343129"/>
                <a:gd name="connsiteX2-1993" fmla="*/ 553720 w 690249"/>
                <a:gd name="connsiteY2-1994" fmla="*/ 1060487 h 2343129"/>
                <a:gd name="connsiteX3-1995" fmla="*/ 552925 w 690249"/>
                <a:gd name="connsiteY3-1996" fmla="*/ 1272418 h 2343129"/>
                <a:gd name="connsiteX4-1997" fmla="*/ 183832 w 690249"/>
                <a:gd name="connsiteY4-1998" fmla="*/ 1626432 h 2343129"/>
                <a:gd name="connsiteX5-1999" fmla="*/ 9207 w 690249"/>
                <a:gd name="connsiteY5-2000" fmla="*/ 2336838 h 2343129"/>
                <a:gd name="connsiteX6-2001" fmla="*/ 113188 w 690249"/>
                <a:gd name="connsiteY6-2002" fmla="*/ 2341600 h 2343129"/>
                <a:gd name="connsiteX7-2003" fmla="*/ 174307 w 690249"/>
                <a:gd name="connsiteY7-2004" fmla="*/ 1813757 h 2343129"/>
                <a:gd name="connsiteX8-2005" fmla="*/ 516414 w 690249"/>
                <a:gd name="connsiteY8-2006" fmla="*/ 1376400 h 2343129"/>
                <a:gd name="connsiteX9-2007" fmla="*/ 690244 w 690249"/>
                <a:gd name="connsiteY9-2008" fmla="*/ 1144624 h 2343129"/>
                <a:gd name="connsiteX10-2009" fmla="*/ 550545 w 690249"/>
                <a:gd name="connsiteY10-2010" fmla="*/ 986670 h 2343129"/>
                <a:gd name="connsiteX11-2011" fmla="*/ 175894 w 690249"/>
                <a:gd name="connsiteY11-2012" fmla="*/ 535025 h 2343129"/>
                <a:gd name="connsiteX12-2013" fmla="*/ 113188 w 690249"/>
                <a:gd name="connsiteY12-2014" fmla="*/ 38 h 2343129"/>
                <a:gd name="connsiteX13-2015" fmla="*/ 6032 w 690249"/>
                <a:gd name="connsiteY13-2016" fmla="*/ 38 h 2343129"/>
                <a:gd name="connsiteX0-2017" fmla="*/ 6032 w 690249"/>
                <a:gd name="connsiteY0-2018" fmla="*/ 38 h 2343129"/>
                <a:gd name="connsiteX1-2019" fmla="*/ 117157 w 690249"/>
                <a:gd name="connsiteY1-2020" fmla="*/ 606463 h 2343129"/>
                <a:gd name="connsiteX2-2021" fmla="*/ 553720 w 690249"/>
                <a:gd name="connsiteY2-2022" fmla="*/ 1060487 h 2343129"/>
                <a:gd name="connsiteX3-2023" fmla="*/ 552925 w 690249"/>
                <a:gd name="connsiteY3-2024" fmla="*/ 1272418 h 2343129"/>
                <a:gd name="connsiteX4-2025" fmla="*/ 183832 w 690249"/>
                <a:gd name="connsiteY4-2026" fmla="*/ 1626432 h 2343129"/>
                <a:gd name="connsiteX5-2027" fmla="*/ 9207 w 690249"/>
                <a:gd name="connsiteY5-2028" fmla="*/ 2336838 h 2343129"/>
                <a:gd name="connsiteX6-2029" fmla="*/ 113188 w 690249"/>
                <a:gd name="connsiteY6-2030" fmla="*/ 2341600 h 2343129"/>
                <a:gd name="connsiteX7-2031" fmla="*/ 174307 w 690249"/>
                <a:gd name="connsiteY7-2032" fmla="*/ 1813757 h 2343129"/>
                <a:gd name="connsiteX8-2033" fmla="*/ 516414 w 690249"/>
                <a:gd name="connsiteY8-2034" fmla="*/ 1376400 h 2343129"/>
                <a:gd name="connsiteX9-2035" fmla="*/ 690244 w 690249"/>
                <a:gd name="connsiteY9-2036" fmla="*/ 1144624 h 2343129"/>
                <a:gd name="connsiteX10-2037" fmla="*/ 550545 w 690249"/>
                <a:gd name="connsiteY10-2038" fmla="*/ 986670 h 2343129"/>
                <a:gd name="connsiteX11-2039" fmla="*/ 175894 w 690249"/>
                <a:gd name="connsiteY11-2040" fmla="*/ 535025 h 2343129"/>
                <a:gd name="connsiteX12-2041" fmla="*/ 113188 w 690249"/>
                <a:gd name="connsiteY12-2042" fmla="*/ 38 h 2343129"/>
                <a:gd name="connsiteX13-2043" fmla="*/ 6032 w 690249"/>
                <a:gd name="connsiteY13-2044" fmla="*/ 38 h 2343129"/>
                <a:gd name="connsiteX0-2045" fmla="*/ 6032 w 690249"/>
                <a:gd name="connsiteY0-2046" fmla="*/ 38 h 2343129"/>
                <a:gd name="connsiteX1-2047" fmla="*/ 117157 w 690249"/>
                <a:gd name="connsiteY1-2048" fmla="*/ 606463 h 2343129"/>
                <a:gd name="connsiteX2-2049" fmla="*/ 553720 w 690249"/>
                <a:gd name="connsiteY2-2050" fmla="*/ 1060487 h 2343129"/>
                <a:gd name="connsiteX3-2051" fmla="*/ 552925 w 690249"/>
                <a:gd name="connsiteY3-2052" fmla="*/ 1272418 h 2343129"/>
                <a:gd name="connsiteX4-2053" fmla="*/ 183832 w 690249"/>
                <a:gd name="connsiteY4-2054" fmla="*/ 1626432 h 2343129"/>
                <a:gd name="connsiteX5-2055" fmla="*/ 9207 w 690249"/>
                <a:gd name="connsiteY5-2056" fmla="*/ 2336838 h 2343129"/>
                <a:gd name="connsiteX6-2057" fmla="*/ 113188 w 690249"/>
                <a:gd name="connsiteY6-2058" fmla="*/ 2341600 h 2343129"/>
                <a:gd name="connsiteX7-2059" fmla="*/ 174307 w 690249"/>
                <a:gd name="connsiteY7-2060" fmla="*/ 1813757 h 2343129"/>
                <a:gd name="connsiteX8-2061" fmla="*/ 516414 w 690249"/>
                <a:gd name="connsiteY8-2062" fmla="*/ 1376400 h 2343129"/>
                <a:gd name="connsiteX9-2063" fmla="*/ 690244 w 690249"/>
                <a:gd name="connsiteY9-2064" fmla="*/ 1144624 h 2343129"/>
                <a:gd name="connsiteX10-2065" fmla="*/ 550545 w 690249"/>
                <a:gd name="connsiteY10-2066" fmla="*/ 986670 h 2343129"/>
                <a:gd name="connsiteX11-2067" fmla="*/ 175894 w 690249"/>
                <a:gd name="connsiteY11-2068" fmla="*/ 535025 h 2343129"/>
                <a:gd name="connsiteX12-2069" fmla="*/ 113188 w 690249"/>
                <a:gd name="connsiteY12-2070" fmla="*/ 38 h 2343129"/>
                <a:gd name="connsiteX13-2071" fmla="*/ 6032 w 690249"/>
                <a:gd name="connsiteY13-2072" fmla="*/ 38 h 2343129"/>
                <a:gd name="connsiteX0-2073" fmla="*/ 6032 w 690249"/>
                <a:gd name="connsiteY0-2074" fmla="*/ 38 h 2343129"/>
                <a:gd name="connsiteX1-2075" fmla="*/ 117157 w 690249"/>
                <a:gd name="connsiteY1-2076" fmla="*/ 606463 h 2343129"/>
                <a:gd name="connsiteX2-2077" fmla="*/ 553720 w 690249"/>
                <a:gd name="connsiteY2-2078" fmla="*/ 1060487 h 2343129"/>
                <a:gd name="connsiteX3-2079" fmla="*/ 552925 w 690249"/>
                <a:gd name="connsiteY3-2080" fmla="*/ 1272418 h 2343129"/>
                <a:gd name="connsiteX4-2081" fmla="*/ 183832 w 690249"/>
                <a:gd name="connsiteY4-2082" fmla="*/ 1626432 h 2343129"/>
                <a:gd name="connsiteX5-2083" fmla="*/ 9207 w 690249"/>
                <a:gd name="connsiteY5-2084" fmla="*/ 2336838 h 2343129"/>
                <a:gd name="connsiteX6-2085" fmla="*/ 113188 w 690249"/>
                <a:gd name="connsiteY6-2086" fmla="*/ 2341600 h 2343129"/>
                <a:gd name="connsiteX7-2087" fmla="*/ 174307 w 690249"/>
                <a:gd name="connsiteY7-2088" fmla="*/ 1813757 h 2343129"/>
                <a:gd name="connsiteX8-2089" fmla="*/ 516414 w 690249"/>
                <a:gd name="connsiteY8-2090" fmla="*/ 1376400 h 2343129"/>
                <a:gd name="connsiteX9-2091" fmla="*/ 690244 w 690249"/>
                <a:gd name="connsiteY9-2092" fmla="*/ 1144624 h 2343129"/>
                <a:gd name="connsiteX10-2093" fmla="*/ 550545 w 690249"/>
                <a:gd name="connsiteY10-2094" fmla="*/ 986670 h 2343129"/>
                <a:gd name="connsiteX11-2095" fmla="*/ 175894 w 690249"/>
                <a:gd name="connsiteY11-2096" fmla="*/ 535025 h 2343129"/>
                <a:gd name="connsiteX12-2097" fmla="*/ 113188 w 690249"/>
                <a:gd name="connsiteY12-2098" fmla="*/ 38 h 2343129"/>
                <a:gd name="connsiteX13-2099" fmla="*/ 6032 w 690249"/>
                <a:gd name="connsiteY13-2100" fmla="*/ 38 h 2343129"/>
                <a:gd name="connsiteX0-2101" fmla="*/ 6032 w 690249"/>
                <a:gd name="connsiteY0-2102" fmla="*/ 38 h 2343129"/>
                <a:gd name="connsiteX1-2103" fmla="*/ 117157 w 690249"/>
                <a:gd name="connsiteY1-2104" fmla="*/ 606463 h 2343129"/>
                <a:gd name="connsiteX2-2105" fmla="*/ 553720 w 690249"/>
                <a:gd name="connsiteY2-2106" fmla="*/ 1060487 h 2343129"/>
                <a:gd name="connsiteX3-2107" fmla="*/ 552925 w 690249"/>
                <a:gd name="connsiteY3-2108" fmla="*/ 1272418 h 2343129"/>
                <a:gd name="connsiteX4-2109" fmla="*/ 183832 w 690249"/>
                <a:gd name="connsiteY4-2110" fmla="*/ 1626432 h 2343129"/>
                <a:gd name="connsiteX5-2111" fmla="*/ 9207 w 690249"/>
                <a:gd name="connsiteY5-2112" fmla="*/ 2336838 h 2343129"/>
                <a:gd name="connsiteX6-2113" fmla="*/ 113188 w 690249"/>
                <a:gd name="connsiteY6-2114" fmla="*/ 2341600 h 2343129"/>
                <a:gd name="connsiteX7-2115" fmla="*/ 174307 w 690249"/>
                <a:gd name="connsiteY7-2116" fmla="*/ 1813757 h 2343129"/>
                <a:gd name="connsiteX8-2117" fmla="*/ 516414 w 690249"/>
                <a:gd name="connsiteY8-2118" fmla="*/ 1376400 h 2343129"/>
                <a:gd name="connsiteX9-2119" fmla="*/ 690244 w 690249"/>
                <a:gd name="connsiteY9-2120" fmla="*/ 1144624 h 2343129"/>
                <a:gd name="connsiteX10-2121" fmla="*/ 550545 w 690249"/>
                <a:gd name="connsiteY10-2122" fmla="*/ 986670 h 2343129"/>
                <a:gd name="connsiteX11-2123" fmla="*/ 175894 w 690249"/>
                <a:gd name="connsiteY11-2124" fmla="*/ 535025 h 2343129"/>
                <a:gd name="connsiteX12-2125" fmla="*/ 113188 w 690249"/>
                <a:gd name="connsiteY12-2126" fmla="*/ 38 h 2343129"/>
                <a:gd name="connsiteX13-2127" fmla="*/ 6032 w 690249"/>
                <a:gd name="connsiteY13-2128" fmla="*/ 38 h 2343129"/>
                <a:gd name="connsiteX0-2129" fmla="*/ 6032 w 690249"/>
                <a:gd name="connsiteY0-2130" fmla="*/ 38 h 2343129"/>
                <a:gd name="connsiteX1-2131" fmla="*/ 117157 w 690249"/>
                <a:gd name="connsiteY1-2132" fmla="*/ 606463 h 2343129"/>
                <a:gd name="connsiteX2-2133" fmla="*/ 553720 w 690249"/>
                <a:gd name="connsiteY2-2134" fmla="*/ 1060487 h 2343129"/>
                <a:gd name="connsiteX3-2135" fmla="*/ 552925 w 690249"/>
                <a:gd name="connsiteY3-2136" fmla="*/ 1272418 h 2343129"/>
                <a:gd name="connsiteX4-2137" fmla="*/ 183832 w 690249"/>
                <a:gd name="connsiteY4-2138" fmla="*/ 1626432 h 2343129"/>
                <a:gd name="connsiteX5-2139" fmla="*/ 9207 w 690249"/>
                <a:gd name="connsiteY5-2140" fmla="*/ 2336838 h 2343129"/>
                <a:gd name="connsiteX6-2141" fmla="*/ 113188 w 690249"/>
                <a:gd name="connsiteY6-2142" fmla="*/ 2341600 h 2343129"/>
                <a:gd name="connsiteX7-2143" fmla="*/ 174307 w 690249"/>
                <a:gd name="connsiteY7-2144" fmla="*/ 1813757 h 2343129"/>
                <a:gd name="connsiteX8-2145" fmla="*/ 516414 w 690249"/>
                <a:gd name="connsiteY8-2146" fmla="*/ 1376400 h 2343129"/>
                <a:gd name="connsiteX9-2147" fmla="*/ 690244 w 690249"/>
                <a:gd name="connsiteY9-2148" fmla="*/ 1144624 h 2343129"/>
                <a:gd name="connsiteX10-2149" fmla="*/ 550545 w 690249"/>
                <a:gd name="connsiteY10-2150" fmla="*/ 986670 h 2343129"/>
                <a:gd name="connsiteX11-2151" fmla="*/ 175894 w 690249"/>
                <a:gd name="connsiteY11-2152" fmla="*/ 535025 h 2343129"/>
                <a:gd name="connsiteX12-2153" fmla="*/ 113188 w 690249"/>
                <a:gd name="connsiteY12-2154" fmla="*/ 38 h 2343129"/>
                <a:gd name="connsiteX13-2155" fmla="*/ 6032 w 690249"/>
                <a:gd name="connsiteY13-2156" fmla="*/ 38 h 2343129"/>
                <a:gd name="connsiteX0-2157" fmla="*/ 6032 w 690249"/>
                <a:gd name="connsiteY0-2158" fmla="*/ 38 h 2343129"/>
                <a:gd name="connsiteX1-2159" fmla="*/ 117157 w 690249"/>
                <a:gd name="connsiteY1-2160" fmla="*/ 606463 h 2343129"/>
                <a:gd name="connsiteX2-2161" fmla="*/ 553720 w 690249"/>
                <a:gd name="connsiteY2-2162" fmla="*/ 1060487 h 2343129"/>
                <a:gd name="connsiteX3-2163" fmla="*/ 552925 w 690249"/>
                <a:gd name="connsiteY3-2164" fmla="*/ 1272418 h 2343129"/>
                <a:gd name="connsiteX4-2165" fmla="*/ 183832 w 690249"/>
                <a:gd name="connsiteY4-2166" fmla="*/ 1626432 h 2343129"/>
                <a:gd name="connsiteX5-2167" fmla="*/ 9207 w 690249"/>
                <a:gd name="connsiteY5-2168" fmla="*/ 2336838 h 2343129"/>
                <a:gd name="connsiteX6-2169" fmla="*/ 113188 w 690249"/>
                <a:gd name="connsiteY6-2170" fmla="*/ 2341600 h 2343129"/>
                <a:gd name="connsiteX7-2171" fmla="*/ 174307 w 690249"/>
                <a:gd name="connsiteY7-2172" fmla="*/ 1813757 h 2343129"/>
                <a:gd name="connsiteX8-2173" fmla="*/ 516414 w 690249"/>
                <a:gd name="connsiteY8-2174" fmla="*/ 1376400 h 2343129"/>
                <a:gd name="connsiteX9-2175" fmla="*/ 690244 w 690249"/>
                <a:gd name="connsiteY9-2176" fmla="*/ 1144624 h 2343129"/>
                <a:gd name="connsiteX10-2177" fmla="*/ 550545 w 690249"/>
                <a:gd name="connsiteY10-2178" fmla="*/ 986670 h 2343129"/>
                <a:gd name="connsiteX11-2179" fmla="*/ 175894 w 690249"/>
                <a:gd name="connsiteY11-2180" fmla="*/ 535025 h 2343129"/>
                <a:gd name="connsiteX12-2181" fmla="*/ 113188 w 690249"/>
                <a:gd name="connsiteY12-2182" fmla="*/ 38 h 2343129"/>
                <a:gd name="connsiteX13-2183" fmla="*/ 6032 w 690249"/>
                <a:gd name="connsiteY13-2184" fmla="*/ 38 h 2343129"/>
                <a:gd name="connsiteX0-2185" fmla="*/ 6032 w 690249"/>
                <a:gd name="connsiteY0-2186" fmla="*/ 38 h 2343129"/>
                <a:gd name="connsiteX1-2187" fmla="*/ 117157 w 690249"/>
                <a:gd name="connsiteY1-2188" fmla="*/ 606463 h 2343129"/>
                <a:gd name="connsiteX2-2189" fmla="*/ 553720 w 690249"/>
                <a:gd name="connsiteY2-2190" fmla="*/ 1060487 h 2343129"/>
                <a:gd name="connsiteX3-2191" fmla="*/ 552925 w 690249"/>
                <a:gd name="connsiteY3-2192" fmla="*/ 1272418 h 2343129"/>
                <a:gd name="connsiteX4-2193" fmla="*/ 183832 w 690249"/>
                <a:gd name="connsiteY4-2194" fmla="*/ 1626432 h 2343129"/>
                <a:gd name="connsiteX5-2195" fmla="*/ 9207 w 690249"/>
                <a:gd name="connsiteY5-2196" fmla="*/ 2336838 h 2343129"/>
                <a:gd name="connsiteX6-2197" fmla="*/ 113188 w 690249"/>
                <a:gd name="connsiteY6-2198" fmla="*/ 2341600 h 2343129"/>
                <a:gd name="connsiteX7-2199" fmla="*/ 174307 w 690249"/>
                <a:gd name="connsiteY7-2200" fmla="*/ 1813757 h 2343129"/>
                <a:gd name="connsiteX8-2201" fmla="*/ 516414 w 690249"/>
                <a:gd name="connsiteY8-2202" fmla="*/ 1376400 h 2343129"/>
                <a:gd name="connsiteX9-2203" fmla="*/ 690244 w 690249"/>
                <a:gd name="connsiteY9-2204" fmla="*/ 1144624 h 2343129"/>
                <a:gd name="connsiteX10-2205" fmla="*/ 550545 w 690249"/>
                <a:gd name="connsiteY10-2206" fmla="*/ 986670 h 2343129"/>
                <a:gd name="connsiteX11-2207" fmla="*/ 175894 w 690249"/>
                <a:gd name="connsiteY11-2208" fmla="*/ 535025 h 2343129"/>
                <a:gd name="connsiteX12-2209" fmla="*/ 113188 w 690249"/>
                <a:gd name="connsiteY12-2210" fmla="*/ 38 h 2343129"/>
                <a:gd name="connsiteX13-2211" fmla="*/ 6032 w 690249"/>
                <a:gd name="connsiteY13-2212" fmla="*/ 38 h 2343129"/>
                <a:gd name="connsiteX0-2213" fmla="*/ 6032 w 690249"/>
                <a:gd name="connsiteY0-2214" fmla="*/ 38 h 2343129"/>
                <a:gd name="connsiteX1-2215" fmla="*/ 117157 w 690249"/>
                <a:gd name="connsiteY1-2216" fmla="*/ 606463 h 2343129"/>
                <a:gd name="connsiteX2-2217" fmla="*/ 553720 w 690249"/>
                <a:gd name="connsiteY2-2218" fmla="*/ 1060487 h 2343129"/>
                <a:gd name="connsiteX3-2219" fmla="*/ 552925 w 690249"/>
                <a:gd name="connsiteY3-2220" fmla="*/ 1272418 h 2343129"/>
                <a:gd name="connsiteX4-2221" fmla="*/ 183832 w 690249"/>
                <a:gd name="connsiteY4-2222" fmla="*/ 1626432 h 2343129"/>
                <a:gd name="connsiteX5-2223" fmla="*/ 9207 w 690249"/>
                <a:gd name="connsiteY5-2224" fmla="*/ 2336838 h 2343129"/>
                <a:gd name="connsiteX6-2225" fmla="*/ 113188 w 690249"/>
                <a:gd name="connsiteY6-2226" fmla="*/ 2341600 h 2343129"/>
                <a:gd name="connsiteX7-2227" fmla="*/ 174307 w 690249"/>
                <a:gd name="connsiteY7-2228" fmla="*/ 1813757 h 2343129"/>
                <a:gd name="connsiteX8-2229" fmla="*/ 516414 w 690249"/>
                <a:gd name="connsiteY8-2230" fmla="*/ 1376400 h 2343129"/>
                <a:gd name="connsiteX9-2231" fmla="*/ 690244 w 690249"/>
                <a:gd name="connsiteY9-2232" fmla="*/ 1144624 h 2343129"/>
                <a:gd name="connsiteX10-2233" fmla="*/ 550545 w 690249"/>
                <a:gd name="connsiteY10-2234" fmla="*/ 986670 h 2343129"/>
                <a:gd name="connsiteX11-2235" fmla="*/ 175894 w 690249"/>
                <a:gd name="connsiteY11-2236" fmla="*/ 535025 h 2343129"/>
                <a:gd name="connsiteX12-2237" fmla="*/ 113188 w 690249"/>
                <a:gd name="connsiteY12-2238" fmla="*/ 38 h 2343129"/>
                <a:gd name="connsiteX13-2239" fmla="*/ 6032 w 690249"/>
                <a:gd name="connsiteY13-2240" fmla="*/ 38 h 2343129"/>
                <a:gd name="connsiteX0-2241" fmla="*/ 6032 w 690249"/>
                <a:gd name="connsiteY0-2242" fmla="*/ 38 h 2343129"/>
                <a:gd name="connsiteX1-2243" fmla="*/ 117157 w 690249"/>
                <a:gd name="connsiteY1-2244" fmla="*/ 606463 h 2343129"/>
                <a:gd name="connsiteX2-2245" fmla="*/ 553720 w 690249"/>
                <a:gd name="connsiteY2-2246" fmla="*/ 1060487 h 2343129"/>
                <a:gd name="connsiteX3-2247" fmla="*/ 552925 w 690249"/>
                <a:gd name="connsiteY3-2248" fmla="*/ 1272418 h 2343129"/>
                <a:gd name="connsiteX4-2249" fmla="*/ 183832 w 690249"/>
                <a:gd name="connsiteY4-2250" fmla="*/ 1626432 h 2343129"/>
                <a:gd name="connsiteX5-2251" fmla="*/ 9207 w 690249"/>
                <a:gd name="connsiteY5-2252" fmla="*/ 2336838 h 2343129"/>
                <a:gd name="connsiteX6-2253" fmla="*/ 113188 w 690249"/>
                <a:gd name="connsiteY6-2254" fmla="*/ 2341600 h 2343129"/>
                <a:gd name="connsiteX7-2255" fmla="*/ 174307 w 690249"/>
                <a:gd name="connsiteY7-2256" fmla="*/ 1813757 h 2343129"/>
                <a:gd name="connsiteX8-2257" fmla="*/ 516414 w 690249"/>
                <a:gd name="connsiteY8-2258" fmla="*/ 1376400 h 2343129"/>
                <a:gd name="connsiteX9-2259" fmla="*/ 690244 w 690249"/>
                <a:gd name="connsiteY9-2260" fmla="*/ 1144624 h 2343129"/>
                <a:gd name="connsiteX10-2261" fmla="*/ 550545 w 690249"/>
                <a:gd name="connsiteY10-2262" fmla="*/ 986670 h 2343129"/>
                <a:gd name="connsiteX11-2263" fmla="*/ 175894 w 690249"/>
                <a:gd name="connsiteY11-2264" fmla="*/ 535025 h 2343129"/>
                <a:gd name="connsiteX12-2265" fmla="*/ 113188 w 690249"/>
                <a:gd name="connsiteY12-2266" fmla="*/ 38 h 2343129"/>
                <a:gd name="connsiteX13-2267" fmla="*/ 6032 w 690249"/>
                <a:gd name="connsiteY13-2268" fmla="*/ 38 h 2343129"/>
                <a:gd name="connsiteX0-2269" fmla="*/ 6032 w 690249"/>
                <a:gd name="connsiteY0-2270" fmla="*/ 38 h 2343129"/>
                <a:gd name="connsiteX1-2271" fmla="*/ 117157 w 690249"/>
                <a:gd name="connsiteY1-2272" fmla="*/ 606463 h 2343129"/>
                <a:gd name="connsiteX2-2273" fmla="*/ 553720 w 690249"/>
                <a:gd name="connsiteY2-2274" fmla="*/ 1060487 h 2343129"/>
                <a:gd name="connsiteX3-2275" fmla="*/ 552925 w 690249"/>
                <a:gd name="connsiteY3-2276" fmla="*/ 1272418 h 2343129"/>
                <a:gd name="connsiteX4-2277" fmla="*/ 183832 w 690249"/>
                <a:gd name="connsiteY4-2278" fmla="*/ 1626432 h 2343129"/>
                <a:gd name="connsiteX5-2279" fmla="*/ 9207 w 690249"/>
                <a:gd name="connsiteY5-2280" fmla="*/ 2336838 h 2343129"/>
                <a:gd name="connsiteX6-2281" fmla="*/ 113188 w 690249"/>
                <a:gd name="connsiteY6-2282" fmla="*/ 2341600 h 2343129"/>
                <a:gd name="connsiteX7-2283" fmla="*/ 174307 w 690249"/>
                <a:gd name="connsiteY7-2284" fmla="*/ 1813757 h 2343129"/>
                <a:gd name="connsiteX8-2285" fmla="*/ 516414 w 690249"/>
                <a:gd name="connsiteY8-2286" fmla="*/ 1376400 h 2343129"/>
                <a:gd name="connsiteX9-2287" fmla="*/ 690244 w 690249"/>
                <a:gd name="connsiteY9-2288" fmla="*/ 1144624 h 2343129"/>
                <a:gd name="connsiteX10-2289" fmla="*/ 550545 w 690249"/>
                <a:gd name="connsiteY10-2290" fmla="*/ 986670 h 2343129"/>
                <a:gd name="connsiteX11-2291" fmla="*/ 175894 w 690249"/>
                <a:gd name="connsiteY11-2292" fmla="*/ 535025 h 2343129"/>
                <a:gd name="connsiteX12-2293" fmla="*/ 113188 w 690249"/>
                <a:gd name="connsiteY12-2294" fmla="*/ 38 h 2343129"/>
                <a:gd name="connsiteX13-2295" fmla="*/ 6032 w 690249"/>
                <a:gd name="connsiteY13-2296" fmla="*/ 38 h 2343129"/>
                <a:gd name="connsiteX0-2297" fmla="*/ 6032 w 690249"/>
                <a:gd name="connsiteY0-2298" fmla="*/ 38 h 2343129"/>
                <a:gd name="connsiteX1-2299" fmla="*/ 117157 w 690249"/>
                <a:gd name="connsiteY1-2300" fmla="*/ 606463 h 2343129"/>
                <a:gd name="connsiteX2-2301" fmla="*/ 553720 w 690249"/>
                <a:gd name="connsiteY2-2302" fmla="*/ 1060487 h 2343129"/>
                <a:gd name="connsiteX3-2303" fmla="*/ 552925 w 690249"/>
                <a:gd name="connsiteY3-2304" fmla="*/ 1272418 h 2343129"/>
                <a:gd name="connsiteX4-2305" fmla="*/ 183832 w 690249"/>
                <a:gd name="connsiteY4-2306" fmla="*/ 1626432 h 2343129"/>
                <a:gd name="connsiteX5-2307" fmla="*/ 9207 w 690249"/>
                <a:gd name="connsiteY5-2308" fmla="*/ 2336838 h 2343129"/>
                <a:gd name="connsiteX6-2309" fmla="*/ 113188 w 690249"/>
                <a:gd name="connsiteY6-2310" fmla="*/ 2341600 h 2343129"/>
                <a:gd name="connsiteX7-2311" fmla="*/ 174307 w 690249"/>
                <a:gd name="connsiteY7-2312" fmla="*/ 1813757 h 2343129"/>
                <a:gd name="connsiteX8-2313" fmla="*/ 516414 w 690249"/>
                <a:gd name="connsiteY8-2314" fmla="*/ 1376400 h 2343129"/>
                <a:gd name="connsiteX9-2315" fmla="*/ 690244 w 690249"/>
                <a:gd name="connsiteY9-2316" fmla="*/ 1144624 h 2343129"/>
                <a:gd name="connsiteX10-2317" fmla="*/ 550545 w 690249"/>
                <a:gd name="connsiteY10-2318" fmla="*/ 986670 h 2343129"/>
                <a:gd name="connsiteX11-2319" fmla="*/ 175894 w 690249"/>
                <a:gd name="connsiteY11-2320" fmla="*/ 535025 h 2343129"/>
                <a:gd name="connsiteX12-2321" fmla="*/ 113188 w 690249"/>
                <a:gd name="connsiteY12-2322" fmla="*/ 38 h 2343129"/>
                <a:gd name="connsiteX13-2323" fmla="*/ 6032 w 690249"/>
                <a:gd name="connsiteY13-2324" fmla="*/ 38 h 2343129"/>
                <a:gd name="connsiteX0-2325" fmla="*/ 12817 w 697034"/>
                <a:gd name="connsiteY0-2326" fmla="*/ 38 h 2343129"/>
                <a:gd name="connsiteX1-2327" fmla="*/ 123942 w 697034"/>
                <a:gd name="connsiteY1-2328" fmla="*/ 606463 h 2343129"/>
                <a:gd name="connsiteX2-2329" fmla="*/ 560505 w 697034"/>
                <a:gd name="connsiteY2-2330" fmla="*/ 1060487 h 2343129"/>
                <a:gd name="connsiteX3-2331" fmla="*/ 559710 w 697034"/>
                <a:gd name="connsiteY3-2332" fmla="*/ 1272418 h 2343129"/>
                <a:gd name="connsiteX4-2333" fmla="*/ 131085 w 697034"/>
                <a:gd name="connsiteY4-2334" fmla="*/ 1719301 h 2343129"/>
                <a:gd name="connsiteX5-2335" fmla="*/ 15992 w 697034"/>
                <a:gd name="connsiteY5-2336" fmla="*/ 2336838 h 2343129"/>
                <a:gd name="connsiteX6-2337" fmla="*/ 119973 w 697034"/>
                <a:gd name="connsiteY6-2338" fmla="*/ 2341600 h 2343129"/>
                <a:gd name="connsiteX7-2339" fmla="*/ 181092 w 697034"/>
                <a:gd name="connsiteY7-2340" fmla="*/ 1813757 h 2343129"/>
                <a:gd name="connsiteX8-2341" fmla="*/ 523199 w 697034"/>
                <a:gd name="connsiteY8-2342" fmla="*/ 1376400 h 2343129"/>
                <a:gd name="connsiteX9-2343" fmla="*/ 697029 w 697034"/>
                <a:gd name="connsiteY9-2344" fmla="*/ 1144624 h 2343129"/>
                <a:gd name="connsiteX10-2345" fmla="*/ 557330 w 697034"/>
                <a:gd name="connsiteY10-2346" fmla="*/ 986670 h 2343129"/>
                <a:gd name="connsiteX11-2347" fmla="*/ 182679 w 697034"/>
                <a:gd name="connsiteY11-2348" fmla="*/ 535025 h 2343129"/>
                <a:gd name="connsiteX12-2349" fmla="*/ 119973 w 697034"/>
                <a:gd name="connsiteY12-2350" fmla="*/ 38 h 2343129"/>
                <a:gd name="connsiteX13-2351" fmla="*/ 12817 w 697034"/>
                <a:gd name="connsiteY13-2352" fmla="*/ 38 h 2343129"/>
                <a:gd name="connsiteX0-2353" fmla="*/ 12130 w 696347"/>
                <a:gd name="connsiteY0-2354" fmla="*/ 38 h 2343129"/>
                <a:gd name="connsiteX1-2355" fmla="*/ 123255 w 696347"/>
                <a:gd name="connsiteY1-2356" fmla="*/ 606463 h 2343129"/>
                <a:gd name="connsiteX2-2357" fmla="*/ 559818 w 696347"/>
                <a:gd name="connsiteY2-2358" fmla="*/ 1060487 h 2343129"/>
                <a:gd name="connsiteX3-2359" fmla="*/ 559023 w 696347"/>
                <a:gd name="connsiteY3-2360" fmla="*/ 1272418 h 2343129"/>
                <a:gd name="connsiteX4-2361" fmla="*/ 130398 w 696347"/>
                <a:gd name="connsiteY4-2362" fmla="*/ 1719301 h 2343129"/>
                <a:gd name="connsiteX5-2363" fmla="*/ 15305 w 696347"/>
                <a:gd name="connsiteY5-2364" fmla="*/ 2336838 h 2343129"/>
                <a:gd name="connsiteX6-2365" fmla="*/ 119286 w 696347"/>
                <a:gd name="connsiteY6-2366" fmla="*/ 2341600 h 2343129"/>
                <a:gd name="connsiteX7-2367" fmla="*/ 180405 w 696347"/>
                <a:gd name="connsiteY7-2368" fmla="*/ 1813757 h 2343129"/>
                <a:gd name="connsiteX8-2369" fmla="*/ 522512 w 696347"/>
                <a:gd name="connsiteY8-2370" fmla="*/ 1376400 h 2343129"/>
                <a:gd name="connsiteX9-2371" fmla="*/ 696342 w 696347"/>
                <a:gd name="connsiteY9-2372" fmla="*/ 1144624 h 2343129"/>
                <a:gd name="connsiteX10-2373" fmla="*/ 556643 w 696347"/>
                <a:gd name="connsiteY10-2374" fmla="*/ 986670 h 2343129"/>
                <a:gd name="connsiteX11-2375" fmla="*/ 181992 w 696347"/>
                <a:gd name="connsiteY11-2376" fmla="*/ 535025 h 2343129"/>
                <a:gd name="connsiteX12-2377" fmla="*/ 119286 w 696347"/>
                <a:gd name="connsiteY12-2378" fmla="*/ 38 h 2343129"/>
                <a:gd name="connsiteX13-2379" fmla="*/ 12130 w 696347"/>
                <a:gd name="connsiteY13-2380" fmla="*/ 38 h 2343129"/>
                <a:gd name="connsiteX0-2381" fmla="*/ 6033 w 690250"/>
                <a:gd name="connsiteY0-2382" fmla="*/ 38 h 2343129"/>
                <a:gd name="connsiteX1-2383" fmla="*/ 117158 w 690250"/>
                <a:gd name="connsiteY1-2384" fmla="*/ 606463 h 2343129"/>
                <a:gd name="connsiteX2-2385" fmla="*/ 553721 w 690250"/>
                <a:gd name="connsiteY2-2386" fmla="*/ 1060487 h 2343129"/>
                <a:gd name="connsiteX3-2387" fmla="*/ 552926 w 690250"/>
                <a:gd name="connsiteY3-2388" fmla="*/ 1272418 h 2343129"/>
                <a:gd name="connsiteX4-2389" fmla="*/ 124301 w 690250"/>
                <a:gd name="connsiteY4-2390" fmla="*/ 1719301 h 2343129"/>
                <a:gd name="connsiteX5-2391" fmla="*/ 9208 w 690250"/>
                <a:gd name="connsiteY5-2392" fmla="*/ 2336838 h 2343129"/>
                <a:gd name="connsiteX6-2393" fmla="*/ 113189 w 690250"/>
                <a:gd name="connsiteY6-2394" fmla="*/ 2341600 h 2343129"/>
                <a:gd name="connsiteX7-2395" fmla="*/ 174308 w 690250"/>
                <a:gd name="connsiteY7-2396" fmla="*/ 1813757 h 2343129"/>
                <a:gd name="connsiteX8-2397" fmla="*/ 516415 w 690250"/>
                <a:gd name="connsiteY8-2398" fmla="*/ 1376400 h 2343129"/>
                <a:gd name="connsiteX9-2399" fmla="*/ 690245 w 690250"/>
                <a:gd name="connsiteY9-2400" fmla="*/ 1144624 h 2343129"/>
                <a:gd name="connsiteX10-2401" fmla="*/ 550546 w 690250"/>
                <a:gd name="connsiteY10-2402" fmla="*/ 986670 h 2343129"/>
                <a:gd name="connsiteX11-2403" fmla="*/ 175895 w 690250"/>
                <a:gd name="connsiteY11-2404" fmla="*/ 535025 h 2343129"/>
                <a:gd name="connsiteX12-2405" fmla="*/ 113189 w 690250"/>
                <a:gd name="connsiteY12-2406" fmla="*/ 38 h 2343129"/>
                <a:gd name="connsiteX13-2407" fmla="*/ 6033 w 690250"/>
                <a:gd name="connsiteY13-2408" fmla="*/ 38 h 2343129"/>
                <a:gd name="connsiteX0-2409" fmla="*/ 6033 w 690250"/>
                <a:gd name="connsiteY0-2410" fmla="*/ 38 h 2343129"/>
                <a:gd name="connsiteX1-2411" fmla="*/ 117158 w 690250"/>
                <a:gd name="connsiteY1-2412" fmla="*/ 606463 h 2343129"/>
                <a:gd name="connsiteX2-2413" fmla="*/ 553721 w 690250"/>
                <a:gd name="connsiteY2-2414" fmla="*/ 1060487 h 2343129"/>
                <a:gd name="connsiteX3-2415" fmla="*/ 552926 w 690250"/>
                <a:gd name="connsiteY3-2416" fmla="*/ 1272418 h 2343129"/>
                <a:gd name="connsiteX4-2417" fmla="*/ 124301 w 690250"/>
                <a:gd name="connsiteY4-2418" fmla="*/ 1719301 h 2343129"/>
                <a:gd name="connsiteX5-2419" fmla="*/ 9208 w 690250"/>
                <a:gd name="connsiteY5-2420" fmla="*/ 2336838 h 2343129"/>
                <a:gd name="connsiteX6-2421" fmla="*/ 113189 w 690250"/>
                <a:gd name="connsiteY6-2422" fmla="*/ 2341600 h 2343129"/>
                <a:gd name="connsiteX7-2423" fmla="*/ 174308 w 690250"/>
                <a:gd name="connsiteY7-2424" fmla="*/ 1813757 h 2343129"/>
                <a:gd name="connsiteX8-2425" fmla="*/ 516415 w 690250"/>
                <a:gd name="connsiteY8-2426" fmla="*/ 1376400 h 2343129"/>
                <a:gd name="connsiteX9-2427" fmla="*/ 690245 w 690250"/>
                <a:gd name="connsiteY9-2428" fmla="*/ 1144624 h 2343129"/>
                <a:gd name="connsiteX10-2429" fmla="*/ 550546 w 690250"/>
                <a:gd name="connsiteY10-2430" fmla="*/ 986670 h 2343129"/>
                <a:gd name="connsiteX11-2431" fmla="*/ 175895 w 690250"/>
                <a:gd name="connsiteY11-2432" fmla="*/ 535025 h 2343129"/>
                <a:gd name="connsiteX12-2433" fmla="*/ 113189 w 690250"/>
                <a:gd name="connsiteY12-2434" fmla="*/ 38 h 2343129"/>
                <a:gd name="connsiteX13-2435" fmla="*/ 6033 w 690250"/>
                <a:gd name="connsiteY13-2436" fmla="*/ 38 h 2343129"/>
                <a:gd name="connsiteX0-2437" fmla="*/ 6033 w 690250"/>
                <a:gd name="connsiteY0-2438" fmla="*/ 38 h 2343129"/>
                <a:gd name="connsiteX1-2439" fmla="*/ 117158 w 690250"/>
                <a:gd name="connsiteY1-2440" fmla="*/ 606463 h 2343129"/>
                <a:gd name="connsiteX2-2441" fmla="*/ 553721 w 690250"/>
                <a:gd name="connsiteY2-2442" fmla="*/ 1060487 h 2343129"/>
                <a:gd name="connsiteX3-2443" fmla="*/ 552926 w 690250"/>
                <a:gd name="connsiteY3-2444" fmla="*/ 1272418 h 2343129"/>
                <a:gd name="connsiteX4-2445" fmla="*/ 124301 w 690250"/>
                <a:gd name="connsiteY4-2446" fmla="*/ 1719301 h 2343129"/>
                <a:gd name="connsiteX5-2447" fmla="*/ 9208 w 690250"/>
                <a:gd name="connsiteY5-2448" fmla="*/ 2336838 h 2343129"/>
                <a:gd name="connsiteX6-2449" fmla="*/ 113189 w 690250"/>
                <a:gd name="connsiteY6-2450" fmla="*/ 2341600 h 2343129"/>
                <a:gd name="connsiteX7-2451" fmla="*/ 174308 w 690250"/>
                <a:gd name="connsiteY7-2452" fmla="*/ 1813757 h 2343129"/>
                <a:gd name="connsiteX8-2453" fmla="*/ 516415 w 690250"/>
                <a:gd name="connsiteY8-2454" fmla="*/ 1376400 h 2343129"/>
                <a:gd name="connsiteX9-2455" fmla="*/ 690245 w 690250"/>
                <a:gd name="connsiteY9-2456" fmla="*/ 1144624 h 2343129"/>
                <a:gd name="connsiteX10-2457" fmla="*/ 550546 w 690250"/>
                <a:gd name="connsiteY10-2458" fmla="*/ 986670 h 2343129"/>
                <a:gd name="connsiteX11-2459" fmla="*/ 175895 w 690250"/>
                <a:gd name="connsiteY11-2460" fmla="*/ 535025 h 2343129"/>
                <a:gd name="connsiteX12-2461" fmla="*/ 113189 w 690250"/>
                <a:gd name="connsiteY12-2462" fmla="*/ 38 h 2343129"/>
                <a:gd name="connsiteX13-2463" fmla="*/ 6033 w 690250"/>
                <a:gd name="connsiteY13-2464" fmla="*/ 38 h 2343129"/>
                <a:gd name="connsiteX0-2465" fmla="*/ 6033 w 690250"/>
                <a:gd name="connsiteY0-2466" fmla="*/ 38 h 2343129"/>
                <a:gd name="connsiteX1-2467" fmla="*/ 117158 w 690250"/>
                <a:gd name="connsiteY1-2468" fmla="*/ 606463 h 2343129"/>
                <a:gd name="connsiteX2-2469" fmla="*/ 553721 w 690250"/>
                <a:gd name="connsiteY2-2470" fmla="*/ 1060487 h 2343129"/>
                <a:gd name="connsiteX3-2471" fmla="*/ 552926 w 690250"/>
                <a:gd name="connsiteY3-2472" fmla="*/ 1272418 h 2343129"/>
                <a:gd name="connsiteX4-2473" fmla="*/ 124301 w 690250"/>
                <a:gd name="connsiteY4-2474" fmla="*/ 1719301 h 2343129"/>
                <a:gd name="connsiteX5-2475" fmla="*/ 9208 w 690250"/>
                <a:gd name="connsiteY5-2476" fmla="*/ 2336838 h 2343129"/>
                <a:gd name="connsiteX6-2477" fmla="*/ 113189 w 690250"/>
                <a:gd name="connsiteY6-2478" fmla="*/ 2341600 h 2343129"/>
                <a:gd name="connsiteX7-2479" fmla="*/ 174308 w 690250"/>
                <a:gd name="connsiteY7-2480" fmla="*/ 1813757 h 2343129"/>
                <a:gd name="connsiteX8-2481" fmla="*/ 516415 w 690250"/>
                <a:gd name="connsiteY8-2482" fmla="*/ 1376400 h 2343129"/>
                <a:gd name="connsiteX9-2483" fmla="*/ 690245 w 690250"/>
                <a:gd name="connsiteY9-2484" fmla="*/ 1144624 h 2343129"/>
                <a:gd name="connsiteX10-2485" fmla="*/ 550546 w 690250"/>
                <a:gd name="connsiteY10-2486" fmla="*/ 986670 h 2343129"/>
                <a:gd name="connsiteX11-2487" fmla="*/ 175895 w 690250"/>
                <a:gd name="connsiteY11-2488" fmla="*/ 535025 h 2343129"/>
                <a:gd name="connsiteX12-2489" fmla="*/ 113189 w 690250"/>
                <a:gd name="connsiteY12-2490" fmla="*/ 38 h 2343129"/>
                <a:gd name="connsiteX13-2491" fmla="*/ 6033 w 690250"/>
                <a:gd name="connsiteY13-2492" fmla="*/ 38 h 2343129"/>
                <a:gd name="connsiteX0-2493" fmla="*/ 6033 w 690250"/>
                <a:gd name="connsiteY0-2494" fmla="*/ 38 h 2343129"/>
                <a:gd name="connsiteX1-2495" fmla="*/ 117158 w 690250"/>
                <a:gd name="connsiteY1-2496" fmla="*/ 606463 h 2343129"/>
                <a:gd name="connsiteX2-2497" fmla="*/ 553721 w 690250"/>
                <a:gd name="connsiteY2-2498" fmla="*/ 1060487 h 2343129"/>
                <a:gd name="connsiteX3-2499" fmla="*/ 552926 w 690250"/>
                <a:gd name="connsiteY3-2500" fmla="*/ 1272418 h 2343129"/>
                <a:gd name="connsiteX4-2501" fmla="*/ 124301 w 690250"/>
                <a:gd name="connsiteY4-2502" fmla="*/ 1719301 h 2343129"/>
                <a:gd name="connsiteX5-2503" fmla="*/ 9208 w 690250"/>
                <a:gd name="connsiteY5-2504" fmla="*/ 2336838 h 2343129"/>
                <a:gd name="connsiteX6-2505" fmla="*/ 113189 w 690250"/>
                <a:gd name="connsiteY6-2506" fmla="*/ 2341600 h 2343129"/>
                <a:gd name="connsiteX7-2507" fmla="*/ 174308 w 690250"/>
                <a:gd name="connsiteY7-2508" fmla="*/ 1813757 h 2343129"/>
                <a:gd name="connsiteX8-2509" fmla="*/ 516415 w 690250"/>
                <a:gd name="connsiteY8-2510" fmla="*/ 1376400 h 2343129"/>
                <a:gd name="connsiteX9-2511" fmla="*/ 690245 w 690250"/>
                <a:gd name="connsiteY9-2512" fmla="*/ 1144624 h 2343129"/>
                <a:gd name="connsiteX10-2513" fmla="*/ 550546 w 690250"/>
                <a:gd name="connsiteY10-2514" fmla="*/ 986670 h 2343129"/>
                <a:gd name="connsiteX11-2515" fmla="*/ 175895 w 690250"/>
                <a:gd name="connsiteY11-2516" fmla="*/ 535025 h 2343129"/>
                <a:gd name="connsiteX12-2517" fmla="*/ 113189 w 690250"/>
                <a:gd name="connsiteY12-2518" fmla="*/ 38 h 2343129"/>
                <a:gd name="connsiteX13-2519" fmla="*/ 6033 w 690250"/>
                <a:gd name="connsiteY13-2520" fmla="*/ 38 h 2343129"/>
                <a:gd name="connsiteX0-2521" fmla="*/ 6033 w 690248"/>
                <a:gd name="connsiteY0-2522" fmla="*/ 38 h 2343129"/>
                <a:gd name="connsiteX1-2523" fmla="*/ 117158 w 690248"/>
                <a:gd name="connsiteY1-2524" fmla="*/ 606463 h 2343129"/>
                <a:gd name="connsiteX2-2525" fmla="*/ 553721 w 690248"/>
                <a:gd name="connsiteY2-2526" fmla="*/ 1060487 h 2343129"/>
                <a:gd name="connsiteX3-2527" fmla="*/ 552926 w 690248"/>
                <a:gd name="connsiteY3-2528" fmla="*/ 1272418 h 2343129"/>
                <a:gd name="connsiteX4-2529" fmla="*/ 124301 w 690248"/>
                <a:gd name="connsiteY4-2530" fmla="*/ 1719301 h 2343129"/>
                <a:gd name="connsiteX5-2531" fmla="*/ 9208 w 690248"/>
                <a:gd name="connsiteY5-2532" fmla="*/ 2336838 h 2343129"/>
                <a:gd name="connsiteX6-2533" fmla="*/ 113189 w 690248"/>
                <a:gd name="connsiteY6-2534" fmla="*/ 2341600 h 2343129"/>
                <a:gd name="connsiteX7-2535" fmla="*/ 174308 w 690248"/>
                <a:gd name="connsiteY7-2536" fmla="*/ 1813757 h 2343129"/>
                <a:gd name="connsiteX8-2537" fmla="*/ 516415 w 690248"/>
                <a:gd name="connsiteY8-2538" fmla="*/ 1376400 h 2343129"/>
                <a:gd name="connsiteX9-2539" fmla="*/ 690245 w 690248"/>
                <a:gd name="connsiteY9-2540" fmla="*/ 1144624 h 2343129"/>
                <a:gd name="connsiteX10-2541" fmla="*/ 550546 w 690248"/>
                <a:gd name="connsiteY10-2542" fmla="*/ 986670 h 2343129"/>
                <a:gd name="connsiteX11-2543" fmla="*/ 175895 w 690248"/>
                <a:gd name="connsiteY11-2544" fmla="*/ 535025 h 2343129"/>
                <a:gd name="connsiteX12-2545" fmla="*/ 113189 w 690248"/>
                <a:gd name="connsiteY12-2546" fmla="*/ 38 h 2343129"/>
                <a:gd name="connsiteX13-2547" fmla="*/ 6033 w 690248"/>
                <a:gd name="connsiteY13-2548" fmla="*/ 38 h 2343129"/>
                <a:gd name="connsiteX0-2549" fmla="*/ 6033 w 690249"/>
                <a:gd name="connsiteY0-2550" fmla="*/ 38 h 2343129"/>
                <a:gd name="connsiteX1-2551" fmla="*/ 117158 w 690249"/>
                <a:gd name="connsiteY1-2552" fmla="*/ 606463 h 2343129"/>
                <a:gd name="connsiteX2-2553" fmla="*/ 553721 w 690249"/>
                <a:gd name="connsiteY2-2554" fmla="*/ 1060487 h 2343129"/>
                <a:gd name="connsiteX3-2555" fmla="*/ 552926 w 690249"/>
                <a:gd name="connsiteY3-2556" fmla="*/ 1272418 h 2343129"/>
                <a:gd name="connsiteX4-2557" fmla="*/ 124301 w 690249"/>
                <a:gd name="connsiteY4-2558" fmla="*/ 1719301 h 2343129"/>
                <a:gd name="connsiteX5-2559" fmla="*/ 9208 w 690249"/>
                <a:gd name="connsiteY5-2560" fmla="*/ 2336838 h 2343129"/>
                <a:gd name="connsiteX6-2561" fmla="*/ 113189 w 690249"/>
                <a:gd name="connsiteY6-2562" fmla="*/ 2341600 h 2343129"/>
                <a:gd name="connsiteX7-2563" fmla="*/ 174308 w 690249"/>
                <a:gd name="connsiteY7-2564" fmla="*/ 1813757 h 2343129"/>
                <a:gd name="connsiteX8-2565" fmla="*/ 516415 w 690249"/>
                <a:gd name="connsiteY8-2566" fmla="*/ 1376400 h 2343129"/>
                <a:gd name="connsiteX9-2567" fmla="*/ 690245 w 690249"/>
                <a:gd name="connsiteY9-2568" fmla="*/ 1144624 h 2343129"/>
                <a:gd name="connsiteX10-2569" fmla="*/ 555308 w 690249"/>
                <a:gd name="connsiteY10-2570" fmla="*/ 993814 h 2343129"/>
                <a:gd name="connsiteX11-2571" fmla="*/ 175895 w 690249"/>
                <a:gd name="connsiteY11-2572" fmla="*/ 535025 h 2343129"/>
                <a:gd name="connsiteX12-2573" fmla="*/ 113189 w 690249"/>
                <a:gd name="connsiteY12-2574" fmla="*/ 38 h 2343129"/>
                <a:gd name="connsiteX13-2575" fmla="*/ 6033 w 690249"/>
                <a:gd name="connsiteY13-2576" fmla="*/ 38 h 2343129"/>
                <a:gd name="connsiteX0-2577" fmla="*/ 6033 w 690249"/>
                <a:gd name="connsiteY0-2578" fmla="*/ 38 h 2343129"/>
                <a:gd name="connsiteX1-2579" fmla="*/ 117158 w 690249"/>
                <a:gd name="connsiteY1-2580" fmla="*/ 606463 h 2343129"/>
                <a:gd name="connsiteX2-2581" fmla="*/ 553721 w 690249"/>
                <a:gd name="connsiteY2-2582" fmla="*/ 1060487 h 2343129"/>
                <a:gd name="connsiteX3-2583" fmla="*/ 552926 w 690249"/>
                <a:gd name="connsiteY3-2584" fmla="*/ 1272418 h 2343129"/>
                <a:gd name="connsiteX4-2585" fmla="*/ 124301 w 690249"/>
                <a:gd name="connsiteY4-2586" fmla="*/ 1719301 h 2343129"/>
                <a:gd name="connsiteX5-2587" fmla="*/ 9208 w 690249"/>
                <a:gd name="connsiteY5-2588" fmla="*/ 2336838 h 2343129"/>
                <a:gd name="connsiteX6-2589" fmla="*/ 113189 w 690249"/>
                <a:gd name="connsiteY6-2590" fmla="*/ 2341600 h 2343129"/>
                <a:gd name="connsiteX7-2591" fmla="*/ 174308 w 690249"/>
                <a:gd name="connsiteY7-2592" fmla="*/ 1813757 h 2343129"/>
                <a:gd name="connsiteX8-2593" fmla="*/ 556896 w 690249"/>
                <a:gd name="connsiteY8-2594" fmla="*/ 1331156 h 2343129"/>
                <a:gd name="connsiteX9-2595" fmla="*/ 690245 w 690249"/>
                <a:gd name="connsiteY9-2596" fmla="*/ 1144624 h 2343129"/>
                <a:gd name="connsiteX10-2597" fmla="*/ 555308 w 690249"/>
                <a:gd name="connsiteY10-2598" fmla="*/ 993814 h 2343129"/>
                <a:gd name="connsiteX11-2599" fmla="*/ 175895 w 690249"/>
                <a:gd name="connsiteY11-2600" fmla="*/ 535025 h 2343129"/>
                <a:gd name="connsiteX12-2601" fmla="*/ 113189 w 690249"/>
                <a:gd name="connsiteY12-2602" fmla="*/ 38 h 2343129"/>
                <a:gd name="connsiteX13-2603" fmla="*/ 6033 w 690249"/>
                <a:gd name="connsiteY13-2604" fmla="*/ 38 h 2343129"/>
                <a:gd name="connsiteX0-2605" fmla="*/ 6033 w 690249"/>
                <a:gd name="connsiteY0-2606" fmla="*/ 38 h 2343129"/>
                <a:gd name="connsiteX1-2607" fmla="*/ 117158 w 690249"/>
                <a:gd name="connsiteY1-2608" fmla="*/ 606463 h 2343129"/>
                <a:gd name="connsiteX2-2609" fmla="*/ 553721 w 690249"/>
                <a:gd name="connsiteY2-2610" fmla="*/ 1060487 h 2343129"/>
                <a:gd name="connsiteX3-2611" fmla="*/ 552926 w 690249"/>
                <a:gd name="connsiteY3-2612" fmla="*/ 1272418 h 2343129"/>
                <a:gd name="connsiteX4-2613" fmla="*/ 124301 w 690249"/>
                <a:gd name="connsiteY4-2614" fmla="*/ 1719301 h 2343129"/>
                <a:gd name="connsiteX5-2615" fmla="*/ 9208 w 690249"/>
                <a:gd name="connsiteY5-2616" fmla="*/ 2336838 h 2343129"/>
                <a:gd name="connsiteX6-2617" fmla="*/ 113189 w 690249"/>
                <a:gd name="connsiteY6-2618" fmla="*/ 2341600 h 2343129"/>
                <a:gd name="connsiteX7-2619" fmla="*/ 174308 w 690249"/>
                <a:gd name="connsiteY7-2620" fmla="*/ 1813757 h 2343129"/>
                <a:gd name="connsiteX8-2621" fmla="*/ 556896 w 690249"/>
                <a:gd name="connsiteY8-2622" fmla="*/ 1331156 h 2343129"/>
                <a:gd name="connsiteX9-2623" fmla="*/ 690245 w 690249"/>
                <a:gd name="connsiteY9-2624" fmla="*/ 1144624 h 2343129"/>
                <a:gd name="connsiteX10-2625" fmla="*/ 555308 w 690249"/>
                <a:gd name="connsiteY10-2626" fmla="*/ 993814 h 2343129"/>
                <a:gd name="connsiteX11-2627" fmla="*/ 175895 w 690249"/>
                <a:gd name="connsiteY11-2628" fmla="*/ 535025 h 2343129"/>
                <a:gd name="connsiteX12-2629" fmla="*/ 113189 w 690249"/>
                <a:gd name="connsiteY12-2630" fmla="*/ 38 h 2343129"/>
                <a:gd name="connsiteX13-2631" fmla="*/ 6033 w 690249"/>
                <a:gd name="connsiteY13-2632" fmla="*/ 38 h 2343129"/>
                <a:gd name="connsiteX0-2633" fmla="*/ 6033 w 690249"/>
                <a:gd name="connsiteY0-2634" fmla="*/ 38 h 2343129"/>
                <a:gd name="connsiteX1-2635" fmla="*/ 117158 w 690249"/>
                <a:gd name="connsiteY1-2636" fmla="*/ 606463 h 2343129"/>
                <a:gd name="connsiteX2-2637" fmla="*/ 553721 w 690249"/>
                <a:gd name="connsiteY2-2638" fmla="*/ 1060487 h 2343129"/>
                <a:gd name="connsiteX3-2639" fmla="*/ 552926 w 690249"/>
                <a:gd name="connsiteY3-2640" fmla="*/ 1272418 h 2343129"/>
                <a:gd name="connsiteX4-2641" fmla="*/ 124301 w 690249"/>
                <a:gd name="connsiteY4-2642" fmla="*/ 1719301 h 2343129"/>
                <a:gd name="connsiteX5-2643" fmla="*/ 9208 w 690249"/>
                <a:gd name="connsiteY5-2644" fmla="*/ 2336838 h 2343129"/>
                <a:gd name="connsiteX6-2645" fmla="*/ 113189 w 690249"/>
                <a:gd name="connsiteY6-2646" fmla="*/ 2341600 h 2343129"/>
                <a:gd name="connsiteX7-2647" fmla="*/ 174308 w 690249"/>
                <a:gd name="connsiteY7-2648" fmla="*/ 1813757 h 2343129"/>
                <a:gd name="connsiteX8-2649" fmla="*/ 556896 w 690249"/>
                <a:gd name="connsiteY8-2650" fmla="*/ 1331156 h 2343129"/>
                <a:gd name="connsiteX9-2651" fmla="*/ 690245 w 690249"/>
                <a:gd name="connsiteY9-2652" fmla="*/ 1144624 h 2343129"/>
                <a:gd name="connsiteX10-2653" fmla="*/ 555308 w 690249"/>
                <a:gd name="connsiteY10-2654" fmla="*/ 993814 h 2343129"/>
                <a:gd name="connsiteX11-2655" fmla="*/ 175895 w 690249"/>
                <a:gd name="connsiteY11-2656" fmla="*/ 535025 h 2343129"/>
                <a:gd name="connsiteX12-2657" fmla="*/ 113189 w 690249"/>
                <a:gd name="connsiteY12-2658" fmla="*/ 38 h 2343129"/>
                <a:gd name="connsiteX13-2659" fmla="*/ 6033 w 690249"/>
                <a:gd name="connsiteY13-2660" fmla="*/ 38 h 2343129"/>
                <a:gd name="connsiteX0-2661" fmla="*/ 6033 w 690332"/>
                <a:gd name="connsiteY0-2662" fmla="*/ 38 h 2343129"/>
                <a:gd name="connsiteX1-2663" fmla="*/ 117158 w 690332"/>
                <a:gd name="connsiteY1-2664" fmla="*/ 606463 h 2343129"/>
                <a:gd name="connsiteX2-2665" fmla="*/ 553721 w 690332"/>
                <a:gd name="connsiteY2-2666" fmla="*/ 1060487 h 2343129"/>
                <a:gd name="connsiteX3-2667" fmla="*/ 552926 w 690332"/>
                <a:gd name="connsiteY3-2668" fmla="*/ 1272418 h 2343129"/>
                <a:gd name="connsiteX4-2669" fmla="*/ 124301 w 690332"/>
                <a:gd name="connsiteY4-2670" fmla="*/ 1719301 h 2343129"/>
                <a:gd name="connsiteX5-2671" fmla="*/ 9208 w 690332"/>
                <a:gd name="connsiteY5-2672" fmla="*/ 2336838 h 2343129"/>
                <a:gd name="connsiteX6-2673" fmla="*/ 113189 w 690332"/>
                <a:gd name="connsiteY6-2674" fmla="*/ 2341600 h 2343129"/>
                <a:gd name="connsiteX7-2675" fmla="*/ 174308 w 690332"/>
                <a:gd name="connsiteY7-2676" fmla="*/ 1813757 h 2343129"/>
                <a:gd name="connsiteX8-2677" fmla="*/ 556896 w 690332"/>
                <a:gd name="connsiteY8-2678" fmla="*/ 1331156 h 2343129"/>
                <a:gd name="connsiteX9-2679" fmla="*/ 690245 w 690332"/>
                <a:gd name="connsiteY9-2680" fmla="*/ 1144624 h 2343129"/>
                <a:gd name="connsiteX10-2681" fmla="*/ 555308 w 690332"/>
                <a:gd name="connsiteY10-2682" fmla="*/ 993814 h 2343129"/>
                <a:gd name="connsiteX11-2683" fmla="*/ 175895 w 690332"/>
                <a:gd name="connsiteY11-2684" fmla="*/ 535025 h 2343129"/>
                <a:gd name="connsiteX12-2685" fmla="*/ 113189 w 690332"/>
                <a:gd name="connsiteY12-2686" fmla="*/ 38 h 2343129"/>
                <a:gd name="connsiteX13-2687" fmla="*/ 6033 w 690332"/>
                <a:gd name="connsiteY13-2688" fmla="*/ 38 h 2343129"/>
                <a:gd name="connsiteX0-2689" fmla="*/ 6033 w 632159"/>
                <a:gd name="connsiteY0-2690" fmla="*/ 38 h 2343129"/>
                <a:gd name="connsiteX1-2691" fmla="*/ 117158 w 632159"/>
                <a:gd name="connsiteY1-2692" fmla="*/ 606463 h 2343129"/>
                <a:gd name="connsiteX2-2693" fmla="*/ 553721 w 632159"/>
                <a:gd name="connsiteY2-2694" fmla="*/ 1060487 h 2343129"/>
                <a:gd name="connsiteX3-2695" fmla="*/ 552926 w 632159"/>
                <a:gd name="connsiteY3-2696" fmla="*/ 1272418 h 2343129"/>
                <a:gd name="connsiteX4-2697" fmla="*/ 124301 w 632159"/>
                <a:gd name="connsiteY4-2698" fmla="*/ 1719301 h 2343129"/>
                <a:gd name="connsiteX5-2699" fmla="*/ 9208 w 632159"/>
                <a:gd name="connsiteY5-2700" fmla="*/ 2336838 h 2343129"/>
                <a:gd name="connsiteX6-2701" fmla="*/ 113189 w 632159"/>
                <a:gd name="connsiteY6-2702" fmla="*/ 2341600 h 2343129"/>
                <a:gd name="connsiteX7-2703" fmla="*/ 174308 w 632159"/>
                <a:gd name="connsiteY7-2704" fmla="*/ 1813757 h 2343129"/>
                <a:gd name="connsiteX8-2705" fmla="*/ 556896 w 632159"/>
                <a:gd name="connsiteY8-2706" fmla="*/ 1331156 h 2343129"/>
                <a:gd name="connsiteX9-2707" fmla="*/ 555308 w 632159"/>
                <a:gd name="connsiteY9-2708" fmla="*/ 993814 h 2343129"/>
                <a:gd name="connsiteX10-2709" fmla="*/ 175895 w 632159"/>
                <a:gd name="connsiteY10-2710" fmla="*/ 535025 h 2343129"/>
                <a:gd name="connsiteX11-2711" fmla="*/ 113189 w 632159"/>
                <a:gd name="connsiteY11-2712" fmla="*/ 38 h 2343129"/>
                <a:gd name="connsiteX12-2713" fmla="*/ 6033 w 632159"/>
                <a:gd name="connsiteY12-2714" fmla="*/ 38 h 2343129"/>
                <a:gd name="connsiteX0-2715" fmla="*/ 6033 w 656624"/>
                <a:gd name="connsiteY0-2716" fmla="*/ 38 h 2343129"/>
                <a:gd name="connsiteX1-2717" fmla="*/ 117158 w 656624"/>
                <a:gd name="connsiteY1-2718" fmla="*/ 606463 h 2343129"/>
                <a:gd name="connsiteX2-2719" fmla="*/ 553721 w 656624"/>
                <a:gd name="connsiteY2-2720" fmla="*/ 1060487 h 2343129"/>
                <a:gd name="connsiteX3-2721" fmla="*/ 552926 w 656624"/>
                <a:gd name="connsiteY3-2722" fmla="*/ 1272418 h 2343129"/>
                <a:gd name="connsiteX4-2723" fmla="*/ 124301 w 656624"/>
                <a:gd name="connsiteY4-2724" fmla="*/ 1719301 h 2343129"/>
                <a:gd name="connsiteX5-2725" fmla="*/ 9208 w 656624"/>
                <a:gd name="connsiteY5-2726" fmla="*/ 2336838 h 2343129"/>
                <a:gd name="connsiteX6-2727" fmla="*/ 113189 w 656624"/>
                <a:gd name="connsiteY6-2728" fmla="*/ 2341600 h 2343129"/>
                <a:gd name="connsiteX7-2729" fmla="*/ 174308 w 656624"/>
                <a:gd name="connsiteY7-2730" fmla="*/ 1813757 h 2343129"/>
                <a:gd name="connsiteX8-2731" fmla="*/ 556896 w 656624"/>
                <a:gd name="connsiteY8-2732" fmla="*/ 1331156 h 2343129"/>
                <a:gd name="connsiteX9-2733" fmla="*/ 555308 w 656624"/>
                <a:gd name="connsiteY9-2734" fmla="*/ 993814 h 2343129"/>
                <a:gd name="connsiteX10-2735" fmla="*/ 175895 w 656624"/>
                <a:gd name="connsiteY10-2736" fmla="*/ 535025 h 2343129"/>
                <a:gd name="connsiteX11-2737" fmla="*/ 113189 w 656624"/>
                <a:gd name="connsiteY11-2738" fmla="*/ 38 h 2343129"/>
                <a:gd name="connsiteX12-2739" fmla="*/ 6033 w 656624"/>
                <a:gd name="connsiteY12-2740" fmla="*/ 38 h 2343129"/>
                <a:gd name="connsiteX0-2741" fmla="*/ 6033 w 663046"/>
                <a:gd name="connsiteY0-2742" fmla="*/ 38 h 2343129"/>
                <a:gd name="connsiteX1-2743" fmla="*/ 117158 w 663046"/>
                <a:gd name="connsiteY1-2744" fmla="*/ 606463 h 2343129"/>
                <a:gd name="connsiteX2-2745" fmla="*/ 553721 w 663046"/>
                <a:gd name="connsiteY2-2746" fmla="*/ 1060487 h 2343129"/>
                <a:gd name="connsiteX3-2747" fmla="*/ 552926 w 663046"/>
                <a:gd name="connsiteY3-2748" fmla="*/ 1272418 h 2343129"/>
                <a:gd name="connsiteX4-2749" fmla="*/ 124301 w 663046"/>
                <a:gd name="connsiteY4-2750" fmla="*/ 1719301 h 2343129"/>
                <a:gd name="connsiteX5-2751" fmla="*/ 9208 w 663046"/>
                <a:gd name="connsiteY5-2752" fmla="*/ 2336838 h 2343129"/>
                <a:gd name="connsiteX6-2753" fmla="*/ 113189 w 663046"/>
                <a:gd name="connsiteY6-2754" fmla="*/ 2341600 h 2343129"/>
                <a:gd name="connsiteX7-2755" fmla="*/ 174308 w 663046"/>
                <a:gd name="connsiteY7-2756" fmla="*/ 1813757 h 2343129"/>
                <a:gd name="connsiteX8-2757" fmla="*/ 556896 w 663046"/>
                <a:gd name="connsiteY8-2758" fmla="*/ 1331156 h 2343129"/>
                <a:gd name="connsiteX9-2759" fmla="*/ 555308 w 663046"/>
                <a:gd name="connsiteY9-2760" fmla="*/ 993814 h 2343129"/>
                <a:gd name="connsiteX10-2761" fmla="*/ 175895 w 663046"/>
                <a:gd name="connsiteY10-2762" fmla="*/ 535025 h 2343129"/>
                <a:gd name="connsiteX11-2763" fmla="*/ 113189 w 663046"/>
                <a:gd name="connsiteY11-2764" fmla="*/ 38 h 2343129"/>
                <a:gd name="connsiteX12-2765" fmla="*/ 6033 w 663046"/>
                <a:gd name="connsiteY12-2766" fmla="*/ 38 h 2343129"/>
                <a:gd name="connsiteX0-2767" fmla="*/ 6033 w 681517"/>
                <a:gd name="connsiteY0-2768" fmla="*/ 38 h 2343129"/>
                <a:gd name="connsiteX1-2769" fmla="*/ 117158 w 681517"/>
                <a:gd name="connsiteY1-2770" fmla="*/ 606463 h 2343129"/>
                <a:gd name="connsiteX2-2771" fmla="*/ 553721 w 681517"/>
                <a:gd name="connsiteY2-2772" fmla="*/ 1060487 h 2343129"/>
                <a:gd name="connsiteX3-2773" fmla="*/ 552926 w 681517"/>
                <a:gd name="connsiteY3-2774" fmla="*/ 1272418 h 2343129"/>
                <a:gd name="connsiteX4-2775" fmla="*/ 124301 w 681517"/>
                <a:gd name="connsiteY4-2776" fmla="*/ 1719301 h 2343129"/>
                <a:gd name="connsiteX5-2777" fmla="*/ 9208 w 681517"/>
                <a:gd name="connsiteY5-2778" fmla="*/ 2336838 h 2343129"/>
                <a:gd name="connsiteX6-2779" fmla="*/ 113189 w 681517"/>
                <a:gd name="connsiteY6-2780" fmla="*/ 2341600 h 2343129"/>
                <a:gd name="connsiteX7-2781" fmla="*/ 174308 w 681517"/>
                <a:gd name="connsiteY7-2782" fmla="*/ 1813757 h 2343129"/>
                <a:gd name="connsiteX8-2783" fmla="*/ 556896 w 681517"/>
                <a:gd name="connsiteY8-2784" fmla="*/ 1331156 h 2343129"/>
                <a:gd name="connsiteX9-2785" fmla="*/ 555308 w 681517"/>
                <a:gd name="connsiteY9-2786" fmla="*/ 993814 h 2343129"/>
                <a:gd name="connsiteX10-2787" fmla="*/ 175895 w 681517"/>
                <a:gd name="connsiteY10-2788" fmla="*/ 535025 h 2343129"/>
                <a:gd name="connsiteX11-2789" fmla="*/ 113189 w 681517"/>
                <a:gd name="connsiteY11-2790" fmla="*/ 38 h 2343129"/>
                <a:gd name="connsiteX12-2791" fmla="*/ 6033 w 681517"/>
                <a:gd name="connsiteY12-2792" fmla="*/ 38 h 2343129"/>
                <a:gd name="connsiteX0-2793" fmla="*/ 6033 w 634658"/>
                <a:gd name="connsiteY0-2794" fmla="*/ 38 h 2343129"/>
                <a:gd name="connsiteX1-2795" fmla="*/ 117158 w 634658"/>
                <a:gd name="connsiteY1-2796" fmla="*/ 606463 h 2343129"/>
                <a:gd name="connsiteX2-2797" fmla="*/ 553721 w 634658"/>
                <a:gd name="connsiteY2-2798" fmla="*/ 1060487 h 2343129"/>
                <a:gd name="connsiteX3-2799" fmla="*/ 552926 w 634658"/>
                <a:gd name="connsiteY3-2800" fmla="*/ 1272418 h 2343129"/>
                <a:gd name="connsiteX4-2801" fmla="*/ 124301 w 634658"/>
                <a:gd name="connsiteY4-2802" fmla="*/ 1719301 h 2343129"/>
                <a:gd name="connsiteX5-2803" fmla="*/ 9208 w 634658"/>
                <a:gd name="connsiteY5-2804" fmla="*/ 2336838 h 2343129"/>
                <a:gd name="connsiteX6-2805" fmla="*/ 113189 w 634658"/>
                <a:gd name="connsiteY6-2806" fmla="*/ 2341600 h 2343129"/>
                <a:gd name="connsiteX7-2807" fmla="*/ 200502 w 634658"/>
                <a:gd name="connsiteY7-2808" fmla="*/ 1756607 h 2343129"/>
                <a:gd name="connsiteX8-2809" fmla="*/ 556896 w 634658"/>
                <a:gd name="connsiteY8-2810" fmla="*/ 1331156 h 2343129"/>
                <a:gd name="connsiteX9-2811" fmla="*/ 555308 w 634658"/>
                <a:gd name="connsiteY9-2812" fmla="*/ 993814 h 2343129"/>
                <a:gd name="connsiteX10-2813" fmla="*/ 175895 w 634658"/>
                <a:gd name="connsiteY10-2814" fmla="*/ 535025 h 2343129"/>
                <a:gd name="connsiteX11-2815" fmla="*/ 113189 w 634658"/>
                <a:gd name="connsiteY11-2816" fmla="*/ 38 h 2343129"/>
                <a:gd name="connsiteX12-2817" fmla="*/ 6033 w 634658"/>
                <a:gd name="connsiteY12-2818" fmla="*/ 38 h 2343129"/>
                <a:gd name="connsiteX0-2819" fmla="*/ 6033 w 676933"/>
                <a:gd name="connsiteY0-2820" fmla="*/ 38 h 2343129"/>
                <a:gd name="connsiteX1-2821" fmla="*/ 117158 w 676933"/>
                <a:gd name="connsiteY1-2822" fmla="*/ 606463 h 2343129"/>
                <a:gd name="connsiteX2-2823" fmla="*/ 553721 w 676933"/>
                <a:gd name="connsiteY2-2824" fmla="*/ 1060487 h 2343129"/>
                <a:gd name="connsiteX3-2825" fmla="*/ 552926 w 676933"/>
                <a:gd name="connsiteY3-2826" fmla="*/ 1272418 h 2343129"/>
                <a:gd name="connsiteX4-2827" fmla="*/ 124301 w 676933"/>
                <a:gd name="connsiteY4-2828" fmla="*/ 1719301 h 2343129"/>
                <a:gd name="connsiteX5-2829" fmla="*/ 9208 w 676933"/>
                <a:gd name="connsiteY5-2830" fmla="*/ 2336838 h 2343129"/>
                <a:gd name="connsiteX6-2831" fmla="*/ 113189 w 676933"/>
                <a:gd name="connsiteY6-2832" fmla="*/ 2341600 h 2343129"/>
                <a:gd name="connsiteX7-2833" fmla="*/ 200502 w 676933"/>
                <a:gd name="connsiteY7-2834" fmla="*/ 1756607 h 2343129"/>
                <a:gd name="connsiteX8-2835" fmla="*/ 556896 w 676933"/>
                <a:gd name="connsiteY8-2836" fmla="*/ 1331156 h 2343129"/>
                <a:gd name="connsiteX9-2837" fmla="*/ 555308 w 676933"/>
                <a:gd name="connsiteY9-2838" fmla="*/ 993814 h 2343129"/>
                <a:gd name="connsiteX10-2839" fmla="*/ 175895 w 676933"/>
                <a:gd name="connsiteY10-2840" fmla="*/ 535025 h 2343129"/>
                <a:gd name="connsiteX11-2841" fmla="*/ 113189 w 676933"/>
                <a:gd name="connsiteY11-2842" fmla="*/ 38 h 2343129"/>
                <a:gd name="connsiteX12-2843" fmla="*/ 6033 w 676933"/>
                <a:gd name="connsiteY12-2844" fmla="*/ 38 h 2343129"/>
                <a:gd name="connsiteX0-2845" fmla="*/ 6033 w 676933"/>
                <a:gd name="connsiteY0-2846" fmla="*/ 38 h 2343129"/>
                <a:gd name="connsiteX1-2847" fmla="*/ 117158 w 676933"/>
                <a:gd name="connsiteY1-2848" fmla="*/ 606463 h 2343129"/>
                <a:gd name="connsiteX2-2849" fmla="*/ 553721 w 676933"/>
                <a:gd name="connsiteY2-2850" fmla="*/ 1060487 h 2343129"/>
                <a:gd name="connsiteX3-2851" fmla="*/ 552926 w 676933"/>
                <a:gd name="connsiteY3-2852" fmla="*/ 1272418 h 2343129"/>
                <a:gd name="connsiteX4-2853" fmla="*/ 124301 w 676933"/>
                <a:gd name="connsiteY4-2854" fmla="*/ 1719301 h 2343129"/>
                <a:gd name="connsiteX5-2855" fmla="*/ 9208 w 676933"/>
                <a:gd name="connsiteY5-2856" fmla="*/ 2336838 h 2343129"/>
                <a:gd name="connsiteX6-2857" fmla="*/ 113189 w 676933"/>
                <a:gd name="connsiteY6-2858" fmla="*/ 2341600 h 2343129"/>
                <a:gd name="connsiteX7-2859" fmla="*/ 200502 w 676933"/>
                <a:gd name="connsiteY7-2860" fmla="*/ 1756607 h 2343129"/>
                <a:gd name="connsiteX8-2861" fmla="*/ 556896 w 676933"/>
                <a:gd name="connsiteY8-2862" fmla="*/ 1331156 h 2343129"/>
                <a:gd name="connsiteX9-2863" fmla="*/ 555308 w 676933"/>
                <a:gd name="connsiteY9-2864" fmla="*/ 993814 h 2343129"/>
                <a:gd name="connsiteX10-2865" fmla="*/ 175895 w 676933"/>
                <a:gd name="connsiteY10-2866" fmla="*/ 535025 h 2343129"/>
                <a:gd name="connsiteX11-2867" fmla="*/ 113189 w 676933"/>
                <a:gd name="connsiteY11-2868" fmla="*/ 38 h 2343129"/>
                <a:gd name="connsiteX12-2869" fmla="*/ 6033 w 676933"/>
                <a:gd name="connsiteY12-2870" fmla="*/ 38 h 2343129"/>
                <a:gd name="connsiteX0-2871" fmla="*/ 6033 w 676933"/>
                <a:gd name="connsiteY0-2872" fmla="*/ 38 h 2343129"/>
                <a:gd name="connsiteX1-2873" fmla="*/ 117158 w 676933"/>
                <a:gd name="connsiteY1-2874" fmla="*/ 606463 h 2343129"/>
                <a:gd name="connsiteX2-2875" fmla="*/ 553721 w 676933"/>
                <a:gd name="connsiteY2-2876" fmla="*/ 1060487 h 2343129"/>
                <a:gd name="connsiteX3-2877" fmla="*/ 552926 w 676933"/>
                <a:gd name="connsiteY3-2878" fmla="*/ 1272418 h 2343129"/>
                <a:gd name="connsiteX4-2879" fmla="*/ 124301 w 676933"/>
                <a:gd name="connsiteY4-2880" fmla="*/ 1719301 h 2343129"/>
                <a:gd name="connsiteX5-2881" fmla="*/ 9208 w 676933"/>
                <a:gd name="connsiteY5-2882" fmla="*/ 2336838 h 2343129"/>
                <a:gd name="connsiteX6-2883" fmla="*/ 113189 w 676933"/>
                <a:gd name="connsiteY6-2884" fmla="*/ 2341600 h 2343129"/>
                <a:gd name="connsiteX7-2885" fmla="*/ 200502 w 676933"/>
                <a:gd name="connsiteY7-2886" fmla="*/ 1756607 h 2343129"/>
                <a:gd name="connsiteX8-2887" fmla="*/ 556896 w 676933"/>
                <a:gd name="connsiteY8-2888" fmla="*/ 1331156 h 2343129"/>
                <a:gd name="connsiteX9-2889" fmla="*/ 555308 w 676933"/>
                <a:gd name="connsiteY9-2890" fmla="*/ 993814 h 2343129"/>
                <a:gd name="connsiteX10-2891" fmla="*/ 175895 w 676933"/>
                <a:gd name="connsiteY10-2892" fmla="*/ 535025 h 2343129"/>
                <a:gd name="connsiteX11-2893" fmla="*/ 113189 w 676933"/>
                <a:gd name="connsiteY11-2894" fmla="*/ 38 h 2343129"/>
                <a:gd name="connsiteX12-2895" fmla="*/ 6033 w 676933"/>
                <a:gd name="connsiteY12-2896" fmla="*/ 38 h 2343129"/>
                <a:gd name="connsiteX0-2897" fmla="*/ 6033 w 683751"/>
                <a:gd name="connsiteY0-2898" fmla="*/ 38 h 2343129"/>
                <a:gd name="connsiteX1-2899" fmla="*/ 117158 w 683751"/>
                <a:gd name="connsiteY1-2900" fmla="*/ 606463 h 2343129"/>
                <a:gd name="connsiteX2-2901" fmla="*/ 553721 w 683751"/>
                <a:gd name="connsiteY2-2902" fmla="*/ 1060487 h 2343129"/>
                <a:gd name="connsiteX3-2903" fmla="*/ 552926 w 683751"/>
                <a:gd name="connsiteY3-2904" fmla="*/ 1272418 h 2343129"/>
                <a:gd name="connsiteX4-2905" fmla="*/ 124301 w 683751"/>
                <a:gd name="connsiteY4-2906" fmla="*/ 1719301 h 2343129"/>
                <a:gd name="connsiteX5-2907" fmla="*/ 9208 w 683751"/>
                <a:gd name="connsiteY5-2908" fmla="*/ 2336838 h 2343129"/>
                <a:gd name="connsiteX6-2909" fmla="*/ 113189 w 683751"/>
                <a:gd name="connsiteY6-2910" fmla="*/ 2341600 h 2343129"/>
                <a:gd name="connsiteX7-2911" fmla="*/ 200502 w 683751"/>
                <a:gd name="connsiteY7-2912" fmla="*/ 1756607 h 2343129"/>
                <a:gd name="connsiteX8-2913" fmla="*/ 556896 w 683751"/>
                <a:gd name="connsiteY8-2914" fmla="*/ 1331156 h 2343129"/>
                <a:gd name="connsiteX9-2915" fmla="*/ 555308 w 683751"/>
                <a:gd name="connsiteY9-2916" fmla="*/ 993814 h 2343129"/>
                <a:gd name="connsiteX10-2917" fmla="*/ 175895 w 683751"/>
                <a:gd name="connsiteY10-2918" fmla="*/ 535025 h 2343129"/>
                <a:gd name="connsiteX11-2919" fmla="*/ 113189 w 683751"/>
                <a:gd name="connsiteY11-2920" fmla="*/ 38 h 2343129"/>
                <a:gd name="connsiteX12-2921" fmla="*/ 6033 w 683751"/>
                <a:gd name="connsiteY12-2922" fmla="*/ 38 h 2343129"/>
                <a:gd name="connsiteX0-2923" fmla="*/ 6033 w 683751"/>
                <a:gd name="connsiteY0-2924" fmla="*/ 38 h 2343129"/>
                <a:gd name="connsiteX1-2925" fmla="*/ 117158 w 683751"/>
                <a:gd name="connsiteY1-2926" fmla="*/ 606463 h 2343129"/>
                <a:gd name="connsiteX2-2927" fmla="*/ 553721 w 683751"/>
                <a:gd name="connsiteY2-2928" fmla="*/ 1060487 h 2343129"/>
                <a:gd name="connsiteX3-2929" fmla="*/ 552926 w 683751"/>
                <a:gd name="connsiteY3-2930" fmla="*/ 1272418 h 2343129"/>
                <a:gd name="connsiteX4-2931" fmla="*/ 124301 w 683751"/>
                <a:gd name="connsiteY4-2932" fmla="*/ 1719301 h 2343129"/>
                <a:gd name="connsiteX5-2933" fmla="*/ 9208 w 683751"/>
                <a:gd name="connsiteY5-2934" fmla="*/ 2336838 h 2343129"/>
                <a:gd name="connsiteX6-2935" fmla="*/ 113189 w 683751"/>
                <a:gd name="connsiteY6-2936" fmla="*/ 2341600 h 2343129"/>
                <a:gd name="connsiteX7-2937" fmla="*/ 200502 w 683751"/>
                <a:gd name="connsiteY7-2938" fmla="*/ 1756607 h 2343129"/>
                <a:gd name="connsiteX8-2939" fmla="*/ 556896 w 683751"/>
                <a:gd name="connsiteY8-2940" fmla="*/ 1331156 h 2343129"/>
                <a:gd name="connsiteX9-2941" fmla="*/ 555308 w 683751"/>
                <a:gd name="connsiteY9-2942" fmla="*/ 993814 h 2343129"/>
                <a:gd name="connsiteX10-2943" fmla="*/ 175895 w 683751"/>
                <a:gd name="connsiteY10-2944" fmla="*/ 535025 h 2343129"/>
                <a:gd name="connsiteX11-2945" fmla="*/ 113189 w 683751"/>
                <a:gd name="connsiteY11-2946" fmla="*/ 38 h 2343129"/>
                <a:gd name="connsiteX12-2947" fmla="*/ 6033 w 683751"/>
                <a:gd name="connsiteY12-2948" fmla="*/ 38 h 2343129"/>
                <a:gd name="connsiteX0-2949" fmla="*/ 6033 w 683895"/>
                <a:gd name="connsiteY0-2950" fmla="*/ 38 h 2343129"/>
                <a:gd name="connsiteX1-2951" fmla="*/ 117158 w 683895"/>
                <a:gd name="connsiteY1-2952" fmla="*/ 606463 h 2343129"/>
                <a:gd name="connsiteX2-2953" fmla="*/ 553721 w 683895"/>
                <a:gd name="connsiteY2-2954" fmla="*/ 1060487 h 2343129"/>
                <a:gd name="connsiteX3-2955" fmla="*/ 552926 w 683895"/>
                <a:gd name="connsiteY3-2956" fmla="*/ 1272418 h 2343129"/>
                <a:gd name="connsiteX4-2957" fmla="*/ 124301 w 683895"/>
                <a:gd name="connsiteY4-2958" fmla="*/ 1719301 h 2343129"/>
                <a:gd name="connsiteX5-2959" fmla="*/ 9208 w 683895"/>
                <a:gd name="connsiteY5-2960" fmla="*/ 2336838 h 2343129"/>
                <a:gd name="connsiteX6-2961" fmla="*/ 113189 w 683895"/>
                <a:gd name="connsiteY6-2962" fmla="*/ 2341600 h 2343129"/>
                <a:gd name="connsiteX7-2963" fmla="*/ 200502 w 683895"/>
                <a:gd name="connsiteY7-2964" fmla="*/ 1756607 h 2343129"/>
                <a:gd name="connsiteX8-2965" fmla="*/ 556896 w 683895"/>
                <a:gd name="connsiteY8-2966" fmla="*/ 1331156 h 2343129"/>
                <a:gd name="connsiteX9-2967" fmla="*/ 683894 w 683895"/>
                <a:gd name="connsiteY9-2968" fmla="*/ 1165263 h 2343129"/>
                <a:gd name="connsiteX10-2969" fmla="*/ 555308 w 683895"/>
                <a:gd name="connsiteY10-2970" fmla="*/ 993814 h 2343129"/>
                <a:gd name="connsiteX11-2971" fmla="*/ 175895 w 683895"/>
                <a:gd name="connsiteY11-2972" fmla="*/ 535025 h 2343129"/>
                <a:gd name="connsiteX12-2973" fmla="*/ 113189 w 683895"/>
                <a:gd name="connsiteY12-2974" fmla="*/ 38 h 2343129"/>
                <a:gd name="connsiteX13-2975" fmla="*/ 6033 w 683895"/>
                <a:gd name="connsiteY13-2976" fmla="*/ 38 h 2343129"/>
                <a:gd name="connsiteX0-2977" fmla="*/ 6033 w 702832"/>
                <a:gd name="connsiteY0-2978" fmla="*/ 38 h 2343129"/>
                <a:gd name="connsiteX1-2979" fmla="*/ 117158 w 702832"/>
                <a:gd name="connsiteY1-2980" fmla="*/ 606463 h 2343129"/>
                <a:gd name="connsiteX2-2981" fmla="*/ 553721 w 702832"/>
                <a:gd name="connsiteY2-2982" fmla="*/ 1060487 h 2343129"/>
                <a:gd name="connsiteX3-2983" fmla="*/ 552926 w 702832"/>
                <a:gd name="connsiteY3-2984" fmla="*/ 1272418 h 2343129"/>
                <a:gd name="connsiteX4-2985" fmla="*/ 124301 w 702832"/>
                <a:gd name="connsiteY4-2986" fmla="*/ 1719301 h 2343129"/>
                <a:gd name="connsiteX5-2987" fmla="*/ 9208 w 702832"/>
                <a:gd name="connsiteY5-2988" fmla="*/ 2336838 h 2343129"/>
                <a:gd name="connsiteX6-2989" fmla="*/ 113189 w 702832"/>
                <a:gd name="connsiteY6-2990" fmla="*/ 2341600 h 2343129"/>
                <a:gd name="connsiteX7-2991" fmla="*/ 200502 w 702832"/>
                <a:gd name="connsiteY7-2992" fmla="*/ 1756607 h 2343129"/>
                <a:gd name="connsiteX8-2993" fmla="*/ 556896 w 702832"/>
                <a:gd name="connsiteY8-2994" fmla="*/ 1331156 h 2343129"/>
                <a:gd name="connsiteX9-2995" fmla="*/ 683894 w 702832"/>
                <a:gd name="connsiteY9-2996" fmla="*/ 1165263 h 2343129"/>
                <a:gd name="connsiteX10-2997" fmla="*/ 175895 w 702832"/>
                <a:gd name="connsiteY10-2998" fmla="*/ 535025 h 2343129"/>
                <a:gd name="connsiteX11-2999" fmla="*/ 113189 w 702832"/>
                <a:gd name="connsiteY11-3000" fmla="*/ 38 h 2343129"/>
                <a:gd name="connsiteX12-3001" fmla="*/ 6033 w 702832"/>
                <a:gd name="connsiteY12-3002" fmla="*/ 38 h 2343129"/>
                <a:gd name="connsiteX0-3003" fmla="*/ 6033 w 683925"/>
                <a:gd name="connsiteY0-3004" fmla="*/ 38 h 2343129"/>
                <a:gd name="connsiteX1-3005" fmla="*/ 117158 w 683925"/>
                <a:gd name="connsiteY1-3006" fmla="*/ 606463 h 2343129"/>
                <a:gd name="connsiteX2-3007" fmla="*/ 553721 w 683925"/>
                <a:gd name="connsiteY2-3008" fmla="*/ 1060487 h 2343129"/>
                <a:gd name="connsiteX3-3009" fmla="*/ 552926 w 683925"/>
                <a:gd name="connsiteY3-3010" fmla="*/ 1272418 h 2343129"/>
                <a:gd name="connsiteX4-3011" fmla="*/ 124301 w 683925"/>
                <a:gd name="connsiteY4-3012" fmla="*/ 1719301 h 2343129"/>
                <a:gd name="connsiteX5-3013" fmla="*/ 9208 w 683925"/>
                <a:gd name="connsiteY5-3014" fmla="*/ 2336838 h 2343129"/>
                <a:gd name="connsiteX6-3015" fmla="*/ 113189 w 683925"/>
                <a:gd name="connsiteY6-3016" fmla="*/ 2341600 h 2343129"/>
                <a:gd name="connsiteX7-3017" fmla="*/ 200502 w 683925"/>
                <a:gd name="connsiteY7-3018" fmla="*/ 1756607 h 2343129"/>
                <a:gd name="connsiteX8-3019" fmla="*/ 683894 w 683925"/>
                <a:gd name="connsiteY8-3020" fmla="*/ 1165263 h 2343129"/>
                <a:gd name="connsiteX9-3021" fmla="*/ 175895 w 683925"/>
                <a:gd name="connsiteY9-3022" fmla="*/ 535025 h 2343129"/>
                <a:gd name="connsiteX10-3023" fmla="*/ 113189 w 683925"/>
                <a:gd name="connsiteY10-3024" fmla="*/ 38 h 2343129"/>
                <a:gd name="connsiteX11-3025" fmla="*/ 6033 w 683925"/>
                <a:gd name="connsiteY11-3026" fmla="*/ 38 h 2343129"/>
                <a:gd name="connsiteX0-3027" fmla="*/ 6033 w 689984"/>
                <a:gd name="connsiteY0-3028" fmla="*/ 38 h 2343129"/>
                <a:gd name="connsiteX1-3029" fmla="*/ 117158 w 689984"/>
                <a:gd name="connsiteY1-3030" fmla="*/ 606463 h 2343129"/>
                <a:gd name="connsiteX2-3031" fmla="*/ 553721 w 689984"/>
                <a:gd name="connsiteY2-3032" fmla="*/ 1060487 h 2343129"/>
                <a:gd name="connsiteX3-3033" fmla="*/ 552926 w 689984"/>
                <a:gd name="connsiteY3-3034" fmla="*/ 1272418 h 2343129"/>
                <a:gd name="connsiteX4-3035" fmla="*/ 124301 w 689984"/>
                <a:gd name="connsiteY4-3036" fmla="*/ 1719301 h 2343129"/>
                <a:gd name="connsiteX5-3037" fmla="*/ 9208 w 689984"/>
                <a:gd name="connsiteY5-3038" fmla="*/ 2336838 h 2343129"/>
                <a:gd name="connsiteX6-3039" fmla="*/ 113189 w 689984"/>
                <a:gd name="connsiteY6-3040" fmla="*/ 2341600 h 2343129"/>
                <a:gd name="connsiteX7-3041" fmla="*/ 200502 w 689984"/>
                <a:gd name="connsiteY7-3042" fmla="*/ 1756607 h 2343129"/>
                <a:gd name="connsiteX8-3043" fmla="*/ 683894 w 689984"/>
                <a:gd name="connsiteY8-3044" fmla="*/ 1165263 h 2343129"/>
                <a:gd name="connsiteX9-3045" fmla="*/ 175895 w 689984"/>
                <a:gd name="connsiteY9-3046" fmla="*/ 535025 h 2343129"/>
                <a:gd name="connsiteX10-3047" fmla="*/ 113189 w 689984"/>
                <a:gd name="connsiteY10-3048" fmla="*/ 38 h 2343129"/>
                <a:gd name="connsiteX11-3049" fmla="*/ 6033 w 689984"/>
                <a:gd name="connsiteY11-3050" fmla="*/ 38 h 2343129"/>
                <a:gd name="connsiteX0-3051" fmla="*/ 6033 w 684892"/>
                <a:gd name="connsiteY0-3052" fmla="*/ 38 h 2343129"/>
                <a:gd name="connsiteX1-3053" fmla="*/ 117158 w 684892"/>
                <a:gd name="connsiteY1-3054" fmla="*/ 606463 h 2343129"/>
                <a:gd name="connsiteX2-3055" fmla="*/ 553721 w 684892"/>
                <a:gd name="connsiteY2-3056" fmla="*/ 1060487 h 2343129"/>
                <a:gd name="connsiteX3-3057" fmla="*/ 552926 w 684892"/>
                <a:gd name="connsiteY3-3058" fmla="*/ 1272418 h 2343129"/>
                <a:gd name="connsiteX4-3059" fmla="*/ 124301 w 684892"/>
                <a:gd name="connsiteY4-3060" fmla="*/ 1719301 h 2343129"/>
                <a:gd name="connsiteX5-3061" fmla="*/ 9208 w 684892"/>
                <a:gd name="connsiteY5-3062" fmla="*/ 2336838 h 2343129"/>
                <a:gd name="connsiteX6-3063" fmla="*/ 113189 w 684892"/>
                <a:gd name="connsiteY6-3064" fmla="*/ 2341600 h 2343129"/>
                <a:gd name="connsiteX7-3065" fmla="*/ 200502 w 684892"/>
                <a:gd name="connsiteY7-3066" fmla="*/ 1756607 h 2343129"/>
                <a:gd name="connsiteX8-3067" fmla="*/ 683894 w 684892"/>
                <a:gd name="connsiteY8-3068" fmla="*/ 1165263 h 2343129"/>
                <a:gd name="connsiteX9-3069" fmla="*/ 175895 w 684892"/>
                <a:gd name="connsiteY9-3070" fmla="*/ 535025 h 2343129"/>
                <a:gd name="connsiteX10-3071" fmla="*/ 113189 w 684892"/>
                <a:gd name="connsiteY10-3072" fmla="*/ 38 h 2343129"/>
                <a:gd name="connsiteX11-3073" fmla="*/ 6033 w 684892"/>
                <a:gd name="connsiteY11-3074" fmla="*/ 38 h 2343129"/>
                <a:gd name="connsiteX0-3075" fmla="*/ 6033 w 684004"/>
                <a:gd name="connsiteY0-3076" fmla="*/ 38 h 2343129"/>
                <a:gd name="connsiteX1-3077" fmla="*/ 117158 w 684004"/>
                <a:gd name="connsiteY1-3078" fmla="*/ 606463 h 2343129"/>
                <a:gd name="connsiteX2-3079" fmla="*/ 553721 w 684004"/>
                <a:gd name="connsiteY2-3080" fmla="*/ 1060487 h 2343129"/>
                <a:gd name="connsiteX3-3081" fmla="*/ 552926 w 684004"/>
                <a:gd name="connsiteY3-3082" fmla="*/ 1272418 h 2343129"/>
                <a:gd name="connsiteX4-3083" fmla="*/ 124301 w 684004"/>
                <a:gd name="connsiteY4-3084" fmla="*/ 1719301 h 2343129"/>
                <a:gd name="connsiteX5-3085" fmla="*/ 9208 w 684004"/>
                <a:gd name="connsiteY5-3086" fmla="*/ 2336838 h 2343129"/>
                <a:gd name="connsiteX6-3087" fmla="*/ 113189 w 684004"/>
                <a:gd name="connsiteY6-3088" fmla="*/ 2341600 h 2343129"/>
                <a:gd name="connsiteX7-3089" fmla="*/ 200502 w 684004"/>
                <a:gd name="connsiteY7-3090" fmla="*/ 1756607 h 2343129"/>
                <a:gd name="connsiteX8-3091" fmla="*/ 683894 w 684004"/>
                <a:gd name="connsiteY8-3092" fmla="*/ 1165263 h 2343129"/>
                <a:gd name="connsiteX9-3093" fmla="*/ 175895 w 684004"/>
                <a:gd name="connsiteY9-3094" fmla="*/ 535025 h 2343129"/>
                <a:gd name="connsiteX10-3095" fmla="*/ 113189 w 684004"/>
                <a:gd name="connsiteY10-3096" fmla="*/ 38 h 2343129"/>
                <a:gd name="connsiteX11-3097" fmla="*/ 6033 w 684004"/>
                <a:gd name="connsiteY11-3098" fmla="*/ 38 h 2343129"/>
                <a:gd name="connsiteX0-3099" fmla="*/ 6033 w 684004"/>
                <a:gd name="connsiteY0-3100" fmla="*/ 38 h 2343129"/>
                <a:gd name="connsiteX1-3101" fmla="*/ 117158 w 684004"/>
                <a:gd name="connsiteY1-3102" fmla="*/ 606463 h 2343129"/>
                <a:gd name="connsiteX2-3103" fmla="*/ 553721 w 684004"/>
                <a:gd name="connsiteY2-3104" fmla="*/ 1060487 h 2343129"/>
                <a:gd name="connsiteX3-3105" fmla="*/ 552926 w 684004"/>
                <a:gd name="connsiteY3-3106" fmla="*/ 1272418 h 2343129"/>
                <a:gd name="connsiteX4-3107" fmla="*/ 124301 w 684004"/>
                <a:gd name="connsiteY4-3108" fmla="*/ 1719301 h 2343129"/>
                <a:gd name="connsiteX5-3109" fmla="*/ 9208 w 684004"/>
                <a:gd name="connsiteY5-3110" fmla="*/ 2336838 h 2343129"/>
                <a:gd name="connsiteX6-3111" fmla="*/ 113189 w 684004"/>
                <a:gd name="connsiteY6-3112" fmla="*/ 2341600 h 2343129"/>
                <a:gd name="connsiteX7-3113" fmla="*/ 200502 w 684004"/>
                <a:gd name="connsiteY7-3114" fmla="*/ 1756607 h 2343129"/>
                <a:gd name="connsiteX8-3115" fmla="*/ 683894 w 684004"/>
                <a:gd name="connsiteY8-3116" fmla="*/ 1165263 h 2343129"/>
                <a:gd name="connsiteX9-3117" fmla="*/ 175895 w 684004"/>
                <a:gd name="connsiteY9-3118" fmla="*/ 535025 h 2343129"/>
                <a:gd name="connsiteX10-3119" fmla="*/ 113189 w 684004"/>
                <a:gd name="connsiteY10-3120" fmla="*/ 38 h 2343129"/>
                <a:gd name="connsiteX11-3121" fmla="*/ 6033 w 684004"/>
                <a:gd name="connsiteY11-3122" fmla="*/ 38 h 2343129"/>
                <a:gd name="connsiteX0-3123" fmla="*/ 6033 w 683899"/>
                <a:gd name="connsiteY0-3124" fmla="*/ 38 h 2343129"/>
                <a:gd name="connsiteX1-3125" fmla="*/ 117158 w 683899"/>
                <a:gd name="connsiteY1-3126" fmla="*/ 606463 h 2343129"/>
                <a:gd name="connsiteX2-3127" fmla="*/ 553721 w 683899"/>
                <a:gd name="connsiteY2-3128" fmla="*/ 1060487 h 2343129"/>
                <a:gd name="connsiteX3-3129" fmla="*/ 552926 w 683899"/>
                <a:gd name="connsiteY3-3130" fmla="*/ 1272418 h 2343129"/>
                <a:gd name="connsiteX4-3131" fmla="*/ 124301 w 683899"/>
                <a:gd name="connsiteY4-3132" fmla="*/ 1719301 h 2343129"/>
                <a:gd name="connsiteX5-3133" fmla="*/ 9208 w 683899"/>
                <a:gd name="connsiteY5-3134" fmla="*/ 2336838 h 2343129"/>
                <a:gd name="connsiteX6-3135" fmla="*/ 113189 w 683899"/>
                <a:gd name="connsiteY6-3136" fmla="*/ 2341600 h 2343129"/>
                <a:gd name="connsiteX7-3137" fmla="*/ 200502 w 683899"/>
                <a:gd name="connsiteY7-3138" fmla="*/ 1756607 h 2343129"/>
                <a:gd name="connsiteX8-3139" fmla="*/ 683894 w 683899"/>
                <a:gd name="connsiteY8-3140" fmla="*/ 1165263 h 2343129"/>
                <a:gd name="connsiteX9-3141" fmla="*/ 175895 w 683899"/>
                <a:gd name="connsiteY9-3142" fmla="*/ 535025 h 2343129"/>
                <a:gd name="connsiteX10-3143" fmla="*/ 113189 w 683899"/>
                <a:gd name="connsiteY10-3144" fmla="*/ 38 h 2343129"/>
                <a:gd name="connsiteX11-3145" fmla="*/ 6033 w 683899"/>
                <a:gd name="connsiteY11-3146" fmla="*/ 38 h 2343129"/>
                <a:gd name="connsiteX0-3147" fmla="*/ 6033 w 683899"/>
                <a:gd name="connsiteY0-3148" fmla="*/ 38 h 2343129"/>
                <a:gd name="connsiteX1-3149" fmla="*/ 117158 w 683899"/>
                <a:gd name="connsiteY1-3150" fmla="*/ 606463 h 2343129"/>
                <a:gd name="connsiteX2-3151" fmla="*/ 553721 w 683899"/>
                <a:gd name="connsiteY2-3152" fmla="*/ 1060487 h 2343129"/>
                <a:gd name="connsiteX3-3153" fmla="*/ 552926 w 683899"/>
                <a:gd name="connsiteY3-3154" fmla="*/ 1272418 h 2343129"/>
                <a:gd name="connsiteX4-3155" fmla="*/ 124301 w 683899"/>
                <a:gd name="connsiteY4-3156" fmla="*/ 1719301 h 2343129"/>
                <a:gd name="connsiteX5-3157" fmla="*/ 9208 w 683899"/>
                <a:gd name="connsiteY5-3158" fmla="*/ 2336838 h 2343129"/>
                <a:gd name="connsiteX6-3159" fmla="*/ 113189 w 683899"/>
                <a:gd name="connsiteY6-3160" fmla="*/ 2341600 h 2343129"/>
                <a:gd name="connsiteX7-3161" fmla="*/ 200502 w 683899"/>
                <a:gd name="connsiteY7-3162" fmla="*/ 1756607 h 2343129"/>
                <a:gd name="connsiteX8-3163" fmla="*/ 683894 w 683899"/>
                <a:gd name="connsiteY8-3164" fmla="*/ 1165263 h 2343129"/>
                <a:gd name="connsiteX9-3165" fmla="*/ 175895 w 683899"/>
                <a:gd name="connsiteY9-3166" fmla="*/ 535025 h 2343129"/>
                <a:gd name="connsiteX10-3167" fmla="*/ 113189 w 683899"/>
                <a:gd name="connsiteY10-3168" fmla="*/ 38 h 2343129"/>
                <a:gd name="connsiteX11-3169" fmla="*/ 6033 w 683899"/>
                <a:gd name="connsiteY11-3170" fmla="*/ 38 h 2343129"/>
                <a:gd name="connsiteX0-3171" fmla="*/ 6033 w 683899"/>
                <a:gd name="connsiteY0-3172" fmla="*/ 38 h 2343129"/>
                <a:gd name="connsiteX1-3173" fmla="*/ 117158 w 683899"/>
                <a:gd name="connsiteY1-3174" fmla="*/ 606463 h 2343129"/>
                <a:gd name="connsiteX2-3175" fmla="*/ 553721 w 683899"/>
                <a:gd name="connsiteY2-3176" fmla="*/ 1060487 h 2343129"/>
                <a:gd name="connsiteX3-3177" fmla="*/ 552926 w 683899"/>
                <a:gd name="connsiteY3-3178" fmla="*/ 1272418 h 2343129"/>
                <a:gd name="connsiteX4-3179" fmla="*/ 124301 w 683899"/>
                <a:gd name="connsiteY4-3180" fmla="*/ 1719301 h 2343129"/>
                <a:gd name="connsiteX5-3181" fmla="*/ 9208 w 683899"/>
                <a:gd name="connsiteY5-3182" fmla="*/ 2336838 h 2343129"/>
                <a:gd name="connsiteX6-3183" fmla="*/ 113189 w 683899"/>
                <a:gd name="connsiteY6-3184" fmla="*/ 2341600 h 2343129"/>
                <a:gd name="connsiteX7-3185" fmla="*/ 200502 w 683899"/>
                <a:gd name="connsiteY7-3186" fmla="*/ 1756607 h 2343129"/>
                <a:gd name="connsiteX8-3187" fmla="*/ 683894 w 683899"/>
                <a:gd name="connsiteY8-3188" fmla="*/ 1165263 h 2343129"/>
                <a:gd name="connsiteX9-3189" fmla="*/ 175895 w 683899"/>
                <a:gd name="connsiteY9-3190" fmla="*/ 535025 h 2343129"/>
                <a:gd name="connsiteX10-3191" fmla="*/ 113189 w 683899"/>
                <a:gd name="connsiteY10-3192" fmla="*/ 38 h 2343129"/>
                <a:gd name="connsiteX11-3193" fmla="*/ 6033 w 683899"/>
                <a:gd name="connsiteY11-3194" fmla="*/ 38 h 2343129"/>
                <a:gd name="connsiteX0-3195" fmla="*/ 6033 w 683899"/>
                <a:gd name="connsiteY0-3196" fmla="*/ 38 h 2343129"/>
                <a:gd name="connsiteX1-3197" fmla="*/ 117158 w 683899"/>
                <a:gd name="connsiteY1-3198" fmla="*/ 606463 h 2343129"/>
                <a:gd name="connsiteX2-3199" fmla="*/ 553721 w 683899"/>
                <a:gd name="connsiteY2-3200" fmla="*/ 1060487 h 2343129"/>
                <a:gd name="connsiteX3-3201" fmla="*/ 552926 w 683899"/>
                <a:gd name="connsiteY3-3202" fmla="*/ 1272418 h 2343129"/>
                <a:gd name="connsiteX4-3203" fmla="*/ 124301 w 683899"/>
                <a:gd name="connsiteY4-3204" fmla="*/ 1719301 h 2343129"/>
                <a:gd name="connsiteX5-3205" fmla="*/ 9208 w 683899"/>
                <a:gd name="connsiteY5-3206" fmla="*/ 2336838 h 2343129"/>
                <a:gd name="connsiteX6-3207" fmla="*/ 113189 w 683899"/>
                <a:gd name="connsiteY6-3208" fmla="*/ 2341600 h 2343129"/>
                <a:gd name="connsiteX7-3209" fmla="*/ 200502 w 683899"/>
                <a:gd name="connsiteY7-3210" fmla="*/ 1756607 h 2343129"/>
                <a:gd name="connsiteX8-3211" fmla="*/ 683894 w 683899"/>
                <a:gd name="connsiteY8-3212" fmla="*/ 1165263 h 2343129"/>
                <a:gd name="connsiteX9-3213" fmla="*/ 175895 w 683899"/>
                <a:gd name="connsiteY9-3214" fmla="*/ 535025 h 2343129"/>
                <a:gd name="connsiteX10-3215" fmla="*/ 113189 w 683899"/>
                <a:gd name="connsiteY10-3216" fmla="*/ 38 h 2343129"/>
                <a:gd name="connsiteX11-3217" fmla="*/ 6033 w 683899"/>
                <a:gd name="connsiteY11-3218" fmla="*/ 38 h 2343129"/>
                <a:gd name="connsiteX0-3219" fmla="*/ 6033 w 683899"/>
                <a:gd name="connsiteY0-3220" fmla="*/ 38 h 2341719"/>
                <a:gd name="connsiteX1-3221" fmla="*/ 117158 w 683899"/>
                <a:gd name="connsiteY1-3222" fmla="*/ 606463 h 2341719"/>
                <a:gd name="connsiteX2-3223" fmla="*/ 553721 w 683899"/>
                <a:gd name="connsiteY2-3224" fmla="*/ 1060487 h 2341719"/>
                <a:gd name="connsiteX3-3225" fmla="*/ 552926 w 683899"/>
                <a:gd name="connsiteY3-3226" fmla="*/ 1272418 h 2341719"/>
                <a:gd name="connsiteX4-3227" fmla="*/ 124301 w 683899"/>
                <a:gd name="connsiteY4-3228" fmla="*/ 1719301 h 2341719"/>
                <a:gd name="connsiteX5-3229" fmla="*/ 9208 w 683899"/>
                <a:gd name="connsiteY5-3230" fmla="*/ 2336838 h 2341719"/>
                <a:gd name="connsiteX6-3231" fmla="*/ 113189 w 683899"/>
                <a:gd name="connsiteY6-3232" fmla="*/ 2341600 h 2341719"/>
                <a:gd name="connsiteX7-3233" fmla="*/ 200502 w 683899"/>
                <a:gd name="connsiteY7-3234" fmla="*/ 1756607 h 2341719"/>
                <a:gd name="connsiteX8-3235" fmla="*/ 683894 w 683899"/>
                <a:gd name="connsiteY8-3236" fmla="*/ 1165263 h 2341719"/>
                <a:gd name="connsiteX9-3237" fmla="*/ 175895 w 683899"/>
                <a:gd name="connsiteY9-3238" fmla="*/ 535025 h 2341719"/>
                <a:gd name="connsiteX10-3239" fmla="*/ 113189 w 683899"/>
                <a:gd name="connsiteY10-3240" fmla="*/ 38 h 2341719"/>
                <a:gd name="connsiteX11-3241" fmla="*/ 6033 w 683899"/>
                <a:gd name="connsiteY11-3242" fmla="*/ 38 h 2341719"/>
                <a:gd name="connsiteX0-3243" fmla="*/ 6033 w 683899"/>
                <a:gd name="connsiteY0-3244" fmla="*/ 38 h 2341701"/>
                <a:gd name="connsiteX1-3245" fmla="*/ 117158 w 683899"/>
                <a:gd name="connsiteY1-3246" fmla="*/ 606463 h 2341701"/>
                <a:gd name="connsiteX2-3247" fmla="*/ 553721 w 683899"/>
                <a:gd name="connsiteY2-3248" fmla="*/ 1060487 h 2341701"/>
                <a:gd name="connsiteX3-3249" fmla="*/ 552926 w 683899"/>
                <a:gd name="connsiteY3-3250" fmla="*/ 1272418 h 2341701"/>
                <a:gd name="connsiteX4-3251" fmla="*/ 124301 w 683899"/>
                <a:gd name="connsiteY4-3252" fmla="*/ 1719301 h 2341701"/>
                <a:gd name="connsiteX5-3253" fmla="*/ 9208 w 683899"/>
                <a:gd name="connsiteY5-3254" fmla="*/ 2336838 h 2341701"/>
                <a:gd name="connsiteX6-3255" fmla="*/ 113189 w 683899"/>
                <a:gd name="connsiteY6-3256" fmla="*/ 2341600 h 2341701"/>
                <a:gd name="connsiteX7-3257" fmla="*/ 200502 w 683899"/>
                <a:gd name="connsiteY7-3258" fmla="*/ 1756607 h 2341701"/>
                <a:gd name="connsiteX8-3259" fmla="*/ 683894 w 683899"/>
                <a:gd name="connsiteY8-3260" fmla="*/ 1165263 h 2341701"/>
                <a:gd name="connsiteX9-3261" fmla="*/ 175895 w 683899"/>
                <a:gd name="connsiteY9-3262" fmla="*/ 535025 h 2341701"/>
                <a:gd name="connsiteX10-3263" fmla="*/ 113189 w 683899"/>
                <a:gd name="connsiteY10-3264" fmla="*/ 38 h 2341701"/>
                <a:gd name="connsiteX11-3265" fmla="*/ 6033 w 683899"/>
                <a:gd name="connsiteY11-3266" fmla="*/ 38 h 2341701"/>
                <a:gd name="connsiteX0-3267" fmla="*/ 6033 w 683899"/>
                <a:gd name="connsiteY0-3268" fmla="*/ 38 h 2341699"/>
                <a:gd name="connsiteX1-3269" fmla="*/ 117158 w 683899"/>
                <a:gd name="connsiteY1-3270" fmla="*/ 606463 h 2341699"/>
                <a:gd name="connsiteX2-3271" fmla="*/ 553721 w 683899"/>
                <a:gd name="connsiteY2-3272" fmla="*/ 1060487 h 2341699"/>
                <a:gd name="connsiteX3-3273" fmla="*/ 552926 w 683899"/>
                <a:gd name="connsiteY3-3274" fmla="*/ 1272418 h 2341699"/>
                <a:gd name="connsiteX4-3275" fmla="*/ 124301 w 683899"/>
                <a:gd name="connsiteY4-3276" fmla="*/ 1719301 h 2341699"/>
                <a:gd name="connsiteX5-3277" fmla="*/ 9208 w 683899"/>
                <a:gd name="connsiteY5-3278" fmla="*/ 2336838 h 2341699"/>
                <a:gd name="connsiteX6-3279" fmla="*/ 113189 w 683899"/>
                <a:gd name="connsiteY6-3280" fmla="*/ 2341600 h 2341699"/>
                <a:gd name="connsiteX7-3281" fmla="*/ 200502 w 683899"/>
                <a:gd name="connsiteY7-3282" fmla="*/ 1756607 h 2341699"/>
                <a:gd name="connsiteX8-3283" fmla="*/ 683894 w 683899"/>
                <a:gd name="connsiteY8-3284" fmla="*/ 1165263 h 2341699"/>
                <a:gd name="connsiteX9-3285" fmla="*/ 175895 w 683899"/>
                <a:gd name="connsiteY9-3286" fmla="*/ 535025 h 2341699"/>
                <a:gd name="connsiteX10-3287" fmla="*/ 113189 w 683899"/>
                <a:gd name="connsiteY10-3288" fmla="*/ 38 h 2341699"/>
                <a:gd name="connsiteX11-3289" fmla="*/ 6033 w 683899"/>
                <a:gd name="connsiteY11-3290" fmla="*/ 38 h 2341699"/>
                <a:gd name="connsiteX0-3291" fmla="*/ 6033 w 683899"/>
                <a:gd name="connsiteY0-3292" fmla="*/ 38 h 2341699"/>
                <a:gd name="connsiteX1-3293" fmla="*/ 117158 w 683899"/>
                <a:gd name="connsiteY1-3294" fmla="*/ 606463 h 2341699"/>
                <a:gd name="connsiteX2-3295" fmla="*/ 553721 w 683899"/>
                <a:gd name="connsiteY2-3296" fmla="*/ 1060487 h 2341699"/>
                <a:gd name="connsiteX3-3297" fmla="*/ 552926 w 683899"/>
                <a:gd name="connsiteY3-3298" fmla="*/ 1272418 h 2341699"/>
                <a:gd name="connsiteX4-3299" fmla="*/ 124301 w 683899"/>
                <a:gd name="connsiteY4-3300" fmla="*/ 1719301 h 2341699"/>
                <a:gd name="connsiteX5-3301" fmla="*/ 9208 w 683899"/>
                <a:gd name="connsiteY5-3302" fmla="*/ 2336838 h 2341699"/>
                <a:gd name="connsiteX6-3303" fmla="*/ 113189 w 683899"/>
                <a:gd name="connsiteY6-3304" fmla="*/ 2341600 h 2341699"/>
                <a:gd name="connsiteX7-3305" fmla="*/ 200502 w 683899"/>
                <a:gd name="connsiteY7-3306" fmla="*/ 1756607 h 2341699"/>
                <a:gd name="connsiteX8-3307" fmla="*/ 683894 w 683899"/>
                <a:gd name="connsiteY8-3308" fmla="*/ 1165263 h 2341699"/>
                <a:gd name="connsiteX9-3309" fmla="*/ 175895 w 683899"/>
                <a:gd name="connsiteY9-3310" fmla="*/ 535025 h 2341699"/>
                <a:gd name="connsiteX10-3311" fmla="*/ 113189 w 683899"/>
                <a:gd name="connsiteY10-3312" fmla="*/ 38 h 2341699"/>
                <a:gd name="connsiteX11-3313" fmla="*/ 6033 w 683899"/>
                <a:gd name="connsiteY11-3314" fmla="*/ 38 h 2341699"/>
                <a:gd name="connsiteX0-3315" fmla="*/ 6033 w 683899"/>
                <a:gd name="connsiteY0-3316" fmla="*/ 38 h 2341699"/>
                <a:gd name="connsiteX1-3317" fmla="*/ 117158 w 683899"/>
                <a:gd name="connsiteY1-3318" fmla="*/ 606463 h 2341699"/>
                <a:gd name="connsiteX2-3319" fmla="*/ 553721 w 683899"/>
                <a:gd name="connsiteY2-3320" fmla="*/ 1060487 h 2341699"/>
                <a:gd name="connsiteX3-3321" fmla="*/ 552926 w 683899"/>
                <a:gd name="connsiteY3-3322" fmla="*/ 1272418 h 2341699"/>
                <a:gd name="connsiteX4-3323" fmla="*/ 124301 w 683899"/>
                <a:gd name="connsiteY4-3324" fmla="*/ 1719301 h 2341699"/>
                <a:gd name="connsiteX5-3325" fmla="*/ 9208 w 683899"/>
                <a:gd name="connsiteY5-3326" fmla="*/ 2336838 h 2341699"/>
                <a:gd name="connsiteX6-3327" fmla="*/ 113189 w 683899"/>
                <a:gd name="connsiteY6-3328" fmla="*/ 2341600 h 2341699"/>
                <a:gd name="connsiteX7-3329" fmla="*/ 200502 w 683899"/>
                <a:gd name="connsiteY7-3330" fmla="*/ 1756607 h 2341699"/>
                <a:gd name="connsiteX8-3331" fmla="*/ 683894 w 683899"/>
                <a:gd name="connsiteY8-3332" fmla="*/ 1165263 h 2341699"/>
                <a:gd name="connsiteX9-3333" fmla="*/ 175895 w 683899"/>
                <a:gd name="connsiteY9-3334" fmla="*/ 535025 h 2341699"/>
                <a:gd name="connsiteX10-3335" fmla="*/ 113189 w 683899"/>
                <a:gd name="connsiteY10-3336" fmla="*/ 38 h 2341699"/>
                <a:gd name="connsiteX11-3337" fmla="*/ 6033 w 683899"/>
                <a:gd name="connsiteY11-3338" fmla="*/ 38 h 2341699"/>
                <a:gd name="connsiteX0-3339" fmla="*/ 6033 w 683899"/>
                <a:gd name="connsiteY0-3340" fmla="*/ 38 h 2341699"/>
                <a:gd name="connsiteX1-3341" fmla="*/ 117158 w 683899"/>
                <a:gd name="connsiteY1-3342" fmla="*/ 606463 h 2341699"/>
                <a:gd name="connsiteX2-3343" fmla="*/ 553721 w 683899"/>
                <a:gd name="connsiteY2-3344" fmla="*/ 1060487 h 2341699"/>
                <a:gd name="connsiteX3-3345" fmla="*/ 552926 w 683899"/>
                <a:gd name="connsiteY3-3346" fmla="*/ 1272418 h 2341699"/>
                <a:gd name="connsiteX4-3347" fmla="*/ 124301 w 683899"/>
                <a:gd name="connsiteY4-3348" fmla="*/ 1719301 h 2341699"/>
                <a:gd name="connsiteX5-3349" fmla="*/ 9208 w 683899"/>
                <a:gd name="connsiteY5-3350" fmla="*/ 2336838 h 2341699"/>
                <a:gd name="connsiteX6-3351" fmla="*/ 113189 w 683899"/>
                <a:gd name="connsiteY6-3352" fmla="*/ 2341600 h 2341699"/>
                <a:gd name="connsiteX7-3353" fmla="*/ 200502 w 683899"/>
                <a:gd name="connsiteY7-3354" fmla="*/ 1756607 h 2341699"/>
                <a:gd name="connsiteX8-3355" fmla="*/ 683894 w 683899"/>
                <a:gd name="connsiteY8-3356" fmla="*/ 1165263 h 2341699"/>
                <a:gd name="connsiteX9-3357" fmla="*/ 175895 w 683899"/>
                <a:gd name="connsiteY9-3358" fmla="*/ 535025 h 2341699"/>
                <a:gd name="connsiteX10-3359" fmla="*/ 113189 w 683899"/>
                <a:gd name="connsiteY10-3360" fmla="*/ 38 h 2341699"/>
                <a:gd name="connsiteX11-3361" fmla="*/ 6033 w 683899"/>
                <a:gd name="connsiteY11-3362" fmla="*/ 38 h 2341699"/>
                <a:gd name="connsiteX0-3363" fmla="*/ 6033 w 683898"/>
                <a:gd name="connsiteY0-3364" fmla="*/ 38 h 2336838"/>
                <a:gd name="connsiteX1-3365" fmla="*/ 117158 w 683898"/>
                <a:gd name="connsiteY1-3366" fmla="*/ 606463 h 2336838"/>
                <a:gd name="connsiteX2-3367" fmla="*/ 553721 w 683898"/>
                <a:gd name="connsiteY2-3368" fmla="*/ 1060487 h 2336838"/>
                <a:gd name="connsiteX3-3369" fmla="*/ 552926 w 683898"/>
                <a:gd name="connsiteY3-3370" fmla="*/ 1272418 h 2336838"/>
                <a:gd name="connsiteX4-3371" fmla="*/ 124301 w 683898"/>
                <a:gd name="connsiteY4-3372" fmla="*/ 1719301 h 2336838"/>
                <a:gd name="connsiteX5-3373" fmla="*/ 9208 w 683898"/>
                <a:gd name="connsiteY5-3374" fmla="*/ 2336838 h 2336838"/>
                <a:gd name="connsiteX6-3375" fmla="*/ 141764 w 683898"/>
                <a:gd name="connsiteY6-3376" fmla="*/ 2335250 h 2336838"/>
                <a:gd name="connsiteX7-3377" fmla="*/ 200502 w 683898"/>
                <a:gd name="connsiteY7-3378" fmla="*/ 1756607 h 2336838"/>
                <a:gd name="connsiteX8-3379" fmla="*/ 683894 w 683898"/>
                <a:gd name="connsiteY8-3380" fmla="*/ 1165263 h 2336838"/>
                <a:gd name="connsiteX9-3381" fmla="*/ 175895 w 683898"/>
                <a:gd name="connsiteY9-3382" fmla="*/ 535025 h 2336838"/>
                <a:gd name="connsiteX10-3383" fmla="*/ 113189 w 683898"/>
                <a:gd name="connsiteY10-3384" fmla="*/ 38 h 2336838"/>
                <a:gd name="connsiteX11-3385" fmla="*/ 6033 w 683898"/>
                <a:gd name="connsiteY11-3386" fmla="*/ 38 h 2336838"/>
                <a:gd name="connsiteX0-3387" fmla="*/ 6033 w 683899"/>
                <a:gd name="connsiteY0-3388" fmla="*/ 38 h 2336838"/>
                <a:gd name="connsiteX1-3389" fmla="*/ 117158 w 683899"/>
                <a:gd name="connsiteY1-3390" fmla="*/ 606463 h 2336838"/>
                <a:gd name="connsiteX2-3391" fmla="*/ 553721 w 683899"/>
                <a:gd name="connsiteY2-3392" fmla="*/ 1060487 h 2336838"/>
                <a:gd name="connsiteX3-3393" fmla="*/ 552926 w 683899"/>
                <a:gd name="connsiteY3-3394" fmla="*/ 1272418 h 2336838"/>
                <a:gd name="connsiteX4-3395" fmla="*/ 124301 w 683899"/>
                <a:gd name="connsiteY4-3396" fmla="*/ 1719301 h 2336838"/>
                <a:gd name="connsiteX5-3397" fmla="*/ 9208 w 683899"/>
                <a:gd name="connsiteY5-3398" fmla="*/ 2336838 h 2336838"/>
                <a:gd name="connsiteX6-3399" fmla="*/ 141764 w 683899"/>
                <a:gd name="connsiteY6-3400" fmla="*/ 2335250 h 2336838"/>
                <a:gd name="connsiteX7-3401" fmla="*/ 200502 w 683899"/>
                <a:gd name="connsiteY7-3402" fmla="*/ 1756607 h 2336838"/>
                <a:gd name="connsiteX8-3403" fmla="*/ 683894 w 683899"/>
                <a:gd name="connsiteY8-3404" fmla="*/ 1165263 h 2336838"/>
                <a:gd name="connsiteX9-3405" fmla="*/ 175895 w 683899"/>
                <a:gd name="connsiteY9-3406" fmla="*/ 535025 h 2336838"/>
                <a:gd name="connsiteX10-3407" fmla="*/ 113189 w 683899"/>
                <a:gd name="connsiteY10-3408" fmla="*/ 38 h 2336838"/>
                <a:gd name="connsiteX11-3409" fmla="*/ 6033 w 683899"/>
                <a:gd name="connsiteY11-3410" fmla="*/ 38 h 2336838"/>
                <a:gd name="connsiteX0-3411" fmla="*/ 7898 w 685764"/>
                <a:gd name="connsiteY0-3412" fmla="*/ 38 h 2336838"/>
                <a:gd name="connsiteX1-3413" fmla="*/ 119023 w 685764"/>
                <a:gd name="connsiteY1-3414" fmla="*/ 606463 h 2336838"/>
                <a:gd name="connsiteX2-3415" fmla="*/ 555586 w 685764"/>
                <a:gd name="connsiteY2-3416" fmla="*/ 1060487 h 2336838"/>
                <a:gd name="connsiteX3-3417" fmla="*/ 554791 w 685764"/>
                <a:gd name="connsiteY3-3418" fmla="*/ 1272418 h 2336838"/>
                <a:gd name="connsiteX4-3419" fmla="*/ 113466 w 685764"/>
                <a:gd name="connsiteY4-3420" fmla="*/ 1716126 h 2336838"/>
                <a:gd name="connsiteX5-3421" fmla="*/ 11073 w 685764"/>
                <a:gd name="connsiteY5-3422" fmla="*/ 2336838 h 2336838"/>
                <a:gd name="connsiteX6-3423" fmla="*/ 143629 w 685764"/>
                <a:gd name="connsiteY6-3424" fmla="*/ 2335250 h 2336838"/>
                <a:gd name="connsiteX7-3425" fmla="*/ 202367 w 685764"/>
                <a:gd name="connsiteY7-3426" fmla="*/ 1756607 h 2336838"/>
                <a:gd name="connsiteX8-3427" fmla="*/ 685759 w 685764"/>
                <a:gd name="connsiteY8-3428" fmla="*/ 1165263 h 2336838"/>
                <a:gd name="connsiteX9-3429" fmla="*/ 177760 w 685764"/>
                <a:gd name="connsiteY9-3430" fmla="*/ 535025 h 2336838"/>
                <a:gd name="connsiteX10-3431" fmla="*/ 115054 w 685764"/>
                <a:gd name="connsiteY10-3432" fmla="*/ 38 h 2336838"/>
                <a:gd name="connsiteX11-3433" fmla="*/ 7898 w 685764"/>
                <a:gd name="connsiteY11-3434" fmla="*/ 38 h 2336838"/>
                <a:gd name="connsiteX0-3435" fmla="*/ 7898 w 685764"/>
                <a:gd name="connsiteY0-3436" fmla="*/ 38 h 2336838"/>
                <a:gd name="connsiteX1-3437" fmla="*/ 119023 w 685764"/>
                <a:gd name="connsiteY1-3438" fmla="*/ 606463 h 2336838"/>
                <a:gd name="connsiteX2-3439" fmla="*/ 555586 w 685764"/>
                <a:gd name="connsiteY2-3440" fmla="*/ 1060487 h 2336838"/>
                <a:gd name="connsiteX3-3441" fmla="*/ 554791 w 685764"/>
                <a:gd name="connsiteY3-3442" fmla="*/ 1272418 h 2336838"/>
                <a:gd name="connsiteX4-3443" fmla="*/ 113466 w 685764"/>
                <a:gd name="connsiteY4-3444" fmla="*/ 1716126 h 2336838"/>
                <a:gd name="connsiteX5-3445" fmla="*/ 11073 w 685764"/>
                <a:gd name="connsiteY5-3446" fmla="*/ 2336838 h 2336838"/>
                <a:gd name="connsiteX6-3447" fmla="*/ 143629 w 685764"/>
                <a:gd name="connsiteY6-3448" fmla="*/ 2335250 h 2336838"/>
                <a:gd name="connsiteX7-3449" fmla="*/ 202367 w 685764"/>
                <a:gd name="connsiteY7-3450" fmla="*/ 1756607 h 2336838"/>
                <a:gd name="connsiteX8-3451" fmla="*/ 685759 w 685764"/>
                <a:gd name="connsiteY8-3452" fmla="*/ 1165263 h 2336838"/>
                <a:gd name="connsiteX9-3453" fmla="*/ 177760 w 685764"/>
                <a:gd name="connsiteY9-3454" fmla="*/ 535025 h 2336838"/>
                <a:gd name="connsiteX10-3455" fmla="*/ 115054 w 685764"/>
                <a:gd name="connsiteY10-3456" fmla="*/ 38 h 2336838"/>
                <a:gd name="connsiteX11-3457" fmla="*/ 7898 w 685764"/>
                <a:gd name="connsiteY11-3458" fmla="*/ 38 h 2336838"/>
                <a:gd name="connsiteX0-3459" fmla="*/ 6033 w 683899"/>
                <a:gd name="connsiteY0-3460" fmla="*/ 38 h 2336838"/>
                <a:gd name="connsiteX1-3461" fmla="*/ 117158 w 683899"/>
                <a:gd name="connsiteY1-3462" fmla="*/ 606463 h 2336838"/>
                <a:gd name="connsiteX2-3463" fmla="*/ 553721 w 683899"/>
                <a:gd name="connsiteY2-3464" fmla="*/ 1060487 h 2336838"/>
                <a:gd name="connsiteX3-3465" fmla="*/ 552926 w 683899"/>
                <a:gd name="connsiteY3-3466" fmla="*/ 1272418 h 2336838"/>
                <a:gd name="connsiteX4-3467" fmla="*/ 111601 w 683899"/>
                <a:gd name="connsiteY4-3468" fmla="*/ 1716126 h 2336838"/>
                <a:gd name="connsiteX5-3469" fmla="*/ 9208 w 683899"/>
                <a:gd name="connsiteY5-3470" fmla="*/ 2336838 h 2336838"/>
                <a:gd name="connsiteX6-3471" fmla="*/ 141764 w 683899"/>
                <a:gd name="connsiteY6-3472" fmla="*/ 2335250 h 2336838"/>
                <a:gd name="connsiteX7-3473" fmla="*/ 200502 w 683899"/>
                <a:gd name="connsiteY7-3474" fmla="*/ 1756607 h 2336838"/>
                <a:gd name="connsiteX8-3475" fmla="*/ 683894 w 683899"/>
                <a:gd name="connsiteY8-3476" fmla="*/ 1165263 h 2336838"/>
                <a:gd name="connsiteX9-3477" fmla="*/ 175895 w 683899"/>
                <a:gd name="connsiteY9-3478" fmla="*/ 535025 h 2336838"/>
                <a:gd name="connsiteX10-3479" fmla="*/ 113189 w 683899"/>
                <a:gd name="connsiteY10-3480" fmla="*/ 38 h 2336838"/>
                <a:gd name="connsiteX11-3481" fmla="*/ 6033 w 683899"/>
                <a:gd name="connsiteY11-3482" fmla="*/ 38 h 233683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Lst>
              <a:rect l="l" t="t" r="r" b="b"/>
              <a:pathLst>
                <a:path w="683899" h="2336838">
                  <a:moveTo>
                    <a:pt x="6033" y="38"/>
                  </a:moveTo>
                  <a:cubicBezTo>
                    <a:pt x="-16721" y="183657"/>
                    <a:pt x="25877" y="429721"/>
                    <a:pt x="117158" y="606463"/>
                  </a:cubicBezTo>
                  <a:cubicBezTo>
                    <a:pt x="208439" y="783205"/>
                    <a:pt x="431087" y="968544"/>
                    <a:pt x="553721" y="1060487"/>
                  </a:cubicBezTo>
                  <a:cubicBezTo>
                    <a:pt x="676355" y="1152430"/>
                    <a:pt x="642488" y="1204420"/>
                    <a:pt x="552926" y="1272418"/>
                  </a:cubicBezTo>
                  <a:cubicBezTo>
                    <a:pt x="463364" y="1340416"/>
                    <a:pt x="241114" y="1476017"/>
                    <a:pt x="111601" y="1716126"/>
                  </a:cubicBezTo>
                  <a:cubicBezTo>
                    <a:pt x="-17912" y="1956235"/>
                    <a:pt x="-2434" y="2224788"/>
                    <a:pt x="9208" y="2336838"/>
                  </a:cubicBezTo>
                  <a:cubicBezTo>
                    <a:pt x="73238" y="2334588"/>
                    <a:pt x="79322" y="2333927"/>
                    <a:pt x="141764" y="2335250"/>
                  </a:cubicBezTo>
                  <a:cubicBezTo>
                    <a:pt x="142293" y="2341337"/>
                    <a:pt x="72047" y="2043680"/>
                    <a:pt x="200502" y="1756607"/>
                  </a:cubicBezTo>
                  <a:cubicBezTo>
                    <a:pt x="328957" y="1469534"/>
                    <a:pt x="685482" y="1317001"/>
                    <a:pt x="683894" y="1165263"/>
                  </a:cubicBezTo>
                  <a:cubicBezTo>
                    <a:pt x="682306" y="1013525"/>
                    <a:pt x="282919" y="869723"/>
                    <a:pt x="175895" y="535025"/>
                  </a:cubicBezTo>
                  <a:cubicBezTo>
                    <a:pt x="68871" y="200327"/>
                    <a:pt x="104458" y="4271"/>
                    <a:pt x="113189" y="38"/>
                  </a:cubicBezTo>
                  <a:cubicBezTo>
                    <a:pt x="90964" y="-226"/>
                    <a:pt x="41530" y="1023"/>
                    <a:pt x="6033" y="38"/>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50000"/>
                  </a:schemeClr>
                </a:solidFill>
                <a:cs typeface="+mn-ea"/>
              </a:endParaRPr>
            </a:p>
          </p:txBody>
        </p:sp>
        <p:sp>
          <p:nvSpPr>
            <p:cNvPr id="57" name="圆角矩形 56"/>
            <p:cNvSpPr/>
            <p:nvPr/>
          </p:nvSpPr>
          <p:spPr>
            <a:xfrm>
              <a:off x="457037" y="1023995"/>
              <a:ext cx="2371887" cy="252521"/>
            </a:xfrm>
            <a:prstGeom prst="roundRect">
              <a:avLst>
                <a:gd name="adj" fmla="val 5000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50000"/>
                  </a:schemeClr>
                </a:solidFill>
                <a:cs typeface="+mn-ea"/>
              </a:endParaRPr>
            </a:p>
          </p:txBody>
        </p:sp>
        <p:sp>
          <p:nvSpPr>
            <p:cNvPr id="64" name="圆角矩形 63"/>
            <p:cNvSpPr/>
            <p:nvPr/>
          </p:nvSpPr>
          <p:spPr>
            <a:xfrm>
              <a:off x="457037" y="4318878"/>
              <a:ext cx="2371887" cy="252521"/>
            </a:xfrm>
            <a:prstGeom prst="roundRect">
              <a:avLst>
                <a:gd name="adj" fmla="val 5000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50000"/>
                  </a:schemeClr>
                </a:solidFill>
                <a:cs typeface="+mn-ea"/>
              </a:endParaRPr>
            </a:p>
          </p:txBody>
        </p:sp>
      </p:grpSp>
      <p:sp>
        <p:nvSpPr>
          <p:cNvPr id="65" name="椭圆 64"/>
          <p:cNvSpPr/>
          <p:nvPr/>
        </p:nvSpPr>
        <p:spPr>
          <a:xfrm>
            <a:off x="1845741" y="3964605"/>
            <a:ext cx="289363" cy="28936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solidFill>
                <a:schemeClr val="bg1">
                  <a:lumMod val="50000"/>
                </a:schemeClr>
              </a:solidFill>
              <a:cs typeface="+mn-ea"/>
            </a:endParaRPr>
          </a:p>
        </p:txBody>
      </p:sp>
      <p:sp>
        <p:nvSpPr>
          <p:cNvPr id="66" name="椭圆 65"/>
          <p:cNvSpPr/>
          <p:nvPr/>
        </p:nvSpPr>
        <p:spPr>
          <a:xfrm>
            <a:off x="1854606" y="4351009"/>
            <a:ext cx="361325" cy="36132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solidFill>
                <a:schemeClr val="bg1">
                  <a:lumMod val="50000"/>
                </a:schemeClr>
              </a:solidFill>
              <a:cs typeface="+mn-ea"/>
            </a:endParaRPr>
          </a:p>
        </p:txBody>
      </p:sp>
      <p:sp>
        <p:nvSpPr>
          <p:cNvPr id="67" name="椭圆 66"/>
          <p:cNvSpPr/>
          <p:nvPr/>
        </p:nvSpPr>
        <p:spPr>
          <a:xfrm>
            <a:off x="1490416" y="4662028"/>
            <a:ext cx="322816" cy="32281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solidFill>
                <a:schemeClr val="bg1">
                  <a:lumMod val="50000"/>
                </a:schemeClr>
              </a:solidFill>
              <a:cs typeface="+mn-ea"/>
            </a:endParaRPr>
          </a:p>
        </p:txBody>
      </p:sp>
      <p:sp>
        <p:nvSpPr>
          <p:cNvPr id="68" name="椭圆 67"/>
          <p:cNvSpPr/>
          <p:nvPr/>
        </p:nvSpPr>
        <p:spPr>
          <a:xfrm>
            <a:off x="1917350" y="4794098"/>
            <a:ext cx="221382" cy="22137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solidFill>
                <a:schemeClr val="bg1">
                  <a:lumMod val="50000"/>
                </a:schemeClr>
              </a:solidFill>
              <a:cs typeface="+mn-ea"/>
            </a:endParaRPr>
          </a:p>
        </p:txBody>
      </p:sp>
      <p:sp>
        <p:nvSpPr>
          <p:cNvPr id="69" name="椭圆 68"/>
          <p:cNvSpPr/>
          <p:nvPr/>
        </p:nvSpPr>
        <p:spPr>
          <a:xfrm>
            <a:off x="2189531" y="4128805"/>
            <a:ext cx="240290" cy="24028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solidFill>
                <a:schemeClr val="bg1">
                  <a:lumMod val="50000"/>
                </a:schemeClr>
              </a:solidFill>
              <a:cs typeface="+mn-ea"/>
            </a:endParaRPr>
          </a:p>
        </p:txBody>
      </p:sp>
      <p:sp>
        <p:nvSpPr>
          <p:cNvPr id="70" name="椭圆 69"/>
          <p:cNvSpPr/>
          <p:nvPr/>
        </p:nvSpPr>
        <p:spPr>
          <a:xfrm>
            <a:off x="2271869" y="4747105"/>
            <a:ext cx="290653" cy="29065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solidFill>
                <a:schemeClr val="bg1">
                  <a:lumMod val="50000"/>
                </a:schemeClr>
              </a:solidFill>
              <a:cs typeface="+mn-ea"/>
            </a:endParaRPr>
          </a:p>
        </p:txBody>
      </p:sp>
      <p:sp>
        <p:nvSpPr>
          <p:cNvPr id="71" name="矩形 70"/>
          <p:cNvSpPr/>
          <p:nvPr/>
        </p:nvSpPr>
        <p:spPr>
          <a:xfrm>
            <a:off x="4074161" y="4853272"/>
            <a:ext cx="7447457" cy="1223400"/>
          </a:xfrm>
          <a:prstGeom prst="rect">
            <a:avLst/>
          </a:prstGeom>
        </p:spPr>
        <p:txBody>
          <a:bodyPr wrap="square" lIns="121908" tIns="60954" rIns="121908" bIns="60954">
            <a:spAutoFit/>
          </a:bodyPr>
          <a:lstStyle/>
          <a:p>
            <a:pPr>
              <a:lnSpc>
                <a:spcPct val="130000"/>
              </a:lnSpc>
              <a:spcBef>
                <a:spcPts val="800"/>
              </a:spcBef>
            </a:pPr>
            <a:r>
              <a:rPr lang="zh-CN" altLang="en-US" sz="1100" dirty="0">
                <a:solidFill>
                  <a:schemeClr val="bg1">
                    <a:lumMod val="50000"/>
                  </a:schemeClr>
                </a:solidFill>
                <a:latin typeface="+mn-ea"/>
                <a:ea typeface="+mn-ea"/>
                <a:cs typeface="+mn-ea"/>
              </a:rPr>
              <a:t>在此输入内容，在此输入内容，在此输入内容，在此输入内容，在此输入内容，在此输入内容，在此输入内容，在此输入内容，在此输入内容，在此输入内容，在此输入内容，在此输入内容，在此输入内容，在此输入内容，在此输入内容，在此输入内容，在此输入内容，在此输入内容，在此输入内容，在此输入内容，在此输入内容，在此输入内容，在此输入内容，在此输入内容，在此输入内容，在此输入内容，在此输入内容，在此输入内容，在此输入内容，在此输入内容</a:t>
            </a:r>
            <a:endParaRPr lang="en-US" altLang="zh-CN" sz="1100" dirty="0">
              <a:solidFill>
                <a:schemeClr val="bg1">
                  <a:lumMod val="50000"/>
                </a:schemeClr>
              </a:solidFill>
              <a:latin typeface="+mn-ea"/>
              <a:ea typeface="+mn-ea"/>
              <a:cs typeface="+mn-ea"/>
            </a:endParaRPr>
          </a:p>
        </p:txBody>
      </p:sp>
      <p:grpSp>
        <p:nvGrpSpPr>
          <p:cNvPr id="72" name="组合 71"/>
          <p:cNvGrpSpPr/>
          <p:nvPr/>
        </p:nvGrpSpPr>
        <p:grpSpPr>
          <a:xfrm>
            <a:off x="4074160" y="1744802"/>
            <a:ext cx="3486820" cy="771109"/>
            <a:chOff x="3055620" y="1276516"/>
            <a:chExt cx="2615115" cy="578332"/>
          </a:xfrm>
        </p:grpSpPr>
        <p:sp>
          <p:nvSpPr>
            <p:cNvPr id="73" name="矩形 72"/>
            <p:cNvSpPr/>
            <p:nvPr/>
          </p:nvSpPr>
          <p:spPr>
            <a:xfrm>
              <a:off x="3207031" y="1276516"/>
              <a:ext cx="2463704" cy="578332"/>
            </a:xfrm>
            <a:prstGeom prst="rect">
              <a:avLst/>
            </a:prstGeom>
          </p:spPr>
          <p:txBody>
            <a:bodyPr wrap="square">
              <a:spAutoFit/>
            </a:bodyPr>
            <a:lstStyle/>
            <a:p>
              <a:pPr>
                <a:lnSpc>
                  <a:spcPct val="130000"/>
                </a:lnSpc>
              </a:pPr>
              <a:r>
                <a:rPr lang="zh-CN" altLang="en-US" sz="1300" dirty="0">
                  <a:solidFill>
                    <a:schemeClr val="bg1">
                      <a:lumMod val="50000"/>
                    </a:schemeClr>
                  </a:solidFill>
                  <a:latin typeface="+mn-ea"/>
                  <a:ea typeface="+mn-ea"/>
                  <a:cs typeface="+mn-ea"/>
                </a:rPr>
                <a:t>在此输入您的标题</a:t>
              </a:r>
              <a:endParaRPr lang="en-US" altLang="zh-CN" sz="1300" dirty="0">
                <a:solidFill>
                  <a:schemeClr val="bg1">
                    <a:lumMod val="50000"/>
                  </a:schemeClr>
                </a:solidFill>
                <a:latin typeface="+mn-ea"/>
                <a:ea typeface="+mn-ea"/>
                <a:cs typeface="+mn-ea"/>
              </a:endParaRPr>
            </a:p>
            <a:p>
              <a:pPr>
                <a:lnSpc>
                  <a:spcPct val="130000"/>
                </a:lnSpc>
              </a:pPr>
              <a:r>
                <a:rPr lang="zh-CN" altLang="en-US" sz="1100" dirty="0">
                  <a:solidFill>
                    <a:schemeClr val="bg1">
                      <a:lumMod val="50000"/>
                    </a:schemeClr>
                  </a:solidFill>
                  <a:latin typeface="+mn-ea"/>
                  <a:ea typeface="+mn-ea"/>
                  <a:cs typeface="+mn-ea"/>
                </a:rPr>
                <a:t>在此输入您的文字，在此输入您的文字，在此输入您的文字在此输入您的文字，在此输入您的文字</a:t>
              </a:r>
            </a:p>
          </p:txBody>
        </p:sp>
        <p:sp>
          <p:nvSpPr>
            <p:cNvPr id="74" name="椭圆 73"/>
            <p:cNvSpPr/>
            <p:nvPr/>
          </p:nvSpPr>
          <p:spPr>
            <a:xfrm>
              <a:off x="3055620" y="1351820"/>
              <a:ext cx="180000" cy="180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50000"/>
                  </a:schemeClr>
                </a:solidFill>
                <a:cs typeface="+mn-ea"/>
              </a:endParaRPr>
            </a:p>
          </p:txBody>
        </p:sp>
      </p:grpSp>
      <p:grpSp>
        <p:nvGrpSpPr>
          <p:cNvPr id="75" name="组合 74"/>
          <p:cNvGrpSpPr/>
          <p:nvPr/>
        </p:nvGrpSpPr>
        <p:grpSpPr>
          <a:xfrm>
            <a:off x="4074160" y="2720365"/>
            <a:ext cx="3486820" cy="771109"/>
            <a:chOff x="3055620" y="2008188"/>
            <a:chExt cx="2615115" cy="578332"/>
          </a:xfrm>
        </p:grpSpPr>
        <p:sp>
          <p:nvSpPr>
            <p:cNvPr id="76" name="矩形 75"/>
            <p:cNvSpPr/>
            <p:nvPr/>
          </p:nvSpPr>
          <p:spPr>
            <a:xfrm>
              <a:off x="3207031" y="2008188"/>
              <a:ext cx="2463704" cy="578332"/>
            </a:xfrm>
            <a:prstGeom prst="rect">
              <a:avLst/>
            </a:prstGeom>
          </p:spPr>
          <p:txBody>
            <a:bodyPr wrap="square">
              <a:spAutoFit/>
            </a:bodyPr>
            <a:lstStyle/>
            <a:p>
              <a:pPr>
                <a:lnSpc>
                  <a:spcPct val="130000"/>
                </a:lnSpc>
              </a:pPr>
              <a:r>
                <a:rPr lang="zh-CN" altLang="en-US" sz="1300" dirty="0">
                  <a:solidFill>
                    <a:schemeClr val="bg1">
                      <a:lumMod val="50000"/>
                    </a:schemeClr>
                  </a:solidFill>
                  <a:latin typeface="+mn-ea"/>
                  <a:ea typeface="+mn-ea"/>
                  <a:cs typeface="+mn-ea"/>
                </a:rPr>
                <a:t>在此输入您的标题</a:t>
              </a:r>
              <a:endParaRPr lang="en-US" altLang="zh-CN" sz="1300" dirty="0">
                <a:solidFill>
                  <a:schemeClr val="bg1">
                    <a:lumMod val="50000"/>
                  </a:schemeClr>
                </a:solidFill>
                <a:latin typeface="+mn-ea"/>
                <a:ea typeface="+mn-ea"/>
                <a:cs typeface="+mn-ea"/>
              </a:endParaRPr>
            </a:p>
            <a:p>
              <a:pPr>
                <a:lnSpc>
                  <a:spcPct val="130000"/>
                </a:lnSpc>
              </a:pPr>
              <a:r>
                <a:rPr lang="zh-CN" altLang="en-US" sz="1100" dirty="0">
                  <a:solidFill>
                    <a:schemeClr val="bg1">
                      <a:lumMod val="50000"/>
                    </a:schemeClr>
                  </a:solidFill>
                  <a:latin typeface="+mn-ea"/>
                  <a:ea typeface="+mn-ea"/>
                  <a:cs typeface="+mn-ea"/>
                </a:rPr>
                <a:t>在此输入您的文字，在此输入您的文字，在此输入您的文字在此输入您的文字，在此输入您的文字</a:t>
              </a:r>
            </a:p>
          </p:txBody>
        </p:sp>
        <p:sp>
          <p:nvSpPr>
            <p:cNvPr id="77" name="椭圆 76"/>
            <p:cNvSpPr/>
            <p:nvPr/>
          </p:nvSpPr>
          <p:spPr>
            <a:xfrm>
              <a:off x="3055620" y="2075720"/>
              <a:ext cx="180000" cy="180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50000"/>
                  </a:schemeClr>
                </a:solidFill>
                <a:cs typeface="+mn-ea"/>
              </a:endParaRPr>
            </a:p>
          </p:txBody>
        </p:sp>
      </p:grpSp>
      <p:grpSp>
        <p:nvGrpSpPr>
          <p:cNvPr id="78" name="组合 77"/>
          <p:cNvGrpSpPr/>
          <p:nvPr/>
        </p:nvGrpSpPr>
        <p:grpSpPr>
          <a:xfrm>
            <a:off x="4074160" y="3695927"/>
            <a:ext cx="3486820" cy="771109"/>
            <a:chOff x="3055620" y="2739860"/>
            <a:chExt cx="2615115" cy="578332"/>
          </a:xfrm>
        </p:grpSpPr>
        <p:sp>
          <p:nvSpPr>
            <p:cNvPr id="79" name="矩形 78"/>
            <p:cNvSpPr/>
            <p:nvPr/>
          </p:nvSpPr>
          <p:spPr>
            <a:xfrm>
              <a:off x="3207031" y="2739860"/>
              <a:ext cx="2463704" cy="578332"/>
            </a:xfrm>
            <a:prstGeom prst="rect">
              <a:avLst/>
            </a:prstGeom>
          </p:spPr>
          <p:txBody>
            <a:bodyPr wrap="square">
              <a:spAutoFit/>
            </a:bodyPr>
            <a:lstStyle/>
            <a:p>
              <a:pPr>
                <a:lnSpc>
                  <a:spcPct val="130000"/>
                </a:lnSpc>
              </a:pPr>
              <a:r>
                <a:rPr lang="zh-CN" altLang="en-US" sz="1300" dirty="0">
                  <a:solidFill>
                    <a:schemeClr val="bg1">
                      <a:lumMod val="50000"/>
                    </a:schemeClr>
                  </a:solidFill>
                  <a:latin typeface="+mn-ea"/>
                  <a:ea typeface="+mn-ea"/>
                  <a:cs typeface="+mn-ea"/>
                </a:rPr>
                <a:t>在此输入您的标题</a:t>
              </a:r>
              <a:endParaRPr lang="en-US" altLang="zh-CN" sz="1300" dirty="0">
                <a:solidFill>
                  <a:schemeClr val="bg1">
                    <a:lumMod val="50000"/>
                  </a:schemeClr>
                </a:solidFill>
                <a:latin typeface="+mn-ea"/>
                <a:ea typeface="+mn-ea"/>
                <a:cs typeface="+mn-ea"/>
              </a:endParaRPr>
            </a:p>
            <a:p>
              <a:pPr>
                <a:lnSpc>
                  <a:spcPct val="130000"/>
                </a:lnSpc>
              </a:pPr>
              <a:r>
                <a:rPr lang="zh-CN" altLang="en-US" sz="1100" dirty="0">
                  <a:solidFill>
                    <a:schemeClr val="bg1">
                      <a:lumMod val="50000"/>
                    </a:schemeClr>
                  </a:solidFill>
                  <a:latin typeface="+mn-ea"/>
                  <a:ea typeface="+mn-ea"/>
                  <a:cs typeface="+mn-ea"/>
                </a:rPr>
                <a:t>在此输入您的文字，在此输入您的文字，在此输入您的文字在此输入您的文字，在此输入您的文字</a:t>
              </a:r>
            </a:p>
          </p:txBody>
        </p:sp>
        <p:sp>
          <p:nvSpPr>
            <p:cNvPr id="80" name="椭圆 79"/>
            <p:cNvSpPr/>
            <p:nvPr/>
          </p:nvSpPr>
          <p:spPr>
            <a:xfrm>
              <a:off x="3055620" y="2799620"/>
              <a:ext cx="180000" cy="180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50000"/>
                  </a:schemeClr>
                </a:solidFill>
                <a:cs typeface="+mn-ea"/>
              </a:endParaRPr>
            </a:p>
          </p:txBody>
        </p:sp>
      </p:grpSp>
      <p:grpSp>
        <p:nvGrpSpPr>
          <p:cNvPr id="81" name="组合 80"/>
          <p:cNvGrpSpPr/>
          <p:nvPr/>
        </p:nvGrpSpPr>
        <p:grpSpPr>
          <a:xfrm>
            <a:off x="8006080" y="1744802"/>
            <a:ext cx="3515538" cy="771109"/>
            <a:chOff x="6004560" y="1276516"/>
            <a:chExt cx="2636653" cy="578332"/>
          </a:xfrm>
        </p:grpSpPr>
        <p:sp>
          <p:nvSpPr>
            <p:cNvPr id="82" name="矩形 81"/>
            <p:cNvSpPr/>
            <p:nvPr/>
          </p:nvSpPr>
          <p:spPr>
            <a:xfrm>
              <a:off x="6177509" y="1276516"/>
              <a:ext cx="2463704" cy="578332"/>
            </a:xfrm>
            <a:prstGeom prst="rect">
              <a:avLst/>
            </a:prstGeom>
          </p:spPr>
          <p:txBody>
            <a:bodyPr wrap="square">
              <a:spAutoFit/>
            </a:bodyPr>
            <a:lstStyle/>
            <a:p>
              <a:pPr>
                <a:lnSpc>
                  <a:spcPct val="130000"/>
                </a:lnSpc>
              </a:pPr>
              <a:r>
                <a:rPr lang="zh-CN" altLang="en-US" sz="1300" dirty="0">
                  <a:solidFill>
                    <a:schemeClr val="bg1">
                      <a:lumMod val="50000"/>
                    </a:schemeClr>
                  </a:solidFill>
                  <a:latin typeface="+mn-ea"/>
                  <a:ea typeface="+mn-ea"/>
                  <a:cs typeface="+mn-ea"/>
                </a:rPr>
                <a:t>在此输入您的标题</a:t>
              </a:r>
              <a:endParaRPr lang="en-US" altLang="zh-CN" sz="1300" dirty="0">
                <a:solidFill>
                  <a:schemeClr val="bg1">
                    <a:lumMod val="50000"/>
                  </a:schemeClr>
                </a:solidFill>
                <a:latin typeface="+mn-ea"/>
                <a:ea typeface="+mn-ea"/>
                <a:cs typeface="+mn-ea"/>
              </a:endParaRPr>
            </a:p>
            <a:p>
              <a:pPr>
                <a:lnSpc>
                  <a:spcPct val="130000"/>
                </a:lnSpc>
              </a:pPr>
              <a:r>
                <a:rPr lang="zh-CN" altLang="en-US" sz="1100" dirty="0">
                  <a:solidFill>
                    <a:schemeClr val="bg1">
                      <a:lumMod val="50000"/>
                    </a:schemeClr>
                  </a:solidFill>
                  <a:latin typeface="+mn-ea"/>
                  <a:ea typeface="+mn-ea"/>
                  <a:cs typeface="+mn-ea"/>
                </a:rPr>
                <a:t>在此输入您的文字，在此输入您的文字，在此输入您的文字在此输入您的文字，在此输入您的文字</a:t>
              </a:r>
            </a:p>
          </p:txBody>
        </p:sp>
        <p:sp>
          <p:nvSpPr>
            <p:cNvPr id="83" name="椭圆 82"/>
            <p:cNvSpPr/>
            <p:nvPr/>
          </p:nvSpPr>
          <p:spPr>
            <a:xfrm>
              <a:off x="6004560" y="1351820"/>
              <a:ext cx="180000" cy="180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50000"/>
                  </a:schemeClr>
                </a:solidFill>
                <a:cs typeface="+mn-ea"/>
              </a:endParaRPr>
            </a:p>
          </p:txBody>
        </p:sp>
      </p:grpSp>
      <p:grpSp>
        <p:nvGrpSpPr>
          <p:cNvPr id="84" name="组合 83"/>
          <p:cNvGrpSpPr/>
          <p:nvPr/>
        </p:nvGrpSpPr>
        <p:grpSpPr>
          <a:xfrm>
            <a:off x="8006080" y="2720365"/>
            <a:ext cx="3515538" cy="771109"/>
            <a:chOff x="6004560" y="2008188"/>
            <a:chExt cx="2636653" cy="578332"/>
          </a:xfrm>
        </p:grpSpPr>
        <p:sp>
          <p:nvSpPr>
            <p:cNvPr id="85" name="矩形 84"/>
            <p:cNvSpPr/>
            <p:nvPr/>
          </p:nvSpPr>
          <p:spPr>
            <a:xfrm>
              <a:off x="6177509" y="2008188"/>
              <a:ext cx="2463704" cy="578332"/>
            </a:xfrm>
            <a:prstGeom prst="rect">
              <a:avLst/>
            </a:prstGeom>
          </p:spPr>
          <p:txBody>
            <a:bodyPr wrap="square">
              <a:spAutoFit/>
            </a:bodyPr>
            <a:lstStyle/>
            <a:p>
              <a:pPr>
                <a:lnSpc>
                  <a:spcPct val="130000"/>
                </a:lnSpc>
              </a:pPr>
              <a:r>
                <a:rPr lang="zh-CN" altLang="en-US" sz="1300" dirty="0">
                  <a:solidFill>
                    <a:schemeClr val="bg1">
                      <a:lumMod val="50000"/>
                    </a:schemeClr>
                  </a:solidFill>
                  <a:latin typeface="+mn-ea"/>
                  <a:ea typeface="+mn-ea"/>
                  <a:cs typeface="+mn-ea"/>
                </a:rPr>
                <a:t>在此输入您的标题</a:t>
              </a:r>
              <a:endParaRPr lang="en-US" altLang="zh-CN" sz="1300" dirty="0">
                <a:solidFill>
                  <a:schemeClr val="bg1">
                    <a:lumMod val="50000"/>
                  </a:schemeClr>
                </a:solidFill>
                <a:latin typeface="+mn-ea"/>
                <a:ea typeface="+mn-ea"/>
                <a:cs typeface="+mn-ea"/>
              </a:endParaRPr>
            </a:p>
            <a:p>
              <a:pPr>
                <a:lnSpc>
                  <a:spcPct val="130000"/>
                </a:lnSpc>
              </a:pPr>
              <a:r>
                <a:rPr lang="zh-CN" altLang="en-US" sz="1100" dirty="0">
                  <a:solidFill>
                    <a:schemeClr val="bg1">
                      <a:lumMod val="50000"/>
                    </a:schemeClr>
                  </a:solidFill>
                  <a:latin typeface="+mn-ea"/>
                  <a:ea typeface="+mn-ea"/>
                  <a:cs typeface="+mn-ea"/>
                </a:rPr>
                <a:t>在此输入您的文字，在此输入您的文字，在此输入您的文字在此输入您的文字，在此输入您的文字</a:t>
              </a:r>
            </a:p>
          </p:txBody>
        </p:sp>
        <p:sp>
          <p:nvSpPr>
            <p:cNvPr id="86" name="椭圆 85"/>
            <p:cNvSpPr/>
            <p:nvPr/>
          </p:nvSpPr>
          <p:spPr>
            <a:xfrm>
              <a:off x="6004560" y="2075720"/>
              <a:ext cx="180000" cy="180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50000"/>
                  </a:schemeClr>
                </a:solidFill>
                <a:cs typeface="+mn-ea"/>
              </a:endParaRPr>
            </a:p>
          </p:txBody>
        </p:sp>
      </p:grpSp>
      <p:grpSp>
        <p:nvGrpSpPr>
          <p:cNvPr id="87" name="组合 86"/>
          <p:cNvGrpSpPr/>
          <p:nvPr/>
        </p:nvGrpSpPr>
        <p:grpSpPr>
          <a:xfrm>
            <a:off x="8006080" y="3695927"/>
            <a:ext cx="3515538" cy="771109"/>
            <a:chOff x="6004560" y="2739860"/>
            <a:chExt cx="2636653" cy="578332"/>
          </a:xfrm>
        </p:grpSpPr>
        <p:sp>
          <p:nvSpPr>
            <p:cNvPr id="88" name="矩形 87"/>
            <p:cNvSpPr/>
            <p:nvPr/>
          </p:nvSpPr>
          <p:spPr>
            <a:xfrm>
              <a:off x="6177509" y="2739860"/>
              <a:ext cx="2463704" cy="578332"/>
            </a:xfrm>
            <a:prstGeom prst="rect">
              <a:avLst/>
            </a:prstGeom>
          </p:spPr>
          <p:txBody>
            <a:bodyPr wrap="square">
              <a:spAutoFit/>
            </a:bodyPr>
            <a:lstStyle/>
            <a:p>
              <a:pPr>
                <a:lnSpc>
                  <a:spcPct val="130000"/>
                </a:lnSpc>
              </a:pPr>
              <a:r>
                <a:rPr lang="zh-CN" altLang="en-US" sz="1300" dirty="0">
                  <a:solidFill>
                    <a:schemeClr val="bg1">
                      <a:lumMod val="50000"/>
                    </a:schemeClr>
                  </a:solidFill>
                  <a:latin typeface="+mn-ea"/>
                  <a:ea typeface="+mn-ea"/>
                  <a:cs typeface="+mn-ea"/>
                </a:rPr>
                <a:t>在此输入您的标题</a:t>
              </a:r>
              <a:endParaRPr lang="en-US" altLang="zh-CN" sz="1300" dirty="0">
                <a:solidFill>
                  <a:schemeClr val="bg1">
                    <a:lumMod val="50000"/>
                  </a:schemeClr>
                </a:solidFill>
                <a:latin typeface="+mn-ea"/>
                <a:ea typeface="+mn-ea"/>
                <a:cs typeface="+mn-ea"/>
              </a:endParaRPr>
            </a:p>
            <a:p>
              <a:pPr>
                <a:lnSpc>
                  <a:spcPct val="130000"/>
                </a:lnSpc>
              </a:pPr>
              <a:r>
                <a:rPr lang="zh-CN" altLang="en-US" sz="1100" dirty="0">
                  <a:solidFill>
                    <a:schemeClr val="bg1">
                      <a:lumMod val="50000"/>
                    </a:schemeClr>
                  </a:solidFill>
                  <a:latin typeface="+mn-ea"/>
                  <a:ea typeface="+mn-ea"/>
                  <a:cs typeface="+mn-ea"/>
                </a:rPr>
                <a:t>在此输入您的文字，在此输入您的文字，在此输入您的文字在此输入您的文字，在此输入您的文字</a:t>
              </a:r>
            </a:p>
          </p:txBody>
        </p:sp>
        <p:sp>
          <p:nvSpPr>
            <p:cNvPr id="89" name="椭圆 88"/>
            <p:cNvSpPr/>
            <p:nvPr/>
          </p:nvSpPr>
          <p:spPr>
            <a:xfrm>
              <a:off x="6004560" y="2799620"/>
              <a:ext cx="180000" cy="1800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50000"/>
                  </a:schemeClr>
                </a:solidFill>
                <a:cs typeface="+mn-ea"/>
              </a:endParaRPr>
            </a:p>
          </p:txBody>
        </p:sp>
      </p:grpSp>
      <p:sp>
        <p:nvSpPr>
          <p:cNvPr id="2" name="标题 1"/>
          <p:cNvSpPr>
            <a:spLocks noGrp="1"/>
          </p:cNvSpPr>
          <p:nvPr>
            <p:ph type="title"/>
          </p:nvPr>
        </p:nvSpPr>
        <p:spPr/>
        <p:txBody>
          <a:bodyPr/>
          <a:lstStyle/>
          <a:p>
            <a:r>
              <a:rPr lang="zh-CN" altLang="en-US" dirty="0">
                <a:ea typeface="+mn-ea"/>
                <a:cs typeface="+mn-ea"/>
              </a:rPr>
              <a:t>单击此处添加标题</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fade">
                                      <p:cBhvr>
                                        <p:cTn id="7" dur="1000"/>
                                        <p:tgtEl>
                                          <p:spTgt spid="52"/>
                                        </p:tgtEl>
                                      </p:cBhvr>
                                    </p:animEffect>
                                    <p:anim calcmode="lin" valueType="num">
                                      <p:cBhvr>
                                        <p:cTn id="8" dur="1000" fill="hold"/>
                                        <p:tgtEl>
                                          <p:spTgt spid="52"/>
                                        </p:tgtEl>
                                        <p:attrNameLst>
                                          <p:attrName>ppt_w</p:attrName>
                                        </p:attrNameLst>
                                      </p:cBhvr>
                                      <p:tavLst>
                                        <p:tav tm="0" fmla="#ppt_w*sin(2.5*pi*$)">
                                          <p:val>
                                            <p:fltVal val="0"/>
                                          </p:val>
                                        </p:tav>
                                        <p:tav tm="100000">
                                          <p:val>
                                            <p:fltVal val="1"/>
                                          </p:val>
                                        </p:tav>
                                      </p:tavLst>
                                    </p:anim>
                                    <p:anim calcmode="lin" valueType="num">
                                      <p:cBhvr>
                                        <p:cTn id="9" dur="1000" fill="hold"/>
                                        <p:tgtEl>
                                          <p:spTgt spid="52"/>
                                        </p:tgtEl>
                                        <p:attrNameLst>
                                          <p:attrName>ppt_h</p:attrName>
                                        </p:attrNameLst>
                                      </p:cBhvr>
                                      <p:tavLst>
                                        <p:tav tm="0">
                                          <p:val>
                                            <p:strVal val="#ppt_h"/>
                                          </p:val>
                                        </p:tav>
                                        <p:tav tm="100000">
                                          <p:val>
                                            <p:strVal val="#ppt_h"/>
                                          </p:val>
                                        </p:tav>
                                      </p:tavLst>
                                    </p:anim>
                                  </p:childTnLst>
                                </p:cTn>
                              </p:par>
                            </p:childTnLst>
                          </p:cTn>
                        </p:par>
                        <p:par>
                          <p:cTn id="10" fill="hold">
                            <p:stCondLst>
                              <p:cond delay="1000"/>
                            </p:stCondLst>
                            <p:childTnLst>
                              <p:par>
                                <p:cTn id="11" presetID="22" presetClass="entr" presetSubtype="1" fill="hold" grpId="0" nodeType="afterEffect">
                                  <p:stCondLst>
                                    <p:cond delay="0"/>
                                  </p:stCondLst>
                                  <p:childTnLst>
                                    <p:set>
                                      <p:cBhvr>
                                        <p:cTn id="12" dur="1" fill="hold">
                                          <p:stCondLst>
                                            <p:cond delay="0"/>
                                          </p:stCondLst>
                                        </p:cTn>
                                        <p:tgtEl>
                                          <p:spTgt spid="51"/>
                                        </p:tgtEl>
                                        <p:attrNameLst>
                                          <p:attrName>style.visibility</p:attrName>
                                        </p:attrNameLst>
                                      </p:cBhvr>
                                      <p:to>
                                        <p:strVal val="visible"/>
                                      </p:to>
                                    </p:set>
                                    <p:animEffect transition="in" filter="wipe(up)">
                                      <p:cBhvr>
                                        <p:cTn id="13" dur="500"/>
                                        <p:tgtEl>
                                          <p:spTgt spid="51"/>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250" fill="hold"/>
                                        <p:tgtEl>
                                          <p:spTgt spid="65"/>
                                        </p:tgtEl>
                                        <p:attrNameLst>
                                          <p:attrName>ppt_w</p:attrName>
                                        </p:attrNameLst>
                                      </p:cBhvr>
                                      <p:tavLst>
                                        <p:tav tm="0">
                                          <p:val>
                                            <p:fltVal val="0"/>
                                          </p:val>
                                        </p:tav>
                                        <p:tav tm="100000">
                                          <p:val>
                                            <p:strVal val="#ppt_w"/>
                                          </p:val>
                                        </p:tav>
                                      </p:tavLst>
                                    </p:anim>
                                    <p:anim calcmode="lin" valueType="num">
                                      <p:cBhvr>
                                        <p:cTn id="18" dur="250" fill="hold"/>
                                        <p:tgtEl>
                                          <p:spTgt spid="65"/>
                                        </p:tgtEl>
                                        <p:attrNameLst>
                                          <p:attrName>ppt_h</p:attrName>
                                        </p:attrNameLst>
                                      </p:cBhvr>
                                      <p:tavLst>
                                        <p:tav tm="0">
                                          <p:val>
                                            <p:fltVal val="0"/>
                                          </p:val>
                                        </p:tav>
                                        <p:tav tm="100000">
                                          <p:val>
                                            <p:strVal val="#ppt_h"/>
                                          </p:val>
                                        </p:tav>
                                      </p:tavLst>
                                    </p:anim>
                                    <p:animEffect transition="in" filter="fade">
                                      <p:cBhvr>
                                        <p:cTn id="19" dur="250"/>
                                        <p:tgtEl>
                                          <p:spTgt spid="65"/>
                                        </p:tgtEl>
                                      </p:cBhvr>
                                    </p:animEffect>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69"/>
                                        </p:tgtEl>
                                        <p:attrNameLst>
                                          <p:attrName>style.visibility</p:attrName>
                                        </p:attrNameLst>
                                      </p:cBhvr>
                                      <p:to>
                                        <p:strVal val="visible"/>
                                      </p:to>
                                    </p:set>
                                    <p:anim calcmode="lin" valueType="num">
                                      <p:cBhvr>
                                        <p:cTn id="23" dur="250" fill="hold"/>
                                        <p:tgtEl>
                                          <p:spTgt spid="69"/>
                                        </p:tgtEl>
                                        <p:attrNameLst>
                                          <p:attrName>ppt_w</p:attrName>
                                        </p:attrNameLst>
                                      </p:cBhvr>
                                      <p:tavLst>
                                        <p:tav tm="0">
                                          <p:val>
                                            <p:fltVal val="0"/>
                                          </p:val>
                                        </p:tav>
                                        <p:tav tm="100000">
                                          <p:val>
                                            <p:strVal val="#ppt_w"/>
                                          </p:val>
                                        </p:tav>
                                      </p:tavLst>
                                    </p:anim>
                                    <p:anim calcmode="lin" valueType="num">
                                      <p:cBhvr>
                                        <p:cTn id="24" dur="250" fill="hold"/>
                                        <p:tgtEl>
                                          <p:spTgt spid="69"/>
                                        </p:tgtEl>
                                        <p:attrNameLst>
                                          <p:attrName>ppt_h</p:attrName>
                                        </p:attrNameLst>
                                      </p:cBhvr>
                                      <p:tavLst>
                                        <p:tav tm="0">
                                          <p:val>
                                            <p:fltVal val="0"/>
                                          </p:val>
                                        </p:tav>
                                        <p:tav tm="100000">
                                          <p:val>
                                            <p:strVal val="#ppt_h"/>
                                          </p:val>
                                        </p:tav>
                                      </p:tavLst>
                                    </p:anim>
                                    <p:animEffect transition="in" filter="fade">
                                      <p:cBhvr>
                                        <p:cTn id="25" dur="250"/>
                                        <p:tgtEl>
                                          <p:spTgt spid="69"/>
                                        </p:tgtEl>
                                      </p:cBhvr>
                                    </p:animEffect>
                                  </p:childTnLst>
                                </p:cTn>
                              </p:par>
                            </p:childTnLst>
                          </p:cTn>
                        </p:par>
                        <p:par>
                          <p:cTn id="26" fill="hold">
                            <p:stCondLst>
                              <p:cond delay="2500"/>
                            </p:stCondLst>
                            <p:childTnLst>
                              <p:par>
                                <p:cTn id="27" presetID="53" presetClass="entr" presetSubtype="16"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 calcmode="lin" valueType="num">
                                      <p:cBhvr>
                                        <p:cTn id="29" dur="250" fill="hold"/>
                                        <p:tgtEl>
                                          <p:spTgt spid="66"/>
                                        </p:tgtEl>
                                        <p:attrNameLst>
                                          <p:attrName>ppt_w</p:attrName>
                                        </p:attrNameLst>
                                      </p:cBhvr>
                                      <p:tavLst>
                                        <p:tav tm="0">
                                          <p:val>
                                            <p:fltVal val="0"/>
                                          </p:val>
                                        </p:tav>
                                        <p:tav tm="100000">
                                          <p:val>
                                            <p:strVal val="#ppt_w"/>
                                          </p:val>
                                        </p:tav>
                                      </p:tavLst>
                                    </p:anim>
                                    <p:anim calcmode="lin" valueType="num">
                                      <p:cBhvr>
                                        <p:cTn id="30" dur="250" fill="hold"/>
                                        <p:tgtEl>
                                          <p:spTgt spid="66"/>
                                        </p:tgtEl>
                                        <p:attrNameLst>
                                          <p:attrName>ppt_h</p:attrName>
                                        </p:attrNameLst>
                                      </p:cBhvr>
                                      <p:tavLst>
                                        <p:tav tm="0">
                                          <p:val>
                                            <p:fltVal val="0"/>
                                          </p:val>
                                        </p:tav>
                                        <p:tav tm="100000">
                                          <p:val>
                                            <p:strVal val="#ppt_h"/>
                                          </p:val>
                                        </p:tav>
                                      </p:tavLst>
                                    </p:anim>
                                    <p:animEffect transition="in" filter="fade">
                                      <p:cBhvr>
                                        <p:cTn id="31" dur="250"/>
                                        <p:tgtEl>
                                          <p:spTgt spid="66"/>
                                        </p:tgtEl>
                                      </p:cBhvr>
                                    </p:animEffect>
                                  </p:childTnLst>
                                </p:cTn>
                              </p:par>
                            </p:childTnLst>
                          </p:cTn>
                        </p:par>
                        <p:par>
                          <p:cTn id="32" fill="hold">
                            <p:stCondLst>
                              <p:cond delay="3000"/>
                            </p:stCondLst>
                            <p:childTnLst>
                              <p:par>
                                <p:cTn id="33" presetID="53" presetClass="entr" presetSubtype="16" fill="hold" grpId="0" nodeType="afterEffect">
                                  <p:stCondLst>
                                    <p:cond delay="0"/>
                                  </p:stCondLst>
                                  <p:childTnLst>
                                    <p:set>
                                      <p:cBhvr>
                                        <p:cTn id="34" dur="1" fill="hold">
                                          <p:stCondLst>
                                            <p:cond delay="0"/>
                                          </p:stCondLst>
                                        </p:cTn>
                                        <p:tgtEl>
                                          <p:spTgt spid="67"/>
                                        </p:tgtEl>
                                        <p:attrNameLst>
                                          <p:attrName>style.visibility</p:attrName>
                                        </p:attrNameLst>
                                      </p:cBhvr>
                                      <p:to>
                                        <p:strVal val="visible"/>
                                      </p:to>
                                    </p:set>
                                    <p:anim calcmode="lin" valueType="num">
                                      <p:cBhvr>
                                        <p:cTn id="35" dur="250" fill="hold"/>
                                        <p:tgtEl>
                                          <p:spTgt spid="67"/>
                                        </p:tgtEl>
                                        <p:attrNameLst>
                                          <p:attrName>ppt_w</p:attrName>
                                        </p:attrNameLst>
                                      </p:cBhvr>
                                      <p:tavLst>
                                        <p:tav tm="0">
                                          <p:val>
                                            <p:fltVal val="0"/>
                                          </p:val>
                                        </p:tav>
                                        <p:tav tm="100000">
                                          <p:val>
                                            <p:strVal val="#ppt_w"/>
                                          </p:val>
                                        </p:tav>
                                      </p:tavLst>
                                    </p:anim>
                                    <p:anim calcmode="lin" valueType="num">
                                      <p:cBhvr>
                                        <p:cTn id="36" dur="250" fill="hold"/>
                                        <p:tgtEl>
                                          <p:spTgt spid="67"/>
                                        </p:tgtEl>
                                        <p:attrNameLst>
                                          <p:attrName>ppt_h</p:attrName>
                                        </p:attrNameLst>
                                      </p:cBhvr>
                                      <p:tavLst>
                                        <p:tav tm="0">
                                          <p:val>
                                            <p:fltVal val="0"/>
                                          </p:val>
                                        </p:tav>
                                        <p:tav tm="100000">
                                          <p:val>
                                            <p:strVal val="#ppt_h"/>
                                          </p:val>
                                        </p:tav>
                                      </p:tavLst>
                                    </p:anim>
                                    <p:animEffect transition="in" filter="fade">
                                      <p:cBhvr>
                                        <p:cTn id="37" dur="250"/>
                                        <p:tgtEl>
                                          <p:spTgt spid="67"/>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p:cTn id="41" dur="250" fill="hold"/>
                                        <p:tgtEl>
                                          <p:spTgt spid="68"/>
                                        </p:tgtEl>
                                        <p:attrNameLst>
                                          <p:attrName>ppt_w</p:attrName>
                                        </p:attrNameLst>
                                      </p:cBhvr>
                                      <p:tavLst>
                                        <p:tav tm="0">
                                          <p:val>
                                            <p:fltVal val="0"/>
                                          </p:val>
                                        </p:tav>
                                        <p:tav tm="100000">
                                          <p:val>
                                            <p:strVal val="#ppt_w"/>
                                          </p:val>
                                        </p:tav>
                                      </p:tavLst>
                                    </p:anim>
                                    <p:anim calcmode="lin" valueType="num">
                                      <p:cBhvr>
                                        <p:cTn id="42" dur="250" fill="hold"/>
                                        <p:tgtEl>
                                          <p:spTgt spid="68"/>
                                        </p:tgtEl>
                                        <p:attrNameLst>
                                          <p:attrName>ppt_h</p:attrName>
                                        </p:attrNameLst>
                                      </p:cBhvr>
                                      <p:tavLst>
                                        <p:tav tm="0">
                                          <p:val>
                                            <p:fltVal val="0"/>
                                          </p:val>
                                        </p:tav>
                                        <p:tav tm="100000">
                                          <p:val>
                                            <p:strVal val="#ppt_h"/>
                                          </p:val>
                                        </p:tav>
                                      </p:tavLst>
                                    </p:anim>
                                    <p:animEffect transition="in" filter="fade">
                                      <p:cBhvr>
                                        <p:cTn id="43" dur="250"/>
                                        <p:tgtEl>
                                          <p:spTgt spid="68"/>
                                        </p:tgtEl>
                                      </p:cBhvr>
                                    </p:animEffect>
                                  </p:childTnLst>
                                </p:cTn>
                              </p:par>
                            </p:childTnLst>
                          </p:cTn>
                        </p:par>
                        <p:par>
                          <p:cTn id="44" fill="hold">
                            <p:stCondLst>
                              <p:cond delay="4000"/>
                            </p:stCondLst>
                            <p:childTnLst>
                              <p:par>
                                <p:cTn id="45" presetID="53" presetClass="entr" presetSubtype="16" fill="hold" grpId="0"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250" fill="hold"/>
                                        <p:tgtEl>
                                          <p:spTgt spid="70"/>
                                        </p:tgtEl>
                                        <p:attrNameLst>
                                          <p:attrName>ppt_w</p:attrName>
                                        </p:attrNameLst>
                                      </p:cBhvr>
                                      <p:tavLst>
                                        <p:tav tm="0">
                                          <p:val>
                                            <p:fltVal val="0"/>
                                          </p:val>
                                        </p:tav>
                                        <p:tav tm="100000">
                                          <p:val>
                                            <p:strVal val="#ppt_w"/>
                                          </p:val>
                                        </p:tav>
                                      </p:tavLst>
                                    </p:anim>
                                    <p:anim calcmode="lin" valueType="num">
                                      <p:cBhvr>
                                        <p:cTn id="48" dur="250" fill="hold"/>
                                        <p:tgtEl>
                                          <p:spTgt spid="70"/>
                                        </p:tgtEl>
                                        <p:attrNameLst>
                                          <p:attrName>ppt_h</p:attrName>
                                        </p:attrNameLst>
                                      </p:cBhvr>
                                      <p:tavLst>
                                        <p:tav tm="0">
                                          <p:val>
                                            <p:fltVal val="0"/>
                                          </p:val>
                                        </p:tav>
                                        <p:tav tm="100000">
                                          <p:val>
                                            <p:strVal val="#ppt_h"/>
                                          </p:val>
                                        </p:tav>
                                      </p:tavLst>
                                    </p:anim>
                                    <p:animEffect transition="in" filter="fade">
                                      <p:cBhvr>
                                        <p:cTn id="49" dur="250"/>
                                        <p:tgtEl>
                                          <p:spTgt spid="70"/>
                                        </p:tgtEl>
                                      </p:cBhvr>
                                    </p:animEffect>
                                  </p:childTnLst>
                                </p:cTn>
                              </p:par>
                            </p:childTnLst>
                          </p:cTn>
                        </p:par>
                        <p:par>
                          <p:cTn id="50" fill="hold">
                            <p:stCondLst>
                              <p:cond delay="4500"/>
                            </p:stCondLst>
                            <p:childTnLst>
                              <p:par>
                                <p:cTn id="51" presetID="22" presetClass="entr" presetSubtype="4" fill="hold" grpId="0" nodeType="afterEffect">
                                  <p:stCondLst>
                                    <p:cond delay="0"/>
                                  </p:stCondLst>
                                  <p:childTnLst>
                                    <p:set>
                                      <p:cBhvr>
                                        <p:cTn id="52" dur="1" fill="hold">
                                          <p:stCondLst>
                                            <p:cond delay="0"/>
                                          </p:stCondLst>
                                        </p:cTn>
                                        <p:tgtEl>
                                          <p:spTgt spid="50"/>
                                        </p:tgtEl>
                                        <p:attrNameLst>
                                          <p:attrName>style.visibility</p:attrName>
                                        </p:attrNameLst>
                                      </p:cBhvr>
                                      <p:to>
                                        <p:strVal val="visible"/>
                                      </p:to>
                                    </p:set>
                                    <p:animEffect transition="in" filter="wipe(down)">
                                      <p:cBhvr>
                                        <p:cTn id="53" dur="500"/>
                                        <p:tgtEl>
                                          <p:spTgt spid="50"/>
                                        </p:tgtEl>
                                      </p:cBhvr>
                                    </p:animEffect>
                                  </p:childTnLst>
                                </p:cTn>
                              </p:par>
                            </p:childTnLst>
                          </p:cTn>
                        </p:par>
                        <p:par>
                          <p:cTn id="54" fill="hold">
                            <p:stCondLst>
                              <p:cond delay="5000"/>
                            </p:stCondLst>
                            <p:childTnLst>
                              <p:par>
                                <p:cTn id="55" presetID="2" presetClass="entr" presetSubtype="2" fill="hold" nodeType="afterEffect">
                                  <p:stCondLst>
                                    <p:cond delay="0"/>
                                  </p:stCondLst>
                                  <p:childTnLst>
                                    <p:set>
                                      <p:cBhvr>
                                        <p:cTn id="56" dur="1" fill="hold">
                                          <p:stCondLst>
                                            <p:cond delay="0"/>
                                          </p:stCondLst>
                                        </p:cTn>
                                        <p:tgtEl>
                                          <p:spTgt spid="72"/>
                                        </p:tgtEl>
                                        <p:attrNameLst>
                                          <p:attrName>style.visibility</p:attrName>
                                        </p:attrNameLst>
                                      </p:cBhvr>
                                      <p:to>
                                        <p:strVal val="visible"/>
                                      </p:to>
                                    </p:set>
                                    <p:anim calcmode="lin" valueType="num">
                                      <p:cBhvr additive="base">
                                        <p:cTn id="57" dur="300" fill="hold"/>
                                        <p:tgtEl>
                                          <p:spTgt spid="72"/>
                                        </p:tgtEl>
                                        <p:attrNameLst>
                                          <p:attrName>ppt_x</p:attrName>
                                        </p:attrNameLst>
                                      </p:cBhvr>
                                      <p:tavLst>
                                        <p:tav tm="0">
                                          <p:val>
                                            <p:strVal val="1+#ppt_w/2"/>
                                          </p:val>
                                        </p:tav>
                                        <p:tav tm="100000">
                                          <p:val>
                                            <p:strVal val="#ppt_x"/>
                                          </p:val>
                                        </p:tav>
                                      </p:tavLst>
                                    </p:anim>
                                    <p:anim calcmode="lin" valueType="num">
                                      <p:cBhvr additive="base">
                                        <p:cTn id="58" dur="300" fill="hold"/>
                                        <p:tgtEl>
                                          <p:spTgt spid="72"/>
                                        </p:tgtEl>
                                        <p:attrNameLst>
                                          <p:attrName>ppt_y</p:attrName>
                                        </p:attrNameLst>
                                      </p:cBhvr>
                                      <p:tavLst>
                                        <p:tav tm="0">
                                          <p:val>
                                            <p:strVal val="#ppt_y"/>
                                          </p:val>
                                        </p:tav>
                                        <p:tav tm="100000">
                                          <p:val>
                                            <p:strVal val="#ppt_y"/>
                                          </p:val>
                                        </p:tav>
                                      </p:tavLst>
                                    </p:anim>
                                  </p:childTnLst>
                                </p:cTn>
                              </p:par>
                            </p:childTnLst>
                          </p:cTn>
                        </p:par>
                        <p:par>
                          <p:cTn id="59" fill="hold">
                            <p:stCondLst>
                              <p:cond delay="5500"/>
                            </p:stCondLst>
                            <p:childTnLst>
                              <p:par>
                                <p:cTn id="60" presetID="2" presetClass="entr" presetSubtype="2" fill="hold" nodeType="afterEffect">
                                  <p:stCondLst>
                                    <p:cond delay="0"/>
                                  </p:stCondLst>
                                  <p:childTnLst>
                                    <p:set>
                                      <p:cBhvr>
                                        <p:cTn id="61" dur="1" fill="hold">
                                          <p:stCondLst>
                                            <p:cond delay="0"/>
                                          </p:stCondLst>
                                        </p:cTn>
                                        <p:tgtEl>
                                          <p:spTgt spid="75"/>
                                        </p:tgtEl>
                                        <p:attrNameLst>
                                          <p:attrName>style.visibility</p:attrName>
                                        </p:attrNameLst>
                                      </p:cBhvr>
                                      <p:to>
                                        <p:strVal val="visible"/>
                                      </p:to>
                                    </p:set>
                                    <p:anim calcmode="lin" valueType="num">
                                      <p:cBhvr additive="base">
                                        <p:cTn id="62" dur="300" fill="hold"/>
                                        <p:tgtEl>
                                          <p:spTgt spid="75"/>
                                        </p:tgtEl>
                                        <p:attrNameLst>
                                          <p:attrName>ppt_x</p:attrName>
                                        </p:attrNameLst>
                                      </p:cBhvr>
                                      <p:tavLst>
                                        <p:tav tm="0">
                                          <p:val>
                                            <p:strVal val="1+#ppt_w/2"/>
                                          </p:val>
                                        </p:tav>
                                        <p:tav tm="100000">
                                          <p:val>
                                            <p:strVal val="#ppt_x"/>
                                          </p:val>
                                        </p:tav>
                                      </p:tavLst>
                                    </p:anim>
                                    <p:anim calcmode="lin" valueType="num">
                                      <p:cBhvr additive="base">
                                        <p:cTn id="63" dur="300" fill="hold"/>
                                        <p:tgtEl>
                                          <p:spTgt spid="75"/>
                                        </p:tgtEl>
                                        <p:attrNameLst>
                                          <p:attrName>ppt_y</p:attrName>
                                        </p:attrNameLst>
                                      </p:cBhvr>
                                      <p:tavLst>
                                        <p:tav tm="0">
                                          <p:val>
                                            <p:strVal val="#ppt_y"/>
                                          </p:val>
                                        </p:tav>
                                        <p:tav tm="100000">
                                          <p:val>
                                            <p:strVal val="#ppt_y"/>
                                          </p:val>
                                        </p:tav>
                                      </p:tavLst>
                                    </p:anim>
                                  </p:childTnLst>
                                </p:cTn>
                              </p:par>
                            </p:childTnLst>
                          </p:cTn>
                        </p:par>
                        <p:par>
                          <p:cTn id="64" fill="hold">
                            <p:stCondLst>
                              <p:cond delay="6000"/>
                            </p:stCondLst>
                            <p:childTnLst>
                              <p:par>
                                <p:cTn id="65" presetID="2" presetClass="entr" presetSubtype="2" fill="hold" nodeType="afterEffect">
                                  <p:stCondLst>
                                    <p:cond delay="0"/>
                                  </p:stCondLst>
                                  <p:childTnLst>
                                    <p:set>
                                      <p:cBhvr>
                                        <p:cTn id="66" dur="1" fill="hold">
                                          <p:stCondLst>
                                            <p:cond delay="0"/>
                                          </p:stCondLst>
                                        </p:cTn>
                                        <p:tgtEl>
                                          <p:spTgt spid="78"/>
                                        </p:tgtEl>
                                        <p:attrNameLst>
                                          <p:attrName>style.visibility</p:attrName>
                                        </p:attrNameLst>
                                      </p:cBhvr>
                                      <p:to>
                                        <p:strVal val="visible"/>
                                      </p:to>
                                    </p:set>
                                    <p:anim calcmode="lin" valueType="num">
                                      <p:cBhvr additive="base">
                                        <p:cTn id="67" dur="300" fill="hold"/>
                                        <p:tgtEl>
                                          <p:spTgt spid="78"/>
                                        </p:tgtEl>
                                        <p:attrNameLst>
                                          <p:attrName>ppt_x</p:attrName>
                                        </p:attrNameLst>
                                      </p:cBhvr>
                                      <p:tavLst>
                                        <p:tav tm="0">
                                          <p:val>
                                            <p:strVal val="1+#ppt_w/2"/>
                                          </p:val>
                                        </p:tav>
                                        <p:tav tm="100000">
                                          <p:val>
                                            <p:strVal val="#ppt_x"/>
                                          </p:val>
                                        </p:tav>
                                      </p:tavLst>
                                    </p:anim>
                                    <p:anim calcmode="lin" valueType="num">
                                      <p:cBhvr additive="base">
                                        <p:cTn id="68" dur="300" fill="hold"/>
                                        <p:tgtEl>
                                          <p:spTgt spid="78"/>
                                        </p:tgtEl>
                                        <p:attrNameLst>
                                          <p:attrName>ppt_y</p:attrName>
                                        </p:attrNameLst>
                                      </p:cBhvr>
                                      <p:tavLst>
                                        <p:tav tm="0">
                                          <p:val>
                                            <p:strVal val="#ppt_y"/>
                                          </p:val>
                                        </p:tav>
                                        <p:tav tm="100000">
                                          <p:val>
                                            <p:strVal val="#ppt_y"/>
                                          </p:val>
                                        </p:tav>
                                      </p:tavLst>
                                    </p:anim>
                                  </p:childTnLst>
                                </p:cTn>
                              </p:par>
                            </p:childTnLst>
                          </p:cTn>
                        </p:par>
                        <p:par>
                          <p:cTn id="69" fill="hold">
                            <p:stCondLst>
                              <p:cond delay="6500"/>
                            </p:stCondLst>
                            <p:childTnLst>
                              <p:par>
                                <p:cTn id="70" presetID="2" presetClass="entr" presetSubtype="2" fill="hold" nodeType="afterEffect">
                                  <p:stCondLst>
                                    <p:cond delay="0"/>
                                  </p:stCondLst>
                                  <p:childTnLst>
                                    <p:set>
                                      <p:cBhvr>
                                        <p:cTn id="71" dur="1" fill="hold">
                                          <p:stCondLst>
                                            <p:cond delay="0"/>
                                          </p:stCondLst>
                                        </p:cTn>
                                        <p:tgtEl>
                                          <p:spTgt spid="81"/>
                                        </p:tgtEl>
                                        <p:attrNameLst>
                                          <p:attrName>style.visibility</p:attrName>
                                        </p:attrNameLst>
                                      </p:cBhvr>
                                      <p:to>
                                        <p:strVal val="visible"/>
                                      </p:to>
                                    </p:set>
                                    <p:anim calcmode="lin" valueType="num">
                                      <p:cBhvr additive="base">
                                        <p:cTn id="72" dur="300" fill="hold"/>
                                        <p:tgtEl>
                                          <p:spTgt spid="81"/>
                                        </p:tgtEl>
                                        <p:attrNameLst>
                                          <p:attrName>ppt_x</p:attrName>
                                        </p:attrNameLst>
                                      </p:cBhvr>
                                      <p:tavLst>
                                        <p:tav tm="0">
                                          <p:val>
                                            <p:strVal val="1+#ppt_w/2"/>
                                          </p:val>
                                        </p:tav>
                                        <p:tav tm="100000">
                                          <p:val>
                                            <p:strVal val="#ppt_x"/>
                                          </p:val>
                                        </p:tav>
                                      </p:tavLst>
                                    </p:anim>
                                    <p:anim calcmode="lin" valueType="num">
                                      <p:cBhvr additive="base">
                                        <p:cTn id="73" dur="300" fill="hold"/>
                                        <p:tgtEl>
                                          <p:spTgt spid="81"/>
                                        </p:tgtEl>
                                        <p:attrNameLst>
                                          <p:attrName>ppt_y</p:attrName>
                                        </p:attrNameLst>
                                      </p:cBhvr>
                                      <p:tavLst>
                                        <p:tav tm="0">
                                          <p:val>
                                            <p:strVal val="#ppt_y"/>
                                          </p:val>
                                        </p:tav>
                                        <p:tav tm="100000">
                                          <p:val>
                                            <p:strVal val="#ppt_y"/>
                                          </p:val>
                                        </p:tav>
                                      </p:tavLst>
                                    </p:anim>
                                  </p:childTnLst>
                                </p:cTn>
                              </p:par>
                            </p:childTnLst>
                          </p:cTn>
                        </p:par>
                        <p:par>
                          <p:cTn id="74" fill="hold">
                            <p:stCondLst>
                              <p:cond delay="7000"/>
                            </p:stCondLst>
                            <p:childTnLst>
                              <p:par>
                                <p:cTn id="75" presetID="2" presetClass="entr" presetSubtype="2" fill="hold" nodeType="afterEffect">
                                  <p:stCondLst>
                                    <p:cond delay="0"/>
                                  </p:stCondLst>
                                  <p:childTnLst>
                                    <p:set>
                                      <p:cBhvr>
                                        <p:cTn id="76" dur="1" fill="hold">
                                          <p:stCondLst>
                                            <p:cond delay="0"/>
                                          </p:stCondLst>
                                        </p:cTn>
                                        <p:tgtEl>
                                          <p:spTgt spid="84"/>
                                        </p:tgtEl>
                                        <p:attrNameLst>
                                          <p:attrName>style.visibility</p:attrName>
                                        </p:attrNameLst>
                                      </p:cBhvr>
                                      <p:to>
                                        <p:strVal val="visible"/>
                                      </p:to>
                                    </p:set>
                                    <p:anim calcmode="lin" valueType="num">
                                      <p:cBhvr additive="base">
                                        <p:cTn id="77" dur="300" fill="hold"/>
                                        <p:tgtEl>
                                          <p:spTgt spid="84"/>
                                        </p:tgtEl>
                                        <p:attrNameLst>
                                          <p:attrName>ppt_x</p:attrName>
                                        </p:attrNameLst>
                                      </p:cBhvr>
                                      <p:tavLst>
                                        <p:tav tm="0">
                                          <p:val>
                                            <p:strVal val="1+#ppt_w/2"/>
                                          </p:val>
                                        </p:tav>
                                        <p:tav tm="100000">
                                          <p:val>
                                            <p:strVal val="#ppt_x"/>
                                          </p:val>
                                        </p:tav>
                                      </p:tavLst>
                                    </p:anim>
                                    <p:anim calcmode="lin" valueType="num">
                                      <p:cBhvr additive="base">
                                        <p:cTn id="78" dur="300" fill="hold"/>
                                        <p:tgtEl>
                                          <p:spTgt spid="84"/>
                                        </p:tgtEl>
                                        <p:attrNameLst>
                                          <p:attrName>ppt_y</p:attrName>
                                        </p:attrNameLst>
                                      </p:cBhvr>
                                      <p:tavLst>
                                        <p:tav tm="0">
                                          <p:val>
                                            <p:strVal val="#ppt_y"/>
                                          </p:val>
                                        </p:tav>
                                        <p:tav tm="100000">
                                          <p:val>
                                            <p:strVal val="#ppt_y"/>
                                          </p:val>
                                        </p:tav>
                                      </p:tavLst>
                                    </p:anim>
                                  </p:childTnLst>
                                </p:cTn>
                              </p:par>
                            </p:childTnLst>
                          </p:cTn>
                        </p:par>
                        <p:par>
                          <p:cTn id="79" fill="hold">
                            <p:stCondLst>
                              <p:cond delay="7500"/>
                            </p:stCondLst>
                            <p:childTnLst>
                              <p:par>
                                <p:cTn id="80" presetID="2" presetClass="entr" presetSubtype="2" fill="hold" nodeType="afterEffect">
                                  <p:stCondLst>
                                    <p:cond delay="0"/>
                                  </p:stCondLst>
                                  <p:childTnLst>
                                    <p:set>
                                      <p:cBhvr>
                                        <p:cTn id="81" dur="1" fill="hold">
                                          <p:stCondLst>
                                            <p:cond delay="0"/>
                                          </p:stCondLst>
                                        </p:cTn>
                                        <p:tgtEl>
                                          <p:spTgt spid="87"/>
                                        </p:tgtEl>
                                        <p:attrNameLst>
                                          <p:attrName>style.visibility</p:attrName>
                                        </p:attrNameLst>
                                      </p:cBhvr>
                                      <p:to>
                                        <p:strVal val="visible"/>
                                      </p:to>
                                    </p:set>
                                    <p:anim calcmode="lin" valueType="num">
                                      <p:cBhvr additive="base">
                                        <p:cTn id="82" dur="300" fill="hold"/>
                                        <p:tgtEl>
                                          <p:spTgt spid="87"/>
                                        </p:tgtEl>
                                        <p:attrNameLst>
                                          <p:attrName>ppt_x</p:attrName>
                                        </p:attrNameLst>
                                      </p:cBhvr>
                                      <p:tavLst>
                                        <p:tav tm="0">
                                          <p:val>
                                            <p:strVal val="1+#ppt_w/2"/>
                                          </p:val>
                                        </p:tav>
                                        <p:tav tm="100000">
                                          <p:val>
                                            <p:strVal val="#ppt_x"/>
                                          </p:val>
                                        </p:tav>
                                      </p:tavLst>
                                    </p:anim>
                                    <p:anim calcmode="lin" valueType="num">
                                      <p:cBhvr additive="base">
                                        <p:cTn id="83" dur="300" fill="hold"/>
                                        <p:tgtEl>
                                          <p:spTgt spid="87"/>
                                        </p:tgtEl>
                                        <p:attrNameLst>
                                          <p:attrName>ppt_y</p:attrName>
                                        </p:attrNameLst>
                                      </p:cBhvr>
                                      <p:tavLst>
                                        <p:tav tm="0">
                                          <p:val>
                                            <p:strVal val="#ppt_y"/>
                                          </p:val>
                                        </p:tav>
                                        <p:tav tm="100000">
                                          <p:val>
                                            <p:strVal val="#ppt_y"/>
                                          </p:val>
                                        </p:tav>
                                      </p:tavLst>
                                    </p:anim>
                                  </p:childTnLst>
                                </p:cTn>
                              </p:par>
                            </p:childTnLst>
                          </p:cTn>
                        </p:par>
                        <p:par>
                          <p:cTn id="84" fill="hold">
                            <p:stCondLst>
                              <p:cond delay="8000"/>
                            </p:stCondLst>
                            <p:childTnLst>
                              <p:par>
                                <p:cTn id="85" presetID="42" presetClass="entr" presetSubtype="0" fill="hold" grpId="0" nodeType="afterEffect">
                                  <p:stCondLst>
                                    <p:cond delay="0"/>
                                  </p:stCondLst>
                                  <p:childTnLst>
                                    <p:set>
                                      <p:cBhvr>
                                        <p:cTn id="86" dur="1" fill="hold">
                                          <p:stCondLst>
                                            <p:cond delay="0"/>
                                          </p:stCondLst>
                                        </p:cTn>
                                        <p:tgtEl>
                                          <p:spTgt spid="71"/>
                                        </p:tgtEl>
                                        <p:attrNameLst>
                                          <p:attrName>style.visibility</p:attrName>
                                        </p:attrNameLst>
                                      </p:cBhvr>
                                      <p:to>
                                        <p:strVal val="visible"/>
                                      </p:to>
                                    </p:set>
                                    <p:animEffect transition="in" filter="fade">
                                      <p:cBhvr>
                                        <p:cTn id="87" dur="500"/>
                                        <p:tgtEl>
                                          <p:spTgt spid="71"/>
                                        </p:tgtEl>
                                      </p:cBhvr>
                                    </p:animEffect>
                                    <p:anim calcmode="lin" valueType="num">
                                      <p:cBhvr>
                                        <p:cTn id="88" dur="500" fill="hold"/>
                                        <p:tgtEl>
                                          <p:spTgt spid="71"/>
                                        </p:tgtEl>
                                        <p:attrNameLst>
                                          <p:attrName>ppt_x</p:attrName>
                                        </p:attrNameLst>
                                      </p:cBhvr>
                                      <p:tavLst>
                                        <p:tav tm="0">
                                          <p:val>
                                            <p:strVal val="#ppt_x"/>
                                          </p:val>
                                        </p:tav>
                                        <p:tav tm="100000">
                                          <p:val>
                                            <p:strVal val="#ppt_x"/>
                                          </p:val>
                                        </p:tav>
                                      </p:tavLst>
                                    </p:anim>
                                    <p:anim calcmode="lin" valueType="num">
                                      <p:cBhvr>
                                        <p:cTn id="89" dur="5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65" grpId="0" animBg="1"/>
      <p:bldP spid="66" grpId="0" animBg="1"/>
      <p:bldP spid="67" grpId="0" animBg="1"/>
      <p:bldP spid="68" grpId="0" animBg="1"/>
      <p:bldP spid="69" grpId="0" animBg="1"/>
      <p:bldP spid="70" grpId="0" animBg="1"/>
      <p:bldP spid="7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8" name="Straight Connector 37"/>
          <p:cNvCxnSpPr/>
          <p:nvPr/>
        </p:nvCxnSpPr>
        <p:spPr>
          <a:xfrm flipH="1">
            <a:off x="4706336" y="2758945"/>
            <a:ext cx="2592741" cy="0"/>
          </a:xfrm>
          <a:prstGeom prst="line">
            <a:avLst/>
          </a:prstGeom>
          <a:ln w="19050">
            <a:solidFill>
              <a:schemeClr val="tx1">
                <a:lumMod val="65000"/>
                <a:lumOff val="35000"/>
              </a:schemeClr>
            </a:solidFill>
            <a:prstDash val="sysDot"/>
            <a:headEnd type="oval"/>
            <a:tailEnd type="none"/>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H="1">
            <a:off x="4706336" y="4832799"/>
            <a:ext cx="2592741" cy="0"/>
          </a:xfrm>
          <a:prstGeom prst="line">
            <a:avLst/>
          </a:prstGeom>
          <a:ln w="19050">
            <a:solidFill>
              <a:schemeClr val="tx1">
                <a:lumMod val="65000"/>
                <a:lumOff val="35000"/>
              </a:schemeClr>
            </a:solidFill>
            <a:prstDash val="sysDot"/>
            <a:headEnd type="oval"/>
            <a:tailEnd type="none"/>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flipH="1">
            <a:off x="4936765" y="3795872"/>
            <a:ext cx="2362312" cy="0"/>
          </a:xfrm>
          <a:prstGeom prst="line">
            <a:avLst/>
          </a:prstGeom>
          <a:ln w="19050">
            <a:solidFill>
              <a:schemeClr val="tx1">
                <a:lumMod val="65000"/>
                <a:lumOff val="35000"/>
              </a:schemeClr>
            </a:solidFill>
            <a:prstDash val="sysDot"/>
            <a:headEnd type="oval"/>
            <a:tailEnd type="none"/>
          </a:ln>
        </p:spPr>
        <p:style>
          <a:lnRef idx="1">
            <a:schemeClr val="accent1"/>
          </a:lnRef>
          <a:fillRef idx="0">
            <a:schemeClr val="accent1"/>
          </a:fillRef>
          <a:effectRef idx="0">
            <a:schemeClr val="accent1"/>
          </a:effectRef>
          <a:fontRef idx="minor">
            <a:schemeClr val="tx1"/>
          </a:fontRef>
        </p:style>
      </p:cxnSp>
      <p:grpSp>
        <p:nvGrpSpPr>
          <p:cNvPr id="5" name="Group 87"/>
          <p:cNvGrpSpPr/>
          <p:nvPr/>
        </p:nvGrpSpPr>
        <p:grpSpPr>
          <a:xfrm rot="5400000">
            <a:off x="642536" y="1652307"/>
            <a:ext cx="4284539" cy="4284536"/>
            <a:chOff x="2965298" y="2181091"/>
            <a:chExt cx="3213404" cy="3213402"/>
          </a:xfrm>
          <a:solidFill>
            <a:schemeClr val="tx1">
              <a:lumMod val="50000"/>
              <a:lumOff val="50000"/>
            </a:schemeClr>
          </a:solidFill>
        </p:grpSpPr>
        <p:sp>
          <p:nvSpPr>
            <p:cNvPr id="62" name="Block Arc 61"/>
            <p:cNvSpPr/>
            <p:nvPr/>
          </p:nvSpPr>
          <p:spPr>
            <a:xfrm>
              <a:off x="2965298" y="2181091"/>
              <a:ext cx="3213404" cy="3213402"/>
            </a:xfrm>
            <a:prstGeom prst="blockArc">
              <a:avLst>
                <a:gd name="adj1" fmla="val 10800000"/>
                <a:gd name="adj2" fmla="val 16200004"/>
                <a:gd name="adj3" fmla="val 2113"/>
              </a:avLst>
            </a:prstGeom>
            <a:grp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endParaRPr lang="zh-CN" altLang="en-US">
                <a:cs typeface="+mn-ea"/>
              </a:endParaRPr>
            </a:p>
          </p:txBody>
        </p:sp>
        <p:sp>
          <p:nvSpPr>
            <p:cNvPr id="66" name="Block Arc 65"/>
            <p:cNvSpPr/>
            <p:nvPr/>
          </p:nvSpPr>
          <p:spPr>
            <a:xfrm>
              <a:off x="2965298" y="2181091"/>
              <a:ext cx="3213404" cy="3213402"/>
            </a:xfrm>
            <a:prstGeom prst="blockArc">
              <a:avLst>
                <a:gd name="adj1" fmla="val 16200000"/>
                <a:gd name="adj2" fmla="val 21589317"/>
                <a:gd name="adj3" fmla="val 2281"/>
              </a:avLst>
            </a:prstGeom>
            <a:grp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endParaRPr lang="zh-CN" altLang="en-US">
                <a:cs typeface="+mn-ea"/>
              </a:endParaRPr>
            </a:p>
          </p:txBody>
        </p:sp>
      </p:grpSp>
      <p:grpSp>
        <p:nvGrpSpPr>
          <p:cNvPr id="141" name="Group 140"/>
          <p:cNvGrpSpPr/>
          <p:nvPr/>
        </p:nvGrpSpPr>
        <p:grpSpPr>
          <a:xfrm>
            <a:off x="1644686" y="2506297"/>
            <a:ext cx="2576546" cy="2576552"/>
            <a:chOff x="964883" y="1937330"/>
            <a:chExt cx="1932410" cy="1932414"/>
          </a:xfrm>
        </p:grpSpPr>
        <p:sp>
          <p:nvSpPr>
            <p:cNvPr id="89" name="Chord 88"/>
            <p:cNvSpPr/>
            <p:nvPr/>
          </p:nvSpPr>
          <p:spPr>
            <a:xfrm rot="5400000">
              <a:off x="964881" y="1937332"/>
              <a:ext cx="1932414" cy="1932410"/>
            </a:xfrm>
            <a:prstGeom prst="chord">
              <a:avLst>
                <a:gd name="adj1" fmla="val 507123"/>
                <a:gd name="adj2" fmla="val 21551980"/>
              </a:avLst>
            </a:prstGeom>
            <a:solidFill>
              <a:schemeClr val="accent3"/>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26270" tIns="226270" rIns="226270" bIns="226270" numCol="1" spcCol="1270" anchor="b" anchorCtr="0">
              <a:noAutofit/>
            </a:bodyPr>
            <a:lstStyle/>
            <a:p>
              <a:pPr algn="ctr" defTabSz="1718310">
                <a:lnSpc>
                  <a:spcPct val="90000"/>
                </a:lnSpc>
                <a:spcBef>
                  <a:spcPct val="0"/>
                </a:spcBef>
                <a:spcAft>
                  <a:spcPct val="35000"/>
                </a:spcAft>
              </a:pPr>
              <a:endParaRPr lang="en-US" sz="7200" dirty="0">
                <a:latin typeface="+mn-ea"/>
                <a:cs typeface="+mn-ea"/>
              </a:endParaRPr>
            </a:p>
          </p:txBody>
        </p:sp>
        <p:sp>
          <p:nvSpPr>
            <p:cNvPr id="33" name="Rectangle 32"/>
            <p:cNvSpPr/>
            <p:nvPr/>
          </p:nvSpPr>
          <p:spPr>
            <a:xfrm>
              <a:off x="1556627" y="2198272"/>
              <a:ext cx="138566" cy="750206"/>
            </a:xfrm>
            <a:prstGeom prst="rect">
              <a:avLst/>
            </a:prstGeom>
          </p:spPr>
          <p:txBody>
            <a:bodyPr wrap="none">
              <a:spAutoFit/>
            </a:bodyPr>
            <a:lstStyle/>
            <a:p>
              <a:endParaRPr lang="en-US" sz="5900" dirty="0">
                <a:solidFill>
                  <a:schemeClr val="bg1"/>
                </a:solidFill>
                <a:latin typeface="+mn-ea"/>
                <a:ea typeface="+mn-ea"/>
                <a:cs typeface="+mn-ea"/>
              </a:endParaRPr>
            </a:p>
          </p:txBody>
        </p:sp>
        <p:sp>
          <p:nvSpPr>
            <p:cNvPr id="36" name="Text Placeholder 3"/>
            <p:cNvSpPr txBox="1"/>
            <p:nvPr/>
          </p:nvSpPr>
          <p:spPr>
            <a:xfrm>
              <a:off x="1319687" y="2997394"/>
              <a:ext cx="1222802" cy="415498"/>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200">
                <a:spcBef>
                  <a:spcPts val="265"/>
                </a:spcBef>
                <a:defRPr/>
              </a:pPr>
              <a:r>
                <a:rPr lang="zh-CN" altLang="en-US" sz="1200" dirty="0">
                  <a:solidFill>
                    <a:schemeClr val="bg1"/>
                  </a:solidFill>
                  <a:latin typeface="+mn-ea"/>
                  <a:ea typeface="+mn-ea"/>
                  <a:cs typeface="+mn-ea"/>
                </a:rPr>
                <a:t>此处添加详细文本描述，建议与标题相关并符合整体语言风格</a:t>
              </a:r>
            </a:p>
          </p:txBody>
        </p:sp>
      </p:grpSp>
      <p:grpSp>
        <p:nvGrpSpPr>
          <p:cNvPr id="59" name="Group 58"/>
          <p:cNvGrpSpPr/>
          <p:nvPr/>
        </p:nvGrpSpPr>
        <p:grpSpPr>
          <a:xfrm>
            <a:off x="7635723" y="1278339"/>
            <a:ext cx="2786666" cy="709882"/>
            <a:chOff x="424603" y="672020"/>
            <a:chExt cx="2089999" cy="532411"/>
          </a:xfrm>
        </p:grpSpPr>
        <p:sp>
          <p:nvSpPr>
            <p:cNvPr id="60" name="TextBox 59"/>
            <p:cNvSpPr txBox="1"/>
            <p:nvPr/>
          </p:nvSpPr>
          <p:spPr>
            <a:xfrm>
              <a:off x="972096" y="672020"/>
              <a:ext cx="1542506" cy="230833"/>
            </a:xfrm>
            <a:prstGeom prst="rect">
              <a:avLst/>
            </a:prstGeom>
            <a:noFill/>
          </p:spPr>
          <p:txBody>
            <a:bodyPr wrap="square" lIns="0" tIns="0" rIns="0" bIns="0" rtlCol="0" anchor="t">
              <a:spAutoFit/>
            </a:bodyPr>
            <a:lstStyle/>
            <a:p>
              <a:r>
                <a:rPr lang="zh-CN" altLang="en-US" sz="2000" dirty="0">
                  <a:solidFill>
                    <a:schemeClr val="tx1">
                      <a:lumMod val="65000"/>
                      <a:lumOff val="35000"/>
                    </a:schemeClr>
                  </a:solidFill>
                  <a:latin typeface="+mn-ea"/>
                  <a:ea typeface="+mn-ea"/>
                  <a:cs typeface="+mn-ea"/>
                </a:rPr>
                <a:t>添加标题</a:t>
              </a:r>
              <a:endParaRPr lang="en-US" altLang="zh-CN" sz="2000" dirty="0">
                <a:solidFill>
                  <a:schemeClr val="tx1">
                    <a:lumMod val="65000"/>
                    <a:lumOff val="35000"/>
                  </a:schemeClr>
                </a:solidFill>
                <a:latin typeface="+mn-ea"/>
                <a:ea typeface="+mn-ea"/>
                <a:cs typeface="+mn-ea"/>
              </a:endParaRPr>
            </a:p>
          </p:txBody>
        </p:sp>
        <p:sp>
          <p:nvSpPr>
            <p:cNvPr id="61" name="TextBox 60"/>
            <p:cNvSpPr txBox="1"/>
            <p:nvPr/>
          </p:nvSpPr>
          <p:spPr>
            <a:xfrm>
              <a:off x="972095" y="927432"/>
              <a:ext cx="1542507" cy="276999"/>
            </a:xfrm>
            <a:prstGeom prst="rect">
              <a:avLst/>
            </a:prstGeom>
            <a:noFill/>
          </p:spPr>
          <p:txBody>
            <a:bodyPr wrap="square" lIns="0" tIns="0" rIns="0" bIns="0" rtlCol="0" anchor="t">
              <a:spAutoFit/>
            </a:bodyPr>
            <a:lstStyle/>
            <a:p>
              <a:pPr defTabSz="1219200">
                <a:spcBef>
                  <a:spcPct val="20000"/>
                </a:spcBef>
                <a:defRPr/>
              </a:pPr>
              <a:r>
                <a:rPr lang="zh-CN" altLang="en-US" sz="1200" dirty="0">
                  <a:solidFill>
                    <a:schemeClr val="tx1">
                      <a:lumMod val="65000"/>
                      <a:lumOff val="35000"/>
                    </a:schemeClr>
                  </a:solidFill>
                  <a:latin typeface="+mn-ea"/>
                  <a:ea typeface="+mn-ea"/>
                  <a:cs typeface="+mn-ea"/>
                </a:rPr>
                <a:t>单击此处添加副标题或详细文本描述</a:t>
              </a:r>
              <a:endParaRPr lang="en-US" sz="1200" dirty="0">
                <a:solidFill>
                  <a:schemeClr val="tx1">
                    <a:lumMod val="65000"/>
                    <a:lumOff val="35000"/>
                  </a:schemeClr>
                </a:solidFill>
                <a:latin typeface="+mn-ea"/>
                <a:ea typeface="+mn-ea"/>
                <a:cs typeface="+mn-ea"/>
              </a:endParaRPr>
            </a:p>
          </p:txBody>
        </p:sp>
        <p:sp>
          <p:nvSpPr>
            <p:cNvPr id="63" name="Oval 62"/>
            <p:cNvSpPr>
              <a:spLocks noChangeAspect="1"/>
            </p:cNvSpPr>
            <p:nvPr/>
          </p:nvSpPr>
          <p:spPr>
            <a:xfrm>
              <a:off x="424603" y="729170"/>
              <a:ext cx="469021" cy="455593"/>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mn-ea"/>
                <a:cs typeface="+mn-ea"/>
              </a:endParaRPr>
            </a:p>
          </p:txBody>
        </p:sp>
      </p:grpSp>
      <p:grpSp>
        <p:nvGrpSpPr>
          <p:cNvPr id="64" name="Group 63"/>
          <p:cNvGrpSpPr/>
          <p:nvPr/>
        </p:nvGrpSpPr>
        <p:grpSpPr>
          <a:xfrm>
            <a:off x="7635723" y="2310971"/>
            <a:ext cx="2786666" cy="709882"/>
            <a:chOff x="424603" y="672020"/>
            <a:chExt cx="2089999" cy="532411"/>
          </a:xfrm>
        </p:grpSpPr>
        <p:sp>
          <p:nvSpPr>
            <p:cNvPr id="65" name="TextBox 64"/>
            <p:cNvSpPr txBox="1"/>
            <p:nvPr/>
          </p:nvSpPr>
          <p:spPr>
            <a:xfrm>
              <a:off x="972096" y="672020"/>
              <a:ext cx="1542506" cy="230833"/>
            </a:xfrm>
            <a:prstGeom prst="rect">
              <a:avLst/>
            </a:prstGeom>
            <a:noFill/>
          </p:spPr>
          <p:txBody>
            <a:bodyPr wrap="square" lIns="0" tIns="0" rIns="0" bIns="0" rtlCol="0" anchor="t">
              <a:spAutoFit/>
            </a:bodyPr>
            <a:lstStyle/>
            <a:p>
              <a:r>
                <a:rPr lang="zh-CN" altLang="en-US" sz="2000" dirty="0">
                  <a:solidFill>
                    <a:schemeClr val="tx1">
                      <a:lumMod val="65000"/>
                      <a:lumOff val="35000"/>
                    </a:schemeClr>
                  </a:solidFill>
                  <a:latin typeface="+mn-ea"/>
                  <a:ea typeface="+mn-ea"/>
                  <a:cs typeface="+mn-ea"/>
                </a:rPr>
                <a:t>添加标题</a:t>
              </a:r>
              <a:endParaRPr lang="en-US" altLang="zh-CN" sz="2000" dirty="0">
                <a:solidFill>
                  <a:schemeClr val="tx1">
                    <a:lumMod val="65000"/>
                    <a:lumOff val="35000"/>
                  </a:schemeClr>
                </a:solidFill>
                <a:latin typeface="+mn-ea"/>
                <a:ea typeface="+mn-ea"/>
                <a:cs typeface="+mn-ea"/>
              </a:endParaRPr>
            </a:p>
          </p:txBody>
        </p:sp>
        <p:sp>
          <p:nvSpPr>
            <p:cNvPr id="67" name="TextBox 66"/>
            <p:cNvSpPr txBox="1"/>
            <p:nvPr/>
          </p:nvSpPr>
          <p:spPr>
            <a:xfrm>
              <a:off x="972095" y="927432"/>
              <a:ext cx="1542507" cy="276999"/>
            </a:xfrm>
            <a:prstGeom prst="rect">
              <a:avLst/>
            </a:prstGeom>
            <a:noFill/>
          </p:spPr>
          <p:txBody>
            <a:bodyPr wrap="square" lIns="0" tIns="0" rIns="0" bIns="0" rtlCol="0" anchor="t">
              <a:spAutoFit/>
            </a:bodyPr>
            <a:lstStyle/>
            <a:p>
              <a:pPr defTabSz="1219200">
                <a:spcBef>
                  <a:spcPct val="20000"/>
                </a:spcBef>
                <a:defRPr/>
              </a:pPr>
              <a:r>
                <a:rPr lang="zh-CN" altLang="en-US" sz="1200" dirty="0">
                  <a:solidFill>
                    <a:schemeClr val="tx1">
                      <a:lumMod val="65000"/>
                      <a:lumOff val="35000"/>
                    </a:schemeClr>
                  </a:solidFill>
                  <a:latin typeface="+mn-ea"/>
                  <a:ea typeface="+mn-ea"/>
                  <a:cs typeface="+mn-ea"/>
                </a:rPr>
                <a:t>单击此处添加副标题或详细文本描述</a:t>
              </a:r>
              <a:endParaRPr lang="en-US" sz="1200" dirty="0">
                <a:solidFill>
                  <a:schemeClr val="tx1">
                    <a:lumMod val="65000"/>
                    <a:lumOff val="35000"/>
                  </a:schemeClr>
                </a:solidFill>
                <a:latin typeface="+mn-ea"/>
                <a:ea typeface="+mn-ea"/>
                <a:cs typeface="+mn-ea"/>
              </a:endParaRPr>
            </a:p>
          </p:txBody>
        </p:sp>
        <p:sp>
          <p:nvSpPr>
            <p:cNvPr id="68" name="Oval 67"/>
            <p:cNvSpPr>
              <a:spLocks noChangeAspect="1"/>
            </p:cNvSpPr>
            <p:nvPr/>
          </p:nvSpPr>
          <p:spPr>
            <a:xfrm>
              <a:off x="424603" y="729170"/>
              <a:ext cx="469021" cy="45559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mn-ea"/>
                <a:cs typeface="+mn-ea"/>
              </a:endParaRPr>
            </a:p>
          </p:txBody>
        </p:sp>
      </p:grpSp>
      <p:grpSp>
        <p:nvGrpSpPr>
          <p:cNvPr id="69" name="Group 68"/>
          <p:cNvGrpSpPr/>
          <p:nvPr/>
        </p:nvGrpSpPr>
        <p:grpSpPr>
          <a:xfrm>
            <a:off x="7635723" y="3343603"/>
            <a:ext cx="2786666" cy="709882"/>
            <a:chOff x="424603" y="672020"/>
            <a:chExt cx="2089999" cy="532411"/>
          </a:xfrm>
        </p:grpSpPr>
        <p:sp>
          <p:nvSpPr>
            <p:cNvPr id="70" name="TextBox 69"/>
            <p:cNvSpPr txBox="1"/>
            <p:nvPr/>
          </p:nvSpPr>
          <p:spPr>
            <a:xfrm>
              <a:off x="972096" y="672020"/>
              <a:ext cx="1542506" cy="230833"/>
            </a:xfrm>
            <a:prstGeom prst="rect">
              <a:avLst/>
            </a:prstGeom>
            <a:noFill/>
          </p:spPr>
          <p:txBody>
            <a:bodyPr wrap="square" lIns="0" tIns="0" rIns="0" bIns="0" rtlCol="0" anchor="t">
              <a:spAutoFit/>
            </a:bodyPr>
            <a:lstStyle/>
            <a:p>
              <a:r>
                <a:rPr lang="zh-CN" altLang="en-US" sz="2000" dirty="0">
                  <a:solidFill>
                    <a:schemeClr val="tx1">
                      <a:lumMod val="65000"/>
                      <a:lumOff val="35000"/>
                    </a:schemeClr>
                  </a:solidFill>
                  <a:latin typeface="+mn-ea"/>
                  <a:ea typeface="+mn-ea"/>
                  <a:cs typeface="+mn-ea"/>
                </a:rPr>
                <a:t>添加标题</a:t>
              </a:r>
              <a:endParaRPr lang="en-US" altLang="zh-CN" sz="2000" dirty="0">
                <a:solidFill>
                  <a:schemeClr val="tx1">
                    <a:lumMod val="65000"/>
                    <a:lumOff val="35000"/>
                  </a:schemeClr>
                </a:solidFill>
                <a:latin typeface="+mn-ea"/>
                <a:ea typeface="+mn-ea"/>
                <a:cs typeface="+mn-ea"/>
              </a:endParaRPr>
            </a:p>
          </p:txBody>
        </p:sp>
        <p:sp>
          <p:nvSpPr>
            <p:cNvPr id="71" name="TextBox 70"/>
            <p:cNvSpPr txBox="1"/>
            <p:nvPr/>
          </p:nvSpPr>
          <p:spPr>
            <a:xfrm>
              <a:off x="972095" y="927432"/>
              <a:ext cx="1542507" cy="276999"/>
            </a:xfrm>
            <a:prstGeom prst="rect">
              <a:avLst/>
            </a:prstGeom>
            <a:noFill/>
          </p:spPr>
          <p:txBody>
            <a:bodyPr wrap="square" lIns="0" tIns="0" rIns="0" bIns="0" rtlCol="0" anchor="t">
              <a:spAutoFit/>
            </a:bodyPr>
            <a:lstStyle/>
            <a:p>
              <a:pPr defTabSz="1219200">
                <a:spcBef>
                  <a:spcPct val="20000"/>
                </a:spcBef>
                <a:defRPr/>
              </a:pPr>
              <a:r>
                <a:rPr lang="zh-CN" altLang="en-US" sz="1200" dirty="0">
                  <a:solidFill>
                    <a:schemeClr val="tx1">
                      <a:lumMod val="65000"/>
                      <a:lumOff val="35000"/>
                    </a:schemeClr>
                  </a:solidFill>
                  <a:latin typeface="+mn-ea"/>
                  <a:ea typeface="+mn-ea"/>
                  <a:cs typeface="+mn-ea"/>
                </a:rPr>
                <a:t>单击此处添加副标题或详细文本描述</a:t>
              </a:r>
              <a:endParaRPr lang="en-US" sz="1200" dirty="0">
                <a:solidFill>
                  <a:schemeClr val="tx1">
                    <a:lumMod val="65000"/>
                    <a:lumOff val="35000"/>
                  </a:schemeClr>
                </a:solidFill>
                <a:latin typeface="+mn-ea"/>
                <a:ea typeface="+mn-ea"/>
                <a:cs typeface="+mn-ea"/>
              </a:endParaRPr>
            </a:p>
          </p:txBody>
        </p:sp>
        <p:sp>
          <p:nvSpPr>
            <p:cNvPr id="73" name="Oval 72"/>
            <p:cNvSpPr>
              <a:spLocks noChangeAspect="1"/>
            </p:cNvSpPr>
            <p:nvPr/>
          </p:nvSpPr>
          <p:spPr>
            <a:xfrm>
              <a:off x="424603" y="729170"/>
              <a:ext cx="469021" cy="45559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mn-ea"/>
                <a:cs typeface="+mn-ea"/>
              </a:endParaRPr>
            </a:p>
          </p:txBody>
        </p:sp>
      </p:grpSp>
      <p:grpSp>
        <p:nvGrpSpPr>
          <p:cNvPr id="75" name="Group 74"/>
          <p:cNvGrpSpPr/>
          <p:nvPr/>
        </p:nvGrpSpPr>
        <p:grpSpPr>
          <a:xfrm>
            <a:off x="7635723" y="4376235"/>
            <a:ext cx="2786666" cy="709882"/>
            <a:chOff x="424603" y="672020"/>
            <a:chExt cx="2089999" cy="532411"/>
          </a:xfrm>
        </p:grpSpPr>
        <p:sp>
          <p:nvSpPr>
            <p:cNvPr id="76" name="TextBox 75"/>
            <p:cNvSpPr txBox="1"/>
            <p:nvPr/>
          </p:nvSpPr>
          <p:spPr>
            <a:xfrm>
              <a:off x="972096" y="672020"/>
              <a:ext cx="1542506" cy="230833"/>
            </a:xfrm>
            <a:prstGeom prst="rect">
              <a:avLst/>
            </a:prstGeom>
            <a:noFill/>
          </p:spPr>
          <p:txBody>
            <a:bodyPr wrap="square" lIns="0" tIns="0" rIns="0" bIns="0" rtlCol="0" anchor="t">
              <a:spAutoFit/>
            </a:bodyPr>
            <a:lstStyle/>
            <a:p>
              <a:r>
                <a:rPr lang="zh-CN" altLang="en-US" sz="2000" dirty="0">
                  <a:solidFill>
                    <a:schemeClr val="tx1">
                      <a:lumMod val="65000"/>
                      <a:lumOff val="35000"/>
                    </a:schemeClr>
                  </a:solidFill>
                  <a:latin typeface="+mn-ea"/>
                  <a:ea typeface="+mn-ea"/>
                  <a:cs typeface="+mn-ea"/>
                </a:rPr>
                <a:t>添加标题</a:t>
              </a:r>
              <a:endParaRPr lang="en-US" altLang="zh-CN" sz="2000" dirty="0">
                <a:solidFill>
                  <a:schemeClr val="tx1">
                    <a:lumMod val="65000"/>
                    <a:lumOff val="35000"/>
                  </a:schemeClr>
                </a:solidFill>
                <a:latin typeface="+mn-ea"/>
                <a:ea typeface="+mn-ea"/>
                <a:cs typeface="+mn-ea"/>
              </a:endParaRPr>
            </a:p>
          </p:txBody>
        </p:sp>
        <p:sp>
          <p:nvSpPr>
            <p:cNvPr id="77" name="TextBox 76"/>
            <p:cNvSpPr txBox="1"/>
            <p:nvPr/>
          </p:nvSpPr>
          <p:spPr>
            <a:xfrm>
              <a:off x="972095" y="927432"/>
              <a:ext cx="1542507" cy="276999"/>
            </a:xfrm>
            <a:prstGeom prst="rect">
              <a:avLst/>
            </a:prstGeom>
            <a:noFill/>
          </p:spPr>
          <p:txBody>
            <a:bodyPr wrap="square" lIns="0" tIns="0" rIns="0" bIns="0" rtlCol="0" anchor="t">
              <a:spAutoFit/>
            </a:bodyPr>
            <a:lstStyle/>
            <a:p>
              <a:pPr defTabSz="1219200">
                <a:spcBef>
                  <a:spcPct val="20000"/>
                </a:spcBef>
                <a:defRPr/>
              </a:pPr>
              <a:r>
                <a:rPr lang="zh-CN" altLang="en-US" sz="1200" dirty="0">
                  <a:solidFill>
                    <a:schemeClr val="tx1">
                      <a:lumMod val="65000"/>
                      <a:lumOff val="35000"/>
                    </a:schemeClr>
                  </a:solidFill>
                  <a:latin typeface="+mn-ea"/>
                  <a:ea typeface="+mn-ea"/>
                  <a:cs typeface="+mn-ea"/>
                </a:rPr>
                <a:t>单击此处添加副标题或详细文本描述</a:t>
              </a:r>
              <a:endParaRPr lang="en-US" sz="1200" dirty="0">
                <a:solidFill>
                  <a:schemeClr val="tx1">
                    <a:lumMod val="65000"/>
                    <a:lumOff val="35000"/>
                  </a:schemeClr>
                </a:solidFill>
                <a:latin typeface="+mn-ea"/>
                <a:ea typeface="+mn-ea"/>
                <a:cs typeface="+mn-ea"/>
              </a:endParaRPr>
            </a:p>
          </p:txBody>
        </p:sp>
        <p:sp>
          <p:nvSpPr>
            <p:cNvPr id="78" name="Oval 77"/>
            <p:cNvSpPr>
              <a:spLocks noChangeAspect="1"/>
            </p:cNvSpPr>
            <p:nvPr/>
          </p:nvSpPr>
          <p:spPr>
            <a:xfrm>
              <a:off x="424603" y="729170"/>
              <a:ext cx="469021" cy="45559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mn-ea"/>
                <a:cs typeface="+mn-ea"/>
              </a:endParaRPr>
            </a:p>
          </p:txBody>
        </p:sp>
      </p:grpSp>
      <p:grpSp>
        <p:nvGrpSpPr>
          <p:cNvPr id="92" name="Group 91"/>
          <p:cNvGrpSpPr/>
          <p:nvPr/>
        </p:nvGrpSpPr>
        <p:grpSpPr>
          <a:xfrm>
            <a:off x="7635723" y="5408869"/>
            <a:ext cx="2786666" cy="709882"/>
            <a:chOff x="424603" y="672020"/>
            <a:chExt cx="2089999" cy="532411"/>
          </a:xfrm>
        </p:grpSpPr>
        <p:sp>
          <p:nvSpPr>
            <p:cNvPr id="95" name="TextBox 94"/>
            <p:cNvSpPr txBox="1"/>
            <p:nvPr/>
          </p:nvSpPr>
          <p:spPr>
            <a:xfrm>
              <a:off x="972096" y="672020"/>
              <a:ext cx="1542506" cy="230833"/>
            </a:xfrm>
            <a:prstGeom prst="rect">
              <a:avLst/>
            </a:prstGeom>
            <a:noFill/>
          </p:spPr>
          <p:txBody>
            <a:bodyPr wrap="square" lIns="0" tIns="0" rIns="0" bIns="0" rtlCol="0" anchor="t">
              <a:spAutoFit/>
            </a:bodyPr>
            <a:lstStyle/>
            <a:p>
              <a:r>
                <a:rPr lang="zh-CN" altLang="en-US" sz="2000" dirty="0">
                  <a:solidFill>
                    <a:schemeClr val="tx1">
                      <a:lumMod val="65000"/>
                      <a:lumOff val="35000"/>
                    </a:schemeClr>
                  </a:solidFill>
                  <a:latin typeface="+mn-ea"/>
                  <a:ea typeface="+mn-ea"/>
                  <a:cs typeface="+mn-ea"/>
                </a:rPr>
                <a:t>添加标题</a:t>
              </a:r>
              <a:endParaRPr lang="en-US" altLang="zh-CN" sz="2000" dirty="0">
                <a:solidFill>
                  <a:schemeClr val="tx1">
                    <a:lumMod val="65000"/>
                    <a:lumOff val="35000"/>
                  </a:schemeClr>
                </a:solidFill>
                <a:latin typeface="+mn-ea"/>
                <a:ea typeface="+mn-ea"/>
                <a:cs typeface="+mn-ea"/>
              </a:endParaRPr>
            </a:p>
          </p:txBody>
        </p:sp>
        <p:sp>
          <p:nvSpPr>
            <p:cNvPr id="96" name="TextBox 95"/>
            <p:cNvSpPr txBox="1"/>
            <p:nvPr/>
          </p:nvSpPr>
          <p:spPr>
            <a:xfrm>
              <a:off x="972095" y="927432"/>
              <a:ext cx="1542507" cy="276999"/>
            </a:xfrm>
            <a:prstGeom prst="rect">
              <a:avLst/>
            </a:prstGeom>
            <a:noFill/>
          </p:spPr>
          <p:txBody>
            <a:bodyPr wrap="square" lIns="0" tIns="0" rIns="0" bIns="0" rtlCol="0" anchor="t">
              <a:spAutoFit/>
            </a:bodyPr>
            <a:lstStyle/>
            <a:p>
              <a:pPr defTabSz="1219200">
                <a:spcBef>
                  <a:spcPct val="20000"/>
                </a:spcBef>
                <a:defRPr/>
              </a:pPr>
              <a:r>
                <a:rPr lang="zh-CN" altLang="en-US" sz="1200" dirty="0">
                  <a:solidFill>
                    <a:schemeClr val="tx1">
                      <a:lumMod val="65000"/>
                      <a:lumOff val="35000"/>
                    </a:schemeClr>
                  </a:solidFill>
                  <a:latin typeface="+mn-ea"/>
                  <a:ea typeface="+mn-ea"/>
                  <a:cs typeface="+mn-ea"/>
                </a:rPr>
                <a:t>单击此处添加副标题或详细文本描述</a:t>
              </a:r>
              <a:endParaRPr lang="en-US" sz="1200" dirty="0">
                <a:solidFill>
                  <a:schemeClr val="tx1">
                    <a:lumMod val="65000"/>
                    <a:lumOff val="35000"/>
                  </a:schemeClr>
                </a:solidFill>
                <a:latin typeface="+mn-ea"/>
                <a:ea typeface="+mn-ea"/>
                <a:cs typeface="+mn-ea"/>
              </a:endParaRPr>
            </a:p>
          </p:txBody>
        </p:sp>
        <p:sp>
          <p:nvSpPr>
            <p:cNvPr id="97" name="Oval 96"/>
            <p:cNvSpPr>
              <a:spLocks noChangeAspect="1"/>
            </p:cNvSpPr>
            <p:nvPr/>
          </p:nvSpPr>
          <p:spPr>
            <a:xfrm>
              <a:off x="424603" y="729170"/>
              <a:ext cx="469021" cy="45559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mn-ea"/>
                <a:cs typeface="+mn-ea"/>
              </a:endParaRPr>
            </a:p>
          </p:txBody>
        </p:sp>
      </p:grpSp>
      <p:cxnSp>
        <p:nvCxnSpPr>
          <p:cNvPr id="138" name="Straight Connector 137"/>
          <p:cNvCxnSpPr/>
          <p:nvPr/>
        </p:nvCxnSpPr>
        <p:spPr>
          <a:xfrm flipH="1">
            <a:off x="3698530" y="1652304"/>
            <a:ext cx="3600547" cy="0"/>
          </a:xfrm>
          <a:prstGeom prst="line">
            <a:avLst/>
          </a:prstGeom>
          <a:ln w="19050">
            <a:solidFill>
              <a:schemeClr val="tx1">
                <a:lumMod val="65000"/>
                <a:lumOff val="35000"/>
              </a:schemeClr>
            </a:solidFill>
            <a:prstDash val="sysDot"/>
            <a:headEnd type="oval"/>
            <a:tailEnd type="none"/>
          </a:ln>
        </p:spPr>
        <p:style>
          <a:lnRef idx="1">
            <a:schemeClr val="accent1"/>
          </a:lnRef>
          <a:fillRef idx="0">
            <a:schemeClr val="accent1"/>
          </a:fillRef>
          <a:effectRef idx="0">
            <a:schemeClr val="accent1"/>
          </a:effectRef>
          <a:fontRef idx="minor">
            <a:schemeClr val="tx1"/>
          </a:fontRef>
        </p:style>
      </p:cxnSp>
      <p:cxnSp>
        <p:nvCxnSpPr>
          <p:cNvPr id="140" name="Straight Connector 139"/>
          <p:cNvCxnSpPr/>
          <p:nvPr/>
        </p:nvCxnSpPr>
        <p:spPr>
          <a:xfrm flipH="1">
            <a:off x="3698530" y="5835244"/>
            <a:ext cx="3600547" cy="0"/>
          </a:xfrm>
          <a:prstGeom prst="line">
            <a:avLst/>
          </a:prstGeom>
          <a:ln w="19050">
            <a:solidFill>
              <a:schemeClr val="tx1">
                <a:lumMod val="65000"/>
                <a:lumOff val="35000"/>
              </a:schemeClr>
            </a:solidFill>
            <a:prstDash val="sysDot"/>
            <a:headEnd type="oval"/>
            <a:tailEnd type="none"/>
          </a:ln>
        </p:spPr>
        <p:style>
          <a:lnRef idx="1">
            <a:schemeClr val="accent1"/>
          </a:lnRef>
          <a:fillRef idx="0">
            <a:schemeClr val="accent1"/>
          </a:fillRef>
          <a:effectRef idx="0">
            <a:schemeClr val="accent1"/>
          </a:effectRef>
          <a:fontRef idx="minor">
            <a:schemeClr val="tx1"/>
          </a:fontRef>
        </p:style>
      </p:cxnSp>
      <p:sp>
        <p:nvSpPr>
          <p:cNvPr id="83" name="Oval 82"/>
          <p:cNvSpPr>
            <a:spLocks noChangeAspect="1"/>
          </p:cNvSpPr>
          <p:nvPr/>
        </p:nvSpPr>
        <p:spPr>
          <a:xfrm>
            <a:off x="4559814" y="3477648"/>
            <a:ext cx="633854" cy="633853"/>
          </a:xfrm>
          <a:prstGeom prst="ellipse">
            <a:avLst/>
          </a:prstGeom>
          <a:solidFill>
            <a:schemeClr val="accent1"/>
          </a:solidFill>
          <a:ln w="57150"/>
          <a:effectLst>
            <a:outerShdw blurRad="50800" dist="38100" algn="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693" anchor="ctr" anchorCtr="0">
            <a:noAutofit/>
          </a:bodyPr>
          <a:lstStyle/>
          <a:p>
            <a:pPr algn="ctr" defTabSz="1184910">
              <a:lnSpc>
                <a:spcPct val="90000"/>
              </a:lnSpc>
              <a:spcBef>
                <a:spcPct val="0"/>
              </a:spcBef>
              <a:spcAft>
                <a:spcPct val="35000"/>
              </a:spcAft>
            </a:pPr>
            <a:r>
              <a:rPr lang="en-US" sz="1900" dirty="0">
                <a:latin typeface="+mn-ea"/>
                <a:cs typeface="+mn-ea"/>
              </a:rPr>
              <a:t>03</a:t>
            </a:r>
          </a:p>
        </p:txBody>
      </p:sp>
      <p:sp>
        <p:nvSpPr>
          <p:cNvPr id="84" name="Oval 83"/>
          <p:cNvSpPr>
            <a:spLocks noChangeAspect="1"/>
          </p:cNvSpPr>
          <p:nvPr/>
        </p:nvSpPr>
        <p:spPr>
          <a:xfrm>
            <a:off x="4179085" y="4530100"/>
            <a:ext cx="633854" cy="633853"/>
          </a:xfrm>
          <a:prstGeom prst="ellipse">
            <a:avLst/>
          </a:prstGeom>
          <a:solidFill>
            <a:schemeClr val="accent3"/>
          </a:solidFill>
          <a:ln w="57150"/>
          <a:effectLst>
            <a:outerShdw blurRad="50800" dist="38100" algn="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693" anchor="ctr" anchorCtr="0">
            <a:noAutofit/>
          </a:bodyPr>
          <a:lstStyle/>
          <a:p>
            <a:pPr algn="ctr" defTabSz="1184910">
              <a:lnSpc>
                <a:spcPct val="90000"/>
              </a:lnSpc>
              <a:spcBef>
                <a:spcPct val="0"/>
              </a:spcBef>
              <a:spcAft>
                <a:spcPct val="35000"/>
              </a:spcAft>
            </a:pPr>
            <a:r>
              <a:rPr lang="en-US" sz="1900" dirty="0">
                <a:latin typeface="+mn-ea"/>
                <a:cs typeface="+mn-ea"/>
              </a:rPr>
              <a:t>04</a:t>
            </a:r>
          </a:p>
        </p:txBody>
      </p:sp>
      <p:sp>
        <p:nvSpPr>
          <p:cNvPr id="85" name="Oval 84"/>
          <p:cNvSpPr>
            <a:spLocks noChangeAspect="1"/>
          </p:cNvSpPr>
          <p:nvPr/>
        </p:nvSpPr>
        <p:spPr>
          <a:xfrm>
            <a:off x="2999266" y="5501385"/>
            <a:ext cx="633854" cy="633853"/>
          </a:xfrm>
          <a:prstGeom prst="ellipse">
            <a:avLst/>
          </a:prstGeom>
          <a:solidFill>
            <a:schemeClr val="accent2"/>
          </a:solidFill>
          <a:ln w="57150"/>
          <a:effectLst>
            <a:outerShdw blurRad="50800" dist="38100" algn="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693" anchor="ctr" anchorCtr="0">
            <a:noAutofit/>
          </a:bodyPr>
          <a:lstStyle/>
          <a:p>
            <a:pPr algn="ctr" defTabSz="1184910">
              <a:lnSpc>
                <a:spcPct val="90000"/>
              </a:lnSpc>
              <a:spcBef>
                <a:spcPct val="0"/>
              </a:spcBef>
              <a:spcAft>
                <a:spcPct val="35000"/>
              </a:spcAft>
            </a:pPr>
            <a:r>
              <a:rPr lang="en-US" sz="1900" dirty="0">
                <a:latin typeface="+mn-ea"/>
                <a:cs typeface="+mn-ea"/>
              </a:rPr>
              <a:t>05</a:t>
            </a:r>
          </a:p>
        </p:txBody>
      </p:sp>
      <p:sp>
        <p:nvSpPr>
          <p:cNvPr id="86" name="Oval 85"/>
          <p:cNvSpPr>
            <a:spLocks noChangeAspect="1"/>
          </p:cNvSpPr>
          <p:nvPr/>
        </p:nvSpPr>
        <p:spPr>
          <a:xfrm>
            <a:off x="2999266" y="1395367"/>
            <a:ext cx="633854" cy="633853"/>
          </a:xfrm>
          <a:prstGeom prst="ellipse">
            <a:avLst/>
          </a:prstGeom>
          <a:solidFill>
            <a:schemeClr val="tx2">
              <a:lumMod val="75000"/>
            </a:schemeClr>
          </a:solidFill>
          <a:ln w="57150"/>
          <a:effectLst>
            <a:outerShdw blurRad="50800" dist="38100" algn="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693" anchor="ctr" anchorCtr="0">
            <a:noAutofit/>
          </a:bodyPr>
          <a:lstStyle/>
          <a:p>
            <a:pPr algn="ctr" defTabSz="1184910">
              <a:lnSpc>
                <a:spcPct val="90000"/>
              </a:lnSpc>
              <a:spcBef>
                <a:spcPct val="0"/>
              </a:spcBef>
              <a:spcAft>
                <a:spcPct val="35000"/>
              </a:spcAft>
            </a:pPr>
            <a:r>
              <a:rPr lang="en-US" sz="1600" dirty="0">
                <a:latin typeface="+mn-ea"/>
                <a:cs typeface="+mn-ea"/>
              </a:rPr>
              <a:t>01</a:t>
            </a:r>
          </a:p>
        </p:txBody>
      </p:sp>
      <p:sp>
        <p:nvSpPr>
          <p:cNvPr id="87" name="Oval 86"/>
          <p:cNvSpPr>
            <a:spLocks noChangeAspect="1"/>
          </p:cNvSpPr>
          <p:nvPr/>
        </p:nvSpPr>
        <p:spPr>
          <a:xfrm>
            <a:off x="4175767" y="2413305"/>
            <a:ext cx="633854" cy="633853"/>
          </a:xfrm>
          <a:prstGeom prst="ellipse">
            <a:avLst/>
          </a:prstGeom>
          <a:solidFill>
            <a:schemeClr val="accent4"/>
          </a:solidFill>
          <a:ln w="57150"/>
          <a:effectLst>
            <a:outerShdw blurRad="50800" dist="38100" algn="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693" anchor="ctr" anchorCtr="0">
            <a:noAutofit/>
          </a:bodyPr>
          <a:lstStyle/>
          <a:p>
            <a:pPr algn="ctr" defTabSz="1184910">
              <a:lnSpc>
                <a:spcPct val="90000"/>
              </a:lnSpc>
              <a:spcBef>
                <a:spcPct val="0"/>
              </a:spcBef>
              <a:spcAft>
                <a:spcPct val="35000"/>
              </a:spcAft>
            </a:pPr>
            <a:r>
              <a:rPr lang="en-US" sz="1900" dirty="0">
                <a:latin typeface="+mn-ea"/>
                <a:cs typeface="+mn-ea"/>
              </a:rPr>
              <a:t>02</a:t>
            </a:r>
          </a:p>
        </p:txBody>
      </p:sp>
      <p:sp>
        <p:nvSpPr>
          <p:cNvPr id="44" name="Freeform 47"/>
          <p:cNvSpPr>
            <a:spLocks noEditPoints="1"/>
          </p:cNvSpPr>
          <p:nvPr/>
        </p:nvSpPr>
        <p:spPr bwMode="auto">
          <a:xfrm>
            <a:off x="2356484" y="2845631"/>
            <a:ext cx="1196510" cy="1072344"/>
          </a:xfrm>
          <a:custGeom>
            <a:avLst/>
            <a:gdLst>
              <a:gd name="T0" fmla="*/ 63 w 940"/>
              <a:gd name="T1" fmla="*/ 612 h 841"/>
              <a:gd name="T2" fmla="*/ 398 w 940"/>
              <a:gd name="T3" fmla="*/ 281 h 841"/>
              <a:gd name="T4" fmla="*/ 60 w 940"/>
              <a:gd name="T5" fmla="*/ 796 h 841"/>
              <a:gd name="T6" fmla="*/ 60 w 940"/>
              <a:gd name="T7" fmla="*/ 742 h 841"/>
              <a:gd name="T8" fmla="*/ 61 w 940"/>
              <a:gd name="T9" fmla="*/ 712 h 841"/>
              <a:gd name="T10" fmla="*/ 180 w 940"/>
              <a:gd name="T11" fmla="*/ 685 h 841"/>
              <a:gd name="T12" fmla="*/ 61 w 940"/>
              <a:gd name="T13" fmla="*/ 712 h 841"/>
              <a:gd name="T14" fmla="*/ 424 w 940"/>
              <a:gd name="T15" fmla="*/ 154 h 841"/>
              <a:gd name="T16" fmla="*/ 313 w 940"/>
              <a:gd name="T17" fmla="*/ 128 h 841"/>
              <a:gd name="T18" fmla="*/ 407 w 940"/>
              <a:gd name="T19" fmla="*/ 253 h 841"/>
              <a:gd name="T20" fmla="*/ 88 w 940"/>
              <a:gd name="T21" fmla="*/ 447 h 841"/>
              <a:gd name="T22" fmla="*/ 59 w 940"/>
              <a:gd name="T23" fmla="*/ 418 h 841"/>
              <a:gd name="T24" fmla="*/ 29 w 940"/>
              <a:gd name="T25" fmla="*/ 447 h 841"/>
              <a:gd name="T26" fmla="*/ 0 w 940"/>
              <a:gd name="T27" fmla="*/ 418 h 841"/>
              <a:gd name="T28" fmla="*/ 1 w 940"/>
              <a:gd name="T29" fmla="*/ 566 h 841"/>
              <a:gd name="T30" fmla="*/ 118 w 940"/>
              <a:gd name="T31" fmla="*/ 447 h 841"/>
              <a:gd name="T32" fmla="*/ 911 w 940"/>
              <a:gd name="T33" fmla="*/ 417 h 841"/>
              <a:gd name="T34" fmla="*/ 885 w 940"/>
              <a:gd name="T35" fmla="*/ 447 h 841"/>
              <a:gd name="T36" fmla="*/ 853 w 940"/>
              <a:gd name="T37" fmla="*/ 417 h 841"/>
              <a:gd name="T38" fmla="*/ 825 w 940"/>
              <a:gd name="T39" fmla="*/ 446 h 841"/>
              <a:gd name="T40" fmla="*/ 839 w 940"/>
              <a:gd name="T41" fmla="*/ 565 h 841"/>
              <a:gd name="T42" fmla="*/ 940 w 940"/>
              <a:gd name="T43" fmla="*/ 594 h 841"/>
              <a:gd name="T44" fmla="*/ 911 w 940"/>
              <a:gd name="T45" fmla="*/ 417 h 841"/>
              <a:gd name="T46" fmla="*/ 444 w 940"/>
              <a:gd name="T47" fmla="*/ 7 h 841"/>
              <a:gd name="T48" fmla="*/ 647 w 940"/>
              <a:gd name="T49" fmla="*/ 529 h 841"/>
              <a:gd name="T50" fmla="*/ 798 w 940"/>
              <a:gd name="T51" fmla="*/ 564 h 841"/>
              <a:gd name="T52" fmla="*/ 558 w 940"/>
              <a:gd name="T53" fmla="*/ 477 h 841"/>
              <a:gd name="T54" fmla="*/ 529 w 940"/>
              <a:gd name="T55" fmla="*/ 417 h 841"/>
              <a:gd name="T56" fmla="*/ 498 w 940"/>
              <a:gd name="T57" fmla="*/ 446 h 841"/>
              <a:gd name="T58" fmla="*/ 470 w 940"/>
              <a:gd name="T59" fmla="*/ 417 h 841"/>
              <a:gd name="T60" fmla="*/ 440 w 940"/>
              <a:gd name="T61" fmla="*/ 476 h 841"/>
              <a:gd name="T62" fmla="*/ 411 w 940"/>
              <a:gd name="T63" fmla="*/ 417 h 841"/>
              <a:gd name="T64" fmla="*/ 381 w 940"/>
              <a:gd name="T65" fmla="*/ 447 h 841"/>
              <a:gd name="T66" fmla="*/ 357 w 940"/>
              <a:gd name="T67" fmla="*/ 417 h 841"/>
              <a:gd name="T68" fmla="*/ 646 w 940"/>
              <a:gd name="T69" fmla="*/ 622 h 841"/>
              <a:gd name="T70" fmla="*/ 558 w 940"/>
              <a:gd name="T71" fmla="*/ 477 h 841"/>
              <a:gd name="T72" fmla="*/ 808 w 940"/>
              <a:gd name="T73" fmla="*/ 593 h 841"/>
              <a:gd name="T74" fmla="*/ 928 w 940"/>
              <a:gd name="T75" fmla="*/ 792 h 8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40" h="841">
                <a:moveTo>
                  <a:pt x="267" y="222"/>
                </a:moveTo>
                <a:cubicBezTo>
                  <a:pt x="63" y="612"/>
                  <a:pt x="63" y="612"/>
                  <a:pt x="63" y="612"/>
                </a:cubicBezTo>
                <a:cubicBezTo>
                  <a:pt x="195" y="662"/>
                  <a:pt x="195" y="662"/>
                  <a:pt x="195" y="662"/>
                </a:cubicBezTo>
                <a:cubicBezTo>
                  <a:pt x="398" y="281"/>
                  <a:pt x="398" y="281"/>
                  <a:pt x="398" y="281"/>
                </a:cubicBezTo>
                <a:lnTo>
                  <a:pt x="267" y="222"/>
                </a:lnTo>
                <a:close/>
                <a:moveTo>
                  <a:pt x="60" y="796"/>
                </a:moveTo>
                <a:cubicBezTo>
                  <a:pt x="104" y="763"/>
                  <a:pt x="104" y="763"/>
                  <a:pt x="104" y="763"/>
                </a:cubicBezTo>
                <a:cubicBezTo>
                  <a:pt x="60" y="742"/>
                  <a:pt x="60" y="742"/>
                  <a:pt x="60" y="742"/>
                </a:cubicBezTo>
                <a:lnTo>
                  <a:pt x="60" y="796"/>
                </a:lnTo>
                <a:close/>
                <a:moveTo>
                  <a:pt x="61" y="712"/>
                </a:moveTo>
                <a:cubicBezTo>
                  <a:pt x="127" y="741"/>
                  <a:pt x="127" y="741"/>
                  <a:pt x="127" y="741"/>
                </a:cubicBezTo>
                <a:cubicBezTo>
                  <a:pt x="180" y="685"/>
                  <a:pt x="180" y="685"/>
                  <a:pt x="180" y="685"/>
                </a:cubicBezTo>
                <a:cubicBezTo>
                  <a:pt x="59" y="639"/>
                  <a:pt x="59" y="639"/>
                  <a:pt x="59" y="639"/>
                </a:cubicBezTo>
                <a:lnTo>
                  <a:pt x="61" y="712"/>
                </a:lnTo>
                <a:close/>
                <a:moveTo>
                  <a:pt x="438" y="190"/>
                </a:moveTo>
                <a:cubicBezTo>
                  <a:pt x="438" y="190"/>
                  <a:pt x="452" y="168"/>
                  <a:pt x="424" y="154"/>
                </a:cubicBezTo>
                <a:cubicBezTo>
                  <a:pt x="355" y="118"/>
                  <a:pt x="355" y="118"/>
                  <a:pt x="355" y="118"/>
                </a:cubicBezTo>
                <a:cubicBezTo>
                  <a:pt x="355" y="118"/>
                  <a:pt x="327" y="99"/>
                  <a:pt x="313" y="128"/>
                </a:cubicBezTo>
                <a:cubicBezTo>
                  <a:pt x="285" y="188"/>
                  <a:pt x="285" y="188"/>
                  <a:pt x="285" y="188"/>
                </a:cubicBezTo>
                <a:cubicBezTo>
                  <a:pt x="407" y="253"/>
                  <a:pt x="407" y="253"/>
                  <a:pt x="407" y="253"/>
                </a:cubicBezTo>
                <a:lnTo>
                  <a:pt x="438" y="190"/>
                </a:lnTo>
                <a:close/>
                <a:moveTo>
                  <a:pt x="88" y="447"/>
                </a:moveTo>
                <a:cubicBezTo>
                  <a:pt x="88" y="418"/>
                  <a:pt x="88" y="418"/>
                  <a:pt x="88" y="418"/>
                </a:cubicBezTo>
                <a:cubicBezTo>
                  <a:pt x="59" y="418"/>
                  <a:pt x="59" y="418"/>
                  <a:pt x="59" y="418"/>
                </a:cubicBezTo>
                <a:cubicBezTo>
                  <a:pt x="59" y="447"/>
                  <a:pt x="59" y="447"/>
                  <a:pt x="59" y="447"/>
                </a:cubicBezTo>
                <a:cubicBezTo>
                  <a:pt x="29" y="447"/>
                  <a:pt x="29" y="447"/>
                  <a:pt x="29" y="447"/>
                </a:cubicBezTo>
                <a:cubicBezTo>
                  <a:pt x="31" y="418"/>
                  <a:pt x="31" y="418"/>
                  <a:pt x="31" y="418"/>
                </a:cubicBezTo>
                <a:cubicBezTo>
                  <a:pt x="0" y="418"/>
                  <a:pt x="0" y="418"/>
                  <a:pt x="0" y="418"/>
                </a:cubicBezTo>
                <a:cubicBezTo>
                  <a:pt x="0" y="446"/>
                  <a:pt x="0" y="446"/>
                  <a:pt x="0" y="446"/>
                </a:cubicBezTo>
                <a:cubicBezTo>
                  <a:pt x="1" y="566"/>
                  <a:pt x="1" y="566"/>
                  <a:pt x="1" y="566"/>
                </a:cubicBezTo>
                <a:cubicBezTo>
                  <a:pt x="1" y="593"/>
                  <a:pt x="14" y="607"/>
                  <a:pt x="28" y="615"/>
                </a:cubicBezTo>
                <a:cubicBezTo>
                  <a:pt x="118" y="447"/>
                  <a:pt x="118" y="447"/>
                  <a:pt x="118" y="447"/>
                </a:cubicBezTo>
                <a:lnTo>
                  <a:pt x="88" y="447"/>
                </a:lnTo>
                <a:close/>
                <a:moveTo>
                  <a:pt x="911" y="417"/>
                </a:moveTo>
                <a:cubicBezTo>
                  <a:pt x="883" y="417"/>
                  <a:pt x="883" y="417"/>
                  <a:pt x="883" y="417"/>
                </a:cubicBezTo>
                <a:cubicBezTo>
                  <a:pt x="885" y="447"/>
                  <a:pt x="885" y="447"/>
                  <a:pt x="885" y="447"/>
                </a:cubicBezTo>
                <a:cubicBezTo>
                  <a:pt x="853" y="446"/>
                  <a:pt x="853" y="446"/>
                  <a:pt x="853" y="446"/>
                </a:cubicBezTo>
                <a:cubicBezTo>
                  <a:pt x="853" y="417"/>
                  <a:pt x="853" y="417"/>
                  <a:pt x="853" y="417"/>
                </a:cubicBezTo>
                <a:cubicBezTo>
                  <a:pt x="824" y="418"/>
                  <a:pt x="824" y="418"/>
                  <a:pt x="824" y="418"/>
                </a:cubicBezTo>
                <a:cubicBezTo>
                  <a:pt x="825" y="446"/>
                  <a:pt x="825" y="446"/>
                  <a:pt x="825" y="446"/>
                </a:cubicBezTo>
                <a:cubicBezTo>
                  <a:pt x="775" y="447"/>
                  <a:pt x="775" y="447"/>
                  <a:pt x="775" y="447"/>
                </a:cubicBezTo>
                <a:cubicBezTo>
                  <a:pt x="839" y="565"/>
                  <a:pt x="839" y="565"/>
                  <a:pt x="839" y="565"/>
                </a:cubicBezTo>
                <a:cubicBezTo>
                  <a:pt x="839" y="565"/>
                  <a:pt x="902" y="589"/>
                  <a:pt x="901" y="621"/>
                </a:cubicBezTo>
                <a:cubicBezTo>
                  <a:pt x="901" y="621"/>
                  <a:pt x="940" y="625"/>
                  <a:pt x="940" y="594"/>
                </a:cubicBezTo>
                <a:cubicBezTo>
                  <a:pt x="940" y="444"/>
                  <a:pt x="940" y="444"/>
                  <a:pt x="940" y="444"/>
                </a:cubicBezTo>
                <a:cubicBezTo>
                  <a:pt x="940" y="428"/>
                  <a:pt x="927" y="417"/>
                  <a:pt x="911" y="417"/>
                </a:cubicBezTo>
                <a:close/>
                <a:moveTo>
                  <a:pt x="535" y="114"/>
                </a:moveTo>
                <a:cubicBezTo>
                  <a:pt x="459" y="0"/>
                  <a:pt x="444" y="7"/>
                  <a:pt x="444" y="7"/>
                </a:cubicBezTo>
                <a:cubicBezTo>
                  <a:pt x="435" y="6"/>
                  <a:pt x="450" y="96"/>
                  <a:pt x="472" y="147"/>
                </a:cubicBezTo>
                <a:cubicBezTo>
                  <a:pt x="472" y="147"/>
                  <a:pt x="603" y="437"/>
                  <a:pt x="647" y="529"/>
                </a:cubicBezTo>
                <a:cubicBezTo>
                  <a:pt x="691" y="628"/>
                  <a:pt x="691" y="628"/>
                  <a:pt x="691" y="628"/>
                </a:cubicBezTo>
                <a:cubicBezTo>
                  <a:pt x="798" y="564"/>
                  <a:pt x="798" y="564"/>
                  <a:pt x="798" y="564"/>
                </a:cubicBezTo>
                <a:lnTo>
                  <a:pt x="535" y="114"/>
                </a:lnTo>
                <a:close/>
                <a:moveTo>
                  <a:pt x="558" y="477"/>
                </a:moveTo>
                <a:cubicBezTo>
                  <a:pt x="558" y="417"/>
                  <a:pt x="558" y="417"/>
                  <a:pt x="558" y="417"/>
                </a:cubicBezTo>
                <a:cubicBezTo>
                  <a:pt x="529" y="417"/>
                  <a:pt x="529" y="417"/>
                  <a:pt x="529" y="417"/>
                </a:cubicBezTo>
                <a:cubicBezTo>
                  <a:pt x="529" y="446"/>
                  <a:pt x="529" y="446"/>
                  <a:pt x="529" y="446"/>
                </a:cubicBezTo>
                <a:cubicBezTo>
                  <a:pt x="498" y="446"/>
                  <a:pt x="498" y="446"/>
                  <a:pt x="498" y="446"/>
                </a:cubicBezTo>
                <a:cubicBezTo>
                  <a:pt x="498" y="417"/>
                  <a:pt x="498" y="417"/>
                  <a:pt x="498" y="417"/>
                </a:cubicBezTo>
                <a:cubicBezTo>
                  <a:pt x="470" y="417"/>
                  <a:pt x="470" y="417"/>
                  <a:pt x="470" y="417"/>
                </a:cubicBezTo>
                <a:cubicBezTo>
                  <a:pt x="470" y="476"/>
                  <a:pt x="470" y="476"/>
                  <a:pt x="470" y="476"/>
                </a:cubicBezTo>
                <a:cubicBezTo>
                  <a:pt x="440" y="476"/>
                  <a:pt x="440" y="476"/>
                  <a:pt x="440" y="476"/>
                </a:cubicBezTo>
                <a:cubicBezTo>
                  <a:pt x="440" y="417"/>
                  <a:pt x="440" y="417"/>
                  <a:pt x="440" y="417"/>
                </a:cubicBezTo>
                <a:cubicBezTo>
                  <a:pt x="411" y="417"/>
                  <a:pt x="411" y="417"/>
                  <a:pt x="411" y="417"/>
                </a:cubicBezTo>
                <a:cubicBezTo>
                  <a:pt x="411" y="447"/>
                  <a:pt x="411" y="447"/>
                  <a:pt x="411" y="447"/>
                </a:cubicBezTo>
                <a:cubicBezTo>
                  <a:pt x="381" y="447"/>
                  <a:pt x="381" y="447"/>
                  <a:pt x="381" y="447"/>
                </a:cubicBezTo>
                <a:cubicBezTo>
                  <a:pt x="381" y="417"/>
                  <a:pt x="381" y="417"/>
                  <a:pt x="381" y="417"/>
                </a:cubicBezTo>
                <a:cubicBezTo>
                  <a:pt x="357" y="417"/>
                  <a:pt x="357" y="417"/>
                  <a:pt x="357" y="417"/>
                </a:cubicBezTo>
                <a:cubicBezTo>
                  <a:pt x="263" y="622"/>
                  <a:pt x="263" y="622"/>
                  <a:pt x="263" y="622"/>
                </a:cubicBezTo>
                <a:cubicBezTo>
                  <a:pt x="646" y="622"/>
                  <a:pt x="646" y="622"/>
                  <a:pt x="646" y="622"/>
                </a:cubicBezTo>
                <a:cubicBezTo>
                  <a:pt x="586" y="477"/>
                  <a:pt x="586" y="477"/>
                  <a:pt x="586" y="477"/>
                </a:cubicBezTo>
                <a:lnTo>
                  <a:pt x="558" y="477"/>
                </a:lnTo>
                <a:close/>
                <a:moveTo>
                  <a:pt x="878" y="698"/>
                </a:moveTo>
                <a:cubicBezTo>
                  <a:pt x="898" y="619"/>
                  <a:pt x="808" y="593"/>
                  <a:pt x="808" y="593"/>
                </a:cubicBezTo>
                <a:cubicBezTo>
                  <a:pt x="711" y="651"/>
                  <a:pt x="711" y="651"/>
                  <a:pt x="711" y="651"/>
                </a:cubicBezTo>
                <a:cubicBezTo>
                  <a:pt x="743" y="841"/>
                  <a:pt x="928" y="792"/>
                  <a:pt x="928" y="792"/>
                </a:cubicBezTo>
                <a:cubicBezTo>
                  <a:pt x="928" y="792"/>
                  <a:pt x="858" y="778"/>
                  <a:pt x="878" y="698"/>
                </a:cubicBezTo>
                <a:close/>
              </a:path>
            </a:pathLst>
          </a:custGeom>
          <a:solidFill>
            <a:schemeClr val="bg1"/>
          </a:solidFill>
          <a:ln>
            <a:noFill/>
          </a:ln>
        </p:spPr>
        <p:txBody>
          <a:bodyPr vert="horz" wrap="square" lIns="121908" tIns="60954" rIns="121908" bIns="60954" numCol="1" anchor="t" anchorCtr="0" compatLnSpc="1"/>
          <a:lstStyle/>
          <a:p>
            <a:endParaRPr lang="en-US">
              <a:latin typeface="+mn-ea"/>
              <a:ea typeface="+mn-ea"/>
              <a:cs typeface="+mn-ea"/>
            </a:endParaRPr>
          </a:p>
        </p:txBody>
      </p:sp>
      <p:sp>
        <p:nvSpPr>
          <p:cNvPr id="45" name="Freeform 143"/>
          <p:cNvSpPr>
            <a:spLocks noEditPoints="1"/>
          </p:cNvSpPr>
          <p:nvPr/>
        </p:nvSpPr>
        <p:spPr bwMode="auto">
          <a:xfrm>
            <a:off x="7785806" y="1487606"/>
            <a:ext cx="357630" cy="329396"/>
          </a:xfrm>
          <a:custGeom>
            <a:avLst/>
            <a:gdLst>
              <a:gd name="T0" fmla="*/ 151 w 157"/>
              <a:gd name="T1" fmla="*/ 59 h 145"/>
              <a:gd name="T2" fmla="*/ 130 w 157"/>
              <a:gd name="T3" fmla="*/ 41 h 145"/>
              <a:gd name="T4" fmla="*/ 110 w 157"/>
              <a:gd name="T5" fmla="*/ 23 h 145"/>
              <a:gd name="T6" fmla="*/ 88 w 157"/>
              <a:gd name="T7" fmla="*/ 5 h 145"/>
              <a:gd name="T8" fmla="*/ 69 w 157"/>
              <a:gd name="T9" fmla="*/ 5 h 145"/>
              <a:gd name="T10" fmla="*/ 47 w 157"/>
              <a:gd name="T11" fmla="*/ 23 h 145"/>
              <a:gd name="T12" fmla="*/ 27 w 157"/>
              <a:gd name="T13" fmla="*/ 41 h 145"/>
              <a:gd name="T14" fmla="*/ 6 w 157"/>
              <a:gd name="T15" fmla="*/ 59 h 145"/>
              <a:gd name="T16" fmla="*/ 9 w 157"/>
              <a:gd name="T17" fmla="*/ 68 h 145"/>
              <a:gd name="T18" fmla="*/ 21 w 157"/>
              <a:gd name="T19" fmla="*/ 68 h 145"/>
              <a:gd name="T20" fmla="*/ 21 w 157"/>
              <a:gd name="T21" fmla="*/ 139 h 145"/>
              <a:gd name="T22" fmla="*/ 27 w 157"/>
              <a:gd name="T23" fmla="*/ 145 h 145"/>
              <a:gd name="T24" fmla="*/ 38 w 157"/>
              <a:gd name="T25" fmla="*/ 145 h 145"/>
              <a:gd name="T26" fmla="*/ 38 w 157"/>
              <a:gd name="T27" fmla="*/ 81 h 145"/>
              <a:gd name="T28" fmla="*/ 71 w 157"/>
              <a:gd name="T29" fmla="*/ 81 h 145"/>
              <a:gd name="T30" fmla="*/ 71 w 157"/>
              <a:gd name="T31" fmla="*/ 145 h 145"/>
              <a:gd name="T32" fmla="*/ 130 w 157"/>
              <a:gd name="T33" fmla="*/ 145 h 145"/>
              <a:gd name="T34" fmla="*/ 136 w 157"/>
              <a:gd name="T35" fmla="*/ 139 h 145"/>
              <a:gd name="T36" fmla="*/ 136 w 157"/>
              <a:gd name="T37" fmla="*/ 68 h 145"/>
              <a:gd name="T38" fmla="*/ 148 w 157"/>
              <a:gd name="T39" fmla="*/ 68 h 145"/>
              <a:gd name="T40" fmla="*/ 151 w 157"/>
              <a:gd name="T41" fmla="*/ 59 h 145"/>
              <a:gd name="T42" fmla="*/ 118 w 157"/>
              <a:gd name="T43" fmla="*/ 97 h 145"/>
              <a:gd name="T44" fmla="*/ 89 w 157"/>
              <a:gd name="T45" fmla="*/ 97 h 145"/>
              <a:gd name="T46" fmla="*/ 89 w 157"/>
              <a:gd name="T47" fmla="*/ 72 h 145"/>
              <a:gd name="T48" fmla="*/ 118 w 157"/>
              <a:gd name="T49" fmla="*/ 72 h 145"/>
              <a:gd name="T50" fmla="*/ 118 w 157"/>
              <a:gd name="T51" fmla="*/ 97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57" h="145">
                <a:moveTo>
                  <a:pt x="151" y="59"/>
                </a:moveTo>
                <a:cubicBezTo>
                  <a:pt x="130" y="41"/>
                  <a:pt x="130" y="41"/>
                  <a:pt x="130" y="41"/>
                </a:cubicBezTo>
                <a:cubicBezTo>
                  <a:pt x="124" y="36"/>
                  <a:pt x="115" y="28"/>
                  <a:pt x="110" y="23"/>
                </a:cubicBezTo>
                <a:cubicBezTo>
                  <a:pt x="88" y="5"/>
                  <a:pt x="88" y="5"/>
                  <a:pt x="88" y="5"/>
                </a:cubicBezTo>
                <a:cubicBezTo>
                  <a:pt x="83" y="0"/>
                  <a:pt x="74" y="0"/>
                  <a:pt x="69" y="5"/>
                </a:cubicBezTo>
                <a:cubicBezTo>
                  <a:pt x="47" y="23"/>
                  <a:pt x="47" y="23"/>
                  <a:pt x="47" y="23"/>
                </a:cubicBezTo>
                <a:cubicBezTo>
                  <a:pt x="42" y="28"/>
                  <a:pt x="33" y="36"/>
                  <a:pt x="27" y="41"/>
                </a:cubicBezTo>
                <a:cubicBezTo>
                  <a:pt x="6" y="59"/>
                  <a:pt x="6" y="59"/>
                  <a:pt x="6" y="59"/>
                </a:cubicBezTo>
                <a:cubicBezTo>
                  <a:pt x="0" y="64"/>
                  <a:pt x="2" y="68"/>
                  <a:pt x="9" y="68"/>
                </a:cubicBezTo>
                <a:cubicBezTo>
                  <a:pt x="21" y="68"/>
                  <a:pt x="21" y="68"/>
                  <a:pt x="21" y="68"/>
                </a:cubicBezTo>
                <a:cubicBezTo>
                  <a:pt x="21" y="139"/>
                  <a:pt x="21" y="139"/>
                  <a:pt x="21" y="139"/>
                </a:cubicBezTo>
                <a:cubicBezTo>
                  <a:pt x="21" y="142"/>
                  <a:pt x="24" y="145"/>
                  <a:pt x="27" y="145"/>
                </a:cubicBezTo>
                <a:cubicBezTo>
                  <a:pt x="38" y="145"/>
                  <a:pt x="38" y="145"/>
                  <a:pt x="38" y="145"/>
                </a:cubicBezTo>
                <a:cubicBezTo>
                  <a:pt x="38" y="81"/>
                  <a:pt x="38" y="81"/>
                  <a:pt x="38" y="81"/>
                </a:cubicBezTo>
                <a:cubicBezTo>
                  <a:pt x="71" y="81"/>
                  <a:pt x="71" y="81"/>
                  <a:pt x="71" y="81"/>
                </a:cubicBezTo>
                <a:cubicBezTo>
                  <a:pt x="71" y="145"/>
                  <a:pt x="71" y="145"/>
                  <a:pt x="71" y="145"/>
                </a:cubicBezTo>
                <a:cubicBezTo>
                  <a:pt x="130" y="145"/>
                  <a:pt x="130" y="145"/>
                  <a:pt x="130" y="145"/>
                </a:cubicBezTo>
                <a:cubicBezTo>
                  <a:pt x="134" y="145"/>
                  <a:pt x="136" y="142"/>
                  <a:pt x="136" y="139"/>
                </a:cubicBezTo>
                <a:cubicBezTo>
                  <a:pt x="136" y="68"/>
                  <a:pt x="136" y="68"/>
                  <a:pt x="136" y="68"/>
                </a:cubicBezTo>
                <a:cubicBezTo>
                  <a:pt x="148" y="68"/>
                  <a:pt x="148" y="68"/>
                  <a:pt x="148" y="68"/>
                </a:cubicBezTo>
                <a:cubicBezTo>
                  <a:pt x="155" y="68"/>
                  <a:pt x="157" y="64"/>
                  <a:pt x="151" y="59"/>
                </a:cubicBezTo>
                <a:close/>
                <a:moveTo>
                  <a:pt x="118" y="97"/>
                </a:moveTo>
                <a:cubicBezTo>
                  <a:pt x="89" y="97"/>
                  <a:pt x="89" y="97"/>
                  <a:pt x="89" y="97"/>
                </a:cubicBezTo>
                <a:cubicBezTo>
                  <a:pt x="89" y="72"/>
                  <a:pt x="89" y="72"/>
                  <a:pt x="89" y="72"/>
                </a:cubicBezTo>
                <a:cubicBezTo>
                  <a:pt x="118" y="72"/>
                  <a:pt x="118" y="72"/>
                  <a:pt x="118" y="72"/>
                </a:cubicBezTo>
                <a:lnTo>
                  <a:pt x="118" y="97"/>
                </a:lnTo>
                <a:close/>
              </a:path>
            </a:pathLst>
          </a:custGeom>
          <a:solidFill>
            <a:schemeClr val="bg1"/>
          </a:solidFill>
          <a:ln>
            <a:noFill/>
          </a:ln>
        </p:spPr>
        <p:txBody>
          <a:bodyPr vert="horz" wrap="square" lIns="121908" tIns="60954" rIns="121908" bIns="60954" numCol="1" anchor="t" anchorCtr="0" compatLnSpc="1"/>
          <a:lstStyle/>
          <a:p>
            <a:endParaRPr lang="en-US" sz="1600">
              <a:latin typeface="+mn-ea"/>
              <a:ea typeface="+mn-ea"/>
              <a:cs typeface="+mn-ea"/>
            </a:endParaRPr>
          </a:p>
        </p:txBody>
      </p:sp>
      <p:sp>
        <p:nvSpPr>
          <p:cNvPr id="46" name="Freeform 92"/>
          <p:cNvSpPr>
            <a:spLocks noEditPoints="1"/>
          </p:cNvSpPr>
          <p:nvPr/>
        </p:nvSpPr>
        <p:spPr bwMode="auto">
          <a:xfrm>
            <a:off x="7796001" y="2510709"/>
            <a:ext cx="337239" cy="343513"/>
          </a:xfrm>
          <a:custGeom>
            <a:avLst/>
            <a:gdLst>
              <a:gd name="T0" fmla="*/ 143 w 148"/>
              <a:gd name="T1" fmla="*/ 130 h 151"/>
              <a:gd name="T2" fmla="*/ 100 w 148"/>
              <a:gd name="T3" fmla="*/ 86 h 151"/>
              <a:gd name="T4" fmla="*/ 110 w 148"/>
              <a:gd name="T5" fmla="*/ 55 h 151"/>
              <a:gd name="T6" fmla="*/ 55 w 148"/>
              <a:gd name="T7" fmla="*/ 0 h 151"/>
              <a:gd name="T8" fmla="*/ 0 w 148"/>
              <a:gd name="T9" fmla="*/ 55 h 151"/>
              <a:gd name="T10" fmla="*/ 55 w 148"/>
              <a:gd name="T11" fmla="*/ 109 h 151"/>
              <a:gd name="T12" fmla="*/ 81 w 148"/>
              <a:gd name="T13" fmla="*/ 103 h 151"/>
              <a:gd name="T14" fmla="*/ 126 w 148"/>
              <a:gd name="T15" fmla="*/ 147 h 151"/>
              <a:gd name="T16" fmla="*/ 143 w 148"/>
              <a:gd name="T17" fmla="*/ 147 h 151"/>
              <a:gd name="T18" fmla="*/ 143 w 148"/>
              <a:gd name="T19" fmla="*/ 130 h 151"/>
              <a:gd name="T20" fmla="*/ 19 w 148"/>
              <a:gd name="T21" fmla="*/ 55 h 151"/>
              <a:gd name="T22" fmla="*/ 55 w 148"/>
              <a:gd name="T23" fmla="*/ 18 h 151"/>
              <a:gd name="T24" fmla="*/ 92 w 148"/>
              <a:gd name="T25" fmla="*/ 55 h 151"/>
              <a:gd name="T26" fmla="*/ 55 w 148"/>
              <a:gd name="T27" fmla="*/ 91 h 151"/>
              <a:gd name="T28" fmla="*/ 19 w 148"/>
              <a:gd name="T29" fmla="*/ 55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8" h="151">
                <a:moveTo>
                  <a:pt x="143" y="130"/>
                </a:moveTo>
                <a:cubicBezTo>
                  <a:pt x="100" y="86"/>
                  <a:pt x="100" y="86"/>
                  <a:pt x="100" y="86"/>
                </a:cubicBezTo>
                <a:cubicBezTo>
                  <a:pt x="106" y="77"/>
                  <a:pt x="110" y="67"/>
                  <a:pt x="110" y="55"/>
                </a:cubicBezTo>
                <a:cubicBezTo>
                  <a:pt x="110" y="24"/>
                  <a:pt x="85" y="0"/>
                  <a:pt x="55" y="0"/>
                </a:cubicBezTo>
                <a:cubicBezTo>
                  <a:pt x="25" y="0"/>
                  <a:pt x="0" y="24"/>
                  <a:pt x="0" y="55"/>
                </a:cubicBezTo>
                <a:cubicBezTo>
                  <a:pt x="0" y="85"/>
                  <a:pt x="25" y="109"/>
                  <a:pt x="55" y="109"/>
                </a:cubicBezTo>
                <a:cubicBezTo>
                  <a:pt x="65" y="109"/>
                  <a:pt x="74" y="107"/>
                  <a:pt x="81" y="103"/>
                </a:cubicBezTo>
                <a:cubicBezTo>
                  <a:pt x="126" y="147"/>
                  <a:pt x="126" y="147"/>
                  <a:pt x="126" y="147"/>
                </a:cubicBezTo>
                <a:cubicBezTo>
                  <a:pt x="130" y="151"/>
                  <a:pt x="138" y="151"/>
                  <a:pt x="143" y="147"/>
                </a:cubicBezTo>
                <a:cubicBezTo>
                  <a:pt x="148" y="142"/>
                  <a:pt x="148" y="134"/>
                  <a:pt x="143" y="130"/>
                </a:cubicBezTo>
                <a:close/>
                <a:moveTo>
                  <a:pt x="19" y="55"/>
                </a:moveTo>
                <a:cubicBezTo>
                  <a:pt x="19" y="34"/>
                  <a:pt x="35" y="18"/>
                  <a:pt x="55" y="18"/>
                </a:cubicBezTo>
                <a:cubicBezTo>
                  <a:pt x="75" y="18"/>
                  <a:pt x="92" y="34"/>
                  <a:pt x="92" y="55"/>
                </a:cubicBezTo>
                <a:cubicBezTo>
                  <a:pt x="92" y="75"/>
                  <a:pt x="75" y="91"/>
                  <a:pt x="55" y="91"/>
                </a:cubicBezTo>
                <a:cubicBezTo>
                  <a:pt x="35" y="91"/>
                  <a:pt x="19" y="75"/>
                  <a:pt x="19" y="55"/>
                </a:cubicBezTo>
                <a:close/>
              </a:path>
            </a:pathLst>
          </a:custGeom>
          <a:solidFill>
            <a:schemeClr val="bg1"/>
          </a:solidFill>
          <a:ln>
            <a:noFill/>
          </a:ln>
        </p:spPr>
        <p:txBody>
          <a:bodyPr vert="horz" wrap="square" lIns="121908" tIns="60954" rIns="121908" bIns="60954" numCol="1" anchor="t" anchorCtr="0" compatLnSpc="1"/>
          <a:lstStyle/>
          <a:p>
            <a:endParaRPr lang="en-US" sz="1600">
              <a:latin typeface="+mn-ea"/>
              <a:ea typeface="+mn-ea"/>
              <a:cs typeface="+mn-ea"/>
            </a:endParaRPr>
          </a:p>
        </p:txBody>
      </p:sp>
      <p:grpSp>
        <p:nvGrpSpPr>
          <p:cNvPr id="47" name="组合 46"/>
          <p:cNvGrpSpPr/>
          <p:nvPr/>
        </p:nvGrpSpPr>
        <p:grpSpPr>
          <a:xfrm>
            <a:off x="7806071" y="3535925"/>
            <a:ext cx="316848" cy="296457"/>
            <a:chOff x="6661150" y="233363"/>
            <a:chExt cx="320675" cy="300038"/>
          </a:xfrm>
          <a:solidFill>
            <a:schemeClr val="bg1"/>
          </a:solidFill>
        </p:grpSpPr>
        <p:sp>
          <p:nvSpPr>
            <p:cNvPr id="48" name="Freeform 153"/>
            <p:cNvSpPr/>
            <p:nvPr/>
          </p:nvSpPr>
          <p:spPr bwMode="auto">
            <a:xfrm>
              <a:off x="6677025" y="315913"/>
              <a:ext cx="79375" cy="187325"/>
            </a:xfrm>
            <a:custGeom>
              <a:avLst/>
              <a:gdLst>
                <a:gd name="T0" fmla="*/ 34 w 34"/>
                <a:gd name="T1" fmla="*/ 81 h 81"/>
                <a:gd name="T2" fmla="*/ 34 w 34"/>
                <a:gd name="T3" fmla="*/ 8 h 81"/>
                <a:gd name="T4" fmla="*/ 26 w 34"/>
                <a:gd name="T5" fmla="*/ 0 h 81"/>
                <a:gd name="T6" fmla="*/ 9 w 34"/>
                <a:gd name="T7" fmla="*/ 0 h 81"/>
                <a:gd name="T8" fmla="*/ 0 w 34"/>
                <a:gd name="T9" fmla="*/ 8 h 81"/>
                <a:gd name="T10" fmla="*/ 0 w 34"/>
                <a:gd name="T11" fmla="*/ 81 h 81"/>
                <a:gd name="T12" fmla="*/ 34 w 34"/>
                <a:gd name="T13" fmla="*/ 81 h 81"/>
              </a:gdLst>
              <a:ahLst/>
              <a:cxnLst>
                <a:cxn ang="0">
                  <a:pos x="T0" y="T1"/>
                </a:cxn>
                <a:cxn ang="0">
                  <a:pos x="T2" y="T3"/>
                </a:cxn>
                <a:cxn ang="0">
                  <a:pos x="T4" y="T5"/>
                </a:cxn>
                <a:cxn ang="0">
                  <a:pos x="T6" y="T7"/>
                </a:cxn>
                <a:cxn ang="0">
                  <a:pos x="T8" y="T9"/>
                </a:cxn>
                <a:cxn ang="0">
                  <a:pos x="T10" y="T11"/>
                </a:cxn>
                <a:cxn ang="0">
                  <a:pos x="T12" y="T13"/>
                </a:cxn>
              </a:cxnLst>
              <a:rect l="0" t="0" r="r" b="b"/>
              <a:pathLst>
                <a:path w="34" h="81">
                  <a:moveTo>
                    <a:pt x="34" y="81"/>
                  </a:moveTo>
                  <a:cubicBezTo>
                    <a:pt x="34" y="8"/>
                    <a:pt x="34" y="8"/>
                    <a:pt x="34" y="8"/>
                  </a:cubicBezTo>
                  <a:cubicBezTo>
                    <a:pt x="34" y="4"/>
                    <a:pt x="30" y="0"/>
                    <a:pt x="26" y="0"/>
                  </a:cubicBezTo>
                  <a:cubicBezTo>
                    <a:pt x="9" y="0"/>
                    <a:pt x="9" y="0"/>
                    <a:pt x="9" y="0"/>
                  </a:cubicBezTo>
                  <a:cubicBezTo>
                    <a:pt x="4" y="0"/>
                    <a:pt x="0" y="4"/>
                    <a:pt x="0" y="8"/>
                  </a:cubicBezTo>
                  <a:cubicBezTo>
                    <a:pt x="0" y="81"/>
                    <a:pt x="0" y="81"/>
                    <a:pt x="0" y="81"/>
                  </a:cubicBezTo>
                  <a:lnTo>
                    <a:pt x="34" y="8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1600">
                <a:latin typeface="+mn-ea"/>
                <a:ea typeface="+mn-ea"/>
                <a:cs typeface="+mn-ea"/>
              </a:endParaRPr>
            </a:p>
          </p:txBody>
        </p:sp>
        <p:sp>
          <p:nvSpPr>
            <p:cNvPr id="49" name="Freeform 154"/>
            <p:cNvSpPr/>
            <p:nvPr/>
          </p:nvSpPr>
          <p:spPr bwMode="auto">
            <a:xfrm>
              <a:off x="6783388" y="233363"/>
              <a:ext cx="77788" cy="269875"/>
            </a:xfrm>
            <a:custGeom>
              <a:avLst/>
              <a:gdLst>
                <a:gd name="T0" fmla="*/ 34 w 34"/>
                <a:gd name="T1" fmla="*/ 117 h 117"/>
                <a:gd name="T2" fmla="*/ 34 w 34"/>
                <a:gd name="T3" fmla="*/ 8 h 117"/>
                <a:gd name="T4" fmla="*/ 25 w 34"/>
                <a:gd name="T5" fmla="*/ 0 h 117"/>
                <a:gd name="T6" fmla="*/ 8 w 34"/>
                <a:gd name="T7" fmla="*/ 0 h 117"/>
                <a:gd name="T8" fmla="*/ 0 w 34"/>
                <a:gd name="T9" fmla="*/ 8 h 117"/>
                <a:gd name="T10" fmla="*/ 0 w 34"/>
                <a:gd name="T11" fmla="*/ 117 h 117"/>
                <a:gd name="T12" fmla="*/ 34 w 34"/>
                <a:gd name="T13" fmla="*/ 117 h 117"/>
              </a:gdLst>
              <a:ahLst/>
              <a:cxnLst>
                <a:cxn ang="0">
                  <a:pos x="T0" y="T1"/>
                </a:cxn>
                <a:cxn ang="0">
                  <a:pos x="T2" y="T3"/>
                </a:cxn>
                <a:cxn ang="0">
                  <a:pos x="T4" y="T5"/>
                </a:cxn>
                <a:cxn ang="0">
                  <a:pos x="T6" y="T7"/>
                </a:cxn>
                <a:cxn ang="0">
                  <a:pos x="T8" y="T9"/>
                </a:cxn>
                <a:cxn ang="0">
                  <a:pos x="T10" y="T11"/>
                </a:cxn>
                <a:cxn ang="0">
                  <a:pos x="T12" y="T13"/>
                </a:cxn>
              </a:cxnLst>
              <a:rect l="0" t="0" r="r" b="b"/>
              <a:pathLst>
                <a:path w="34" h="117">
                  <a:moveTo>
                    <a:pt x="34" y="117"/>
                  </a:moveTo>
                  <a:cubicBezTo>
                    <a:pt x="34" y="8"/>
                    <a:pt x="34" y="8"/>
                    <a:pt x="34" y="8"/>
                  </a:cubicBezTo>
                  <a:cubicBezTo>
                    <a:pt x="34" y="4"/>
                    <a:pt x="30" y="0"/>
                    <a:pt x="25" y="0"/>
                  </a:cubicBezTo>
                  <a:cubicBezTo>
                    <a:pt x="8" y="0"/>
                    <a:pt x="8" y="0"/>
                    <a:pt x="8" y="0"/>
                  </a:cubicBezTo>
                  <a:cubicBezTo>
                    <a:pt x="3" y="0"/>
                    <a:pt x="0" y="4"/>
                    <a:pt x="0" y="8"/>
                  </a:cubicBezTo>
                  <a:cubicBezTo>
                    <a:pt x="0" y="117"/>
                    <a:pt x="0" y="117"/>
                    <a:pt x="0" y="117"/>
                  </a:cubicBezTo>
                  <a:lnTo>
                    <a:pt x="34" y="11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1600">
                <a:latin typeface="+mn-ea"/>
                <a:ea typeface="+mn-ea"/>
                <a:cs typeface="+mn-ea"/>
              </a:endParaRPr>
            </a:p>
          </p:txBody>
        </p:sp>
        <p:sp>
          <p:nvSpPr>
            <p:cNvPr id="50" name="Freeform 155"/>
            <p:cNvSpPr/>
            <p:nvPr/>
          </p:nvSpPr>
          <p:spPr bwMode="auto">
            <a:xfrm>
              <a:off x="6886575" y="358776"/>
              <a:ext cx="79375" cy="144463"/>
            </a:xfrm>
            <a:custGeom>
              <a:avLst/>
              <a:gdLst>
                <a:gd name="T0" fmla="*/ 34 w 34"/>
                <a:gd name="T1" fmla="*/ 63 h 63"/>
                <a:gd name="T2" fmla="*/ 34 w 34"/>
                <a:gd name="T3" fmla="*/ 8 h 63"/>
                <a:gd name="T4" fmla="*/ 25 w 34"/>
                <a:gd name="T5" fmla="*/ 0 h 63"/>
                <a:gd name="T6" fmla="*/ 8 w 34"/>
                <a:gd name="T7" fmla="*/ 0 h 63"/>
                <a:gd name="T8" fmla="*/ 0 w 34"/>
                <a:gd name="T9" fmla="*/ 8 h 63"/>
                <a:gd name="T10" fmla="*/ 0 w 34"/>
                <a:gd name="T11" fmla="*/ 63 h 63"/>
                <a:gd name="T12" fmla="*/ 34 w 34"/>
                <a:gd name="T13" fmla="*/ 63 h 63"/>
              </a:gdLst>
              <a:ahLst/>
              <a:cxnLst>
                <a:cxn ang="0">
                  <a:pos x="T0" y="T1"/>
                </a:cxn>
                <a:cxn ang="0">
                  <a:pos x="T2" y="T3"/>
                </a:cxn>
                <a:cxn ang="0">
                  <a:pos x="T4" y="T5"/>
                </a:cxn>
                <a:cxn ang="0">
                  <a:pos x="T6" y="T7"/>
                </a:cxn>
                <a:cxn ang="0">
                  <a:pos x="T8" y="T9"/>
                </a:cxn>
                <a:cxn ang="0">
                  <a:pos x="T10" y="T11"/>
                </a:cxn>
                <a:cxn ang="0">
                  <a:pos x="T12" y="T13"/>
                </a:cxn>
              </a:cxnLst>
              <a:rect l="0" t="0" r="r" b="b"/>
              <a:pathLst>
                <a:path w="34" h="63">
                  <a:moveTo>
                    <a:pt x="34" y="63"/>
                  </a:moveTo>
                  <a:cubicBezTo>
                    <a:pt x="34" y="8"/>
                    <a:pt x="34" y="8"/>
                    <a:pt x="34" y="8"/>
                  </a:cubicBezTo>
                  <a:cubicBezTo>
                    <a:pt x="34" y="4"/>
                    <a:pt x="30" y="0"/>
                    <a:pt x="25" y="0"/>
                  </a:cubicBezTo>
                  <a:cubicBezTo>
                    <a:pt x="8" y="0"/>
                    <a:pt x="8" y="0"/>
                    <a:pt x="8" y="0"/>
                  </a:cubicBezTo>
                  <a:cubicBezTo>
                    <a:pt x="4" y="0"/>
                    <a:pt x="0" y="4"/>
                    <a:pt x="0" y="8"/>
                  </a:cubicBezTo>
                  <a:cubicBezTo>
                    <a:pt x="0" y="63"/>
                    <a:pt x="0" y="63"/>
                    <a:pt x="0" y="63"/>
                  </a:cubicBezTo>
                  <a:lnTo>
                    <a:pt x="34" y="6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1600">
                <a:latin typeface="+mn-ea"/>
                <a:ea typeface="+mn-ea"/>
                <a:cs typeface="+mn-ea"/>
              </a:endParaRPr>
            </a:p>
          </p:txBody>
        </p:sp>
        <p:sp>
          <p:nvSpPr>
            <p:cNvPr id="51" name="Rectangle 156"/>
            <p:cNvSpPr>
              <a:spLocks noChangeArrowheads="1"/>
            </p:cNvSpPr>
            <p:nvPr/>
          </p:nvSpPr>
          <p:spPr bwMode="auto">
            <a:xfrm>
              <a:off x="6661150" y="512763"/>
              <a:ext cx="320675" cy="206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sz="1600">
                <a:latin typeface="+mn-ea"/>
                <a:ea typeface="+mn-ea"/>
                <a:cs typeface="+mn-ea"/>
              </a:endParaRPr>
            </a:p>
          </p:txBody>
        </p:sp>
      </p:grpSp>
      <p:sp>
        <p:nvSpPr>
          <p:cNvPr id="52" name="Freeform 140"/>
          <p:cNvSpPr>
            <a:spLocks noEditPoints="1"/>
          </p:cNvSpPr>
          <p:nvPr/>
        </p:nvSpPr>
        <p:spPr bwMode="auto">
          <a:xfrm>
            <a:off x="7781596" y="4580342"/>
            <a:ext cx="351643" cy="351643"/>
          </a:xfrm>
          <a:custGeom>
            <a:avLst/>
            <a:gdLst>
              <a:gd name="T0" fmla="*/ 103 w 112"/>
              <a:gd name="T1" fmla="*/ 47 h 112"/>
              <a:gd name="T2" fmla="*/ 106 w 112"/>
              <a:gd name="T3" fmla="*/ 36 h 112"/>
              <a:gd name="T4" fmla="*/ 102 w 112"/>
              <a:gd name="T5" fmla="*/ 22 h 112"/>
              <a:gd name="T6" fmla="*/ 92 w 112"/>
              <a:gd name="T7" fmla="*/ 25 h 112"/>
              <a:gd name="T8" fmla="*/ 90 w 112"/>
              <a:gd name="T9" fmla="*/ 14 h 112"/>
              <a:gd name="T10" fmla="*/ 79 w 112"/>
              <a:gd name="T11" fmla="*/ 4 h 112"/>
              <a:gd name="T12" fmla="*/ 71 w 112"/>
              <a:gd name="T13" fmla="*/ 11 h 112"/>
              <a:gd name="T14" fmla="*/ 64 w 112"/>
              <a:gd name="T15" fmla="*/ 3 h 112"/>
              <a:gd name="T16" fmla="*/ 50 w 112"/>
              <a:gd name="T17" fmla="*/ 0 h 112"/>
              <a:gd name="T18" fmla="*/ 47 w 112"/>
              <a:gd name="T19" fmla="*/ 10 h 112"/>
              <a:gd name="T20" fmla="*/ 37 w 112"/>
              <a:gd name="T21" fmla="*/ 6 h 112"/>
              <a:gd name="T22" fmla="*/ 23 w 112"/>
              <a:gd name="T23" fmla="*/ 11 h 112"/>
              <a:gd name="T24" fmla="*/ 25 w 112"/>
              <a:gd name="T25" fmla="*/ 20 h 112"/>
              <a:gd name="T26" fmla="*/ 14 w 112"/>
              <a:gd name="T27" fmla="*/ 22 h 112"/>
              <a:gd name="T28" fmla="*/ 5 w 112"/>
              <a:gd name="T29" fmla="*/ 33 h 112"/>
              <a:gd name="T30" fmla="*/ 12 w 112"/>
              <a:gd name="T31" fmla="*/ 41 h 112"/>
              <a:gd name="T32" fmla="*/ 3 w 112"/>
              <a:gd name="T33" fmla="*/ 48 h 112"/>
              <a:gd name="T34" fmla="*/ 0 w 112"/>
              <a:gd name="T35" fmla="*/ 62 h 112"/>
              <a:gd name="T36" fmla="*/ 10 w 112"/>
              <a:gd name="T37" fmla="*/ 65 h 112"/>
              <a:gd name="T38" fmla="*/ 6 w 112"/>
              <a:gd name="T39" fmla="*/ 75 h 112"/>
              <a:gd name="T40" fmla="*/ 11 w 112"/>
              <a:gd name="T41" fmla="*/ 89 h 112"/>
              <a:gd name="T42" fmla="*/ 21 w 112"/>
              <a:gd name="T43" fmla="*/ 87 h 112"/>
              <a:gd name="T44" fmla="*/ 23 w 112"/>
              <a:gd name="T45" fmla="*/ 98 h 112"/>
              <a:gd name="T46" fmla="*/ 34 w 112"/>
              <a:gd name="T47" fmla="*/ 108 h 112"/>
              <a:gd name="T48" fmla="*/ 41 w 112"/>
              <a:gd name="T49" fmla="*/ 101 h 112"/>
              <a:gd name="T50" fmla="*/ 48 w 112"/>
              <a:gd name="T51" fmla="*/ 109 h 112"/>
              <a:gd name="T52" fmla="*/ 63 w 112"/>
              <a:gd name="T53" fmla="*/ 112 h 112"/>
              <a:gd name="T54" fmla="*/ 66 w 112"/>
              <a:gd name="T55" fmla="*/ 102 h 112"/>
              <a:gd name="T56" fmla="*/ 76 w 112"/>
              <a:gd name="T57" fmla="*/ 106 h 112"/>
              <a:gd name="T58" fmla="*/ 90 w 112"/>
              <a:gd name="T59" fmla="*/ 101 h 112"/>
              <a:gd name="T60" fmla="*/ 88 w 112"/>
              <a:gd name="T61" fmla="*/ 91 h 112"/>
              <a:gd name="T62" fmla="*/ 98 w 112"/>
              <a:gd name="T63" fmla="*/ 89 h 112"/>
              <a:gd name="T64" fmla="*/ 108 w 112"/>
              <a:gd name="T65" fmla="*/ 78 h 112"/>
              <a:gd name="T66" fmla="*/ 101 w 112"/>
              <a:gd name="T67" fmla="*/ 71 h 112"/>
              <a:gd name="T68" fmla="*/ 110 w 112"/>
              <a:gd name="T69" fmla="*/ 64 h 112"/>
              <a:gd name="T70" fmla="*/ 112 w 112"/>
              <a:gd name="T71" fmla="*/ 49 h 112"/>
              <a:gd name="T72" fmla="*/ 56 w 112"/>
              <a:gd name="T73" fmla="*/ 86 h 112"/>
              <a:gd name="T74" fmla="*/ 56 w 112"/>
              <a:gd name="T75" fmla="*/ 26 h 112"/>
              <a:gd name="T76" fmla="*/ 56 w 112"/>
              <a:gd name="T77" fmla="*/ 8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12" h="112">
                <a:moveTo>
                  <a:pt x="110" y="47"/>
                </a:moveTo>
                <a:cubicBezTo>
                  <a:pt x="103" y="47"/>
                  <a:pt x="103" y="47"/>
                  <a:pt x="103" y="47"/>
                </a:cubicBezTo>
                <a:cubicBezTo>
                  <a:pt x="102" y="44"/>
                  <a:pt x="101" y="42"/>
                  <a:pt x="101" y="39"/>
                </a:cubicBezTo>
                <a:cubicBezTo>
                  <a:pt x="106" y="36"/>
                  <a:pt x="106" y="36"/>
                  <a:pt x="106" y="36"/>
                </a:cubicBezTo>
                <a:cubicBezTo>
                  <a:pt x="108" y="35"/>
                  <a:pt x="108" y="34"/>
                  <a:pt x="107" y="32"/>
                </a:cubicBezTo>
                <a:cubicBezTo>
                  <a:pt x="102" y="22"/>
                  <a:pt x="102" y="22"/>
                  <a:pt x="102" y="22"/>
                </a:cubicBezTo>
                <a:cubicBezTo>
                  <a:pt x="101" y="21"/>
                  <a:pt x="99" y="20"/>
                  <a:pt x="98" y="21"/>
                </a:cubicBezTo>
                <a:cubicBezTo>
                  <a:pt x="92" y="25"/>
                  <a:pt x="92" y="25"/>
                  <a:pt x="92" y="25"/>
                </a:cubicBezTo>
                <a:cubicBezTo>
                  <a:pt x="90" y="23"/>
                  <a:pt x="88" y="21"/>
                  <a:pt x="87" y="20"/>
                </a:cubicBezTo>
                <a:cubicBezTo>
                  <a:pt x="90" y="14"/>
                  <a:pt x="90" y="14"/>
                  <a:pt x="90" y="14"/>
                </a:cubicBezTo>
                <a:cubicBezTo>
                  <a:pt x="91" y="12"/>
                  <a:pt x="90" y="11"/>
                  <a:pt x="89" y="10"/>
                </a:cubicBezTo>
                <a:cubicBezTo>
                  <a:pt x="79" y="4"/>
                  <a:pt x="79" y="4"/>
                  <a:pt x="79" y="4"/>
                </a:cubicBezTo>
                <a:cubicBezTo>
                  <a:pt x="77" y="3"/>
                  <a:pt x="76" y="4"/>
                  <a:pt x="75" y="5"/>
                </a:cubicBezTo>
                <a:cubicBezTo>
                  <a:pt x="71" y="11"/>
                  <a:pt x="71" y="11"/>
                  <a:pt x="71" y="11"/>
                </a:cubicBezTo>
                <a:cubicBezTo>
                  <a:pt x="69" y="10"/>
                  <a:pt x="67" y="10"/>
                  <a:pt x="64" y="9"/>
                </a:cubicBezTo>
                <a:cubicBezTo>
                  <a:pt x="64" y="3"/>
                  <a:pt x="64" y="3"/>
                  <a:pt x="64" y="3"/>
                </a:cubicBezTo>
                <a:cubicBezTo>
                  <a:pt x="64" y="1"/>
                  <a:pt x="63" y="0"/>
                  <a:pt x="61" y="0"/>
                </a:cubicBezTo>
                <a:cubicBezTo>
                  <a:pt x="50" y="0"/>
                  <a:pt x="50" y="0"/>
                  <a:pt x="50" y="0"/>
                </a:cubicBezTo>
                <a:cubicBezTo>
                  <a:pt x="48" y="0"/>
                  <a:pt x="47" y="1"/>
                  <a:pt x="47" y="3"/>
                </a:cubicBezTo>
                <a:cubicBezTo>
                  <a:pt x="47" y="10"/>
                  <a:pt x="47" y="10"/>
                  <a:pt x="47" y="10"/>
                </a:cubicBezTo>
                <a:cubicBezTo>
                  <a:pt x="45" y="10"/>
                  <a:pt x="42" y="11"/>
                  <a:pt x="40" y="12"/>
                </a:cubicBezTo>
                <a:cubicBezTo>
                  <a:pt x="37" y="6"/>
                  <a:pt x="37" y="6"/>
                  <a:pt x="37" y="6"/>
                </a:cubicBezTo>
                <a:cubicBezTo>
                  <a:pt x="36" y="4"/>
                  <a:pt x="34" y="4"/>
                  <a:pt x="33" y="5"/>
                </a:cubicBezTo>
                <a:cubicBezTo>
                  <a:pt x="23" y="11"/>
                  <a:pt x="23" y="11"/>
                  <a:pt x="23" y="11"/>
                </a:cubicBezTo>
                <a:cubicBezTo>
                  <a:pt x="21" y="11"/>
                  <a:pt x="21" y="13"/>
                  <a:pt x="22" y="14"/>
                </a:cubicBezTo>
                <a:cubicBezTo>
                  <a:pt x="25" y="20"/>
                  <a:pt x="25" y="20"/>
                  <a:pt x="25" y="20"/>
                </a:cubicBezTo>
                <a:cubicBezTo>
                  <a:pt x="23" y="22"/>
                  <a:pt x="22" y="24"/>
                  <a:pt x="20" y="26"/>
                </a:cubicBezTo>
                <a:cubicBezTo>
                  <a:pt x="14" y="22"/>
                  <a:pt x="14" y="22"/>
                  <a:pt x="14" y="22"/>
                </a:cubicBezTo>
                <a:cubicBezTo>
                  <a:pt x="13" y="22"/>
                  <a:pt x="11" y="22"/>
                  <a:pt x="10" y="23"/>
                </a:cubicBezTo>
                <a:cubicBezTo>
                  <a:pt x="5" y="33"/>
                  <a:pt x="5" y="33"/>
                  <a:pt x="5" y="33"/>
                </a:cubicBezTo>
                <a:cubicBezTo>
                  <a:pt x="4" y="35"/>
                  <a:pt x="4" y="36"/>
                  <a:pt x="6" y="37"/>
                </a:cubicBezTo>
                <a:cubicBezTo>
                  <a:pt x="12" y="41"/>
                  <a:pt x="12" y="41"/>
                  <a:pt x="12" y="41"/>
                </a:cubicBezTo>
                <a:cubicBezTo>
                  <a:pt x="11" y="43"/>
                  <a:pt x="10" y="45"/>
                  <a:pt x="10" y="48"/>
                </a:cubicBezTo>
                <a:cubicBezTo>
                  <a:pt x="3" y="48"/>
                  <a:pt x="3" y="48"/>
                  <a:pt x="3" y="48"/>
                </a:cubicBezTo>
                <a:cubicBezTo>
                  <a:pt x="2" y="48"/>
                  <a:pt x="0" y="49"/>
                  <a:pt x="0" y="51"/>
                </a:cubicBezTo>
                <a:cubicBezTo>
                  <a:pt x="0" y="62"/>
                  <a:pt x="0" y="62"/>
                  <a:pt x="0" y="62"/>
                </a:cubicBezTo>
                <a:cubicBezTo>
                  <a:pt x="0" y="64"/>
                  <a:pt x="2" y="65"/>
                  <a:pt x="3" y="65"/>
                </a:cubicBezTo>
                <a:cubicBezTo>
                  <a:pt x="10" y="65"/>
                  <a:pt x="10" y="65"/>
                  <a:pt x="10" y="65"/>
                </a:cubicBezTo>
                <a:cubicBezTo>
                  <a:pt x="11" y="68"/>
                  <a:pt x="11" y="70"/>
                  <a:pt x="12" y="72"/>
                </a:cubicBezTo>
                <a:cubicBezTo>
                  <a:pt x="6" y="75"/>
                  <a:pt x="6" y="75"/>
                  <a:pt x="6" y="75"/>
                </a:cubicBezTo>
                <a:cubicBezTo>
                  <a:pt x="5" y="76"/>
                  <a:pt x="5" y="78"/>
                  <a:pt x="5" y="79"/>
                </a:cubicBezTo>
                <a:cubicBezTo>
                  <a:pt x="11" y="89"/>
                  <a:pt x="11" y="89"/>
                  <a:pt x="11" y="89"/>
                </a:cubicBezTo>
                <a:cubicBezTo>
                  <a:pt x="12" y="91"/>
                  <a:pt x="14" y="91"/>
                  <a:pt x="15" y="90"/>
                </a:cubicBezTo>
                <a:cubicBezTo>
                  <a:pt x="21" y="87"/>
                  <a:pt x="21" y="87"/>
                  <a:pt x="21" y="87"/>
                </a:cubicBezTo>
                <a:cubicBezTo>
                  <a:pt x="23" y="89"/>
                  <a:pt x="24" y="91"/>
                  <a:pt x="26" y="92"/>
                </a:cubicBezTo>
                <a:cubicBezTo>
                  <a:pt x="23" y="98"/>
                  <a:pt x="23" y="98"/>
                  <a:pt x="23" y="98"/>
                </a:cubicBezTo>
                <a:cubicBezTo>
                  <a:pt x="22" y="99"/>
                  <a:pt x="23" y="101"/>
                  <a:pt x="24" y="102"/>
                </a:cubicBezTo>
                <a:cubicBezTo>
                  <a:pt x="34" y="108"/>
                  <a:pt x="34" y="108"/>
                  <a:pt x="34" y="108"/>
                </a:cubicBezTo>
                <a:cubicBezTo>
                  <a:pt x="35" y="108"/>
                  <a:pt x="37" y="108"/>
                  <a:pt x="38" y="106"/>
                </a:cubicBezTo>
                <a:cubicBezTo>
                  <a:pt x="41" y="101"/>
                  <a:pt x="41" y="101"/>
                  <a:pt x="41" y="101"/>
                </a:cubicBezTo>
                <a:cubicBezTo>
                  <a:pt x="44" y="101"/>
                  <a:pt x="46" y="102"/>
                  <a:pt x="48" y="102"/>
                </a:cubicBezTo>
                <a:cubicBezTo>
                  <a:pt x="48" y="109"/>
                  <a:pt x="48" y="109"/>
                  <a:pt x="48" y="109"/>
                </a:cubicBezTo>
                <a:cubicBezTo>
                  <a:pt x="48" y="111"/>
                  <a:pt x="50" y="112"/>
                  <a:pt x="51" y="112"/>
                </a:cubicBezTo>
                <a:cubicBezTo>
                  <a:pt x="63" y="112"/>
                  <a:pt x="63" y="112"/>
                  <a:pt x="63" y="112"/>
                </a:cubicBezTo>
                <a:cubicBezTo>
                  <a:pt x="64" y="112"/>
                  <a:pt x="66" y="111"/>
                  <a:pt x="66" y="109"/>
                </a:cubicBezTo>
                <a:cubicBezTo>
                  <a:pt x="66" y="102"/>
                  <a:pt x="66" y="102"/>
                  <a:pt x="66" y="102"/>
                </a:cubicBezTo>
                <a:cubicBezTo>
                  <a:pt x="68" y="102"/>
                  <a:pt x="70" y="101"/>
                  <a:pt x="73" y="100"/>
                </a:cubicBezTo>
                <a:cubicBezTo>
                  <a:pt x="76" y="106"/>
                  <a:pt x="76" y="106"/>
                  <a:pt x="76" y="106"/>
                </a:cubicBezTo>
                <a:cubicBezTo>
                  <a:pt x="77" y="107"/>
                  <a:pt x="79" y="108"/>
                  <a:pt x="80" y="107"/>
                </a:cubicBezTo>
                <a:cubicBezTo>
                  <a:pt x="90" y="101"/>
                  <a:pt x="90" y="101"/>
                  <a:pt x="90" y="101"/>
                </a:cubicBezTo>
                <a:cubicBezTo>
                  <a:pt x="91" y="100"/>
                  <a:pt x="92" y="99"/>
                  <a:pt x="91" y="97"/>
                </a:cubicBezTo>
                <a:cubicBezTo>
                  <a:pt x="88" y="91"/>
                  <a:pt x="88" y="91"/>
                  <a:pt x="88" y="91"/>
                </a:cubicBezTo>
                <a:cubicBezTo>
                  <a:pt x="89" y="90"/>
                  <a:pt x="91" y="88"/>
                  <a:pt x="93" y="86"/>
                </a:cubicBezTo>
                <a:cubicBezTo>
                  <a:pt x="98" y="89"/>
                  <a:pt x="98" y="89"/>
                  <a:pt x="98" y="89"/>
                </a:cubicBezTo>
                <a:cubicBezTo>
                  <a:pt x="100" y="90"/>
                  <a:pt x="102" y="90"/>
                  <a:pt x="102" y="88"/>
                </a:cubicBezTo>
                <a:cubicBezTo>
                  <a:pt x="108" y="78"/>
                  <a:pt x="108" y="78"/>
                  <a:pt x="108" y="78"/>
                </a:cubicBezTo>
                <a:cubicBezTo>
                  <a:pt x="109" y="77"/>
                  <a:pt x="108" y="75"/>
                  <a:pt x="107" y="74"/>
                </a:cubicBezTo>
                <a:cubicBezTo>
                  <a:pt x="101" y="71"/>
                  <a:pt x="101" y="71"/>
                  <a:pt x="101" y="71"/>
                </a:cubicBezTo>
                <a:cubicBezTo>
                  <a:pt x="102" y="69"/>
                  <a:pt x="102" y="66"/>
                  <a:pt x="103" y="64"/>
                </a:cubicBezTo>
                <a:cubicBezTo>
                  <a:pt x="110" y="64"/>
                  <a:pt x="110" y="64"/>
                  <a:pt x="110" y="64"/>
                </a:cubicBezTo>
                <a:cubicBezTo>
                  <a:pt x="111" y="64"/>
                  <a:pt x="112" y="63"/>
                  <a:pt x="112" y="61"/>
                </a:cubicBezTo>
                <a:cubicBezTo>
                  <a:pt x="112" y="49"/>
                  <a:pt x="112" y="49"/>
                  <a:pt x="112" y="49"/>
                </a:cubicBezTo>
                <a:cubicBezTo>
                  <a:pt x="112" y="48"/>
                  <a:pt x="111" y="47"/>
                  <a:pt x="110" y="47"/>
                </a:cubicBezTo>
                <a:close/>
                <a:moveTo>
                  <a:pt x="56" y="86"/>
                </a:moveTo>
                <a:cubicBezTo>
                  <a:pt x="40" y="86"/>
                  <a:pt x="26" y="72"/>
                  <a:pt x="26" y="56"/>
                </a:cubicBezTo>
                <a:cubicBezTo>
                  <a:pt x="26" y="39"/>
                  <a:pt x="40" y="26"/>
                  <a:pt x="56" y="26"/>
                </a:cubicBezTo>
                <a:cubicBezTo>
                  <a:pt x="73" y="26"/>
                  <a:pt x="86" y="39"/>
                  <a:pt x="86" y="56"/>
                </a:cubicBezTo>
                <a:cubicBezTo>
                  <a:pt x="86" y="72"/>
                  <a:pt x="73" y="86"/>
                  <a:pt x="56" y="86"/>
                </a:cubicBezTo>
                <a:close/>
              </a:path>
            </a:pathLst>
          </a:custGeom>
          <a:solidFill>
            <a:schemeClr val="bg1"/>
          </a:solidFill>
          <a:ln>
            <a:noFill/>
          </a:ln>
        </p:spPr>
        <p:txBody>
          <a:bodyPr vert="horz" wrap="square" lIns="121908" tIns="60954" rIns="121908" bIns="60954" numCol="1" anchor="t" anchorCtr="0" compatLnSpc="1"/>
          <a:lstStyle/>
          <a:p>
            <a:endParaRPr lang="en-US" sz="1600">
              <a:latin typeface="+mn-ea"/>
              <a:ea typeface="+mn-ea"/>
              <a:cs typeface="+mn-ea"/>
            </a:endParaRPr>
          </a:p>
        </p:txBody>
      </p:sp>
      <p:grpSp>
        <p:nvGrpSpPr>
          <p:cNvPr id="53" name="组合 52"/>
          <p:cNvGrpSpPr/>
          <p:nvPr/>
        </p:nvGrpSpPr>
        <p:grpSpPr>
          <a:xfrm>
            <a:off x="7806072" y="5645160"/>
            <a:ext cx="310573" cy="302731"/>
            <a:chOff x="8175625" y="987426"/>
            <a:chExt cx="314325" cy="306388"/>
          </a:xfrm>
          <a:solidFill>
            <a:schemeClr val="bg1"/>
          </a:solidFill>
        </p:grpSpPr>
        <p:sp>
          <p:nvSpPr>
            <p:cNvPr id="54" name="Freeform 104"/>
            <p:cNvSpPr/>
            <p:nvPr/>
          </p:nvSpPr>
          <p:spPr bwMode="auto">
            <a:xfrm>
              <a:off x="8258175" y="1144588"/>
              <a:ext cx="42863" cy="98425"/>
            </a:xfrm>
            <a:custGeom>
              <a:avLst/>
              <a:gdLst>
                <a:gd name="T0" fmla="*/ 11 w 19"/>
                <a:gd name="T1" fmla="*/ 43 h 43"/>
                <a:gd name="T2" fmla="*/ 19 w 19"/>
                <a:gd name="T3" fmla="*/ 43 h 43"/>
                <a:gd name="T4" fmla="*/ 19 w 19"/>
                <a:gd name="T5" fmla="*/ 0 h 43"/>
                <a:gd name="T6" fmla="*/ 12 w 19"/>
                <a:gd name="T7" fmla="*/ 0 h 43"/>
                <a:gd name="T8" fmla="*/ 11 w 19"/>
                <a:gd name="T9" fmla="*/ 4 h 43"/>
                <a:gd name="T10" fmla="*/ 8 w 19"/>
                <a:gd name="T11" fmla="*/ 7 h 43"/>
                <a:gd name="T12" fmla="*/ 4 w 19"/>
                <a:gd name="T13" fmla="*/ 8 h 43"/>
                <a:gd name="T14" fmla="*/ 0 w 19"/>
                <a:gd name="T15" fmla="*/ 9 h 43"/>
                <a:gd name="T16" fmla="*/ 0 w 19"/>
                <a:gd name="T17" fmla="*/ 15 h 43"/>
                <a:gd name="T18" fmla="*/ 11 w 19"/>
                <a:gd name="T19" fmla="*/ 15 h 43"/>
                <a:gd name="T20" fmla="*/ 11 w 19"/>
                <a:gd name="T21"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 h="43">
                  <a:moveTo>
                    <a:pt x="11" y="43"/>
                  </a:moveTo>
                  <a:cubicBezTo>
                    <a:pt x="19" y="43"/>
                    <a:pt x="19" y="43"/>
                    <a:pt x="19" y="43"/>
                  </a:cubicBezTo>
                  <a:cubicBezTo>
                    <a:pt x="19" y="0"/>
                    <a:pt x="19" y="0"/>
                    <a:pt x="19" y="0"/>
                  </a:cubicBezTo>
                  <a:cubicBezTo>
                    <a:pt x="12" y="0"/>
                    <a:pt x="12" y="0"/>
                    <a:pt x="12" y="0"/>
                  </a:cubicBezTo>
                  <a:cubicBezTo>
                    <a:pt x="12" y="2"/>
                    <a:pt x="12" y="3"/>
                    <a:pt x="11" y="4"/>
                  </a:cubicBezTo>
                  <a:cubicBezTo>
                    <a:pt x="10" y="5"/>
                    <a:pt x="9" y="6"/>
                    <a:pt x="8" y="7"/>
                  </a:cubicBezTo>
                  <a:cubicBezTo>
                    <a:pt x="7" y="8"/>
                    <a:pt x="6" y="8"/>
                    <a:pt x="4" y="8"/>
                  </a:cubicBezTo>
                  <a:cubicBezTo>
                    <a:pt x="3" y="9"/>
                    <a:pt x="1" y="9"/>
                    <a:pt x="0" y="9"/>
                  </a:cubicBezTo>
                  <a:cubicBezTo>
                    <a:pt x="0" y="15"/>
                    <a:pt x="0" y="15"/>
                    <a:pt x="0" y="15"/>
                  </a:cubicBezTo>
                  <a:cubicBezTo>
                    <a:pt x="11" y="15"/>
                    <a:pt x="11" y="15"/>
                    <a:pt x="11" y="15"/>
                  </a:cubicBezTo>
                  <a:lnTo>
                    <a:pt x="11" y="4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1600">
                <a:latin typeface="+mn-ea"/>
                <a:ea typeface="+mn-ea"/>
                <a:cs typeface="+mn-ea"/>
              </a:endParaRPr>
            </a:p>
          </p:txBody>
        </p:sp>
        <p:sp>
          <p:nvSpPr>
            <p:cNvPr id="55" name="Freeform 105"/>
            <p:cNvSpPr/>
            <p:nvPr/>
          </p:nvSpPr>
          <p:spPr bwMode="auto">
            <a:xfrm>
              <a:off x="8324850" y="1144588"/>
              <a:ext cx="71438" cy="98425"/>
            </a:xfrm>
            <a:custGeom>
              <a:avLst/>
              <a:gdLst>
                <a:gd name="T0" fmla="*/ 21 w 31"/>
                <a:gd name="T1" fmla="*/ 34 h 43"/>
                <a:gd name="T2" fmla="*/ 18 w 31"/>
                <a:gd name="T3" fmla="*/ 36 h 43"/>
                <a:gd name="T4" fmla="*/ 15 w 31"/>
                <a:gd name="T5" fmla="*/ 36 h 43"/>
                <a:gd name="T6" fmla="*/ 11 w 31"/>
                <a:gd name="T7" fmla="*/ 35 h 43"/>
                <a:gd name="T8" fmla="*/ 8 w 31"/>
                <a:gd name="T9" fmla="*/ 30 h 43"/>
                <a:gd name="T10" fmla="*/ 0 w 31"/>
                <a:gd name="T11" fmla="*/ 30 h 43"/>
                <a:gd name="T12" fmla="*/ 1 w 31"/>
                <a:gd name="T13" fmla="*/ 36 h 43"/>
                <a:gd name="T14" fmla="*/ 5 w 31"/>
                <a:gd name="T15" fmla="*/ 40 h 43"/>
                <a:gd name="T16" fmla="*/ 10 w 31"/>
                <a:gd name="T17" fmla="*/ 43 h 43"/>
                <a:gd name="T18" fmla="*/ 15 w 31"/>
                <a:gd name="T19" fmla="*/ 43 h 43"/>
                <a:gd name="T20" fmla="*/ 22 w 31"/>
                <a:gd name="T21" fmla="*/ 42 h 43"/>
                <a:gd name="T22" fmla="*/ 27 w 31"/>
                <a:gd name="T23" fmla="*/ 39 h 43"/>
                <a:gd name="T24" fmla="*/ 30 w 31"/>
                <a:gd name="T25" fmla="*/ 34 h 43"/>
                <a:gd name="T26" fmla="*/ 31 w 31"/>
                <a:gd name="T27" fmla="*/ 28 h 43"/>
                <a:gd name="T28" fmla="*/ 30 w 31"/>
                <a:gd name="T29" fmla="*/ 23 h 43"/>
                <a:gd name="T30" fmla="*/ 28 w 31"/>
                <a:gd name="T31" fmla="*/ 18 h 43"/>
                <a:gd name="T32" fmla="*/ 24 w 31"/>
                <a:gd name="T33" fmla="*/ 15 h 43"/>
                <a:gd name="T34" fmla="*/ 18 w 31"/>
                <a:gd name="T35" fmla="*/ 14 h 43"/>
                <a:gd name="T36" fmla="*/ 14 w 31"/>
                <a:gd name="T37" fmla="*/ 14 h 43"/>
                <a:gd name="T38" fmla="*/ 10 w 31"/>
                <a:gd name="T39" fmla="*/ 17 h 43"/>
                <a:gd name="T40" fmla="*/ 10 w 31"/>
                <a:gd name="T41" fmla="*/ 17 h 43"/>
                <a:gd name="T42" fmla="*/ 11 w 31"/>
                <a:gd name="T43" fmla="*/ 7 h 43"/>
                <a:gd name="T44" fmla="*/ 29 w 31"/>
                <a:gd name="T45" fmla="*/ 7 h 43"/>
                <a:gd name="T46" fmla="*/ 29 w 31"/>
                <a:gd name="T47" fmla="*/ 0 h 43"/>
                <a:gd name="T48" fmla="*/ 5 w 31"/>
                <a:gd name="T49" fmla="*/ 0 h 43"/>
                <a:gd name="T50" fmla="*/ 1 w 31"/>
                <a:gd name="T51" fmla="*/ 24 h 43"/>
                <a:gd name="T52" fmla="*/ 9 w 31"/>
                <a:gd name="T53" fmla="*/ 24 h 43"/>
                <a:gd name="T54" fmla="*/ 12 w 31"/>
                <a:gd name="T55" fmla="*/ 21 h 43"/>
                <a:gd name="T56" fmla="*/ 15 w 31"/>
                <a:gd name="T57" fmla="*/ 20 h 43"/>
                <a:gd name="T58" fmla="*/ 18 w 31"/>
                <a:gd name="T59" fmla="*/ 21 h 43"/>
                <a:gd name="T60" fmla="*/ 21 w 31"/>
                <a:gd name="T61" fmla="*/ 23 h 43"/>
                <a:gd name="T62" fmla="*/ 22 w 31"/>
                <a:gd name="T63" fmla="*/ 25 h 43"/>
                <a:gd name="T64" fmla="*/ 23 w 31"/>
                <a:gd name="T65" fmla="*/ 28 h 43"/>
                <a:gd name="T66" fmla="*/ 22 w 31"/>
                <a:gd name="T67" fmla="*/ 31 h 43"/>
                <a:gd name="T68" fmla="*/ 21 w 31"/>
                <a:gd name="T69" fmla="*/ 34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1" h="43">
                  <a:moveTo>
                    <a:pt x="21" y="34"/>
                  </a:moveTo>
                  <a:cubicBezTo>
                    <a:pt x="20" y="35"/>
                    <a:pt x="19" y="35"/>
                    <a:pt x="18" y="36"/>
                  </a:cubicBezTo>
                  <a:cubicBezTo>
                    <a:pt x="17" y="36"/>
                    <a:pt x="16" y="36"/>
                    <a:pt x="15" y="36"/>
                  </a:cubicBezTo>
                  <a:cubicBezTo>
                    <a:pt x="13" y="36"/>
                    <a:pt x="12" y="36"/>
                    <a:pt x="11" y="35"/>
                  </a:cubicBezTo>
                  <a:cubicBezTo>
                    <a:pt x="9" y="34"/>
                    <a:pt x="9" y="32"/>
                    <a:pt x="8" y="30"/>
                  </a:cubicBezTo>
                  <a:cubicBezTo>
                    <a:pt x="0" y="30"/>
                    <a:pt x="0" y="30"/>
                    <a:pt x="0" y="30"/>
                  </a:cubicBezTo>
                  <a:cubicBezTo>
                    <a:pt x="0" y="32"/>
                    <a:pt x="0" y="34"/>
                    <a:pt x="1" y="36"/>
                  </a:cubicBezTo>
                  <a:cubicBezTo>
                    <a:pt x="2" y="38"/>
                    <a:pt x="3" y="39"/>
                    <a:pt x="5" y="40"/>
                  </a:cubicBezTo>
                  <a:cubicBezTo>
                    <a:pt x="6" y="41"/>
                    <a:pt x="8" y="42"/>
                    <a:pt x="10" y="43"/>
                  </a:cubicBezTo>
                  <a:cubicBezTo>
                    <a:pt x="11" y="43"/>
                    <a:pt x="13" y="43"/>
                    <a:pt x="15" y="43"/>
                  </a:cubicBezTo>
                  <a:cubicBezTo>
                    <a:pt x="18" y="43"/>
                    <a:pt x="20" y="43"/>
                    <a:pt x="22" y="42"/>
                  </a:cubicBezTo>
                  <a:cubicBezTo>
                    <a:pt x="23" y="42"/>
                    <a:pt x="25" y="41"/>
                    <a:pt x="27" y="39"/>
                  </a:cubicBezTo>
                  <a:cubicBezTo>
                    <a:pt x="28" y="38"/>
                    <a:pt x="29" y="36"/>
                    <a:pt x="30" y="34"/>
                  </a:cubicBezTo>
                  <a:cubicBezTo>
                    <a:pt x="31" y="32"/>
                    <a:pt x="31" y="30"/>
                    <a:pt x="31" y="28"/>
                  </a:cubicBezTo>
                  <a:cubicBezTo>
                    <a:pt x="31" y="26"/>
                    <a:pt x="31" y="24"/>
                    <a:pt x="30" y="23"/>
                  </a:cubicBezTo>
                  <a:cubicBezTo>
                    <a:pt x="30" y="21"/>
                    <a:pt x="29" y="19"/>
                    <a:pt x="28" y="18"/>
                  </a:cubicBezTo>
                  <a:cubicBezTo>
                    <a:pt x="27" y="17"/>
                    <a:pt x="25" y="16"/>
                    <a:pt x="24" y="15"/>
                  </a:cubicBezTo>
                  <a:cubicBezTo>
                    <a:pt x="22" y="14"/>
                    <a:pt x="20" y="14"/>
                    <a:pt x="18" y="14"/>
                  </a:cubicBezTo>
                  <a:cubicBezTo>
                    <a:pt x="16" y="14"/>
                    <a:pt x="15" y="14"/>
                    <a:pt x="14" y="14"/>
                  </a:cubicBezTo>
                  <a:cubicBezTo>
                    <a:pt x="12" y="15"/>
                    <a:pt x="11" y="16"/>
                    <a:pt x="10" y="17"/>
                  </a:cubicBezTo>
                  <a:cubicBezTo>
                    <a:pt x="10" y="17"/>
                    <a:pt x="10" y="17"/>
                    <a:pt x="10" y="17"/>
                  </a:cubicBezTo>
                  <a:cubicBezTo>
                    <a:pt x="11" y="7"/>
                    <a:pt x="11" y="7"/>
                    <a:pt x="11" y="7"/>
                  </a:cubicBezTo>
                  <a:cubicBezTo>
                    <a:pt x="29" y="7"/>
                    <a:pt x="29" y="7"/>
                    <a:pt x="29" y="7"/>
                  </a:cubicBezTo>
                  <a:cubicBezTo>
                    <a:pt x="29" y="0"/>
                    <a:pt x="29" y="0"/>
                    <a:pt x="29" y="0"/>
                  </a:cubicBezTo>
                  <a:cubicBezTo>
                    <a:pt x="5" y="0"/>
                    <a:pt x="5" y="0"/>
                    <a:pt x="5" y="0"/>
                  </a:cubicBezTo>
                  <a:cubicBezTo>
                    <a:pt x="1" y="24"/>
                    <a:pt x="1" y="24"/>
                    <a:pt x="1" y="24"/>
                  </a:cubicBezTo>
                  <a:cubicBezTo>
                    <a:pt x="9" y="24"/>
                    <a:pt x="9" y="24"/>
                    <a:pt x="9" y="24"/>
                  </a:cubicBezTo>
                  <a:cubicBezTo>
                    <a:pt x="10" y="22"/>
                    <a:pt x="11" y="22"/>
                    <a:pt x="12" y="21"/>
                  </a:cubicBezTo>
                  <a:cubicBezTo>
                    <a:pt x="13" y="21"/>
                    <a:pt x="14" y="20"/>
                    <a:pt x="15" y="20"/>
                  </a:cubicBezTo>
                  <a:cubicBezTo>
                    <a:pt x="16" y="20"/>
                    <a:pt x="18" y="20"/>
                    <a:pt x="18" y="21"/>
                  </a:cubicBezTo>
                  <a:cubicBezTo>
                    <a:pt x="19" y="21"/>
                    <a:pt x="20" y="22"/>
                    <a:pt x="21" y="23"/>
                  </a:cubicBezTo>
                  <a:cubicBezTo>
                    <a:pt x="21" y="23"/>
                    <a:pt x="22" y="24"/>
                    <a:pt x="22" y="25"/>
                  </a:cubicBezTo>
                  <a:cubicBezTo>
                    <a:pt x="23" y="26"/>
                    <a:pt x="23" y="27"/>
                    <a:pt x="23" y="28"/>
                  </a:cubicBezTo>
                  <a:cubicBezTo>
                    <a:pt x="23" y="29"/>
                    <a:pt x="22" y="30"/>
                    <a:pt x="22" y="31"/>
                  </a:cubicBezTo>
                  <a:cubicBezTo>
                    <a:pt x="22" y="32"/>
                    <a:pt x="21" y="33"/>
                    <a:pt x="21" y="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1600">
                <a:latin typeface="+mn-ea"/>
                <a:ea typeface="+mn-ea"/>
                <a:cs typeface="+mn-ea"/>
              </a:endParaRPr>
            </a:p>
          </p:txBody>
        </p:sp>
        <p:sp>
          <p:nvSpPr>
            <p:cNvPr id="58" name="Freeform 106"/>
            <p:cNvSpPr/>
            <p:nvPr/>
          </p:nvSpPr>
          <p:spPr bwMode="auto">
            <a:xfrm>
              <a:off x="8232775" y="987426"/>
              <a:ext cx="36513" cy="63500"/>
            </a:xfrm>
            <a:custGeom>
              <a:avLst/>
              <a:gdLst>
                <a:gd name="T0" fmla="*/ 3 w 16"/>
                <a:gd name="T1" fmla="*/ 28 h 28"/>
                <a:gd name="T2" fmla="*/ 13 w 16"/>
                <a:gd name="T3" fmla="*/ 28 h 28"/>
                <a:gd name="T4" fmla="*/ 16 w 16"/>
                <a:gd name="T5" fmla="*/ 25 h 28"/>
                <a:gd name="T6" fmla="*/ 16 w 16"/>
                <a:gd name="T7" fmla="*/ 3 h 28"/>
                <a:gd name="T8" fmla="*/ 13 w 16"/>
                <a:gd name="T9" fmla="*/ 0 h 28"/>
                <a:gd name="T10" fmla="*/ 3 w 16"/>
                <a:gd name="T11" fmla="*/ 0 h 28"/>
                <a:gd name="T12" fmla="*/ 0 w 16"/>
                <a:gd name="T13" fmla="*/ 3 h 28"/>
                <a:gd name="T14" fmla="*/ 0 w 16"/>
                <a:gd name="T15" fmla="*/ 25 h 28"/>
                <a:gd name="T16" fmla="*/ 3 w 16"/>
                <a:gd name="T17"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28">
                  <a:moveTo>
                    <a:pt x="3" y="28"/>
                  </a:moveTo>
                  <a:cubicBezTo>
                    <a:pt x="13" y="28"/>
                    <a:pt x="13" y="28"/>
                    <a:pt x="13" y="28"/>
                  </a:cubicBezTo>
                  <a:cubicBezTo>
                    <a:pt x="14" y="28"/>
                    <a:pt x="16" y="27"/>
                    <a:pt x="16" y="25"/>
                  </a:cubicBezTo>
                  <a:cubicBezTo>
                    <a:pt x="16" y="3"/>
                    <a:pt x="16" y="3"/>
                    <a:pt x="16" y="3"/>
                  </a:cubicBezTo>
                  <a:cubicBezTo>
                    <a:pt x="16" y="2"/>
                    <a:pt x="14" y="0"/>
                    <a:pt x="13" y="0"/>
                  </a:cubicBezTo>
                  <a:cubicBezTo>
                    <a:pt x="3" y="0"/>
                    <a:pt x="3" y="0"/>
                    <a:pt x="3" y="0"/>
                  </a:cubicBezTo>
                  <a:cubicBezTo>
                    <a:pt x="1" y="0"/>
                    <a:pt x="0" y="2"/>
                    <a:pt x="0" y="3"/>
                  </a:cubicBezTo>
                  <a:cubicBezTo>
                    <a:pt x="0" y="25"/>
                    <a:pt x="0" y="25"/>
                    <a:pt x="0" y="25"/>
                  </a:cubicBezTo>
                  <a:cubicBezTo>
                    <a:pt x="0" y="27"/>
                    <a:pt x="1" y="28"/>
                    <a:pt x="3" y="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1600">
                <a:latin typeface="+mn-ea"/>
                <a:ea typeface="+mn-ea"/>
                <a:cs typeface="+mn-ea"/>
              </a:endParaRPr>
            </a:p>
          </p:txBody>
        </p:sp>
        <p:sp>
          <p:nvSpPr>
            <p:cNvPr id="79" name="Freeform 107"/>
            <p:cNvSpPr/>
            <p:nvPr/>
          </p:nvSpPr>
          <p:spPr bwMode="auto">
            <a:xfrm>
              <a:off x="8396288" y="987426"/>
              <a:ext cx="36513" cy="63500"/>
            </a:xfrm>
            <a:custGeom>
              <a:avLst/>
              <a:gdLst>
                <a:gd name="T0" fmla="*/ 3 w 16"/>
                <a:gd name="T1" fmla="*/ 28 h 28"/>
                <a:gd name="T2" fmla="*/ 13 w 16"/>
                <a:gd name="T3" fmla="*/ 28 h 28"/>
                <a:gd name="T4" fmla="*/ 16 w 16"/>
                <a:gd name="T5" fmla="*/ 25 h 28"/>
                <a:gd name="T6" fmla="*/ 16 w 16"/>
                <a:gd name="T7" fmla="*/ 3 h 28"/>
                <a:gd name="T8" fmla="*/ 13 w 16"/>
                <a:gd name="T9" fmla="*/ 0 h 28"/>
                <a:gd name="T10" fmla="*/ 3 w 16"/>
                <a:gd name="T11" fmla="*/ 0 h 28"/>
                <a:gd name="T12" fmla="*/ 0 w 16"/>
                <a:gd name="T13" fmla="*/ 3 h 28"/>
                <a:gd name="T14" fmla="*/ 0 w 16"/>
                <a:gd name="T15" fmla="*/ 25 h 28"/>
                <a:gd name="T16" fmla="*/ 3 w 16"/>
                <a:gd name="T17"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28">
                  <a:moveTo>
                    <a:pt x="3" y="28"/>
                  </a:moveTo>
                  <a:cubicBezTo>
                    <a:pt x="13" y="28"/>
                    <a:pt x="13" y="28"/>
                    <a:pt x="13" y="28"/>
                  </a:cubicBezTo>
                  <a:cubicBezTo>
                    <a:pt x="14" y="28"/>
                    <a:pt x="16" y="27"/>
                    <a:pt x="16" y="25"/>
                  </a:cubicBezTo>
                  <a:cubicBezTo>
                    <a:pt x="16" y="3"/>
                    <a:pt x="16" y="3"/>
                    <a:pt x="16" y="3"/>
                  </a:cubicBezTo>
                  <a:cubicBezTo>
                    <a:pt x="16" y="2"/>
                    <a:pt x="14" y="0"/>
                    <a:pt x="13" y="0"/>
                  </a:cubicBezTo>
                  <a:cubicBezTo>
                    <a:pt x="3" y="0"/>
                    <a:pt x="3" y="0"/>
                    <a:pt x="3" y="0"/>
                  </a:cubicBezTo>
                  <a:cubicBezTo>
                    <a:pt x="1" y="0"/>
                    <a:pt x="0" y="2"/>
                    <a:pt x="0" y="3"/>
                  </a:cubicBezTo>
                  <a:cubicBezTo>
                    <a:pt x="0" y="25"/>
                    <a:pt x="0" y="25"/>
                    <a:pt x="0" y="25"/>
                  </a:cubicBezTo>
                  <a:cubicBezTo>
                    <a:pt x="0" y="27"/>
                    <a:pt x="1" y="28"/>
                    <a:pt x="3" y="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1600">
                <a:latin typeface="+mn-ea"/>
                <a:ea typeface="+mn-ea"/>
                <a:cs typeface="+mn-ea"/>
              </a:endParaRPr>
            </a:p>
          </p:txBody>
        </p:sp>
        <p:sp>
          <p:nvSpPr>
            <p:cNvPr id="80" name="Freeform 108"/>
            <p:cNvSpPr>
              <a:spLocks noEditPoints="1"/>
            </p:cNvSpPr>
            <p:nvPr/>
          </p:nvSpPr>
          <p:spPr bwMode="auto">
            <a:xfrm>
              <a:off x="8175625" y="1012826"/>
              <a:ext cx="314325" cy="280988"/>
            </a:xfrm>
            <a:custGeom>
              <a:avLst/>
              <a:gdLst>
                <a:gd name="T0" fmla="*/ 121 w 137"/>
                <a:gd name="T1" fmla="*/ 0 h 122"/>
                <a:gd name="T2" fmla="*/ 117 w 137"/>
                <a:gd name="T3" fmla="*/ 0 h 122"/>
                <a:gd name="T4" fmla="*/ 117 w 137"/>
                <a:gd name="T5" fmla="*/ 14 h 122"/>
                <a:gd name="T6" fmla="*/ 109 w 137"/>
                <a:gd name="T7" fmla="*/ 23 h 122"/>
                <a:gd name="T8" fmla="*/ 99 w 137"/>
                <a:gd name="T9" fmla="*/ 23 h 122"/>
                <a:gd name="T10" fmla="*/ 90 w 137"/>
                <a:gd name="T11" fmla="*/ 14 h 122"/>
                <a:gd name="T12" fmla="*/ 90 w 137"/>
                <a:gd name="T13" fmla="*/ 0 h 122"/>
                <a:gd name="T14" fmla="*/ 46 w 137"/>
                <a:gd name="T15" fmla="*/ 0 h 122"/>
                <a:gd name="T16" fmla="*/ 46 w 137"/>
                <a:gd name="T17" fmla="*/ 14 h 122"/>
                <a:gd name="T18" fmla="*/ 38 w 137"/>
                <a:gd name="T19" fmla="*/ 23 h 122"/>
                <a:gd name="T20" fmla="*/ 28 w 137"/>
                <a:gd name="T21" fmla="*/ 23 h 122"/>
                <a:gd name="T22" fmla="*/ 20 w 137"/>
                <a:gd name="T23" fmla="*/ 14 h 122"/>
                <a:gd name="T24" fmla="*/ 20 w 137"/>
                <a:gd name="T25" fmla="*/ 0 h 122"/>
                <a:gd name="T26" fmla="*/ 16 w 137"/>
                <a:gd name="T27" fmla="*/ 0 h 122"/>
                <a:gd name="T28" fmla="*/ 0 w 137"/>
                <a:gd name="T29" fmla="*/ 16 h 122"/>
                <a:gd name="T30" fmla="*/ 0 w 137"/>
                <a:gd name="T31" fmla="*/ 46 h 122"/>
                <a:gd name="T32" fmla="*/ 0 w 137"/>
                <a:gd name="T33" fmla="*/ 106 h 122"/>
                <a:gd name="T34" fmla="*/ 16 w 137"/>
                <a:gd name="T35" fmla="*/ 122 h 122"/>
                <a:gd name="T36" fmla="*/ 121 w 137"/>
                <a:gd name="T37" fmla="*/ 122 h 122"/>
                <a:gd name="T38" fmla="*/ 137 w 137"/>
                <a:gd name="T39" fmla="*/ 106 h 122"/>
                <a:gd name="T40" fmla="*/ 137 w 137"/>
                <a:gd name="T41" fmla="*/ 46 h 122"/>
                <a:gd name="T42" fmla="*/ 137 w 137"/>
                <a:gd name="T43" fmla="*/ 16 h 122"/>
                <a:gd name="T44" fmla="*/ 121 w 137"/>
                <a:gd name="T45" fmla="*/ 0 h 122"/>
                <a:gd name="T46" fmla="*/ 127 w 137"/>
                <a:gd name="T47" fmla="*/ 106 h 122"/>
                <a:gd name="T48" fmla="*/ 121 w 137"/>
                <a:gd name="T49" fmla="*/ 112 h 122"/>
                <a:gd name="T50" fmla="*/ 16 w 137"/>
                <a:gd name="T51" fmla="*/ 112 h 122"/>
                <a:gd name="T52" fmla="*/ 10 w 137"/>
                <a:gd name="T53" fmla="*/ 106 h 122"/>
                <a:gd name="T54" fmla="*/ 10 w 137"/>
                <a:gd name="T55" fmla="*/ 46 h 122"/>
                <a:gd name="T56" fmla="*/ 127 w 137"/>
                <a:gd name="T57" fmla="*/ 46 h 122"/>
                <a:gd name="T58" fmla="*/ 127 w 137"/>
                <a:gd name="T59" fmla="*/ 106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22">
                  <a:moveTo>
                    <a:pt x="121" y="0"/>
                  </a:moveTo>
                  <a:cubicBezTo>
                    <a:pt x="117" y="0"/>
                    <a:pt x="117" y="0"/>
                    <a:pt x="117" y="0"/>
                  </a:cubicBezTo>
                  <a:cubicBezTo>
                    <a:pt x="117" y="14"/>
                    <a:pt x="117" y="14"/>
                    <a:pt x="117" y="14"/>
                  </a:cubicBezTo>
                  <a:cubicBezTo>
                    <a:pt x="117" y="19"/>
                    <a:pt x="113" y="23"/>
                    <a:pt x="109" y="23"/>
                  </a:cubicBezTo>
                  <a:cubicBezTo>
                    <a:pt x="99" y="23"/>
                    <a:pt x="99" y="23"/>
                    <a:pt x="99" y="23"/>
                  </a:cubicBezTo>
                  <a:cubicBezTo>
                    <a:pt x="94" y="23"/>
                    <a:pt x="90" y="19"/>
                    <a:pt x="90" y="14"/>
                  </a:cubicBezTo>
                  <a:cubicBezTo>
                    <a:pt x="90" y="0"/>
                    <a:pt x="90" y="0"/>
                    <a:pt x="90" y="0"/>
                  </a:cubicBezTo>
                  <a:cubicBezTo>
                    <a:pt x="46" y="0"/>
                    <a:pt x="46" y="0"/>
                    <a:pt x="46" y="0"/>
                  </a:cubicBezTo>
                  <a:cubicBezTo>
                    <a:pt x="46" y="14"/>
                    <a:pt x="46" y="14"/>
                    <a:pt x="46" y="14"/>
                  </a:cubicBezTo>
                  <a:cubicBezTo>
                    <a:pt x="46" y="19"/>
                    <a:pt x="42" y="23"/>
                    <a:pt x="38" y="23"/>
                  </a:cubicBezTo>
                  <a:cubicBezTo>
                    <a:pt x="28" y="23"/>
                    <a:pt x="28" y="23"/>
                    <a:pt x="28" y="23"/>
                  </a:cubicBezTo>
                  <a:cubicBezTo>
                    <a:pt x="23" y="23"/>
                    <a:pt x="20" y="19"/>
                    <a:pt x="20" y="14"/>
                  </a:cubicBezTo>
                  <a:cubicBezTo>
                    <a:pt x="20" y="0"/>
                    <a:pt x="20" y="0"/>
                    <a:pt x="20" y="0"/>
                  </a:cubicBezTo>
                  <a:cubicBezTo>
                    <a:pt x="16" y="0"/>
                    <a:pt x="16" y="0"/>
                    <a:pt x="16" y="0"/>
                  </a:cubicBezTo>
                  <a:cubicBezTo>
                    <a:pt x="7" y="0"/>
                    <a:pt x="0" y="7"/>
                    <a:pt x="0" y="16"/>
                  </a:cubicBezTo>
                  <a:cubicBezTo>
                    <a:pt x="0" y="46"/>
                    <a:pt x="0" y="46"/>
                    <a:pt x="0" y="46"/>
                  </a:cubicBezTo>
                  <a:cubicBezTo>
                    <a:pt x="0" y="106"/>
                    <a:pt x="0" y="106"/>
                    <a:pt x="0" y="106"/>
                  </a:cubicBezTo>
                  <a:cubicBezTo>
                    <a:pt x="0" y="115"/>
                    <a:pt x="7" y="122"/>
                    <a:pt x="16" y="122"/>
                  </a:cubicBezTo>
                  <a:cubicBezTo>
                    <a:pt x="121" y="122"/>
                    <a:pt x="121" y="122"/>
                    <a:pt x="121" y="122"/>
                  </a:cubicBezTo>
                  <a:cubicBezTo>
                    <a:pt x="129" y="122"/>
                    <a:pt x="137" y="115"/>
                    <a:pt x="137" y="106"/>
                  </a:cubicBezTo>
                  <a:cubicBezTo>
                    <a:pt x="137" y="46"/>
                    <a:pt x="137" y="46"/>
                    <a:pt x="137" y="46"/>
                  </a:cubicBezTo>
                  <a:cubicBezTo>
                    <a:pt x="137" y="16"/>
                    <a:pt x="137" y="16"/>
                    <a:pt x="137" y="16"/>
                  </a:cubicBezTo>
                  <a:cubicBezTo>
                    <a:pt x="137" y="7"/>
                    <a:pt x="129" y="0"/>
                    <a:pt x="121" y="0"/>
                  </a:cubicBezTo>
                  <a:close/>
                  <a:moveTo>
                    <a:pt x="127" y="106"/>
                  </a:moveTo>
                  <a:cubicBezTo>
                    <a:pt x="127" y="109"/>
                    <a:pt x="124" y="112"/>
                    <a:pt x="121" y="112"/>
                  </a:cubicBezTo>
                  <a:cubicBezTo>
                    <a:pt x="16" y="112"/>
                    <a:pt x="16" y="112"/>
                    <a:pt x="16" y="112"/>
                  </a:cubicBezTo>
                  <a:cubicBezTo>
                    <a:pt x="13" y="112"/>
                    <a:pt x="10" y="109"/>
                    <a:pt x="10" y="106"/>
                  </a:cubicBezTo>
                  <a:cubicBezTo>
                    <a:pt x="10" y="46"/>
                    <a:pt x="10" y="46"/>
                    <a:pt x="10" y="46"/>
                  </a:cubicBezTo>
                  <a:cubicBezTo>
                    <a:pt x="127" y="46"/>
                    <a:pt x="127" y="46"/>
                    <a:pt x="127" y="46"/>
                  </a:cubicBezTo>
                  <a:lnTo>
                    <a:pt x="127" y="10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1600">
                <a:latin typeface="+mn-ea"/>
                <a:ea typeface="+mn-ea"/>
                <a:cs typeface="+mn-ea"/>
              </a:endParaRPr>
            </a:p>
          </p:txBody>
        </p:sp>
      </p:grpSp>
      <p:sp>
        <p:nvSpPr>
          <p:cNvPr id="2" name="标题 1"/>
          <p:cNvSpPr>
            <a:spLocks noGrp="1"/>
          </p:cNvSpPr>
          <p:nvPr>
            <p:ph type="title"/>
          </p:nvPr>
        </p:nvSpPr>
        <p:spPr/>
        <p:txBody>
          <a:bodyPr/>
          <a:lstStyle/>
          <a:p>
            <a:r>
              <a:rPr lang="zh-CN" altLang="en-US" dirty="0">
                <a:ea typeface="+mn-ea"/>
                <a:cs typeface="+mn-ea"/>
              </a:rPr>
              <a:t>单击此处添加标题</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141"/>
                                        </p:tgtEl>
                                        <p:attrNameLst>
                                          <p:attrName>style.visibility</p:attrName>
                                        </p:attrNameLst>
                                      </p:cBhvr>
                                      <p:to>
                                        <p:strVal val="visible"/>
                                      </p:to>
                                    </p:set>
                                    <p:anim calcmode="lin" valueType="num">
                                      <p:cBhvr>
                                        <p:cTn id="7" dur="500" fill="hold"/>
                                        <p:tgtEl>
                                          <p:spTgt spid="141"/>
                                        </p:tgtEl>
                                        <p:attrNameLst>
                                          <p:attrName>ppt_w</p:attrName>
                                        </p:attrNameLst>
                                      </p:cBhvr>
                                      <p:tavLst>
                                        <p:tav tm="0">
                                          <p:val>
                                            <p:fltVal val="0"/>
                                          </p:val>
                                        </p:tav>
                                        <p:tav tm="100000">
                                          <p:val>
                                            <p:strVal val="#ppt_w"/>
                                          </p:val>
                                        </p:tav>
                                      </p:tavLst>
                                    </p:anim>
                                    <p:anim calcmode="lin" valueType="num">
                                      <p:cBhvr>
                                        <p:cTn id="8" dur="500" fill="hold"/>
                                        <p:tgtEl>
                                          <p:spTgt spid="141"/>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8" presetClass="entr" presetSubtype="12"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strips(downLeft)">
                                      <p:cBhvr>
                                        <p:cTn id="12" dur="500"/>
                                        <p:tgtEl>
                                          <p:spTgt spid="5"/>
                                        </p:tgtEl>
                                      </p:cBhvr>
                                    </p:animEffect>
                                  </p:childTnLst>
                                </p:cTn>
                              </p:par>
                            </p:childTnLst>
                          </p:cTn>
                        </p:par>
                        <p:par>
                          <p:cTn id="13" fill="hold">
                            <p:stCondLst>
                              <p:cond delay="1000"/>
                            </p:stCondLst>
                            <p:childTnLst>
                              <p:par>
                                <p:cTn id="14" presetID="2" presetClass="entr" presetSubtype="8" accel="50000" decel="50000" fill="hold" grpId="0" nodeType="afterEffect">
                                  <p:stCondLst>
                                    <p:cond delay="0"/>
                                  </p:stCondLst>
                                  <p:childTnLst>
                                    <p:set>
                                      <p:cBhvr>
                                        <p:cTn id="15" dur="1" fill="hold">
                                          <p:stCondLst>
                                            <p:cond delay="0"/>
                                          </p:stCondLst>
                                        </p:cTn>
                                        <p:tgtEl>
                                          <p:spTgt spid="86"/>
                                        </p:tgtEl>
                                        <p:attrNameLst>
                                          <p:attrName>style.visibility</p:attrName>
                                        </p:attrNameLst>
                                      </p:cBhvr>
                                      <p:to>
                                        <p:strVal val="visible"/>
                                      </p:to>
                                    </p:set>
                                    <p:anim calcmode="lin" valueType="num">
                                      <p:cBhvr additive="base">
                                        <p:cTn id="16" dur="500" fill="hold"/>
                                        <p:tgtEl>
                                          <p:spTgt spid="86"/>
                                        </p:tgtEl>
                                        <p:attrNameLst>
                                          <p:attrName>ppt_x</p:attrName>
                                        </p:attrNameLst>
                                      </p:cBhvr>
                                      <p:tavLst>
                                        <p:tav tm="0">
                                          <p:val>
                                            <p:strVal val="0-#ppt_w/2"/>
                                          </p:val>
                                        </p:tav>
                                        <p:tav tm="100000">
                                          <p:val>
                                            <p:strVal val="#ppt_x"/>
                                          </p:val>
                                        </p:tav>
                                      </p:tavLst>
                                    </p:anim>
                                    <p:anim calcmode="lin" valueType="num">
                                      <p:cBhvr additive="base">
                                        <p:cTn id="17" dur="500" fill="hold"/>
                                        <p:tgtEl>
                                          <p:spTgt spid="86"/>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 presetClass="entr" presetSubtype="8" accel="50000" decel="50000" fill="hold" grpId="0" nodeType="afterEffect">
                                  <p:stCondLst>
                                    <p:cond delay="0"/>
                                  </p:stCondLst>
                                  <p:childTnLst>
                                    <p:set>
                                      <p:cBhvr>
                                        <p:cTn id="20" dur="1" fill="hold">
                                          <p:stCondLst>
                                            <p:cond delay="0"/>
                                          </p:stCondLst>
                                        </p:cTn>
                                        <p:tgtEl>
                                          <p:spTgt spid="87"/>
                                        </p:tgtEl>
                                        <p:attrNameLst>
                                          <p:attrName>style.visibility</p:attrName>
                                        </p:attrNameLst>
                                      </p:cBhvr>
                                      <p:to>
                                        <p:strVal val="visible"/>
                                      </p:to>
                                    </p:set>
                                    <p:anim calcmode="lin" valueType="num">
                                      <p:cBhvr additive="base">
                                        <p:cTn id="21" dur="500" fill="hold"/>
                                        <p:tgtEl>
                                          <p:spTgt spid="87"/>
                                        </p:tgtEl>
                                        <p:attrNameLst>
                                          <p:attrName>ppt_x</p:attrName>
                                        </p:attrNameLst>
                                      </p:cBhvr>
                                      <p:tavLst>
                                        <p:tav tm="0">
                                          <p:val>
                                            <p:strVal val="0-#ppt_w/2"/>
                                          </p:val>
                                        </p:tav>
                                        <p:tav tm="100000">
                                          <p:val>
                                            <p:strVal val="#ppt_x"/>
                                          </p:val>
                                        </p:tav>
                                      </p:tavLst>
                                    </p:anim>
                                    <p:anim calcmode="lin" valueType="num">
                                      <p:cBhvr additive="base">
                                        <p:cTn id="22" dur="500" fill="hold"/>
                                        <p:tgtEl>
                                          <p:spTgt spid="87"/>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23" presetClass="entr" presetSubtype="16" fill="hold" grpId="0" nodeType="afterEffect">
                                  <p:stCondLst>
                                    <p:cond delay="0"/>
                                  </p:stCondLst>
                                  <p:childTnLst>
                                    <p:set>
                                      <p:cBhvr>
                                        <p:cTn id="25" dur="1" fill="hold">
                                          <p:stCondLst>
                                            <p:cond delay="0"/>
                                          </p:stCondLst>
                                        </p:cTn>
                                        <p:tgtEl>
                                          <p:spTgt spid="83"/>
                                        </p:tgtEl>
                                        <p:attrNameLst>
                                          <p:attrName>style.visibility</p:attrName>
                                        </p:attrNameLst>
                                      </p:cBhvr>
                                      <p:to>
                                        <p:strVal val="visible"/>
                                      </p:to>
                                    </p:set>
                                    <p:anim calcmode="lin" valueType="num">
                                      <p:cBhvr>
                                        <p:cTn id="26" dur="500" fill="hold"/>
                                        <p:tgtEl>
                                          <p:spTgt spid="83"/>
                                        </p:tgtEl>
                                        <p:attrNameLst>
                                          <p:attrName>ppt_w</p:attrName>
                                        </p:attrNameLst>
                                      </p:cBhvr>
                                      <p:tavLst>
                                        <p:tav tm="0">
                                          <p:val>
                                            <p:fltVal val="0"/>
                                          </p:val>
                                        </p:tav>
                                        <p:tav tm="100000">
                                          <p:val>
                                            <p:strVal val="#ppt_w"/>
                                          </p:val>
                                        </p:tav>
                                      </p:tavLst>
                                    </p:anim>
                                    <p:anim calcmode="lin" valueType="num">
                                      <p:cBhvr>
                                        <p:cTn id="27" dur="500" fill="hold"/>
                                        <p:tgtEl>
                                          <p:spTgt spid="83"/>
                                        </p:tgtEl>
                                        <p:attrNameLst>
                                          <p:attrName>ppt_h</p:attrName>
                                        </p:attrNameLst>
                                      </p:cBhvr>
                                      <p:tavLst>
                                        <p:tav tm="0">
                                          <p:val>
                                            <p:fltVal val="0"/>
                                          </p:val>
                                        </p:tav>
                                        <p:tav tm="100000">
                                          <p:val>
                                            <p:strVal val="#ppt_h"/>
                                          </p:val>
                                        </p:tav>
                                      </p:tavLst>
                                    </p:anim>
                                  </p:childTnLst>
                                </p:cTn>
                              </p:par>
                            </p:childTnLst>
                          </p:cTn>
                        </p:par>
                        <p:par>
                          <p:cTn id="28" fill="hold">
                            <p:stCondLst>
                              <p:cond delay="2500"/>
                            </p:stCondLst>
                            <p:childTnLst>
                              <p:par>
                                <p:cTn id="29" presetID="2" presetClass="entr" presetSubtype="8" accel="50000" decel="50000" fill="hold" grpId="0" nodeType="afterEffect">
                                  <p:stCondLst>
                                    <p:cond delay="0"/>
                                  </p:stCondLst>
                                  <p:childTnLst>
                                    <p:set>
                                      <p:cBhvr>
                                        <p:cTn id="30" dur="1" fill="hold">
                                          <p:stCondLst>
                                            <p:cond delay="0"/>
                                          </p:stCondLst>
                                        </p:cTn>
                                        <p:tgtEl>
                                          <p:spTgt spid="84"/>
                                        </p:tgtEl>
                                        <p:attrNameLst>
                                          <p:attrName>style.visibility</p:attrName>
                                        </p:attrNameLst>
                                      </p:cBhvr>
                                      <p:to>
                                        <p:strVal val="visible"/>
                                      </p:to>
                                    </p:set>
                                    <p:anim calcmode="lin" valueType="num">
                                      <p:cBhvr additive="base">
                                        <p:cTn id="31" dur="500" fill="hold"/>
                                        <p:tgtEl>
                                          <p:spTgt spid="84"/>
                                        </p:tgtEl>
                                        <p:attrNameLst>
                                          <p:attrName>ppt_x</p:attrName>
                                        </p:attrNameLst>
                                      </p:cBhvr>
                                      <p:tavLst>
                                        <p:tav tm="0">
                                          <p:val>
                                            <p:strVal val="0-#ppt_w/2"/>
                                          </p:val>
                                        </p:tav>
                                        <p:tav tm="100000">
                                          <p:val>
                                            <p:strVal val="#ppt_x"/>
                                          </p:val>
                                        </p:tav>
                                      </p:tavLst>
                                    </p:anim>
                                    <p:anim calcmode="lin" valueType="num">
                                      <p:cBhvr additive="base">
                                        <p:cTn id="32" dur="500" fill="hold"/>
                                        <p:tgtEl>
                                          <p:spTgt spid="84"/>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2" presetClass="entr" presetSubtype="8" accel="50000" decel="50000" fill="hold" grpId="0" nodeType="afterEffect">
                                  <p:stCondLst>
                                    <p:cond delay="0"/>
                                  </p:stCondLst>
                                  <p:childTnLst>
                                    <p:set>
                                      <p:cBhvr>
                                        <p:cTn id="35" dur="1" fill="hold">
                                          <p:stCondLst>
                                            <p:cond delay="0"/>
                                          </p:stCondLst>
                                        </p:cTn>
                                        <p:tgtEl>
                                          <p:spTgt spid="85"/>
                                        </p:tgtEl>
                                        <p:attrNameLst>
                                          <p:attrName>style.visibility</p:attrName>
                                        </p:attrNameLst>
                                      </p:cBhvr>
                                      <p:to>
                                        <p:strVal val="visible"/>
                                      </p:to>
                                    </p:set>
                                    <p:anim calcmode="lin" valueType="num">
                                      <p:cBhvr additive="base">
                                        <p:cTn id="36" dur="500" fill="hold"/>
                                        <p:tgtEl>
                                          <p:spTgt spid="85"/>
                                        </p:tgtEl>
                                        <p:attrNameLst>
                                          <p:attrName>ppt_x</p:attrName>
                                        </p:attrNameLst>
                                      </p:cBhvr>
                                      <p:tavLst>
                                        <p:tav tm="0">
                                          <p:val>
                                            <p:strVal val="0-#ppt_w/2"/>
                                          </p:val>
                                        </p:tav>
                                        <p:tav tm="100000">
                                          <p:val>
                                            <p:strVal val="#ppt_x"/>
                                          </p:val>
                                        </p:tav>
                                      </p:tavLst>
                                    </p:anim>
                                    <p:anim calcmode="lin" valueType="num">
                                      <p:cBhvr additive="base">
                                        <p:cTn id="37" dur="500" fill="hold"/>
                                        <p:tgtEl>
                                          <p:spTgt spid="85"/>
                                        </p:tgtEl>
                                        <p:attrNameLst>
                                          <p:attrName>ppt_y</p:attrName>
                                        </p:attrNameLst>
                                      </p:cBhvr>
                                      <p:tavLst>
                                        <p:tav tm="0">
                                          <p:val>
                                            <p:strVal val="#ppt_y"/>
                                          </p:val>
                                        </p:tav>
                                        <p:tav tm="100000">
                                          <p:val>
                                            <p:strVal val="#ppt_y"/>
                                          </p:val>
                                        </p:tav>
                                      </p:tavLst>
                                    </p:anim>
                                  </p:childTnLst>
                                </p:cTn>
                              </p:par>
                            </p:childTnLst>
                          </p:cTn>
                        </p:par>
                        <p:par>
                          <p:cTn id="38" fill="hold">
                            <p:stCondLst>
                              <p:cond delay="3500"/>
                            </p:stCondLst>
                            <p:childTnLst>
                              <p:par>
                                <p:cTn id="39" presetID="18" presetClass="entr" presetSubtype="12" fill="hold" nodeType="afterEffect">
                                  <p:stCondLst>
                                    <p:cond delay="0"/>
                                  </p:stCondLst>
                                  <p:childTnLst>
                                    <p:set>
                                      <p:cBhvr>
                                        <p:cTn id="40" dur="1" fill="hold">
                                          <p:stCondLst>
                                            <p:cond delay="0"/>
                                          </p:stCondLst>
                                        </p:cTn>
                                        <p:tgtEl>
                                          <p:spTgt spid="138"/>
                                        </p:tgtEl>
                                        <p:attrNameLst>
                                          <p:attrName>style.visibility</p:attrName>
                                        </p:attrNameLst>
                                      </p:cBhvr>
                                      <p:to>
                                        <p:strVal val="visible"/>
                                      </p:to>
                                    </p:set>
                                    <p:animEffect transition="in" filter="strips(downLeft)">
                                      <p:cBhvr>
                                        <p:cTn id="41" dur="500"/>
                                        <p:tgtEl>
                                          <p:spTgt spid="138"/>
                                        </p:tgtEl>
                                      </p:cBhvr>
                                    </p:animEffect>
                                  </p:childTnLst>
                                </p:cTn>
                              </p:par>
                            </p:childTnLst>
                          </p:cTn>
                        </p:par>
                        <p:par>
                          <p:cTn id="42" fill="hold">
                            <p:stCondLst>
                              <p:cond delay="4000"/>
                            </p:stCondLst>
                            <p:childTnLst>
                              <p:par>
                                <p:cTn id="43" presetID="18" presetClass="entr" presetSubtype="12" fill="hold"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strips(downLeft)">
                                      <p:cBhvr>
                                        <p:cTn id="45" dur="500"/>
                                        <p:tgtEl>
                                          <p:spTgt spid="38"/>
                                        </p:tgtEl>
                                      </p:cBhvr>
                                    </p:animEffect>
                                  </p:childTnLst>
                                </p:cTn>
                              </p:par>
                            </p:childTnLst>
                          </p:cTn>
                        </p:par>
                        <p:par>
                          <p:cTn id="46" fill="hold">
                            <p:stCondLst>
                              <p:cond delay="4500"/>
                            </p:stCondLst>
                            <p:childTnLst>
                              <p:par>
                                <p:cTn id="47" presetID="18" presetClass="entr" presetSubtype="12" fill="hold" nodeType="afterEffect">
                                  <p:stCondLst>
                                    <p:cond delay="0"/>
                                  </p:stCondLst>
                                  <p:childTnLst>
                                    <p:set>
                                      <p:cBhvr>
                                        <p:cTn id="48" dur="1" fill="hold">
                                          <p:stCondLst>
                                            <p:cond delay="0"/>
                                          </p:stCondLst>
                                        </p:cTn>
                                        <p:tgtEl>
                                          <p:spTgt spid="57"/>
                                        </p:tgtEl>
                                        <p:attrNameLst>
                                          <p:attrName>style.visibility</p:attrName>
                                        </p:attrNameLst>
                                      </p:cBhvr>
                                      <p:to>
                                        <p:strVal val="visible"/>
                                      </p:to>
                                    </p:set>
                                    <p:animEffect transition="in" filter="strips(downLeft)">
                                      <p:cBhvr>
                                        <p:cTn id="49" dur="500"/>
                                        <p:tgtEl>
                                          <p:spTgt spid="57"/>
                                        </p:tgtEl>
                                      </p:cBhvr>
                                    </p:animEffect>
                                  </p:childTnLst>
                                </p:cTn>
                              </p:par>
                            </p:childTnLst>
                          </p:cTn>
                        </p:par>
                        <p:par>
                          <p:cTn id="50" fill="hold">
                            <p:stCondLst>
                              <p:cond delay="5000"/>
                            </p:stCondLst>
                            <p:childTnLst>
                              <p:par>
                                <p:cTn id="51" presetID="18" presetClass="entr" presetSubtype="12" fill="hold" nodeType="afterEffect">
                                  <p:stCondLst>
                                    <p:cond delay="0"/>
                                  </p:stCondLst>
                                  <p:childTnLst>
                                    <p:set>
                                      <p:cBhvr>
                                        <p:cTn id="52" dur="1" fill="hold">
                                          <p:stCondLst>
                                            <p:cond delay="0"/>
                                          </p:stCondLst>
                                        </p:cTn>
                                        <p:tgtEl>
                                          <p:spTgt spid="56"/>
                                        </p:tgtEl>
                                        <p:attrNameLst>
                                          <p:attrName>style.visibility</p:attrName>
                                        </p:attrNameLst>
                                      </p:cBhvr>
                                      <p:to>
                                        <p:strVal val="visible"/>
                                      </p:to>
                                    </p:set>
                                    <p:animEffect transition="in" filter="strips(downLeft)">
                                      <p:cBhvr>
                                        <p:cTn id="53" dur="500"/>
                                        <p:tgtEl>
                                          <p:spTgt spid="56"/>
                                        </p:tgtEl>
                                      </p:cBhvr>
                                    </p:animEffect>
                                  </p:childTnLst>
                                </p:cTn>
                              </p:par>
                            </p:childTnLst>
                          </p:cTn>
                        </p:par>
                        <p:par>
                          <p:cTn id="54" fill="hold">
                            <p:stCondLst>
                              <p:cond delay="5500"/>
                            </p:stCondLst>
                            <p:childTnLst>
                              <p:par>
                                <p:cTn id="55" presetID="18" presetClass="entr" presetSubtype="12" fill="hold" nodeType="afterEffect">
                                  <p:stCondLst>
                                    <p:cond delay="0"/>
                                  </p:stCondLst>
                                  <p:childTnLst>
                                    <p:set>
                                      <p:cBhvr>
                                        <p:cTn id="56" dur="1" fill="hold">
                                          <p:stCondLst>
                                            <p:cond delay="0"/>
                                          </p:stCondLst>
                                        </p:cTn>
                                        <p:tgtEl>
                                          <p:spTgt spid="140"/>
                                        </p:tgtEl>
                                        <p:attrNameLst>
                                          <p:attrName>style.visibility</p:attrName>
                                        </p:attrNameLst>
                                      </p:cBhvr>
                                      <p:to>
                                        <p:strVal val="visible"/>
                                      </p:to>
                                    </p:set>
                                    <p:animEffect transition="in" filter="strips(downLeft)">
                                      <p:cBhvr>
                                        <p:cTn id="57" dur="500"/>
                                        <p:tgtEl>
                                          <p:spTgt spid="140"/>
                                        </p:tgtEl>
                                      </p:cBhvr>
                                    </p:animEffect>
                                  </p:childTnLst>
                                </p:cTn>
                              </p:par>
                            </p:childTnLst>
                          </p:cTn>
                        </p:par>
                        <p:par>
                          <p:cTn id="58" fill="hold">
                            <p:stCondLst>
                              <p:cond delay="6000"/>
                            </p:stCondLst>
                            <p:childTnLst>
                              <p:par>
                                <p:cTn id="59" presetID="12" presetClass="entr" presetSubtype="2" fill="hold" nodeType="afterEffect">
                                  <p:stCondLst>
                                    <p:cond delay="0"/>
                                  </p:stCondLst>
                                  <p:childTnLst>
                                    <p:set>
                                      <p:cBhvr>
                                        <p:cTn id="60" dur="1" fill="hold">
                                          <p:stCondLst>
                                            <p:cond delay="0"/>
                                          </p:stCondLst>
                                        </p:cTn>
                                        <p:tgtEl>
                                          <p:spTgt spid="59"/>
                                        </p:tgtEl>
                                        <p:attrNameLst>
                                          <p:attrName>style.visibility</p:attrName>
                                        </p:attrNameLst>
                                      </p:cBhvr>
                                      <p:to>
                                        <p:strVal val="visible"/>
                                      </p:to>
                                    </p:set>
                                    <p:animEffect transition="in" filter="slide(fromRight)">
                                      <p:cBhvr>
                                        <p:cTn id="61" dur="500"/>
                                        <p:tgtEl>
                                          <p:spTgt spid="59"/>
                                        </p:tgtEl>
                                      </p:cBhvr>
                                    </p:animEffect>
                                  </p:childTnLst>
                                </p:cTn>
                              </p:par>
                            </p:childTnLst>
                          </p:cTn>
                        </p:par>
                        <p:par>
                          <p:cTn id="62" fill="hold">
                            <p:stCondLst>
                              <p:cond delay="6500"/>
                            </p:stCondLst>
                            <p:childTnLst>
                              <p:par>
                                <p:cTn id="63" presetID="12" presetClass="entr" presetSubtype="2" fill="hold" nodeType="afterEffect">
                                  <p:stCondLst>
                                    <p:cond delay="0"/>
                                  </p:stCondLst>
                                  <p:childTnLst>
                                    <p:set>
                                      <p:cBhvr>
                                        <p:cTn id="64" dur="1" fill="hold">
                                          <p:stCondLst>
                                            <p:cond delay="0"/>
                                          </p:stCondLst>
                                        </p:cTn>
                                        <p:tgtEl>
                                          <p:spTgt spid="64"/>
                                        </p:tgtEl>
                                        <p:attrNameLst>
                                          <p:attrName>style.visibility</p:attrName>
                                        </p:attrNameLst>
                                      </p:cBhvr>
                                      <p:to>
                                        <p:strVal val="visible"/>
                                      </p:to>
                                    </p:set>
                                    <p:animEffect transition="in" filter="slide(fromRight)">
                                      <p:cBhvr>
                                        <p:cTn id="65" dur="500"/>
                                        <p:tgtEl>
                                          <p:spTgt spid="64"/>
                                        </p:tgtEl>
                                      </p:cBhvr>
                                    </p:animEffect>
                                  </p:childTnLst>
                                </p:cTn>
                              </p:par>
                            </p:childTnLst>
                          </p:cTn>
                        </p:par>
                        <p:par>
                          <p:cTn id="66" fill="hold">
                            <p:stCondLst>
                              <p:cond delay="7000"/>
                            </p:stCondLst>
                            <p:childTnLst>
                              <p:par>
                                <p:cTn id="67" presetID="12" presetClass="entr" presetSubtype="2" fill="hold" nodeType="afterEffect">
                                  <p:stCondLst>
                                    <p:cond delay="0"/>
                                  </p:stCondLst>
                                  <p:childTnLst>
                                    <p:set>
                                      <p:cBhvr>
                                        <p:cTn id="68" dur="1" fill="hold">
                                          <p:stCondLst>
                                            <p:cond delay="0"/>
                                          </p:stCondLst>
                                        </p:cTn>
                                        <p:tgtEl>
                                          <p:spTgt spid="69"/>
                                        </p:tgtEl>
                                        <p:attrNameLst>
                                          <p:attrName>style.visibility</p:attrName>
                                        </p:attrNameLst>
                                      </p:cBhvr>
                                      <p:to>
                                        <p:strVal val="visible"/>
                                      </p:to>
                                    </p:set>
                                    <p:animEffect transition="in" filter="slide(fromRight)">
                                      <p:cBhvr>
                                        <p:cTn id="69" dur="500"/>
                                        <p:tgtEl>
                                          <p:spTgt spid="69"/>
                                        </p:tgtEl>
                                      </p:cBhvr>
                                    </p:animEffect>
                                  </p:childTnLst>
                                </p:cTn>
                              </p:par>
                            </p:childTnLst>
                          </p:cTn>
                        </p:par>
                        <p:par>
                          <p:cTn id="70" fill="hold">
                            <p:stCondLst>
                              <p:cond delay="7500"/>
                            </p:stCondLst>
                            <p:childTnLst>
                              <p:par>
                                <p:cTn id="71" presetID="12" presetClass="entr" presetSubtype="2" fill="hold" nodeType="afterEffect">
                                  <p:stCondLst>
                                    <p:cond delay="0"/>
                                  </p:stCondLst>
                                  <p:childTnLst>
                                    <p:set>
                                      <p:cBhvr>
                                        <p:cTn id="72" dur="1" fill="hold">
                                          <p:stCondLst>
                                            <p:cond delay="0"/>
                                          </p:stCondLst>
                                        </p:cTn>
                                        <p:tgtEl>
                                          <p:spTgt spid="75"/>
                                        </p:tgtEl>
                                        <p:attrNameLst>
                                          <p:attrName>style.visibility</p:attrName>
                                        </p:attrNameLst>
                                      </p:cBhvr>
                                      <p:to>
                                        <p:strVal val="visible"/>
                                      </p:to>
                                    </p:set>
                                    <p:animEffect transition="in" filter="slide(fromRight)">
                                      <p:cBhvr>
                                        <p:cTn id="73" dur="500"/>
                                        <p:tgtEl>
                                          <p:spTgt spid="75"/>
                                        </p:tgtEl>
                                      </p:cBhvr>
                                    </p:animEffect>
                                  </p:childTnLst>
                                </p:cTn>
                              </p:par>
                            </p:childTnLst>
                          </p:cTn>
                        </p:par>
                        <p:par>
                          <p:cTn id="74" fill="hold">
                            <p:stCondLst>
                              <p:cond delay="8000"/>
                            </p:stCondLst>
                            <p:childTnLst>
                              <p:par>
                                <p:cTn id="75" presetID="12" presetClass="entr" presetSubtype="2" fill="hold" nodeType="afterEffect">
                                  <p:stCondLst>
                                    <p:cond delay="0"/>
                                  </p:stCondLst>
                                  <p:childTnLst>
                                    <p:set>
                                      <p:cBhvr>
                                        <p:cTn id="76" dur="1" fill="hold">
                                          <p:stCondLst>
                                            <p:cond delay="0"/>
                                          </p:stCondLst>
                                        </p:cTn>
                                        <p:tgtEl>
                                          <p:spTgt spid="92"/>
                                        </p:tgtEl>
                                        <p:attrNameLst>
                                          <p:attrName>style.visibility</p:attrName>
                                        </p:attrNameLst>
                                      </p:cBhvr>
                                      <p:to>
                                        <p:strVal val="visible"/>
                                      </p:to>
                                    </p:set>
                                    <p:animEffect transition="in" filter="slide(fromRight)">
                                      <p:cBhvr>
                                        <p:cTn id="77"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86" grpId="0" animBg="1"/>
      <p:bldP spid="8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文本框 27"/>
          <p:cNvSpPr txBox="1"/>
          <p:nvPr/>
        </p:nvSpPr>
        <p:spPr>
          <a:xfrm>
            <a:off x="2937975" y="1498563"/>
            <a:ext cx="4660490" cy="3770263"/>
          </a:xfrm>
          <a:prstGeom prst="rect">
            <a:avLst/>
          </a:prstGeom>
          <a:noFill/>
        </p:spPr>
        <p:txBody>
          <a:bodyPr>
            <a:spAutoFit/>
          </a:bodyPr>
          <a:lstStyle/>
          <a:p>
            <a:pPr fontAlgn="auto">
              <a:spcBef>
                <a:spcPts val="0"/>
              </a:spcBef>
              <a:spcAft>
                <a:spcPts val="0"/>
              </a:spcAft>
              <a:defRPr/>
            </a:pPr>
            <a:r>
              <a:rPr lang="en-US" altLang="zh-CN" sz="23900" dirty="0">
                <a:solidFill>
                  <a:schemeClr val="tx1">
                    <a:alpha val="3000"/>
                  </a:schemeClr>
                </a:solidFill>
                <a:latin typeface="Arial Black" panose="020B0A04020102020204" pitchFamily="34" charset="0"/>
                <a:ea typeface="+mn-ea"/>
                <a:cs typeface="+mn-ea"/>
              </a:rPr>
              <a:t>02</a:t>
            </a:r>
            <a:endParaRPr lang="zh-CN" altLang="en-US" sz="23900" dirty="0">
              <a:solidFill>
                <a:schemeClr val="tx1">
                  <a:alpha val="3000"/>
                </a:schemeClr>
              </a:solidFill>
              <a:latin typeface="Arial Black" panose="020B0A04020102020204" pitchFamily="34" charset="0"/>
              <a:ea typeface="+mn-ea"/>
              <a:cs typeface="+mn-ea"/>
            </a:endParaRPr>
          </a:p>
        </p:txBody>
      </p:sp>
      <p:sp>
        <p:nvSpPr>
          <p:cNvPr id="29" name="任意多边形 28"/>
          <p:cNvSpPr/>
          <p:nvPr/>
        </p:nvSpPr>
        <p:spPr>
          <a:xfrm rot="16200000" flipV="1">
            <a:off x="-2489201" y="2408238"/>
            <a:ext cx="6259513" cy="1443038"/>
          </a:xfrm>
          <a:custGeom>
            <a:avLst/>
            <a:gdLst>
              <a:gd name="connsiteX0" fmla="*/ 6260239 w 6260239"/>
              <a:gd name="connsiteY0" fmla="*/ 1443042 h 1443042"/>
              <a:gd name="connsiteX1" fmla="*/ 6260239 w 6260239"/>
              <a:gd name="connsiteY1" fmla="*/ 1370077 h 1443042"/>
              <a:gd name="connsiteX2" fmla="*/ 3239468 w 6260239"/>
              <a:gd name="connsiteY2" fmla="*/ 0 h 1443042"/>
              <a:gd name="connsiteX3" fmla="*/ 0 w 6260239"/>
              <a:gd name="connsiteY3" fmla="*/ 1443042 h 1443042"/>
            </a:gdLst>
            <a:ahLst/>
            <a:cxnLst>
              <a:cxn ang="0">
                <a:pos x="connsiteX0" y="connsiteY0"/>
              </a:cxn>
              <a:cxn ang="0">
                <a:pos x="connsiteX1" y="connsiteY1"/>
              </a:cxn>
              <a:cxn ang="0">
                <a:pos x="connsiteX2" y="connsiteY2"/>
              </a:cxn>
              <a:cxn ang="0">
                <a:pos x="connsiteX3" y="connsiteY3"/>
              </a:cxn>
            </a:cxnLst>
            <a:rect l="l" t="t" r="r" b="b"/>
            <a:pathLst>
              <a:path w="6260239" h="1443042">
                <a:moveTo>
                  <a:pt x="6260239" y="1443042"/>
                </a:moveTo>
                <a:lnTo>
                  <a:pt x="6260239" y="1370077"/>
                </a:lnTo>
                <a:lnTo>
                  <a:pt x="3239468" y="0"/>
                </a:lnTo>
                <a:lnTo>
                  <a:pt x="0" y="1443042"/>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cs typeface="+mn-ea"/>
            </a:endParaRPr>
          </a:p>
        </p:txBody>
      </p:sp>
      <p:sp>
        <p:nvSpPr>
          <p:cNvPr id="27" name="任意多边形 26"/>
          <p:cNvSpPr/>
          <p:nvPr/>
        </p:nvSpPr>
        <p:spPr>
          <a:xfrm rot="16200000" flipV="1">
            <a:off x="-2557463" y="2938463"/>
            <a:ext cx="6396037" cy="1443038"/>
          </a:xfrm>
          <a:custGeom>
            <a:avLst/>
            <a:gdLst>
              <a:gd name="connsiteX0" fmla="*/ 6396518 w 6396518"/>
              <a:gd name="connsiteY0" fmla="*/ 1443041 h 1443041"/>
              <a:gd name="connsiteX1" fmla="*/ 3214875 w 6396518"/>
              <a:gd name="connsiteY1" fmla="*/ 0 h 1443041"/>
              <a:gd name="connsiteX2" fmla="*/ 0 w 6396518"/>
              <a:gd name="connsiteY2" fmla="*/ 1432086 h 1443041"/>
              <a:gd name="connsiteX3" fmla="*/ 0 w 6396518"/>
              <a:gd name="connsiteY3" fmla="*/ 1443041 h 1443041"/>
            </a:gdLst>
            <a:ahLst/>
            <a:cxnLst>
              <a:cxn ang="0">
                <a:pos x="connsiteX0" y="connsiteY0"/>
              </a:cxn>
              <a:cxn ang="0">
                <a:pos x="connsiteX1" y="connsiteY1"/>
              </a:cxn>
              <a:cxn ang="0">
                <a:pos x="connsiteX2" y="connsiteY2"/>
              </a:cxn>
              <a:cxn ang="0">
                <a:pos x="connsiteX3" y="connsiteY3"/>
              </a:cxn>
            </a:cxnLst>
            <a:rect l="l" t="t" r="r" b="b"/>
            <a:pathLst>
              <a:path w="6396518" h="1443041">
                <a:moveTo>
                  <a:pt x="6396518" y="1443041"/>
                </a:moveTo>
                <a:lnTo>
                  <a:pt x="3214875" y="0"/>
                </a:lnTo>
                <a:lnTo>
                  <a:pt x="0" y="1432086"/>
                </a:lnTo>
                <a:lnTo>
                  <a:pt x="0" y="1443041"/>
                </a:lnTo>
                <a:close/>
              </a:path>
            </a:pathLst>
          </a:custGeom>
          <a:solidFill>
            <a:srgbClr val="3A3A3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cs typeface="+mn-ea"/>
            </a:endParaRPr>
          </a:p>
        </p:txBody>
      </p:sp>
      <p:cxnSp>
        <p:nvCxnSpPr>
          <p:cNvPr id="9" name="直接连接符 8"/>
          <p:cNvCxnSpPr/>
          <p:nvPr/>
        </p:nvCxnSpPr>
        <p:spPr>
          <a:xfrm rot="16200000" flipV="1">
            <a:off x="-529431" y="638969"/>
            <a:ext cx="2419350" cy="1103312"/>
          </a:xfrm>
          <a:prstGeom prst="line">
            <a:avLst/>
          </a:prstGeom>
          <a:ln>
            <a:solidFill>
              <a:srgbClr val="3A3A3A"/>
            </a:solidFill>
          </a:ln>
        </p:spPr>
        <p:style>
          <a:lnRef idx="1">
            <a:schemeClr val="accent1"/>
          </a:lnRef>
          <a:fillRef idx="0">
            <a:schemeClr val="accent1"/>
          </a:fillRef>
          <a:effectRef idx="0">
            <a:schemeClr val="accent1"/>
          </a:effectRef>
          <a:fontRef idx="minor">
            <a:schemeClr val="tx1"/>
          </a:fontRef>
        </p:style>
      </p:cxnSp>
      <p:sp>
        <p:nvSpPr>
          <p:cNvPr id="11" name="文本框 10"/>
          <p:cNvSpPr txBox="1"/>
          <p:nvPr/>
        </p:nvSpPr>
        <p:spPr>
          <a:xfrm>
            <a:off x="3962405" y="3009900"/>
            <a:ext cx="1085554" cy="1015663"/>
          </a:xfrm>
          <a:prstGeom prst="rect">
            <a:avLst/>
          </a:prstGeom>
          <a:noFill/>
        </p:spPr>
        <p:txBody>
          <a:bodyPr wrap="none">
            <a:spAutoFit/>
          </a:bodyPr>
          <a:lstStyle/>
          <a:p>
            <a:pPr fontAlgn="auto">
              <a:spcBef>
                <a:spcPts val="0"/>
              </a:spcBef>
              <a:spcAft>
                <a:spcPts val="0"/>
              </a:spcAft>
              <a:defRPr/>
            </a:pPr>
            <a:r>
              <a:rPr lang="en-US" altLang="zh-CN" sz="6000" dirty="0">
                <a:solidFill>
                  <a:schemeClr val="tx1">
                    <a:lumMod val="65000"/>
                    <a:lumOff val="35000"/>
                  </a:schemeClr>
                </a:solidFill>
                <a:latin typeface="+mn-ea"/>
                <a:ea typeface="+mn-ea"/>
                <a:cs typeface="+mn-ea"/>
              </a:rPr>
              <a:t>02</a:t>
            </a:r>
            <a:endParaRPr lang="zh-CN" altLang="en-US" sz="6000" dirty="0">
              <a:solidFill>
                <a:schemeClr val="tx1">
                  <a:lumMod val="65000"/>
                  <a:lumOff val="35000"/>
                </a:schemeClr>
              </a:solidFill>
              <a:latin typeface="+mn-ea"/>
              <a:ea typeface="+mn-ea"/>
              <a:cs typeface="+mn-ea"/>
            </a:endParaRPr>
          </a:p>
        </p:txBody>
      </p:sp>
      <p:sp>
        <p:nvSpPr>
          <p:cNvPr id="8199" name="矩形 12"/>
          <p:cNvSpPr>
            <a:spLocks noChangeArrowheads="1"/>
          </p:cNvSpPr>
          <p:nvPr/>
        </p:nvSpPr>
        <p:spPr bwMode="auto">
          <a:xfrm>
            <a:off x="5226202" y="2645208"/>
            <a:ext cx="233910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800" b="1" dirty="0">
                <a:solidFill>
                  <a:schemeClr val="tx2"/>
                </a:solidFill>
                <a:latin typeface="+mn-ea"/>
                <a:ea typeface="+mn-ea"/>
                <a:cs typeface="+mn-ea"/>
              </a:rPr>
              <a:t>工作完成情况</a:t>
            </a:r>
          </a:p>
        </p:txBody>
      </p:sp>
      <p:sp>
        <p:nvSpPr>
          <p:cNvPr id="8200" name="文本框 13"/>
          <p:cNvSpPr txBox="1">
            <a:spLocks noChangeArrowheads="1"/>
          </p:cNvSpPr>
          <p:nvPr/>
        </p:nvSpPr>
        <p:spPr bwMode="auto">
          <a:xfrm>
            <a:off x="5192580" y="3101975"/>
            <a:ext cx="41021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just" eaLnBrk="1" hangingPunct="1"/>
            <a:r>
              <a:rPr lang="en-US" altLang="zh-CN" sz="1200">
                <a:latin typeface="Calibri Light" panose="020F0302020204030204" pitchFamily="34" charset="0"/>
                <a:ea typeface="+mn-ea"/>
                <a:cs typeface="+mn-ea"/>
              </a:rPr>
              <a:t>Do onething at a time, and do well. Never forget to say “thanks”. Keep on going never give up. Whatever is worth doing is worth doing well. Believe in yourself. Believe in yourself. Action speak louder than words.</a:t>
            </a:r>
            <a:endParaRPr lang="zh-CN" altLang="en-US" b="1">
              <a:solidFill>
                <a:srgbClr val="3A3A3A"/>
              </a:solidFill>
              <a:latin typeface="Calibri Light" panose="020F0302020204030204" pitchFamily="34" charset="0"/>
              <a:ea typeface="+mn-ea"/>
              <a:cs typeface="+mn-ea"/>
            </a:endParaRPr>
          </a:p>
        </p:txBody>
      </p:sp>
      <p:cxnSp>
        <p:nvCxnSpPr>
          <p:cNvPr id="16" name="直接连接符 15"/>
          <p:cNvCxnSpPr/>
          <p:nvPr/>
        </p:nvCxnSpPr>
        <p:spPr>
          <a:xfrm>
            <a:off x="5062405" y="2797175"/>
            <a:ext cx="0" cy="1425575"/>
          </a:xfrm>
          <a:prstGeom prst="line">
            <a:avLst/>
          </a:prstGeom>
          <a:ln>
            <a:solidFill>
              <a:srgbClr val="3A3A3A"/>
            </a:solidFill>
          </a:ln>
        </p:spPr>
        <p:style>
          <a:lnRef idx="1">
            <a:schemeClr val="accent1"/>
          </a:lnRef>
          <a:fillRef idx="0">
            <a:schemeClr val="accent1"/>
          </a:fillRef>
          <a:effectRef idx="0">
            <a:schemeClr val="accent1"/>
          </a:effectRef>
          <a:fontRef idx="minor">
            <a:schemeClr val="tx1"/>
          </a:fontRef>
        </p:style>
      </p:cxnSp>
      <p:sp>
        <p:nvSpPr>
          <p:cNvPr id="17" name="圆角矩形 16"/>
          <p:cNvSpPr/>
          <p:nvPr/>
        </p:nvSpPr>
        <p:spPr>
          <a:xfrm>
            <a:off x="7446830" y="3852863"/>
            <a:ext cx="1730375" cy="271462"/>
          </a:xfrm>
          <a:prstGeom prst="roundRect">
            <a:avLst>
              <a:gd name="adj" fmla="val 5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cs typeface="+mn-ea"/>
            </a:endParaRPr>
          </a:p>
        </p:txBody>
      </p:sp>
      <p:sp>
        <p:nvSpPr>
          <p:cNvPr id="33" name="任意多边形 32"/>
          <p:cNvSpPr/>
          <p:nvPr/>
        </p:nvSpPr>
        <p:spPr>
          <a:xfrm rot="2700000">
            <a:off x="11716544" y="3017044"/>
            <a:ext cx="950913" cy="949325"/>
          </a:xfrm>
          <a:custGeom>
            <a:avLst/>
            <a:gdLst>
              <a:gd name="connsiteX0" fmla="*/ 0 w 950633"/>
              <a:gd name="connsiteY0" fmla="*/ 0 h 950633"/>
              <a:gd name="connsiteX1" fmla="*/ 950633 w 950633"/>
              <a:gd name="connsiteY1" fmla="*/ 950633 h 950633"/>
              <a:gd name="connsiteX2" fmla="*/ 0 w 950633"/>
              <a:gd name="connsiteY2" fmla="*/ 950633 h 950633"/>
            </a:gdLst>
            <a:ahLst/>
            <a:cxnLst>
              <a:cxn ang="0">
                <a:pos x="connsiteX0" y="connsiteY0"/>
              </a:cxn>
              <a:cxn ang="0">
                <a:pos x="connsiteX1" y="connsiteY1"/>
              </a:cxn>
              <a:cxn ang="0">
                <a:pos x="connsiteX2" y="connsiteY2"/>
              </a:cxn>
            </a:cxnLst>
            <a:rect l="l" t="t" r="r" b="b"/>
            <a:pathLst>
              <a:path w="950633" h="950633">
                <a:moveTo>
                  <a:pt x="0" y="0"/>
                </a:moveTo>
                <a:lnTo>
                  <a:pt x="950633" y="950633"/>
                </a:lnTo>
                <a:lnTo>
                  <a:pt x="0" y="95063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cs typeface="+mn-ea"/>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decel="10000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fill="hold"/>
                                        <p:tgtEl>
                                          <p:spTgt spid="29"/>
                                        </p:tgtEl>
                                        <p:attrNameLst>
                                          <p:attrName>ppt_x</p:attrName>
                                        </p:attrNameLst>
                                      </p:cBhvr>
                                      <p:tavLst>
                                        <p:tav tm="0">
                                          <p:val>
                                            <p:strVal val="0-#ppt_w/2"/>
                                          </p:val>
                                        </p:tav>
                                        <p:tav tm="100000">
                                          <p:val>
                                            <p:strVal val="#ppt_x"/>
                                          </p:val>
                                        </p:tav>
                                      </p:tavLst>
                                    </p:anim>
                                    <p:anim calcmode="lin" valueType="num">
                                      <p:cBhvr additive="base">
                                        <p:cTn id="8" dur="500" fill="hold"/>
                                        <p:tgtEl>
                                          <p:spTgt spid="29"/>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200"/>
                                  </p:stCondLst>
                                  <p:childTnLst>
                                    <p:set>
                                      <p:cBhvr>
                                        <p:cTn id="10" dur="1" fill="hold">
                                          <p:stCondLst>
                                            <p:cond delay="0"/>
                                          </p:stCondLst>
                                        </p:cTn>
                                        <p:tgtEl>
                                          <p:spTgt spid="27"/>
                                        </p:tgtEl>
                                        <p:attrNameLst>
                                          <p:attrName>style.visibility</p:attrName>
                                        </p:attrNameLst>
                                      </p:cBhvr>
                                      <p:to>
                                        <p:strVal val="visible"/>
                                      </p:to>
                                    </p:set>
                                    <p:anim calcmode="lin" valueType="num">
                                      <p:cBhvr additive="base">
                                        <p:cTn id="11" dur="500" fill="hold"/>
                                        <p:tgtEl>
                                          <p:spTgt spid="27"/>
                                        </p:tgtEl>
                                        <p:attrNameLst>
                                          <p:attrName>ppt_x</p:attrName>
                                        </p:attrNameLst>
                                      </p:cBhvr>
                                      <p:tavLst>
                                        <p:tav tm="0">
                                          <p:val>
                                            <p:strVal val="0-#ppt_w/2"/>
                                          </p:val>
                                        </p:tav>
                                        <p:tav tm="100000">
                                          <p:val>
                                            <p:strVal val="#ppt_x"/>
                                          </p:val>
                                        </p:tav>
                                      </p:tavLst>
                                    </p:anim>
                                    <p:anim calcmode="lin" valueType="num">
                                      <p:cBhvr additive="base">
                                        <p:cTn id="12" dur="500" fill="hold"/>
                                        <p:tgtEl>
                                          <p:spTgt spid="27"/>
                                        </p:tgtEl>
                                        <p:attrNameLst>
                                          <p:attrName>ppt_y</p:attrName>
                                        </p:attrNameLst>
                                      </p:cBhvr>
                                      <p:tavLst>
                                        <p:tav tm="0">
                                          <p:val>
                                            <p:strVal val="#ppt_y"/>
                                          </p:val>
                                        </p:tav>
                                        <p:tav tm="100000">
                                          <p:val>
                                            <p:strVal val="#ppt_y"/>
                                          </p:val>
                                        </p:tav>
                                      </p:tavLst>
                                    </p:anim>
                                  </p:childTnLst>
                                </p:cTn>
                              </p:par>
                              <p:par>
                                <p:cTn id="13" presetID="2" presetClass="entr" presetSubtype="8" decel="100000" fill="hold" nodeType="withEffect">
                                  <p:stCondLst>
                                    <p:cond delay="40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par>
                                <p:cTn id="17" presetID="2" presetClass="entr" presetSubtype="2" decel="100000" fill="hold" grpId="0" nodeType="withEffect">
                                  <p:stCondLst>
                                    <p:cond delay="600"/>
                                  </p:stCondLst>
                                  <p:childTnLst>
                                    <p:set>
                                      <p:cBhvr>
                                        <p:cTn id="18" dur="1" fill="hold">
                                          <p:stCondLst>
                                            <p:cond delay="0"/>
                                          </p:stCondLst>
                                        </p:cTn>
                                        <p:tgtEl>
                                          <p:spTgt spid="33"/>
                                        </p:tgtEl>
                                        <p:attrNameLst>
                                          <p:attrName>style.visibility</p:attrName>
                                        </p:attrNameLst>
                                      </p:cBhvr>
                                      <p:to>
                                        <p:strVal val="visible"/>
                                      </p:to>
                                    </p:set>
                                    <p:anim calcmode="lin" valueType="num">
                                      <p:cBhvr additive="base">
                                        <p:cTn id="19" dur="500" fill="hold"/>
                                        <p:tgtEl>
                                          <p:spTgt spid="33"/>
                                        </p:tgtEl>
                                        <p:attrNameLst>
                                          <p:attrName>ppt_x</p:attrName>
                                        </p:attrNameLst>
                                      </p:cBhvr>
                                      <p:tavLst>
                                        <p:tav tm="0">
                                          <p:val>
                                            <p:strVal val="1+#ppt_w/2"/>
                                          </p:val>
                                        </p:tav>
                                        <p:tav tm="100000">
                                          <p:val>
                                            <p:strVal val="#ppt_x"/>
                                          </p:val>
                                        </p:tav>
                                      </p:tavLst>
                                    </p:anim>
                                    <p:anim calcmode="lin" valueType="num">
                                      <p:cBhvr additive="base">
                                        <p:cTn id="20" dur="500" fill="hold"/>
                                        <p:tgtEl>
                                          <p:spTgt spid="33"/>
                                        </p:tgtEl>
                                        <p:attrNameLst>
                                          <p:attrName>ppt_y</p:attrName>
                                        </p:attrNameLst>
                                      </p:cBhvr>
                                      <p:tavLst>
                                        <p:tav tm="0">
                                          <p:val>
                                            <p:strVal val="#ppt_y"/>
                                          </p:val>
                                        </p:tav>
                                        <p:tav tm="100000">
                                          <p:val>
                                            <p:strVal val="#ppt_y"/>
                                          </p:val>
                                        </p:tav>
                                      </p:tavLst>
                                    </p:anim>
                                  </p:childTnLst>
                                </p:cTn>
                              </p:par>
                            </p:childTnLst>
                          </p:cTn>
                        </p:par>
                        <p:par>
                          <p:cTn id="21" fill="hold">
                            <p:stCondLst>
                              <p:cond delay="500"/>
                            </p:stCondLst>
                            <p:childTnLst>
                              <p:par>
                                <p:cTn id="22" presetID="53" presetClass="entr" presetSubtype="16"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500" fill="hold"/>
                                        <p:tgtEl>
                                          <p:spTgt spid="28"/>
                                        </p:tgtEl>
                                        <p:attrNameLst>
                                          <p:attrName>ppt_w</p:attrName>
                                        </p:attrNameLst>
                                      </p:cBhvr>
                                      <p:tavLst>
                                        <p:tav tm="0">
                                          <p:val>
                                            <p:fltVal val="0"/>
                                          </p:val>
                                        </p:tav>
                                        <p:tav tm="100000">
                                          <p:val>
                                            <p:strVal val="#ppt_w"/>
                                          </p:val>
                                        </p:tav>
                                      </p:tavLst>
                                    </p:anim>
                                    <p:anim calcmode="lin" valueType="num">
                                      <p:cBhvr>
                                        <p:cTn id="25" dur="500" fill="hold"/>
                                        <p:tgtEl>
                                          <p:spTgt spid="28"/>
                                        </p:tgtEl>
                                        <p:attrNameLst>
                                          <p:attrName>ppt_h</p:attrName>
                                        </p:attrNameLst>
                                      </p:cBhvr>
                                      <p:tavLst>
                                        <p:tav tm="0">
                                          <p:val>
                                            <p:fltVal val="0"/>
                                          </p:val>
                                        </p:tav>
                                        <p:tav tm="100000">
                                          <p:val>
                                            <p:strVal val="#ppt_h"/>
                                          </p:val>
                                        </p:tav>
                                      </p:tavLst>
                                    </p:anim>
                                    <p:animEffect transition="in" filter="fade">
                                      <p:cBhvr>
                                        <p:cTn id="26" dur="500"/>
                                        <p:tgtEl>
                                          <p:spTgt spid="28"/>
                                        </p:tgtEl>
                                      </p:cBhvr>
                                    </p:animEffect>
                                  </p:childTnLst>
                                </p:cTn>
                              </p:par>
                            </p:childTnLst>
                          </p:cTn>
                        </p:par>
                        <p:par>
                          <p:cTn id="27" fill="hold">
                            <p:stCondLst>
                              <p:cond delay="1000"/>
                            </p:stCondLst>
                            <p:childTnLst>
                              <p:par>
                                <p:cTn id="28" presetID="42" presetClass="entr" presetSubtype="0"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1000"/>
                                        <p:tgtEl>
                                          <p:spTgt spid="11"/>
                                        </p:tgtEl>
                                      </p:cBhvr>
                                    </p:animEffect>
                                    <p:anim calcmode="lin" valueType="num">
                                      <p:cBhvr>
                                        <p:cTn id="31" dur="1000" fill="hold"/>
                                        <p:tgtEl>
                                          <p:spTgt spid="11"/>
                                        </p:tgtEl>
                                        <p:attrNameLst>
                                          <p:attrName>ppt_x</p:attrName>
                                        </p:attrNameLst>
                                      </p:cBhvr>
                                      <p:tavLst>
                                        <p:tav tm="0">
                                          <p:val>
                                            <p:strVal val="#ppt_x"/>
                                          </p:val>
                                        </p:tav>
                                        <p:tav tm="100000">
                                          <p:val>
                                            <p:strVal val="#ppt_x"/>
                                          </p:val>
                                        </p:tav>
                                      </p:tavLst>
                                    </p:anim>
                                    <p:anim calcmode="lin" valueType="num">
                                      <p:cBhvr>
                                        <p:cTn id="32" dur="1000" fill="hold"/>
                                        <p:tgtEl>
                                          <p:spTgt spid="11"/>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fade">
                                      <p:cBhvr>
                                        <p:cTn id="35" dur="1000"/>
                                        <p:tgtEl>
                                          <p:spTgt spid="16"/>
                                        </p:tgtEl>
                                      </p:cBhvr>
                                    </p:animEffect>
                                    <p:anim calcmode="lin" valueType="num">
                                      <p:cBhvr>
                                        <p:cTn id="36" dur="1000" fill="hold"/>
                                        <p:tgtEl>
                                          <p:spTgt spid="16"/>
                                        </p:tgtEl>
                                        <p:attrNameLst>
                                          <p:attrName>ppt_x</p:attrName>
                                        </p:attrNameLst>
                                      </p:cBhvr>
                                      <p:tavLst>
                                        <p:tav tm="0">
                                          <p:val>
                                            <p:strVal val="#ppt_x"/>
                                          </p:val>
                                        </p:tav>
                                        <p:tav tm="100000">
                                          <p:val>
                                            <p:strVal val="#ppt_x"/>
                                          </p:val>
                                        </p:tav>
                                      </p:tavLst>
                                    </p:anim>
                                    <p:anim calcmode="lin" valueType="num">
                                      <p:cBhvr>
                                        <p:cTn id="37" dur="1000" fill="hold"/>
                                        <p:tgtEl>
                                          <p:spTgt spid="16"/>
                                        </p:tgtEl>
                                        <p:attrNameLst>
                                          <p:attrName>ppt_y</p:attrName>
                                        </p:attrNameLst>
                                      </p:cBhvr>
                                      <p:tavLst>
                                        <p:tav tm="0">
                                          <p:val>
                                            <p:strVal val="#ppt_y+.1"/>
                                          </p:val>
                                        </p:tav>
                                        <p:tav tm="100000">
                                          <p:val>
                                            <p:strVal val="#ppt_y"/>
                                          </p:val>
                                        </p:tav>
                                      </p:tavLst>
                                    </p:anim>
                                  </p:childTnLst>
                                </p:cTn>
                              </p:par>
                            </p:childTnLst>
                          </p:cTn>
                        </p:par>
                        <p:par>
                          <p:cTn id="38" fill="hold">
                            <p:stCondLst>
                              <p:cond delay="2000"/>
                            </p:stCondLst>
                            <p:childTnLst>
                              <p:par>
                                <p:cTn id="39" presetID="12" presetClass="entr" presetSubtype="8" fill="hold" grpId="0" nodeType="afterEffect">
                                  <p:stCondLst>
                                    <p:cond delay="0"/>
                                  </p:stCondLst>
                                  <p:childTnLst>
                                    <p:set>
                                      <p:cBhvr>
                                        <p:cTn id="40" dur="1" fill="hold">
                                          <p:stCondLst>
                                            <p:cond delay="0"/>
                                          </p:stCondLst>
                                        </p:cTn>
                                        <p:tgtEl>
                                          <p:spTgt spid="8199"/>
                                        </p:tgtEl>
                                        <p:attrNameLst>
                                          <p:attrName>style.visibility</p:attrName>
                                        </p:attrNameLst>
                                      </p:cBhvr>
                                      <p:to>
                                        <p:strVal val="visible"/>
                                      </p:to>
                                    </p:set>
                                    <p:anim calcmode="lin" valueType="num">
                                      <p:cBhvr additive="base">
                                        <p:cTn id="41" dur="500"/>
                                        <p:tgtEl>
                                          <p:spTgt spid="8199"/>
                                        </p:tgtEl>
                                        <p:attrNameLst>
                                          <p:attrName>ppt_x</p:attrName>
                                        </p:attrNameLst>
                                      </p:cBhvr>
                                      <p:tavLst>
                                        <p:tav tm="0">
                                          <p:val>
                                            <p:strVal val="#ppt_x-#ppt_w*1.125000"/>
                                          </p:val>
                                        </p:tav>
                                        <p:tav tm="100000">
                                          <p:val>
                                            <p:strVal val="#ppt_x"/>
                                          </p:val>
                                        </p:tav>
                                      </p:tavLst>
                                    </p:anim>
                                    <p:animEffect transition="in" filter="wipe(right)">
                                      <p:cBhvr>
                                        <p:cTn id="42" dur="500"/>
                                        <p:tgtEl>
                                          <p:spTgt spid="8199"/>
                                        </p:tgtEl>
                                      </p:cBhvr>
                                    </p:animEffect>
                                  </p:childTnLst>
                                </p:cTn>
                              </p:par>
                              <p:par>
                                <p:cTn id="43" presetID="12" presetClass="entr" presetSubtype="8" fill="hold" grpId="0" nodeType="withEffect">
                                  <p:stCondLst>
                                    <p:cond delay="400"/>
                                  </p:stCondLst>
                                  <p:childTnLst>
                                    <p:set>
                                      <p:cBhvr>
                                        <p:cTn id="44" dur="1" fill="hold">
                                          <p:stCondLst>
                                            <p:cond delay="0"/>
                                          </p:stCondLst>
                                        </p:cTn>
                                        <p:tgtEl>
                                          <p:spTgt spid="8200"/>
                                        </p:tgtEl>
                                        <p:attrNameLst>
                                          <p:attrName>style.visibility</p:attrName>
                                        </p:attrNameLst>
                                      </p:cBhvr>
                                      <p:to>
                                        <p:strVal val="visible"/>
                                      </p:to>
                                    </p:set>
                                    <p:anim calcmode="lin" valueType="num">
                                      <p:cBhvr additive="base">
                                        <p:cTn id="45" dur="500"/>
                                        <p:tgtEl>
                                          <p:spTgt spid="8200"/>
                                        </p:tgtEl>
                                        <p:attrNameLst>
                                          <p:attrName>ppt_x</p:attrName>
                                        </p:attrNameLst>
                                      </p:cBhvr>
                                      <p:tavLst>
                                        <p:tav tm="0">
                                          <p:val>
                                            <p:strVal val="#ppt_x-#ppt_w*1.125000"/>
                                          </p:val>
                                        </p:tav>
                                        <p:tav tm="100000">
                                          <p:val>
                                            <p:strVal val="#ppt_x"/>
                                          </p:val>
                                        </p:tav>
                                      </p:tavLst>
                                    </p:anim>
                                    <p:animEffect transition="in" filter="wipe(right)">
                                      <p:cBhvr>
                                        <p:cTn id="46" dur="500"/>
                                        <p:tgtEl>
                                          <p:spTgt spid="8200"/>
                                        </p:tgtEl>
                                      </p:cBhvr>
                                    </p:animEffect>
                                  </p:childTnLst>
                                </p:cTn>
                              </p:par>
                            </p:childTnLst>
                          </p:cTn>
                        </p:par>
                        <p:par>
                          <p:cTn id="47" fill="hold">
                            <p:stCondLst>
                              <p:cond delay="2500"/>
                            </p:stCondLst>
                            <p:childTnLst>
                              <p:par>
                                <p:cTn id="48" presetID="16" presetClass="entr" presetSubtype="21"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Effect transition="in" filter="barn(inVertical)">
                                      <p:cBhvr>
                                        <p:cTn id="5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animBg="1"/>
      <p:bldP spid="27" grpId="0" animBg="1"/>
      <p:bldP spid="11" grpId="0"/>
      <p:bldP spid="8199" grpId="0"/>
      <p:bldP spid="8200" grpId="0"/>
      <p:bldP spid="17" grpId="0" animBg="1"/>
      <p:bldP spid="33"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ULTRA_SCORM_COURSE_ID" val="AAA7F6C9-F4F0-49C3-9A24-550B524A4BAF"/>
  <p:tag name="ISPRING_SCORM_RATE_SLIDES" val="1"/>
  <p:tag name="ISPRINGONLINEFOLDERID" val="0"/>
  <p:tag name="ISPRINGONLINEFOLDERPATH" val="Content List"/>
  <p:tag name="ISPRINGCLOUDFOLDERID" val="0"/>
  <p:tag name="ISPRINGCLOUDFOLDERPATH" val="Repository"/>
  <p:tag name="ISPRING_PLAYERS_CUSTOMIZATION" val="UEsDBBQAAgAIADwBF0kVDq0oZAQAAAcRAAAdAAAAdW5pdmVyc2FsL2NvbW1vbl9tZXNzYWdlcy5sbmetWG1v2zYQ/l6g/4EQUGADtrQd0KIYEge0xNhEZMmV6DjZCwRGYmwilJjpxW32ab9mP2y/ZEfKTuK+QFISwDZMyvfc8e6eu6MPjz/nCm1EWUldHDlvD944SBSpzmSxOnIW7OTnDw6qal5kXOlCHDmFdtDx6OWLQ8WLVcNXAr6/fIHQYS6qCpbVyKzu10hmR858nLjhbI6Di8QPJ2EyphNn5Or8hhe3yNcr/Uf5wy/vP3x+++79j4evt5J9gOIZ9v19KGSR3r3pARSwKPQTQCN+EpBz5ozM5zC5cMF8GhBntP0yTHoekTNnZD475RZRRAKWxD71SELjJAiZ9YVPGPGc0YVu0JpvBKo12kjxCdVrAZGsZSlQpWRmH6QaNopGdCnzwhmmQRKRmEXUZTQMnFGsy/L2JwvLm3qtS1BXoUxW/FKJzOqEnLHPb0pRgWpeQ04heNVrCb/UOZfFQafqCC9pMElYGPpxQgJvt+OMSJEhr+RGzUCUCMckAoCSV6J8hGxis8yKI6zUMIQpnUx9eDNjwlSu1gre9VA75gRiMBdFlxTkCIkgu+J4GUaecRqoQhzd8Kr6pMtsLz8eBqoLmAZuCCnosgfgzGDsgCHGEipHWYq07gKbkTjGE5KMw3NIZOBdOEQiPAW6nQ6RuCAxUITEXTIBPqMTbBLeUGyX/zt+pdyks7pFPE1BzrhvI3VTwY5xKbDAMq06GKYmJh8XEDaK/e/QuEUF79rVSm4E2FFmouxUBJXFJZ7Joo8L+ltygqlPvATSyguXCbMlz2jM+S0qdI14tuFFKtClSHkDuX4LzzKZ2Wcmzlb/X438G/F6W1VebQtS4JHzV0Pt2ath3zCrqcCmuhb5Td2l2jhsa/5jrDA5/V0T+hz9cfpjlwQ4ouHzRKaSeaPaqvvk+NxZNjRGnUY80VP9o/XclsRtbR1TKFhjqftLEOimpn9AA1T9pWhwAormbYmGGk6LqwE6g3ALEGj0WIwzcNWeCWfgwgHySzKOKYPZaCkuK1l3jh2WjW2Avh3aFOY8JWpxT8ZLcaVhwlGCb9rpA7qQjXRnQB8MN3utglHmg8kBAK7a5AFIJXOwP+uBuZiRnQfaAr93kqVuVGbJq+S1LfLg2yYXX49NV6XO7a7i1S552yZz/BQr2sNFrdL5gPZ/x7/e8XlAv8dHKSY4cqeJiwOXmEHfcFX1FAIKGFf4LE58PDbiwIWc1+kamumVboqsJ1A7q3vkBAPY9syx4GW6/u+ff3tifGFJu4u2u78OAgFimypI7sB+D3Qtqj+7QBge78vZRR+p7d1mJ9fzqsMoZOGz3CF421pyncPWQbdeSPJt0DBj2J3OgAexTXvdlDC6DUGY4egUapmdwp3RjJfXUAiZ1moQinW1ScB6mPb762VTK1mIIbJPayXmwIzOE+x59q4N5FMyvW57ZgY3inR76VZw6e4L5k5xAHX2CzyRyXogoG1NuyoERG/X9zTffN2p7laV/cvi8PWDfzD+B1BLAwQUAAIACAA8ARdJGXprHCkDAACGDAAAJwAAAHVuaXZlcnNhbC9mbGFzaF9wdWJsaXNoaW5nX3NldHRpbmdzLnhtbNVX227aMBi+5yksT70s6YGuHUqopgJatRZQYVt7VZnYEKuOncU2lF7tafZge5L9joGC2nXpAWkTQsT/4fvPf0x4fJsKNGG55kpGeLe6gxGTsaJcjiP8ZdDePsJIGyIpEUqyCEuF0XGjEmZ2KLhO+swYENUIYKSuZybCiTFZPQim02mV6yx3XCWsAXxdjVUaZDnTTBqWB5kgM/gxs4xpPEcoAQDfVMm5WqNSQSj0SOeKWsEQp+C55C4oItqC6AQHXmxI4ptxrqykJ0qoHOXjYYTf7bfdZyHjoZo8ZdLlRDeA6MimTijlzgsi+vyOoYTxcQLuHtYwmnJqkgjv1RwKSAcPUQpsHzpxKCcKciDNHD5lhlBiiD96e4bdGr0geBKdSZLyeAAc5OKPcHNw/emq17o4O+18vh50u2eD0553otAJ1nHCYN1QCA4pm8dsaSckxpA4Ab9BZ0SEZmGwSlqIjZRcc86d0VAJyH2hBW2UDhntkJStVKN/w2UbJHcxGkEgYhbhjzknAiNuiODxUlnboTbcFFVvr0oiwIL2ZOi8j+/N++zECck1W3VrwdEu53Hjm7KCopmySPAbhoxCEL9N4SlhaLU4aJSrtKBC+xikBQeLE86mjB4XOZ0D/snQFZhILWhCr2aCGW/hu+V3aMhGKgdcRibQ2UDn2uNXnwWcEa3vQcnCx63+2WmzdX3aabYut1yAhE6IjJ8JDgVnaWY2gk9mSCqz0IN0xMRqVhSFclrwysRWfXkZNE+t8GV+62KsQG+wJJux8pzC/NWD0mYTMikG0Q1XAQ0jyKEkHhMYMawLLi0rCxgTiZQUM0RiWGvajfWEK6uB4gfYQ+uXe+j1EZfFaQyrDSzmlOWlIHd29/ZrB+8Pjz7Uq8GvHz+3n1SaL/yeIM6c3/gnT6785dp/uA3DwG3px5e2ye2/ubN7F62vZfLaaV0OSpW01S8F1y0j1f1cRurCv2R6Ky+YUi7AUhr7IYO1JHjKDaNv2WIvaJNXvdt9j22mTTYY82tG478J2Z+W18S1e2EYPHpxdZyUS55CItxKXN52Gwe1HbhpPsqqVABt/b9Do/IbUEsDBBQAAgAIADwBF0my/r9XsAIAAFUKAAAhAAAAdW5pdmVyc2FsL2ZsYXNoX3NraW5fc2V0dGluZ3MueG1slVZtT9swEP6+X1F13wnTXtgkUwlKkZDYQAPx3UmuiVXHjuxLWf/9bMcmdtvQUAupfu55zufz3RWiN0wsPs1mpJBcqidAZKLSFgnYjJWX87xDlOKskAJB4JmQqqF8vvh86z4kc8xTKrkFNVWzpgUMx1y4zxSJP+P7hV1jgkI2LRW7e1nJs5wWm0rJTpQnQ6t3LSjOxMYwz39dLFejB3Cm8Q6hSWJa/bRrmqRVoDXYkH6s7Dqp4jQHHk46d5+JmuGo92+/J9syzdDJrr7YNSZraQVpkr/e2jXOF8b7hwUI//DkFVpOd6A+5Fy2XfuRGmmVrGxCU837j/im4ZKWpv2M4ObcrpMCeyF70MlX8On5dmNXRPJf474ntl2V5I82r3sDwT56zmGBqgOShV1v07V8fejQ9Acs1pRrQ4ihgfRogn6knQ5uUmzg/YVXJsrYl0cGyovkXQPLPuDIXYoP/OXy2s2K2OkbFkWoYOvBKMQBHJh/TF4PmBE4MJ84K+FB8N1hBPumXhQe+Zr653w//8YKgppt6a1hF6z2pHvbujoK1QOB08gSFtqG88wasO9GMof1IWUHMRFBt6yiyKT4bXn5zl1Gk2zP4GvteGURZMjhWMG5GM2YjtPl9mk9emtakP3PwnC5fj9DM8Uv5xSRFnVjfpb0fOZ1pk1MYubZcYWdk4YO6k6sZaRxZ4+JGqo2oJ6l5FOPERJBT3Uv++Yao5MsygHJjmeZeCfH0i+6Jge1Mq/GQIcsp2BPrFlVc/OHLwxeodxTjFh7KdbGn6DsrS4jwBcBUFXUoWr7TW9pOo6MwxZC80eAu/LY3Yg2VTpWcFd4D2uMS84jk2rSz4qhVtIZEuFH+C8mrMTxnmVC2SPNtbtZ0vlhDA+xJIM5jDNbfPEkc3tfS4ljYz/MoAHtv5P/AVBLAwQUAAIACAA8ARdJy/6H//4CAACXCwAAJgAAAHVuaXZlcnNhbC9odG1sX3B1Ymxpc2hpbmdfc2V0dGluZ3MueG1szZbdbtowFIDveQrLUy9L+re1QwnVVKiK2hVU2NZeVSY2xKpjZ7YDTa/2NHuwPcmOY6CgdiytyjQhBD72+c6ffezw+D4VaMK04UpGeLe+gxGTsaJcjiP8ZXC6fYSRsURSIpRkEZYKo+NmLczyoeAm6TNrYalBgJGmkdkIJ9ZmjSCYTqd1bjLtZpXILfBNPVZpkGlmmLRMB5kgBfzYImMGzwgVAPBNlZypNWs1hEJP+qxoLhjiFDyX3AVFxJlNBQ78qiGJ78Za5ZKeKKE00uNhhN/tn7rPfI0ntXjKpEuJaYLQiW2DUMqdE0T0+QNDCePjBLw9PMBoyqlNIrx34CiwOnhKKdk+cuIoJwpSIO0MnzJLKLHED709y+6tmQu8iBaSpDwewAxy4Ue4Nbg9u+m1ry46l+e3g273YtDpeSdKnWCVEwarhkJwSOU6Zgs7IbGWxAn4DTojIgwLg2XRfNlIyRXn3BgNlYDUl1oYjcBTUUT4k+ZEYMQtETxezFqix8yecgExON3d+kha/Aj08cYJ0YYtG5rPGJfFuPlN5YKiQuVI8DuGrEIQUZ7Cv4Sh5XSjkVZpKRXEWGQEpwxNOJsyelxmaQb8k6EbMJHmoAmbLxPMegvfc/6AhmykNHAZmcBWBTk3nl9/ETgjxjxCydzHrf5Fp9W+7Vy22tdbLkBCJ0TGL4RDCVma2Y3wSYGksnM9SEdMcsPKolBOy7kqsdVfXwbD01z4Mr91MZbQGyzJZqy8pDB/9aCy2YRMyoPoDleJhiPIoSSeCRMxHHcuc1YVGBOJlBQFIjE0KuOO9YSr3IDEH2CPNq/30OsjLsvRGG4OsKgp05WQO7t7+wfvPxwefWzUg18/fm6vVZq18J4gzpzv4Sdrm/iikT/thmHgeufzbdjq/F914d5V+2uVTF22rweVitTuV8J1q6zqnldZdeWvjd7SlVHJBWgzY39soNEInnLL6FtumlcUfv3967fFGxV+g1Gs3b7/bxB+tHhurbyvwuDZB2AN5KuP6WbtN1BLAwQUAAIACAA8ARdJPJ8jZ5ABAAAfBgAAHwAAAHVuaXZlcnNhbC9odG1sX3NraW5fc2V0dGluZ3MuanONlE1vwjAMhu/8iiq7TohpH2y7TQOkSRwmjdu0QyimVKRJlKQdHeK/rwkDktQdxBfy8uR17Cre9pJmkZQkz8nW/Xb793DvNLCaUSVchzrr0AurE83yBczyAljOgURIdTh6lHcnAjMm3JnO6w9rqz0/Iuw/S8q0j0vEQiGaxg5XCPiNaBvs8M9R7Hl17WvyGj0vjRG8nwpugJs+F6qgjiFXE7f8EiNYVKDOoEuaQmA6dKuLPDneD234XCoKSXk9FZnoz2m6zpQo+aIr/6qWoJpPvt4Dg6fh6ziwY7k2bwaKOPH40UY3KRVoDX95H8Y2UJjROTDPd+DWP2hg3C4ooqtc5+ZAv9zY8GlJM2h16XZiI8R443UpZ2Bjuq4nGa1BXWIlZCkv+IBSicx2pIW2e35EmaCLnGd7bjSwgXL2sta2q3unQu9GNkjwhET0hFbY8yu6ZkcMagQ0wVg65NVR3ilmxzCRIzkEomHTqsLniInniN1/JoQaQ9NV0YyHZjg2baBqDWomBGtu/3XunnGu3u4XUEsDBBQAAgAIADwBF0k9PC/RwQAAAOUBAAAaAAAAdW5pdmVyc2FsL2kxOG5fcHJlc2V0cy54bWydkbEKwjAQhvc+RbjdxG6lJHUT3Bx0lpqmGmkvJZdaH9+UinSRgEMg//F9PyQnd6++Y0/jyTpUkPMtMIPaNRZvCs6n/aYARqHGpu4cGgXogO2qTNq8wKM3ZAKxWIGk4B7CUAoxTRO3NPjYQK4bQywmrl0v4ukditkUw6LC4pb2L/szgyrLGJPX0XbhgFW8x7QgjLxWMDsXjdxi60D8AhqTAEyqwVACaH0CeAwJwI8rQIrvm+ekRwrxo2KQYrWeKnsDUEsDBBQAAgAIADwBF0mw7V1XbgAAAHYAAAAcAAAAdW5pdmVyc2FsL2xvY2FsX3NldHRpbmdzLnhtbA3MPQ7CMAxA4b2nsLyXn42haTc2EBLlAFZjUCTHRomF4PZ4e8OnNy3fKvDh1otpwuPugMC6WS76SvhYz+MJoTtpJjHlhGoIyzxMYhvJnd0DdngL/bitXCOcr1RD3hp3ViePM4xwieezcMb9PPwBUEsDBBQAAgAIAESUV0cjtE77+wIAALAIAAAUAAAAdW5pdmVyc2FsL3BsYXllci54bWytVd9P2zAQfi7S/ofI79gtHQOqBMSQ0B7GhNSx7a0yiZt4TeLMdgjlr9/Zzu+lbEh7aJWc7/vufPfdxb96zlLviUnFRR6gBZ4jj+WhiHgeB+jh6+3xObq6fHfkFyndM+nxKEBlzg2ApsiLmAolLzSA76lOAtQzYGBGXiG5kFzvgfsUuNtIJ0v07mgGLrkKUKJ1sSKkqirMFSDyWIm0NCQKhyIjhWSK5ZpJ4tJAXoNd6b+j4ZeJnOh9wVQPWei3B65JWo5nxQck1RILGZOT+XxBftx9XocJy+gxz5WmeciQB5Wc2VI+0nB3J6IyZcrYZr5Lcs20NklY28zXK744zz0lwwA5h03GlKIxUzjNY0QclkyA/W1KVVLzqAGt4VU7XvNav4153zRutnOkcy7Kx5SrBI76kM46CfTJMKqf2etaBT00Cro1TMiT7FfJJYvs67dWjPMFcgFbxdk8sapCOICnWxpqIfc3AAMV1R3EbdOwaxq2oJYDt9HXHQVqbrtlVJeSNaWa+U88YuILlZIaWVxqWTKfjIw1lgzBPnFXrpvUNcRPdJae/kNvjN+oNT/Va52xgP/RmE9A1NaE5xF7vuXgo1kGNdUMim1sWBcpNjG7nFT5mPV0PTC5HOumwEU8TWXMYAwjqinp7OQQlEmqwCUs5QjbOzgITnicpPDTkwzj04M0GZW7SYbewUFwKsLdBLQ1t2Uk4zqOxNQqyCcT68QPS6VFxl+sPAd7Rq+sDl8buebouuDtwdn8j1EcxGgGc4smVpd56u2r5vDezKlWnc+mcJaBWmEemC4L59XMQlmMfCK2pWWqb/o5NfuwBx3lPDUd01zfQe+iWvMX5lU8Ml+6xdLUJGFGMwH6cL7sMUA/YbsMwlvToYhbkTd1wJjYN/dvK9ps+bp1ruuHOuxDDZ84qxzGzdRHUEcsRZlHox7iovuIqBR22rVk1EvZFm60OAGRiiJA7+GhvvPF6UV35bPFRYO1ed27wC6XN6z0OuFOQaTWdXsRv94N8PgbUEsDBBQAAgAIADwBF0kXqeFBbwEAAPsCAAApAAAAdW5pdmVyc2FsL3NraW5fY3VzdG9taXphdGlvbl9zZXR0aW5ncy54bWyNUttq3DAQfc9XiPzAShrdDO6Cbi5+SUKykGd3rRbTRC6WQkvRx1dOsmy22dBqnmbOmTPM6LTp+xTtU8rz4/R7yNMc70LOU/yWthcItfv5YV5ulpBCTptj5X6K4/yzj1/ntVarKQ9xHJbRrmjaYtQ9P6SkVk7VjBlGkWSeeoWc57ZiDbgGbMUcJbbd/CXxoruEfYj5vGq7OUHfN/QxhSX3cQy/tnDKfgudbvB5Gcap8tJWsDXKYWpxbA3ECJfcF6oBQCDLHXG4SNlITZDHjGMoRlGggAjnpBGFSMqhZl0jqgrzjUBMMkZdoZ7WbqS1cdQWCQ0huk7zqrGl64zEGBFCgLnCBXQGo8qGqqFBrQcEBwZE0UYTBaiznelY8c4Ly5GiXmBcmDGA8fG4x+3enutY/e91Duf8h+DZLziLrt7anDFXu39alkrehccfD0MO6MuQQj9+ury59Xf+aqd3/fXV5as3n318YK6GrZt/6O8/UEsDBBQAAgAIAD0BF0l1IT99WA0AAPEhAAAXAAAAdW5pdmVyc2FsL3VuaXZlcnNhbC5wbmftmvtfUum3x6mcaqaLNjNN3rVisjOVfPM7XkqT8VLKadR0LNPULlimDmAqGirSXQuRUTuaV6Zs8pKXMRMUL1QWZJhk4A0EKlQUBEYRCQE9m/p+57zOOf8CP+y9X+t5P89e+1mvtZ71+WHfPBLot+Ery69AINAGmL9vCAhkAgOBVqHWrgZGtlKuTQGPFckhft6gxn7racAwifUK8AKBmonrdKe/AOwvE/3Dk0GgjT2GawUDVRMDrLsB8/UKvRgt47PwYJWeMat39Ta7YmIS5JX/01qTb01gJlufXdnh/a0pvmDzNZOCqznZKvORq+kFY96d/o621yL7vre/44PE+80WHbYfXuoWFCpilaNc9TyxJI5fi8l850WMOsqPGuQnDCfXpTciHlwQ91e8bjhBcXFFCTxmC0k6E+DDTjkfUtYsBdvE2KZt75XxKLzrK4DRobr0l+YO+eOFQZ5xsYZpxzsk2wBb2kRDxgImqO2HOmLkw+RE6k2DFXZQlZ8w3HQS5bASsCI3D/o1or8xgEbLfMNqe9+vgfslM5hhzBts8LDWCIzACIzACIzACIzACIzACIzACIzACIzACIzACIzgf4Ocfx4scCBlJik/4CFI5FhbM0ZEcHWh6WUoOzdVm2R2UFTP4DWsAWZKXRU9qVpi8cEDS3NvD0NsHpNOKIec4Bo5GYJP1zHGWFC3Ag/9PLvMVZjZgv3TtC69U9XWoQKcnOqqxEyWrFko1oqDte2tSP5+Vnwlk2xKI6YHqsOXfWysYdFZmomFFZ5Tkgtp0uRoCjBlIODE4nhhkMtw00maYrHMFYX01P3V8w0FJexG7WcoX+1qGuMv0Jb1CkWJCxTiLPRAHGON3lFUQ/XTB9h0ldazqbrrkOMHz9TX6gE/O0QUS1kq1R/UBb0aOAMCzYTQdp+E21tEY1WDqV2xzkGUGUtOcsbAGl9ra5hjwuU6Br+BheH0nyNwZ2ceQLCzL7aoo8Iu/9HYZDM3pxo+SYp0FIvc4nlh1rWIpdFYEn/D95u30ZOD5WPtyfHv6iYkj4oaNPTH6VGhF2viRGLMaKDasj1HO+JysiGBn0Uo9YSkBedhTSL45KoXINCdQcjbaJxetaAUlaZIPaVF4YXpeZC54gdr/ArkXlHf8RfLj8pCh/rjo4YCY11Z9al/dtiM7E86JdjbwOOKF9xoXHlyYk3Vzh9yOSzmb0e86isfLrY/G7rYfyjGQjkoPW0dHgr3lIiEy0tpVhE32NHbY7uIEdmzSrImvoIh1RzPHy9zWyk77odfAUrcN7iJwRfTW6eHsEN7WlxUkWnSrO+29VoQ2F8vECxbCw8opirp+WBheXpgESuKQI2kP1zEWE8Eb4X73rq1AV7pFG262b7I7zoHh8pABmUQylWeEnF6hbwU9bxAQ8UvBFhfTs01bLqtXNLxA5WVm8BpWK4/cQ4Rf/LdvW6SL3hfdXMPN6BsECURC8fT4hmZ1g1PZtEsfg6YeeoIFOLjY6E0Fbl0aNIO5gA7EXcRsWKe6mN/VQbU1idNCAJF7kFLXpTSsmNqeatbkCXOdWwkVQW97Z8UCM9uLXM5Ib/fH89oe7AOLKyXt1t5nbFYT31zhK7raXuN7Xle36FPEmhH0rrlVPzbLjvi3Q4UCNRY5IwLjqv+9LrWOmjyGOKqTw5Y/GPq8Y44nwrvC1yPzf6SDnuq4t67Nsntkn0/vxbCQoaJv8S/0lWAW0px5Y0hdPV1DlpEvoEQwh7JnD+58AQq8hJTrhGTUFCHxnCKzTm+U8LCWDKrlXf6pDACHJ6Hra7wo3iKW4PAtaAkLulYg41i9npJT5L4v0Q1ssjmUx6uqshcs5BN9yqLbx3fHkM4H1K8fUcfkyPrm7377Hlnn1NoX2rXof4kOxXVY7zZ43z+ODsIimgSLqC8PwVqA2MJf8u0Dnmij3p2aKYTpwkBgs99b+1Oqg6vlPwjl/1rUSrfdks1WWW+/VZu3OYd9JoqV7pKuYWSd8mJrhsj/B5c5Uj5Iidd0CFlhiuqkMnXirG2TPKR5Gi+dvZHVJdqaJIJoXlg6vnz7EYIH7sKlOhcLmbphyBTRUsfGVBBxZK8QyH4pwyC0zAnr5p6jujem+JGMO4TLNySks+rIYnP/if/WMBD5sTjKCpir7Ro9A/bww2iTP7F3FZbldBwVZRG85qyKinwWl6DVJq83Nn3Npz8IrFS4bAJdqlKKiBWLGb/BV3WsJZpSsVy2unumRT1BtCTxcG04BSSqRrNNb/7u2d1pcuShoWTd1Ysfn8qwI6E3mWWe/ZV2EksOkm/1ix7iswAMrR47+SR4PdnupG6My1Wzl0rQwgR4ubuzT/H58qaERz9oEcseuhvrz3k5nLUv3xRD2hnWmSxPT4cc3f5Hx9eZgK5rMzL+IKA00tPOgwT24Lh3RV/sKDLuphKzU5CBPnQ9QKMAIvmxQAVyDRvzRJR2dt67wgsmJz0sJ0W+ectrtIX+GRZ/71oK77L6CHwirzGDOhGHv2OICqVql0NOsV3/NA0yjku/51Y5S4ROxbc3r+HRl+7xpksmyJW7Zq0d7ryc5plvycV4QSE9KwtvIL1NezVSB58acJlN+MWWMWdIve6bPsyMYWvvTDiQp+XP2LzXYEOMIR19AglcEuaKlROH/xsNEfY4oqP3F4IE0OXpcA3rhJNFc5id2zftjvo6WgYJQDI6A5ODbqBcUwa5pdV/h2sCG6x/5B53V67Eif3Y+D/+PTxox+yobr3k/l+tqMewAGvrpHGR1DWJ9LkerdfreDpaaPTcivQJbTUc4ut5PHe7pSUmefEJ8FVH7ywdr2Zkpdt3akLscrgbdsbORNugw8C/SzYpoOIwnBKn6Oz5AJR1ajy2FPQJw2P75rklQa11E4rH3uBb06MpHExKVJ2LShk73gzw5anWxymeWJCYtEv+6uInulOxOMrO9AKxmmeObuDGWgol3qeFapzIMvFw5eg8S/YtPJG8zfQvLUWT09ZmMTPcAdItDcp5fEtunX/ANKl15AulvADdHUNBzdszjunU3dGVq88TNh0Z1IBt6AvdE35hzQRkGW/bi/YrTNUgsf8Gx+Hrfeja6oxy3p10GQtJqFETr60LPk/qRRFy+rS/3oxx5KX+qY4/34uO6YIxz9HstFrcm6zA73+jrq5dK/dlyGi3/xD/N5wajBitx8DnS3zNsMkrQOIQoRvwXUFbllbRtLPxCLMpzmdrT+nnXiCAzbcv3MO3sem44j/2rSQYOXKZWVr65oRa7rwYFFoieV2a85UICVcsOB25T597vxtHzQPDiTqYYJm73C3wpzp79QkOrLpPjkIgXcKhFlKoy7HjaXuOwSuHfalHEjdBNsR5DH7vDfuR6bZIyYkaxb/mmGH69QwoEtPv1cCnbqiPOTF9Cc5oE/Kkesvli6uSbotQS7GDRfLu1eAjtM+qZXJMhSZtEkd7C7mnTkomx/2YNJ++sVdj9bnOKiUcZMTP1jmSv1+cnuIzAAOt9RaRuuYLZobEAXNW1k7Dbcpiq/k7lAp5+ZLL7i3Qg40WvHUnU/P1wx7d+2gyprx/k61kJiGimdnTWod1CiclndzEbNPX5EmGO3UL/BkgW6m3We/fZfF106YAQVStv9+01L+zAOE1vVzu7gRS8KS9bltqXzyHTSznp/MOjCMxGMzE/LHeW8aWDMdQr0c9rR0lf/RpolAdJQrSynIUCCiL76/rp0UJU3dA6klAkj2lIDIeGOoujAGHtI9khUY2YJ0/3xS+z3DgwsVmWJ39XPiW1lo8USm4YDjaS7+hQ6+lIFWFPukKBjwKUPdPJwA1AoKuqvxKGWDocEcxb2erK8eXb+t1xfcXkrd+aSLqmZupapFez/l1+DcPDuIJNXCHMuQVgZnkpLYyjjK062+BbA0agB2TW9SdbqmCxxIaR/79+Lum8uwQezn5b8IYQPYc5FVSH0s4Gxep2RRpLid+TEhuFeU1LViUMgSUGcC/t1GUjFbij+BU3cI+S2i1xPN61eONWXQrO/1r5sRFG6Z3rb0lSlw3swGZK7Gmn2WRGX4sS1ubgWRQz1FC5o9ShER2o2ZaWbI8fYdOkkYjaubDsLFpz3B/KnXK3CoKtCykpvQ1ArEwlr7G4MqoxIN2dNGBSTuQFZWJH5xYx7ys/CL4CSPNajDbQzCj8Cj7MYqMoS8zkXJQ8T6f1fGMkdzmfGRFMqfPFiesRboHvV6LWxhlBWl3OTM+Hh2+mn+uFP3y42jidDFAWJgd9l4MU131urgDbUQtxxTWUopmkauA3Q3KkzvjSDcjRHqx1pv3Iuohusezb/zD8lTWb2HuzFRJbvSOepCDxXnlzKKIF3a/dNcmVA3Of64vNTPHlDRF/+MeoAdwVpTSRmDw8tmsbfAYS9Ms/66+rrHFJo5V305Fh0VIC0yaHpHh/+v9j9wVdJh3pd//1wASOz4//m5gN+eXF2xFrASj4batZN727DaVPdVgP2Ee3RL7YWvYfGZH99ny3INyxOOHojJ7ci/TzekeTtGea7DzDAxInS5ZuMcrXlUZwfffG1RsrqowTAbdjDQt9H71JX/BlBLAwQUAAIACABAARdJKwvAbUoAAABrAAAAGwAAAHVuaXZlcnNhbC91bml2ZXJzYWwucG5nLnhtbLOxr8jNUShLLSrOzM+zVTLUM1Cyt+PlsikoSi3LTC1XqACKGekZQICSQiUqtzwzpSQDKGRgbowQzEjNTM8osVWyMDCFC+oDzQQAUEsBAgAAFAACAAgAPAEXSRUOrShkBAAABxEAAB0AAAAAAAAAAQAAAAAAAAAAAHVuaXZlcnNhbC9jb21tb25fbWVzc2FnZXMubG5nUEsBAgAAFAACAAgAPAEXSRl6axwpAwAAhgwAACcAAAAAAAAAAQAAAAAAnwQAAHVuaXZlcnNhbC9mbGFzaF9wdWJsaXNoaW5nX3NldHRpbmdzLnhtbFBLAQIAABQAAgAIADwBF0my/r9XsAIAAFUKAAAhAAAAAAAAAAEAAAAAAA0IAAB1bml2ZXJzYWwvZmxhc2hfc2tpbl9zZXR0aW5ncy54bWxQSwECAAAUAAIACAA8ARdJy/6H//4CAACXCwAAJgAAAAAAAAABAAAAAAD8CgAAdW5pdmVyc2FsL2h0bWxfcHVibGlzaGluZ19zZXR0aW5ncy54bWxQSwECAAAUAAIACAA8ARdJPJ8jZ5ABAAAfBgAAHwAAAAAAAAABAAAAAAA+DgAAdW5pdmVyc2FsL2h0bWxfc2tpbl9zZXR0aW5ncy5qc1BLAQIAABQAAgAIADwBF0k9PC/RwQAAAOUBAAAaAAAAAAAAAAEAAAAAAAsQAAB1bml2ZXJzYWwvaTE4bl9wcmVzZXRzLnhtbFBLAQIAABQAAgAIADwBF0mw7V1XbgAAAHYAAAAcAAAAAAAAAAEAAAAAAAQRAAB1bml2ZXJzYWwvbG9jYWxfc2V0dGluZ3MueG1sUEsBAgAAFAACAAgARJRXRyO0Tvv7AgAAsAgAABQAAAAAAAAAAQAAAAAArBEAAHVuaXZlcnNhbC9wbGF5ZXIueG1sUEsBAgAAFAACAAgAPAEXSRep4UFvAQAA+wIAACkAAAAAAAAAAQAAAAAA2RQAAHVuaXZlcnNhbC9za2luX2N1c3RvbWl6YXRpb25fc2V0dGluZ3MueG1sUEsBAgAAFAACAAgAPQEXSXUhP31YDQAA8SEAABcAAAAAAAAAAAAAAAAAjxYAAHVuaXZlcnNhbC91bml2ZXJzYWwucG5nUEsBAgAAFAACAAgAQAEXSSsLwG1KAAAAawAAABsAAAAAAAAAAQAAAAAAHCQAAHVuaXZlcnNhbC91bml2ZXJzYWwucG5nLnhtbFBLBQYAAAAACwALAEkDAACfJAAAAAA="/>
  <p:tag name="ISPRING_RESOURCE_PATHS_HASH_PRESENTER" val="4577f96c1d146d1024591441de32e15b846efe"/>
  <p:tag name="ISPRING_SCORM_ENDPOINT" val="&lt;endpoint&gt;&lt;enable&gt;0&lt;/enable&gt;&lt;lrs&gt;http://&lt;/lrs&gt;&lt;auth&gt;0&lt;/auth&gt;&lt;login&gt;&lt;/login&gt;&lt;password&gt;&lt;/password&gt;&lt;key&gt;&lt;/key&gt;&lt;name&gt;&lt;/name&gt;&lt;email&gt;&lt;/email&gt;&lt;/endpoint&gt;&#10;"/>
  <p:tag name="ISPRING_PRESENTATION_TITLE" val="10"/>
</p:tagLst>
</file>

<file path=ppt/tags/tag10.xml><?xml version="1.0" encoding="utf-8"?>
<p:tagLst xmlns:a="http://schemas.openxmlformats.org/drawingml/2006/main" xmlns:r="http://schemas.openxmlformats.org/officeDocument/2006/relationships" xmlns:p="http://schemas.openxmlformats.org/presentationml/2006/main">
  <p:tag name="GENSWF_ADVANCE_TIME" val="0.00"/>
  <p:tag name="ISPRING_SLIDE_INDENT_LEVEL" val="0"/>
  <p:tag name="ISPRING_CUSTOM_TIMING_USED" val="0"/>
</p:tagLst>
</file>

<file path=ppt/tags/tag11.xml><?xml version="1.0" encoding="utf-8"?>
<p:tagLst xmlns:a="http://schemas.openxmlformats.org/drawingml/2006/main" xmlns:r="http://schemas.openxmlformats.org/officeDocument/2006/relationships" xmlns:p="http://schemas.openxmlformats.org/presentationml/2006/main">
  <p:tag name="GENSWF_ADVANCE_TIME" val="0.00"/>
  <p:tag name="ISPRING_SLIDE_INDENT_LEVEL" val="0"/>
  <p:tag name="ISPRING_CUSTOM_TIMING_USED" val="0"/>
</p:tagLst>
</file>

<file path=ppt/tags/tag12.xml><?xml version="1.0" encoding="utf-8"?>
<p:tagLst xmlns:a="http://schemas.openxmlformats.org/drawingml/2006/main" xmlns:r="http://schemas.openxmlformats.org/officeDocument/2006/relationships" xmlns:p="http://schemas.openxmlformats.org/presentationml/2006/main">
  <p:tag name="GENSWF_ADVANCE_TIME" val="0.00"/>
  <p:tag name="ISPRING_SLIDE_INDENT_LEVEL" val="0"/>
  <p:tag name="ISPRING_CUSTOM_TIMING_USED" val="0"/>
</p:tagLst>
</file>

<file path=ppt/tags/tag13.xml><?xml version="1.0" encoding="utf-8"?>
<p:tagLst xmlns:a="http://schemas.openxmlformats.org/drawingml/2006/main" xmlns:r="http://schemas.openxmlformats.org/officeDocument/2006/relationships" xmlns:p="http://schemas.openxmlformats.org/presentationml/2006/main">
  <p:tag name="GENSWF_ADVANCE_TIME" val="0.00"/>
  <p:tag name="ISPRING_SLIDE_INDENT_LEVEL" val="0"/>
  <p:tag name="ISPRING_CUSTOM_TIMING_USED" val="0"/>
</p:tagLst>
</file>

<file path=ppt/tags/tag14.xml><?xml version="1.0" encoding="utf-8"?>
<p:tagLst xmlns:a="http://schemas.openxmlformats.org/drawingml/2006/main" xmlns:r="http://schemas.openxmlformats.org/officeDocument/2006/relationships" xmlns:p="http://schemas.openxmlformats.org/presentationml/2006/main">
  <p:tag name="GENSWF_ADVANCE_TIME" val="0.00"/>
  <p:tag name="ISPRING_SLIDE_INDENT_LEVEL" val="0"/>
  <p:tag name="ISPRING_CUSTOM_TIMING_USED" val="0"/>
</p:tagLst>
</file>

<file path=ppt/tags/tag15.xml><?xml version="1.0" encoding="utf-8"?>
<p:tagLst xmlns:a="http://schemas.openxmlformats.org/drawingml/2006/main" xmlns:r="http://schemas.openxmlformats.org/officeDocument/2006/relationships" xmlns:p="http://schemas.openxmlformats.org/presentationml/2006/main">
  <p:tag name="GENSWF_ADVANCE_TIME" val="0.00"/>
  <p:tag name="ISPRING_SLIDE_INDENT_LEVEL" val="0"/>
  <p:tag name="ISPRING_CUSTOM_TIMING_USED" val="0"/>
</p:tagLst>
</file>

<file path=ppt/tags/tag16.xml><?xml version="1.0" encoding="utf-8"?>
<p:tagLst xmlns:a="http://schemas.openxmlformats.org/drawingml/2006/main" xmlns:r="http://schemas.openxmlformats.org/officeDocument/2006/relationships" xmlns:p="http://schemas.openxmlformats.org/presentationml/2006/main">
  <p:tag name="GENSWF_ADVANCE_TIME" val="0.00"/>
  <p:tag name="ISPRING_SLIDE_INDENT_LEVEL" val="0"/>
  <p:tag name="ISPRING_CUSTOM_TIMING_USED" val="0"/>
</p:tagLst>
</file>

<file path=ppt/tags/tag17.xml><?xml version="1.0" encoding="utf-8"?>
<p:tagLst xmlns:a="http://schemas.openxmlformats.org/drawingml/2006/main" xmlns:r="http://schemas.openxmlformats.org/officeDocument/2006/relationships" xmlns:p="http://schemas.openxmlformats.org/presentationml/2006/main">
  <p:tag name="PA" val="v3.0.1"/>
</p:tagLst>
</file>

<file path=ppt/tags/tag18.xml><?xml version="1.0" encoding="utf-8"?>
<p:tagLst xmlns:a="http://schemas.openxmlformats.org/drawingml/2006/main" xmlns:r="http://schemas.openxmlformats.org/officeDocument/2006/relationships" xmlns:p="http://schemas.openxmlformats.org/presentationml/2006/main">
  <p:tag name="PA" val="v3.0.1"/>
</p:tagLst>
</file>

<file path=ppt/tags/tag19.xml><?xml version="1.0" encoding="utf-8"?>
<p:tagLst xmlns:a="http://schemas.openxmlformats.org/drawingml/2006/main" xmlns:r="http://schemas.openxmlformats.org/officeDocument/2006/relationships" xmlns:p="http://schemas.openxmlformats.org/presentationml/2006/main">
  <p:tag name="PA" val="v3.0.1"/>
</p:tagLst>
</file>

<file path=ppt/tags/tag2.xml><?xml version="1.0" encoding="utf-8"?>
<p:tagLst xmlns:a="http://schemas.openxmlformats.org/drawingml/2006/main" xmlns:r="http://schemas.openxmlformats.org/officeDocument/2006/relationships" xmlns:p="http://schemas.openxmlformats.org/presentationml/2006/main">
  <p:tag name="PA" val="v3.0.1"/>
</p:tagLst>
</file>

<file path=ppt/tags/tag3.xml><?xml version="1.0" encoding="utf-8"?>
<p:tagLst xmlns:a="http://schemas.openxmlformats.org/drawingml/2006/main" xmlns:r="http://schemas.openxmlformats.org/officeDocument/2006/relationships" xmlns:p="http://schemas.openxmlformats.org/presentationml/2006/main">
  <p:tag name="PA" val="v3.0.1"/>
</p:tagLst>
</file>

<file path=ppt/tags/tag4.xml><?xml version="1.0" encoding="utf-8"?>
<p:tagLst xmlns:a="http://schemas.openxmlformats.org/drawingml/2006/main" xmlns:r="http://schemas.openxmlformats.org/officeDocument/2006/relationships" xmlns:p="http://schemas.openxmlformats.org/presentationml/2006/main">
  <p:tag name="PA" val="v3.0.1"/>
</p:tagLst>
</file>

<file path=ppt/tags/tag5.xml><?xml version="1.0" encoding="utf-8"?>
<p:tagLst xmlns:a="http://schemas.openxmlformats.org/drawingml/2006/main" xmlns:r="http://schemas.openxmlformats.org/officeDocument/2006/relationships" xmlns:p="http://schemas.openxmlformats.org/presentationml/2006/main">
  <p:tag name="PA" val="v3.0.1"/>
</p:tagLst>
</file>

<file path=ppt/tags/tag6.xml><?xml version="1.0" encoding="utf-8"?>
<p:tagLst xmlns:a="http://schemas.openxmlformats.org/drawingml/2006/main" xmlns:r="http://schemas.openxmlformats.org/officeDocument/2006/relationships" xmlns:p="http://schemas.openxmlformats.org/presentationml/2006/main">
  <p:tag name="GENSWF_ADVANCE_TIME" val="0.00"/>
  <p:tag name="ISPRING_SLIDE_INDENT_LEVEL" val="0"/>
  <p:tag name="ISPRING_CUSTOM_TIMING_USED" val="0"/>
</p:tagLst>
</file>

<file path=ppt/tags/tag7.xml><?xml version="1.0" encoding="utf-8"?>
<p:tagLst xmlns:a="http://schemas.openxmlformats.org/drawingml/2006/main" xmlns:r="http://schemas.openxmlformats.org/officeDocument/2006/relationships" xmlns:p="http://schemas.openxmlformats.org/presentationml/2006/main">
  <p:tag name="GENSWF_ADVANCE_TIME" val="0.00"/>
  <p:tag name="ISPRING_SLIDE_INDENT_LEVEL" val="0"/>
  <p:tag name="ISPRING_CUSTOM_TIMING_USED" val="0"/>
</p:tagLst>
</file>

<file path=ppt/tags/tag8.xml><?xml version="1.0" encoding="utf-8"?>
<p:tagLst xmlns:a="http://schemas.openxmlformats.org/drawingml/2006/main" xmlns:r="http://schemas.openxmlformats.org/officeDocument/2006/relationships" xmlns:p="http://schemas.openxmlformats.org/presentationml/2006/main">
  <p:tag name="GENSWF_ADVANCE_TIME" val="0.00"/>
  <p:tag name="ISPRING_SLIDE_INDENT_LEVEL" val="0"/>
  <p:tag name="ISPRING_CUSTOM_TIMING_USED" val="0"/>
</p:tagLst>
</file>

<file path=ppt/tags/tag9.xml><?xml version="1.0" encoding="utf-8"?>
<p:tagLst xmlns:a="http://schemas.openxmlformats.org/drawingml/2006/main" xmlns:r="http://schemas.openxmlformats.org/officeDocument/2006/relationships" xmlns:p="http://schemas.openxmlformats.org/presentationml/2006/main">
  <p:tag name="GENSWF_ADVANCE_TIME" val="0.00"/>
  <p:tag name="ISPRING_SLIDE_INDENT_LEVEL" val="0"/>
  <p:tag name="ISPRING_CUSTOM_TIMING_USED" val="0"/>
</p:tagLst>
</file>

<file path=ppt/theme/theme1.xml><?xml version="1.0" encoding="utf-8"?>
<a:theme xmlns:a="http://schemas.openxmlformats.org/drawingml/2006/main" name="Office 主题​​">
  <a:themeElements>
    <a:clrScheme name="自定义 2312">
      <a:dk1>
        <a:sysClr val="windowText" lastClr="000000"/>
      </a:dk1>
      <a:lt1>
        <a:sysClr val="window" lastClr="FFFFFF"/>
      </a:lt1>
      <a:dk2>
        <a:srgbClr val="4F91A0"/>
      </a:dk2>
      <a:lt2>
        <a:srgbClr val="79B0BD"/>
      </a:lt2>
      <a:accent1>
        <a:srgbClr val="79B0BD"/>
      </a:accent1>
      <a:accent2>
        <a:srgbClr val="4F91A0"/>
      </a:accent2>
      <a:accent3>
        <a:srgbClr val="79B0BD"/>
      </a:accent3>
      <a:accent4>
        <a:srgbClr val="4F91A0"/>
      </a:accent4>
      <a:accent5>
        <a:srgbClr val="79B0BD"/>
      </a:accent5>
      <a:accent6>
        <a:srgbClr val="4F91A0"/>
      </a:accent6>
      <a:hlink>
        <a:srgbClr val="0563C1"/>
      </a:hlink>
      <a:folHlink>
        <a:srgbClr val="954F72"/>
      </a:folHlink>
    </a:clrScheme>
    <a:fontScheme name="Temp">
      <a:majorFont>
        <a:latin typeface="HelveticaInserat-Roman-SemiB"/>
        <a:ea typeface="微软雅黑"/>
        <a:cs typeface=""/>
      </a:majorFont>
      <a:minorFont>
        <a:latin typeface="HelveticaInserat-Roman-SemiB"/>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3A3A3A"/>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3333</Words>
  <Application>Microsoft Office PowerPoint</Application>
  <PresentationFormat>宽屏</PresentationFormat>
  <Paragraphs>357</Paragraphs>
  <Slides>25</Slides>
  <Notes>25</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25</vt:i4>
      </vt:variant>
    </vt:vector>
  </HeadingPairs>
  <TitlesOfParts>
    <vt:vector size="37" baseType="lpstr">
      <vt:lpstr>Akzidenz-Grotesk BQ Condensed</vt:lpstr>
      <vt:lpstr>HelveticaInserat-Roman-SemiB</vt:lpstr>
      <vt:lpstr>Impact MT Std</vt:lpstr>
      <vt:lpstr>Khan</vt:lpstr>
      <vt:lpstr>等线 Light</vt:lpstr>
      <vt:lpstr>微软雅黑</vt:lpstr>
      <vt:lpstr>Agency FB</vt:lpstr>
      <vt:lpstr>Arial</vt:lpstr>
      <vt:lpstr>Arial Black</vt:lpstr>
      <vt:lpstr>Calibri</vt:lpstr>
      <vt:lpstr>Calibri Light</vt:lpstr>
      <vt:lpstr>Office 主题​​</vt:lpstr>
      <vt:lpstr>PowerPoint 演示文稿</vt:lpstr>
      <vt:lpstr>PowerPoint 演示文稿</vt:lpstr>
      <vt:lpstr>PowerPoint 演示文稿</vt:lpstr>
      <vt:lpstr>单击此处添加标题</vt:lpstr>
      <vt:lpstr>单击此处添加标题</vt:lpstr>
      <vt:lpstr>单击此处添加标题</vt:lpstr>
      <vt:lpstr>单击此处添加标题</vt:lpstr>
      <vt:lpstr>单击此处添加标题</vt:lpstr>
      <vt:lpstr>PowerPoint 演示文稿</vt:lpstr>
      <vt:lpstr>单击此处添加标题</vt:lpstr>
      <vt:lpstr>单击此处添加标题</vt:lpstr>
      <vt:lpstr>单击此处添加标题</vt:lpstr>
      <vt:lpstr>单击此处添加标题</vt:lpstr>
      <vt:lpstr>单击此处添加标题</vt:lpstr>
      <vt:lpstr>单击此处添加标题</vt:lpstr>
      <vt:lpstr>单击此处添加标题</vt:lpstr>
      <vt:lpstr>单击此处添加标题</vt:lpstr>
      <vt:lpstr>PowerPoint 演示文稿</vt:lpstr>
      <vt:lpstr>单击此处添加标题</vt:lpstr>
      <vt:lpstr>单击此处添加标题</vt:lpstr>
      <vt:lpstr>单击此处添加标题</vt:lpstr>
      <vt:lpstr>单击此处添加标题</vt:lpstr>
      <vt:lpstr>单击此处添加标题</vt:lpstr>
      <vt:lpstr>单击此处添加标题</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优品PPT</dc:creator>
  <dc:description>http://www.ypppt.com/</dc:description>
  <cp:lastModifiedBy>天 下</cp:lastModifiedBy>
  <cp:revision>337</cp:revision>
  <dcterms:created xsi:type="dcterms:W3CDTF">2016-06-07T15:36:00Z</dcterms:created>
  <dcterms:modified xsi:type="dcterms:W3CDTF">2021-01-06T01:02:53Z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2052-11.1.0.9022</vt:lpwstr>
  </property>
</Properties>
</file>