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280" r:id="rId3"/>
    <p:sldId id="279" r:id="rId4"/>
    <p:sldId id="274" r:id="rId5"/>
    <p:sldId id="267" r:id="rId6"/>
    <p:sldId id="271" r:id="rId7"/>
    <p:sldId id="273" r:id="rId8"/>
    <p:sldId id="275" r:id="rId9"/>
    <p:sldId id="284" r:id="rId10"/>
    <p:sldId id="262" r:id="rId11"/>
    <p:sldId id="265" r:id="rId12"/>
    <p:sldId id="272" r:id="rId13"/>
    <p:sldId id="277" r:id="rId14"/>
    <p:sldId id="269" r:id="rId15"/>
    <p:sldId id="283" r:id="rId16"/>
    <p:sldId id="270" r:id="rId17"/>
    <p:sldId id="268" r:id="rId18"/>
    <p:sldId id="263" r:id="rId19"/>
    <p:sldId id="266" r:id="rId20"/>
    <p:sldId id="282" r:id="rId21"/>
    <p:sldId id="264" r:id="rId22"/>
    <p:sldId id="278" r:id="rId23"/>
    <p:sldId id="276" r:id="rId24"/>
    <p:sldId id="261" r:id="rId25"/>
    <p:sldId id="28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-1" y="0"/>
            <a:ext cx="5212374" cy="6858000"/>
          </a:xfrm>
          <a:prstGeom prst="rect">
            <a:avLst/>
          </a:prstGeom>
          <a:blipFill>
            <a:blip r:embed="rId3"/>
            <a:srcRect/>
            <a:stretch>
              <a:fillRect l="-36171" r="-97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49686" y="3295258"/>
            <a:ext cx="58782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半年工作总结汇报</a:t>
            </a:r>
            <a:endParaRPr lang="zh-CN" altLang="en-US" sz="5400" b="1" dirty="0">
              <a:solidFill>
                <a:schemeClr val="accent1"/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91467" y="4215674"/>
            <a:ext cx="4074024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81876" y="1991225"/>
            <a:ext cx="2507794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2020</a:t>
            </a:r>
            <a:endParaRPr lang="zh-CN" altLang="en-US" sz="72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63778" y="1158843"/>
            <a:ext cx="6826313" cy="4508626"/>
            <a:chOff x="2163778" y="1158843"/>
            <a:chExt cx="6826313" cy="4508626"/>
          </a:xfrm>
        </p:grpSpPr>
        <p:sp>
          <p:nvSpPr>
            <p:cNvPr id="26" name="任意多边形 25"/>
            <p:cNvSpPr/>
            <p:nvPr/>
          </p:nvSpPr>
          <p:spPr>
            <a:xfrm>
              <a:off x="2163778" y="1158843"/>
              <a:ext cx="6826313" cy="4508626"/>
            </a:xfrm>
            <a:custGeom>
              <a:avLst/>
              <a:gdLst>
                <a:gd name="connsiteX0" fmla="*/ 6762786 w 6826313"/>
                <a:gd name="connsiteY0" fmla="*/ 1876457 h 4508626"/>
                <a:gd name="connsiteX1" fmla="*/ 6826313 w 6826313"/>
                <a:gd name="connsiteY1" fmla="*/ 1876457 h 4508626"/>
                <a:gd name="connsiteX2" fmla="*/ 6826313 w 6826313"/>
                <a:gd name="connsiteY2" fmla="*/ 2139756 h 4508626"/>
                <a:gd name="connsiteX3" fmla="*/ 6762786 w 6826313"/>
                <a:gd name="connsiteY3" fmla="*/ 2139756 h 4508626"/>
                <a:gd name="connsiteX4" fmla="*/ 0 w 6826313"/>
                <a:gd name="connsiteY4" fmla="*/ 0 h 4508626"/>
                <a:gd name="connsiteX5" fmla="*/ 6826313 w 6826313"/>
                <a:gd name="connsiteY5" fmla="*/ 0 h 4508626"/>
                <a:gd name="connsiteX6" fmla="*/ 6826313 w 6826313"/>
                <a:gd name="connsiteY6" fmla="*/ 959382 h 4508626"/>
                <a:gd name="connsiteX7" fmla="*/ 6762786 w 6826313"/>
                <a:gd name="connsiteY7" fmla="*/ 959382 h 4508626"/>
                <a:gd name="connsiteX8" fmla="*/ 6762786 w 6826313"/>
                <a:gd name="connsiteY8" fmla="*/ 63527 h 4508626"/>
                <a:gd name="connsiteX9" fmla="*/ 63527 w 6826313"/>
                <a:gd name="connsiteY9" fmla="*/ 63527 h 4508626"/>
                <a:gd name="connsiteX10" fmla="*/ 63527 w 6826313"/>
                <a:gd name="connsiteY10" fmla="*/ 4445099 h 4508626"/>
                <a:gd name="connsiteX11" fmla="*/ 6762786 w 6826313"/>
                <a:gd name="connsiteY11" fmla="*/ 4445099 h 4508626"/>
                <a:gd name="connsiteX12" fmla="*/ 6762786 w 6826313"/>
                <a:gd name="connsiteY12" fmla="*/ 3756057 h 4508626"/>
                <a:gd name="connsiteX13" fmla="*/ 6826313 w 6826313"/>
                <a:gd name="connsiteY13" fmla="*/ 3756057 h 4508626"/>
                <a:gd name="connsiteX14" fmla="*/ 6826313 w 6826313"/>
                <a:gd name="connsiteY14" fmla="*/ 4508626 h 4508626"/>
                <a:gd name="connsiteX15" fmla="*/ 0 w 6826313"/>
                <a:gd name="connsiteY15" fmla="*/ 4508626 h 45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26313" h="4508626">
                  <a:moveTo>
                    <a:pt x="6762786" y="1876457"/>
                  </a:moveTo>
                  <a:lnTo>
                    <a:pt x="6826313" y="1876457"/>
                  </a:lnTo>
                  <a:lnTo>
                    <a:pt x="6826313" y="2139756"/>
                  </a:lnTo>
                  <a:lnTo>
                    <a:pt x="6762786" y="2139756"/>
                  </a:lnTo>
                  <a:close/>
                  <a:moveTo>
                    <a:pt x="0" y="0"/>
                  </a:moveTo>
                  <a:lnTo>
                    <a:pt x="6826313" y="0"/>
                  </a:lnTo>
                  <a:lnTo>
                    <a:pt x="6826313" y="959382"/>
                  </a:lnTo>
                  <a:lnTo>
                    <a:pt x="6762786" y="959382"/>
                  </a:lnTo>
                  <a:lnTo>
                    <a:pt x="6762786" y="63527"/>
                  </a:lnTo>
                  <a:lnTo>
                    <a:pt x="63527" y="63527"/>
                  </a:lnTo>
                  <a:lnTo>
                    <a:pt x="63527" y="4445099"/>
                  </a:lnTo>
                  <a:lnTo>
                    <a:pt x="6762786" y="4445099"/>
                  </a:lnTo>
                  <a:lnTo>
                    <a:pt x="6762786" y="3756057"/>
                  </a:lnTo>
                  <a:lnTo>
                    <a:pt x="6826313" y="3756057"/>
                  </a:lnTo>
                  <a:lnTo>
                    <a:pt x="6826313" y="4508626"/>
                  </a:lnTo>
                  <a:lnTo>
                    <a:pt x="0" y="4508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63778" y="1161675"/>
              <a:ext cx="2484422" cy="517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63778" y="1184243"/>
              <a:ext cx="2484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经典综艺体简" panose="02010609000101010101" pitchFamily="49" charset="-122"/>
                </a:rPr>
                <a:t>BUSINESS PLAN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ṡ1iḓe"/>
          <p:cNvSpPr/>
          <p:nvPr/>
        </p:nvSpPr>
        <p:spPr>
          <a:xfrm>
            <a:off x="874713" y="1657352"/>
            <a:ext cx="10442575" cy="2070384"/>
          </a:xfrm>
          <a:prstGeom prst="rect">
            <a:avLst/>
          </a:prstGeom>
          <a:blipFill>
            <a:blip r:embed="rId3"/>
            <a:srcRect/>
            <a:stretch>
              <a:fillRect t="-92419" b="-9129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$ľíḑe"/>
          <p:cNvSpPr/>
          <p:nvPr/>
        </p:nvSpPr>
        <p:spPr>
          <a:xfrm>
            <a:off x="1869557" y="4021037"/>
            <a:ext cx="692747" cy="69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$ľiḑè"/>
          <p:cNvSpPr/>
          <p:nvPr/>
        </p:nvSpPr>
        <p:spPr bwMode="auto">
          <a:xfrm>
            <a:off x="2088672" y="4246046"/>
            <a:ext cx="254516" cy="2427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ṡḻîḋe"/>
          <p:cNvSpPr/>
          <p:nvPr/>
        </p:nvSpPr>
        <p:spPr>
          <a:xfrm>
            <a:off x="4456270" y="4021037"/>
            <a:ext cx="692747" cy="69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śľíḓè"/>
          <p:cNvSpPr/>
          <p:nvPr/>
        </p:nvSpPr>
        <p:spPr bwMode="auto">
          <a:xfrm>
            <a:off x="4675385" y="4251591"/>
            <a:ext cx="254516" cy="231637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ïşļïḓè"/>
          <p:cNvSpPr/>
          <p:nvPr/>
        </p:nvSpPr>
        <p:spPr>
          <a:xfrm>
            <a:off x="7042983" y="4021037"/>
            <a:ext cx="692747" cy="69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sḻïḋè"/>
          <p:cNvSpPr/>
          <p:nvPr/>
        </p:nvSpPr>
        <p:spPr bwMode="auto">
          <a:xfrm>
            <a:off x="7262100" y="4240346"/>
            <a:ext cx="254513" cy="25412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" name="îṥļíḋê"/>
          <p:cNvSpPr/>
          <p:nvPr/>
        </p:nvSpPr>
        <p:spPr>
          <a:xfrm>
            <a:off x="9629695" y="4021037"/>
            <a:ext cx="692747" cy="69274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$liḓè"/>
          <p:cNvSpPr/>
          <p:nvPr/>
        </p:nvSpPr>
        <p:spPr bwMode="auto">
          <a:xfrm>
            <a:off x="9848811" y="4240365"/>
            <a:ext cx="254515" cy="254091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íSḻïďe"/>
          <p:cNvSpPr/>
          <p:nvPr/>
        </p:nvSpPr>
        <p:spPr>
          <a:xfrm>
            <a:off x="7727127" y="1657351"/>
            <a:ext cx="3075283" cy="2070384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01535" y="4880968"/>
            <a:ext cx="2349066" cy="1132618"/>
            <a:chOff x="1759686" y="2349127"/>
            <a:chExt cx="2349066" cy="1132618"/>
          </a:xfrm>
        </p:grpSpPr>
        <p:sp>
          <p:nvSpPr>
            <p:cNvPr id="32" name="文本框 3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9686" y="2687681"/>
              <a:ext cx="2349066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14823" y="4880968"/>
            <a:ext cx="2349066" cy="1132618"/>
            <a:chOff x="1759686" y="2349127"/>
            <a:chExt cx="2349066" cy="1132618"/>
          </a:xfrm>
        </p:grpSpPr>
        <p:sp>
          <p:nvSpPr>
            <p:cNvPr id="40" name="文本框 39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59686" y="2687681"/>
              <a:ext cx="2349066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28110" y="4880968"/>
            <a:ext cx="2349066" cy="1132618"/>
            <a:chOff x="1759686" y="2349127"/>
            <a:chExt cx="2349066" cy="1132618"/>
          </a:xfrm>
        </p:grpSpPr>
        <p:sp>
          <p:nvSpPr>
            <p:cNvPr id="43" name="文本框 42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59686" y="2687681"/>
              <a:ext cx="2349066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41397" y="4880968"/>
            <a:ext cx="2349066" cy="1132618"/>
            <a:chOff x="1759686" y="2349127"/>
            <a:chExt cx="2349066" cy="1132618"/>
          </a:xfrm>
        </p:grpSpPr>
        <p:sp>
          <p:nvSpPr>
            <p:cNvPr id="46" name="文本框 45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59686" y="2687681"/>
              <a:ext cx="2349066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096434" y="2295511"/>
            <a:ext cx="2349066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8" name="组合 27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工作完成情况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1" grpId="0" animBg="1"/>
      <p:bldP spid="34" grpId="0" animBg="1"/>
      <p:bldP spid="16" grpId="0" animBg="1"/>
      <p:bldP spid="35" grpId="0" animBg="1"/>
      <p:bldP spid="11" grpId="0" animBg="1"/>
      <p:bldP spid="12" grpId="0" animBg="1"/>
      <p:bldP spid="6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98045" y="2887291"/>
            <a:ext cx="5395910" cy="3023344"/>
            <a:chOff x="3442158" y="2277691"/>
            <a:chExt cx="5395910" cy="3023344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 rot="5400000">
              <a:off x="4628441" y="1091408"/>
              <a:ext cx="3023344" cy="5395910"/>
              <a:chOff x="2689" y="825"/>
              <a:chExt cx="2311" cy="3300"/>
            </a:xfrm>
          </p:grpSpPr>
          <p:sp>
            <p:nvSpPr>
              <p:cNvPr id="9" name="Freeform: Shape 7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avLst/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8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avLst/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9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0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1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avLst/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2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avLst/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3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avLst/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4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avLst/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5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avLst/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6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avLst/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7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8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avLst/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9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avLst/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20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avLst/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1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2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3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4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5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avLst/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close/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6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avLst/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7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avLst/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8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avLst/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9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avLst/>
                <a:gdLst>
                  <a:gd name="T0" fmla="*/ 917 w 917"/>
                  <a:gd name="T1" fmla="*/ 0 h 396"/>
                  <a:gd name="T2" fmla="*/ 694 w 917"/>
                  <a:gd name="T3" fmla="*/ 0 h 396"/>
                  <a:gd name="T4" fmla="*/ 458 w 917"/>
                  <a:gd name="T5" fmla="*/ 0 h 396"/>
                  <a:gd name="T6" fmla="*/ 227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694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0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avLst/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1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1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avLst/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1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2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3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4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avLst/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5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avLst/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6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avLst/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227 w 920"/>
                  <a:gd name="T5" fmla="*/ 396 h 396"/>
                  <a:gd name="T6" fmla="*/ 462 w 920"/>
                  <a:gd name="T7" fmla="*/ 396 h 396"/>
                  <a:gd name="T8" fmla="*/ 693 w 920"/>
                  <a:gd name="T9" fmla="*/ 396 h 396"/>
                  <a:gd name="T10" fmla="*/ 920 w 920"/>
                  <a:gd name="T11" fmla="*/ 396 h 396"/>
                  <a:gd name="T12" fmla="*/ 462 w 920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227" y="396"/>
                    </a:lnTo>
                    <a:lnTo>
                      <a:pt x="462" y="396"/>
                    </a:lnTo>
                    <a:lnTo>
                      <a:pt x="693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7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avLst/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38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avLst/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9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0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1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avLst/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2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avLst/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4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avLst/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5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6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avLst/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173814" y="2672962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173814" y="3849907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579047" y="3277649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579047" y="4496753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851068" y="3389020"/>
            <a:ext cx="2182558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851068" y="5319569"/>
            <a:ext cx="2182558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180678" y="2680756"/>
            <a:ext cx="2182558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80678" y="4612225"/>
            <a:ext cx="2182558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1104900" y="1693000"/>
              <a:ext cx="9982200" cy="457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62" name="组合 61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工作完成情况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be494b3-e87f-4b61-abcc-ad2afebc9f1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76700" y="2163161"/>
            <a:ext cx="3784600" cy="3722954"/>
            <a:chOff x="4019847" y="1737373"/>
            <a:chExt cx="4075424" cy="4009040"/>
          </a:xfrm>
        </p:grpSpPr>
        <p:grpSp>
          <p:nvGrpSpPr>
            <p:cNvPr id="4" name="ï$ļïḋé"/>
            <p:cNvGrpSpPr/>
            <p:nvPr/>
          </p:nvGrpSpPr>
          <p:grpSpPr>
            <a:xfrm rot="16200000">
              <a:off x="4294686" y="2621911"/>
              <a:ext cx="3801310" cy="2447693"/>
              <a:chOff x="4368418" y="2523549"/>
              <a:chExt cx="3626941" cy="2335418"/>
            </a:xfrm>
          </p:grpSpPr>
          <p:sp>
            <p:nvSpPr>
              <p:cNvPr id="25" name="íṥľíďé"/>
              <p:cNvSpPr/>
              <p:nvPr/>
            </p:nvSpPr>
            <p:spPr bwMode="auto">
              <a:xfrm rot="5400000">
                <a:off x="4570041" y="3489636"/>
                <a:ext cx="1059798" cy="404382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ṡļïḑé"/>
              <p:cNvSpPr/>
              <p:nvPr/>
            </p:nvSpPr>
            <p:spPr bwMode="auto">
              <a:xfrm rot="5400000">
                <a:off x="4470082" y="3060265"/>
                <a:ext cx="528195" cy="731522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$1îḑè"/>
              <p:cNvSpPr/>
              <p:nvPr/>
            </p:nvSpPr>
            <p:spPr bwMode="auto">
              <a:xfrm rot="5400000">
                <a:off x="4468378" y="3590164"/>
                <a:ext cx="531603" cy="731522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ṧ1îḑe"/>
              <p:cNvSpPr/>
              <p:nvPr/>
            </p:nvSpPr>
            <p:spPr bwMode="auto">
              <a:xfrm rot="5400000">
                <a:off x="4931827" y="3564038"/>
                <a:ext cx="1697039" cy="254442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ṡḻîḍe"/>
              <p:cNvSpPr/>
              <p:nvPr/>
            </p:nvSpPr>
            <p:spPr bwMode="auto">
              <a:xfrm rot="5400000">
                <a:off x="5005661" y="2915437"/>
                <a:ext cx="847384" cy="701988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ś1íḑé"/>
              <p:cNvSpPr/>
              <p:nvPr/>
            </p:nvSpPr>
            <p:spPr bwMode="auto">
              <a:xfrm rot="5400000">
                <a:off x="5004524" y="3763957"/>
                <a:ext cx="849656" cy="701988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ṧliḓè"/>
              <p:cNvSpPr/>
              <p:nvPr/>
            </p:nvSpPr>
            <p:spPr bwMode="auto">
              <a:xfrm rot="5400000">
                <a:off x="6733368" y="3490203"/>
                <a:ext cx="1059798" cy="403246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s1iḑê"/>
              <p:cNvSpPr/>
              <p:nvPr/>
            </p:nvSpPr>
            <p:spPr bwMode="auto">
              <a:xfrm rot="5400000">
                <a:off x="7365499" y="3060265"/>
                <a:ext cx="528195" cy="731522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sḻïdê"/>
              <p:cNvSpPr/>
              <p:nvPr/>
            </p:nvSpPr>
            <p:spPr bwMode="auto">
              <a:xfrm rot="5400000">
                <a:off x="7363796" y="3590164"/>
                <a:ext cx="531603" cy="731522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ŝḻidé"/>
              <p:cNvSpPr/>
              <p:nvPr/>
            </p:nvSpPr>
            <p:spPr bwMode="auto">
              <a:xfrm rot="5400000">
                <a:off x="5733774" y="3564038"/>
                <a:ext cx="1697039" cy="254442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ṥḻíḍè"/>
              <p:cNvSpPr/>
              <p:nvPr/>
            </p:nvSpPr>
            <p:spPr bwMode="auto">
              <a:xfrm rot="5400000">
                <a:off x="6510164" y="2916005"/>
                <a:ext cx="847384" cy="700853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$ļíḓê"/>
              <p:cNvSpPr/>
              <p:nvPr/>
            </p:nvSpPr>
            <p:spPr bwMode="auto">
              <a:xfrm rot="5400000">
                <a:off x="6509028" y="3764525"/>
                <a:ext cx="849656" cy="700853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ṧ1îḓè"/>
              <p:cNvSpPr/>
              <p:nvPr/>
            </p:nvSpPr>
            <p:spPr bwMode="auto">
              <a:xfrm rot="5400000">
                <a:off x="5594058" y="2742779"/>
                <a:ext cx="1166573" cy="728114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$ḷïḍè"/>
              <p:cNvSpPr/>
              <p:nvPr/>
            </p:nvSpPr>
            <p:spPr bwMode="auto">
              <a:xfrm rot="5400000">
                <a:off x="5592922" y="3910488"/>
                <a:ext cx="1168845" cy="728114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ŝlíḍê"/>
              <p:cNvSpPr/>
              <p:nvPr/>
            </p:nvSpPr>
            <p:spPr bwMode="auto">
              <a:xfrm rot="5400000">
                <a:off x="7725013" y="3425457"/>
                <a:ext cx="9087" cy="531603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îḑe"/>
              <p:cNvSpPr/>
              <p:nvPr/>
            </p:nvSpPr>
            <p:spPr bwMode="auto">
              <a:xfrm rot="5400000">
                <a:off x="6992355" y="3403875"/>
                <a:ext cx="9087" cy="574767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ṩḷîḑè"/>
              <p:cNvSpPr/>
              <p:nvPr/>
            </p:nvSpPr>
            <p:spPr bwMode="auto">
              <a:xfrm rot="5400000">
                <a:off x="4629676" y="3425457"/>
                <a:ext cx="9087" cy="531603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ŝlïḑe"/>
              <p:cNvSpPr/>
              <p:nvPr/>
            </p:nvSpPr>
            <p:spPr bwMode="auto">
              <a:xfrm rot="5400000">
                <a:off x="5361198" y="3403875"/>
                <a:ext cx="9087" cy="574767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$ḻîďê"/>
              <p:cNvSpPr/>
              <p:nvPr/>
            </p:nvSpPr>
            <p:spPr bwMode="auto">
              <a:xfrm rot="5400000">
                <a:off x="6172801" y="3327202"/>
                <a:ext cx="9087" cy="728114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ṣlîdé"/>
              <p:cNvSpPr/>
              <p:nvPr/>
            </p:nvSpPr>
            <p:spPr bwMode="auto">
              <a:xfrm rot="5400000">
                <a:off x="7303593" y="3529960"/>
                <a:ext cx="1059798" cy="323733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śḷïďe"/>
              <p:cNvSpPr/>
              <p:nvPr/>
            </p:nvSpPr>
            <p:spPr bwMode="auto">
              <a:xfrm rot="5400000">
                <a:off x="6837871" y="3587891"/>
                <a:ext cx="1059798" cy="207871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ŝlïdè"/>
              <p:cNvSpPr/>
              <p:nvPr/>
            </p:nvSpPr>
            <p:spPr bwMode="auto">
              <a:xfrm rot="5400000">
                <a:off x="6303998" y="3559494"/>
                <a:ext cx="1697039" cy="26353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ļíḑé"/>
              <p:cNvSpPr/>
              <p:nvPr/>
            </p:nvSpPr>
            <p:spPr bwMode="auto">
              <a:xfrm rot="5400000">
                <a:off x="5804200" y="3621969"/>
                <a:ext cx="1697039" cy="138580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ṩliḍe"/>
              <p:cNvSpPr/>
              <p:nvPr/>
            </p:nvSpPr>
            <p:spPr bwMode="auto">
              <a:xfrm rot="5400000">
                <a:off x="4000386" y="3529960"/>
                <a:ext cx="1059798" cy="323733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Sḷiḓê"/>
              <p:cNvSpPr/>
              <p:nvPr/>
            </p:nvSpPr>
            <p:spPr bwMode="auto">
              <a:xfrm rot="5400000">
                <a:off x="4466105" y="3587891"/>
                <a:ext cx="1059798" cy="207871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şľiḓè"/>
              <p:cNvSpPr/>
              <p:nvPr/>
            </p:nvSpPr>
            <p:spPr bwMode="auto">
              <a:xfrm rot="5400000">
                <a:off x="4362170" y="3558926"/>
                <a:ext cx="1697039" cy="264666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ṣḷiďê"/>
              <p:cNvSpPr/>
              <p:nvPr/>
            </p:nvSpPr>
            <p:spPr bwMode="auto">
              <a:xfrm rot="5400000">
                <a:off x="4862537" y="3621969"/>
                <a:ext cx="1697039" cy="138580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S1îḓé"/>
              <p:cNvSpPr/>
              <p:nvPr/>
            </p:nvSpPr>
            <p:spPr bwMode="auto">
              <a:xfrm rot="5400000">
                <a:off x="5303835" y="3621400"/>
                <a:ext cx="2335417" cy="139716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ṡ1îḑé"/>
              <p:cNvSpPr/>
              <p:nvPr/>
            </p:nvSpPr>
            <p:spPr bwMode="auto">
              <a:xfrm rot="5400000">
                <a:off x="4713165" y="3623672"/>
                <a:ext cx="2335417" cy="13517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íSḷîďê"/>
            <p:cNvSpPr/>
            <p:nvPr/>
          </p:nvSpPr>
          <p:spPr bwMode="auto">
            <a:xfrm rot="20753229">
              <a:off x="4779311" y="1737373"/>
              <a:ext cx="608187" cy="766608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S1íḓe"/>
            <p:cNvSpPr/>
            <p:nvPr/>
          </p:nvSpPr>
          <p:spPr bwMode="auto">
            <a:xfrm rot="1550989" flipH="1">
              <a:off x="7423432" y="2523455"/>
              <a:ext cx="608187" cy="766608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ŝḷiďê"/>
            <p:cNvSpPr/>
            <p:nvPr/>
          </p:nvSpPr>
          <p:spPr bwMode="auto">
            <a:xfrm rot="19719786">
              <a:off x="4019847" y="3367538"/>
              <a:ext cx="608187" cy="766608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ṧļídè"/>
            <p:cNvSpPr/>
            <p:nvPr/>
          </p:nvSpPr>
          <p:spPr bwMode="auto">
            <a:xfrm rot="19443382">
              <a:off x="4706504" y="4728635"/>
              <a:ext cx="608187" cy="766608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liḓè"/>
            <p:cNvSpPr/>
            <p:nvPr/>
          </p:nvSpPr>
          <p:spPr bwMode="auto">
            <a:xfrm rot="2378522" flipH="1">
              <a:off x="7487084" y="4024977"/>
              <a:ext cx="608187" cy="766608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18458" y="2436631"/>
            <a:ext cx="2712893" cy="957185"/>
            <a:chOff x="3624779" y="2412339"/>
            <a:chExt cx="2712893" cy="957185"/>
          </a:xfrm>
        </p:grpSpPr>
        <p:sp>
          <p:nvSpPr>
            <p:cNvPr id="63" name="文本框 6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624779" y="2750893"/>
              <a:ext cx="271289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18459" y="4142676"/>
            <a:ext cx="2712892" cy="957185"/>
            <a:chOff x="3624780" y="2412339"/>
            <a:chExt cx="2712892" cy="957185"/>
          </a:xfrm>
        </p:grpSpPr>
        <p:sp>
          <p:nvSpPr>
            <p:cNvPr id="66" name="文本框 6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624780" y="2750893"/>
              <a:ext cx="271289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76400" y="1947300"/>
            <a:ext cx="2936865" cy="957185"/>
            <a:chOff x="2821697" y="2412339"/>
            <a:chExt cx="2936865" cy="957185"/>
          </a:xfrm>
        </p:grpSpPr>
        <p:sp>
          <p:nvSpPr>
            <p:cNvPr id="69" name="文本框 68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821697" y="2750893"/>
              <a:ext cx="2936865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589729" y="4842979"/>
            <a:ext cx="2936865" cy="957185"/>
            <a:chOff x="2821697" y="2412339"/>
            <a:chExt cx="2936865" cy="957185"/>
          </a:xfrm>
        </p:grpSpPr>
        <p:sp>
          <p:nvSpPr>
            <p:cNvPr id="72" name="文本框 71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821697" y="2750893"/>
              <a:ext cx="2936865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00906" y="3395140"/>
            <a:ext cx="2936865" cy="957185"/>
            <a:chOff x="2821697" y="2412339"/>
            <a:chExt cx="2936865" cy="957185"/>
          </a:xfrm>
        </p:grpSpPr>
        <p:sp>
          <p:nvSpPr>
            <p:cNvPr id="75" name="文本框 74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821697" y="2750893"/>
              <a:ext cx="2936865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5" name="组合 54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工作完成情况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6" name="任意多边形 55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439513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11" name="iṩḻídè"/>
            <p:cNvSpPr/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ŝlíḍe"/>
              <p:cNvSpPr/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70%</a:t>
              </a:r>
            </a:p>
          </p:txBody>
        </p:sp>
        <p:sp>
          <p:nvSpPr>
            <p:cNvPr id="18" name="iSḻiďê"/>
            <p:cNvSpPr/>
            <p:nvPr/>
          </p:nvSpPr>
          <p:spPr bwMode="auto">
            <a:xfrm>
              <a:off x="8070756" y="2524062"/>
              <a:ext cx="573884" cy="573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122698" y="4765127"/>
            <a:ext cx="3135102" cy="957185"/>
            <a:chOff x="3232965" y="2412339"/>
            <a:chExt cx="3135102" cy="957185"/>
          </a:xfrm>
        </p:grpSpPr>
        <p:sp>
          <p:nvSpPr>
            <p:cNvPr id="81" name="文本框 80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232965" y="2750893"/>
              <a:ext cx="313510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5980" y="4765127"/>
            <a:ext cx="3135102" cy="957185"/>
            <a:chOff x="3232965" y="2412339"/>
            <a:chExt cx="3135102" cy="957185"/>
          </a:xfrm>
        </p:grpSpPr>
        <p:sp>
          <p:nvSpPr>
            <p:cNvPr id="87" name="文本框 86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2965" y="2750893"/>
              <a:ext cx="313510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89" name="组合 8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工作完成情况</a:t>
                </a: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90" name="任意多边形 89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śḷíḑè"/>
          <p:cNvGrpSpPr/>
          <p:nvPr/>
        </p:nvGrpSpPr>
        <p:grpSpPr>
          <a:xfrm>
            <a:off x="1637312" y="2837707"/>
            <a:ext cx="2996640" cy="3097112"/>
            <a:chOff x="849666" y="1269514"/>
            <a:chExt cx="4597624" cy="4751774"/>
          </a:xfrm>
        </p:grpSpPr>
        <p:sp>
          <p:nvSpPr>
            <p:cNvPr id="20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ľiḋé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iS1íḑé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i$lïḑê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29062" y="2922486"/>
            <a:ext cx="2329282" cy="1202893"/>
            <a:chOff x="1769578" y="2349127"/>
            <a:chExt cx="2329282" cy="1202893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29062" y="4751438"/>
            <a:ext cx="2329282" cy="1202893"/>
            <a:chOff x="1769578" y="2349127"/>
            <a:chExt cx="2329282" cy="1202893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97571" y="2922486"/>
            <a:ext cx="2329282" cy="1202893"/>
            <a:chOff x="1769578" y="2349127"/>
            <a:chExt cx="2329282" cy="1202893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97571" y="4751438"/>
            <a:ext cx="2329282" cy="1202893"/>
            <a:chOff x="1769578" y="2349127"/>
            <a:chExt cx="2329282" cy="1202893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104900" y="1693000"/>
              <a:ext cx="9982200" cy="457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143500" y="4435528"/>
            <a:ext cx="55570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023645" y="2820663"/>
            <a:ext cx="0" cy="3229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1" name="组合 50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工作完成情况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rcRect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avLst/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03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5651" y="2881342"/>
            <a:ext cx="4269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400" dirty="0"/>
              <a:t>工作存在不足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1" y="3849516"/>
            <a:ext cx="4269162" cy="701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lïḋè"/>
          <p:cNvSpPr/>
          <p:nvPr/>
        </p:nvSpPr>
        <p:spPr>
          <a:xfrm>
            <a:off x="-11245" y="3969628"/>
            <a:ext cx="5599629" cy="1765676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şḻïďé"/>
          <p:cNvSpPr/>
          <p:nvPr/>
        </p:nvSpPr>
        <p:spPr>
          <a:xfrm>
            <a:off x="7195381" y="3969628"/>
            <a:ext cx="4996621" cy="176567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ṧľîďé"/>
          <p:cNvSpPr/>
          <p:nvPr/>
        </p:nvSpPr>
        <p:spPr>
          <a:xfrm>
            <a:off x="5671624" y="3969627"/>
            <a:ext cx="1448063" cy="1773279"/>
          </a:xfrm>
          <a:prstGeom prst="rect">
            <a:avLst/>
          </a:prstGeom>
          <a:blipFill>
            <a:blip r:embed="rId3"/>
            <a:srcRect/>
            <a:stretch>
              <a:fillRect l="-42574" r="-418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ľíďé"/>
          <p:cNvSpPr/>
          <p:nvPr/>
        </p:nvSpPr>
        <p:spPr>
          <a:xfrm>
            <a:off x="7193662" y="2108353"/>
            <a:ext cx="3437098" cy="1780407"/>
          </a:xfrm>
          <a:prstGeom prst="rect">
            <a:avLst/>
          </a:prstGeom>
          <a:blipFill>
            <a:blip r:embed="rId4"/>
            <a:srcRect/>
            <a:stretch>
              <a:fillRect t="-14200" b="-1399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ṩlíḋè"/>
          <p:cNvSpPr/>
          <p:nvPr/>
        </p:nvSpPr>
        <p:spPr>
          <a:xfrm>
            <a:off x="-1556" y="2108353"/>
            <a:ext cx="2936339" cy="1771179"/>
          </a:xfrm>
          <a:prstGeom prst="rect">
            <a:avLst/>
          </a:prstGeom>
          <a:blipFill>
            <a:blip r:embed="rId5"/>
            <a:srcRect/>
            <a:stretch>
              <a:fillRect t="-5278" b="-520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$ľíḑê"/>
          <p:cNvSpPr/>
          <p:nvPr/>
        </p:nvSpPr>
        <p:spPr>
          <a:xfrm>
            <a:off x="3021663" y="2113857"/>
            <a:ext cx="4086839" cy="1765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ṧḷïḋé"/>
          <p:cNvSpPr/>
          <p:nvPr/>
        </p:nvSpPr>
        <p:spPr>
          <a:xfrm>
            <a:off x="10715923" y="2113857"/>
            <a:ext cx="1476077" cy="176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3543750" y="2482835"/>
            <a:ext cx="3042663" cy="957185"/>
            <a:chOff x="3624779" y="2412339"/>
            <a:chExt cx="3042663" cy="957185"/>
          </a:xfrm>
        </p:grpSpPr>
        <p:sp>
          <p:nvSpPr>
            <p:cNvPr id="33" name="文本框 3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79" y="2750893"/>
              <a:ext cx="304266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67237" y="4373873"/>
            <a:ext cx="3042663" cy="957185"/>
            <a:chOff x="3624779" y="2412339"/>
            <a:chExt cx="3042663" cy="957185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79" y="2750893"/>
              <a:ext cx="304266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20437" y="4373873"/>
            <a:ext cx="3042663" cy="957185"/>
            <a:chOff x="3624779" y="2412339"/>
            <a:chExt cx="3042663" cy="957185"/>
          </a:xfrm>
        </p:grpSpPr>
        <p:sp>
          <p:nvSpPr>
            <p:cNvPr id="39" name="文本框 3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4779" y="2750893"/>
              <a:ext cx="304266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9" name="组合 1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工作存在不足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ṧ1ïḑè"/>
          <p:cNvGrpSpPr/>
          <p:nvPr/>
        </p:nvGrpSpPr>
        <p:grpSpPr>
          <a:xfrm>
            <a:off x="1477782" y="2593975"/>
            <a:ext cx="3533896" cy="3589175"/>
            <a:chOff x="3302000" y="787400"/>
            <a:chExt cx="5581650" cy="5668963"/>
          </a:xfrm>
        </p:grpSpPr>
        <p:sp>
          <p:nvSpPr>
            <p:cNvPr id="35" name="ïṡlîḓê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ṣḷiďé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ḻidê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sľîďe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ṧ1iďè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ṩḻíḑê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lïḑé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ḷîde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ŝḻïḑé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ľiďê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ṡļíḋè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şľiďê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śļîḑê"/>
            <p:cNvSpPr/>
            <p:nvPr/>
          </p:nvSpPr>
          <p:spPr bwMode="auto">
            <a:xfrm>
              <a:off x="6092825" y="787400"/>
              <a:ext cx="1077913" cy="3884613"/>
            </a:xfrm>
            <a:custGeom>
              <a:avLst/>
              <a:gdLst>
                <a:gd name="T0" fmla="*/ 679 w 679"/>
                <a:gd name="T1" fmla="*/ 2447 h 2447"/>
                <a:gd name="T2" fmla="*/ 0 w 679"/>
                <a:gd name="T3" fmla="*/ 2134 h 2447"/>
                <a:gd name="T4" fmla="*/ 0 w 679"/>
                <a:gd name="T5" fmla="*/ 0 h 2447"/>
                <a:gd name="T6" fmla="*/ 679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679" y="2447"/>
                  </a:moveTo>
                  <a:lnTo>
                    <a:pt x="0" y="2134"/>
                  </a:lnTo>
                  <a:lnTo>
                    <a:pt x="0" y="0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Sļiďe"/>
            <p:cNvSpPr/>
            <p:nvPr/>
          </p:nvSpPr>
          <p:spPr bwMode="auto">
            <a:xfrm>
              <a:off x="6092825" y="2165350"/>
              <a:ext cx="641350" cy="2600325"/>
            </a:xfrm>
            <a:custGeom>
              <a:avLst/>
              <a:gdLst>
                <a:gd name="T0" fmla="*/ 404 w 404"/>
                <a:gd name="T1" fmla="*/ 1452 h 1638"/>
                <a:gd name="T2" fmla="*/ 0 w 404"/>
                <a:gd name="T3" fmla="*/ 0 h 1638"/>
                <a:gd name="T4" fmla="*/ 0 w 404"/>
                <a:gd name="T5" fmla="*/ 1638 h 1638"/>
                <a:gd name="T6" fmla="*/ 404 w 404"/>
                <a:gd name="T7" fmla="*/ 145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638">
                  <a:moveTo>
                    <a:pt x="404" y="1452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404" y="14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Sḻiḓè"/>
            <p:cNvSpPr/>
            <p:nvPr/>
          </p:nvSpPr>
          <p:spPr bwMode="auto">
            <a:xfrm>
              <a:off x="5453063" y="2165350"/>
              <a:ext cx="639763" cy="2600325"/>
            </a:xfrm>
            <a:custGeom>
              <a:avLst/>
              <a:gdLst>
                <a:gd name="T0" fmla="*/ 403 w 403"/>
                <a:gd name="T1" fmla="*/ 1638 h 1638"/>
                <a:gd name="T2" fmla="*/ 0 w 403"/>
                <a:gd name="T3" fmla="*/ 1452 h 1638"/>
                <a:gd name="T4" fmla="*/ 403 w 403"/>
                <a:gd name="T5" fmla="*/ 0 h 1638"/>
                <a:gd name="T6" fmla="*/ 403 w 403"/>
                <a:gd name="T7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1638">
                  <a:moveTo>
                    <a:pt x="403" y="1638"/>
                  </a:moveTo>
                  <a:lnTo>
                    <a:pt x="0" y="1452"/>
                  </a:lnTo>
                  <a:lnTo>
                    <a:pt x="403" y="0"/>
                  </a:lnTo>
                  <a:lnTo>
                    <a:pt x="403" y="163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5" name="Straight Connector 19"/>
          <p:cNvCxnSpPr/>
          <p:nvPr/>
        </p:nvCxnSpPr>
        <p:spPr>
          <a:xfrm>
            <a:off x="3070361" y="3195484"/>
            <a:ext cx="236374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/>
        </p:nvCxnSpPr>
        <p:spPr>
          <a:xfrm>
            <a:off x="3650785" y="4029947"/>
            <a:ext cx="178331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/>
        </p:nvCxnSpPr>
        <p:spPr>
          <a:xfrm>
            <a:off x="3244729" y="4795324"/>
            <a:ext cx="218937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>
            <a:off x="4181648" y="5612791"/>
            <a:ext cx="125245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sliďe"/>
          <p:cNvSpPr>
            <a:spLocks noChangeAspect="1"/>
          </p:cNvSpPr>
          <p:nvPr/>
        </p:nvSpPr>
        <p:spPr bwMode="auto">
          <a:xfrm>
            <a:off x="5674204" y="5371037"/>
            <a:ext cx="297747" cy="46772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ŝḻíďe"/>
          <p:cNvSpPr>
            <a:spLocks noChangeAspect="1"/>
          </p:cNvSpPr>
          <p:nvPr/>
        </p:nvSpPr>
        <p:spPr bwMode="auto">
          <a:xfrm>
            <a:off x="5645724" y="3817895"/>
            <a:ext cx="354707" cy="39027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" name="iSlíḓé"/>
          <p:cNvGrpSpPr>
            <a:grpSpLocks noChangeAspect="1"/>
          </p:cNvGrpSpPr>
          <p:nvPr/>
        </p:nvGrpSpPr>
        <p:grpSpPr bwMode="auto">
          <a:xfrm>
            <a:off x="5639233" y="2940787"/>
            <a:ext cx="367688" cy="481925"/>
            <a:chOff x="4576763" y="2300287"/>
            <a:chExt cx="276225" cy="361950"/>
          </a:xfrm>
          <a:solidFill>
            <a:schemeClr val="accent1"/>
          </a:solidFill>
        </p:grpSpPr>
        <p:sp>
          <p:nvSpPr>
            <p:cNvPr id="25" name="îSḷiḋè"/>
            <p:cNvSpPr/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ŝļîḑê"/>
            <p:cNvSpPr/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ṧľíďe"/>
            <p:cNvSpPr/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ṥlïḓê"/>
            <p:cNvSpPr/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ṩlíḓê"/>
            <p:cNvSpPr/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S1íḍê"/>
            <p:cNvSpPr/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ḻîde"/>
            <p:cNvSpPr/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ŝļíďe"/>
            <p:cNvSpPr/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ṣḻîḓè"/>
            <p:cNvSpPr/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liḋê"/>
            <p:cNvSpPr/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ïŝ1îḑé"/>
          <p:cNvSpPr>
            <a:spLocks noChangeAspect="1"/>
          </p:cNvSpPr>
          <p:nvPr/>
        </p:nvSpPr>
        <p:spPr bwMode="auto">
          <a:xfrm>
            <a:off x="5651631" y="4621042"/>
            <a:ext cx="342892" cy="410389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3" name="组合 52"/>
          <p:cNvGrpSpPr/>
          <p:nvPr/>
        </p:nvGrpSpPr>
        <p:grpSpPr>
          <a:xfrm>
            <a:off x="6273800" y="2849623"/>
            <a:ext cx="4409785" cy="573089"/>
            <a:chOff x="1769577" y="2349127"/>
            <a:chExt cx="4409785" cy="573089"/>
          </a:xfrm>
        </p:grpSpPr>
        <p:sp>
          <p:nvSpPr>
            <p:cNvPr id="54" name="文本框 53"/>
            <p:cNvSpPr txBox="1"/>
            <p:nvPr/>
          </p:nvSpPr>
          <p:spPr>
            <a:xfrm>
              <a:off x="176957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69577" y="2636881"/>
              <a:ext cx="4409785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73800" y="3675164"/>
            <a:ext cx="4409785" cy="573089"/>
            <a:chOff x="1769577" y="2349127"/>
            <a:chExt cx="4409785" cy="573089"/>
          </a:xfrm>
        </p:grpSpPr>
        <p:sp>
          <p:nvSpPr>
            <p:cNvPr id="66" name="文本框 65"/>
            <p:cNvSpPr txBox="1"/>
            <p:nvPr/>
          </p:nvSpPr>
          <p:spPr>
            <a:xfrm>
              <a:off x="176957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69577" y="2636881"/>
              <a:ext cx="4409785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73800" y="4500705"/>
            <a:ext cx="4409785" cy="573089"/>
            <a:chOff x="1769577" y="2349127"/>
            <a:chExt cx="4409785" cy="573089"/>
          </a:xfrm>
        </p:grpSpPr>
        <p:sp>
          <p:nvSpPr>
            <p:cNvPr id="69" name="文本框 68"/>
            <p:cNvSpPr txBox="1"/>
            <p:nvPr/>
          </p:nvSpPr>
          <p:spPr>
            <a:xfrm>
              <a:off x="176957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69577" y="2636881"/>
              <a:ext cx="4409785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73800" y="5326246"/>
            <a:ext cx="4409785" cy="573089"/>
            <a:chOff x="1769577" y="2349127"/>
            <a:chExt cx="4409785" cy="573089"/>
          </a:xfrm>
        </p:grpSpPr>
        <p:sp>
          <p:nvSpPr>
            <p:cNvPr id="72" name="文本框 71"/>
            <p:cNvSpPr txBox="1"/>
            <p:nvPr/>
          </p:nvSpPr>
          <p:spPr>
            <a:xfrm>
              <a:off x="176957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69577" y="2636881"/>
              <a:ext cx="4409785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104900" y="1693000"/>
              <a:ext cx="9982200" cy="457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9" name="组合 5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工作存在不足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0" name="任意多边形 59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ŝḷiḓé"/>
          <p:cNvSpPr/>
          <p:nvPr/>
        </p:nvSpPr>
        <p:spPr>
          <a:xfrm flipH="1">
            <a:off x="5143501" y="1721922"/>
            <a:ext cx="1490832" cy="149098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sļiḓê"/>
          <p:cNvSpPr/>
          <p:nvPr/>
        </p:nvSpPr>
        <p:spPr>
          <a:xfrm flipH="1">
            <a:off x="5557667" y="2578714"/>
            <a:ext cx="1490832" cy="149098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śļiḑe"/>
          <p:cNvSpPr/>
          <p:nvPr/>
        </p:nvSpPr>
        <p:spPr>
          <a:xfrm flipH="1">
            <a:off x="5143501" y="3438668"/>
            <a:ext cx="1490832" cy="149098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ṧlïḋê"/>
          <p:cNvSpPr/>
          <p:nvPr/>
        </p:nvSpPr>
        <p:spPr>
          <a:xfrm flipH="1">
            <a:off x="5661419" y="4394305"/>
            <a:ext cx="1280812" cy="1281431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椭圆 41"/>
          <p:cNvSpPr/>
          <p:nvPr/>
        </p:nvSpPr>
        <p:spPr>
          <a:xfrm>
            <a:off x="5739191" y="2266910"/>
            <a:ext cx="299452" cy="299000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椭圆 42"/>
          <p:cNvSpPr/>
          <p:nvPr/>
        </p:nvSpPr>
        <p:spPr>
          <a:xfrm>
            <a:off x="5739191" y="3982198"/>
            <a:ext cx="299452" cy="299000"/>
          </a:xfrm>
          <a:custGeom>
            <a:avLst/>
            <a:gdLst>
              <a:gd name="connsiteX0" fmla="*/ 264400 w 607639"/>
              <a:gd name="connsiteY0" fmla="*/ 371924 h 606722"/>
              <a:gd name="connsiteX1" fmla="*/ 209306 w 607639"/>
              <a:gd name="connsiteY1" fmla="*/ 398407 h 606722"/>
              <a:gd name="connsiteX2" fmla="*/ 171212 w 607639"/>
              <a:gd name="connsiteY2" fmla="*/ 423290 h 606722"/>
              <a:gd name="connsiteX3" fmla="*/ 196756 w 607639"/>
              <a:gd name="connsiteY3" fmla="*/ 433510 h 606722"/>
              <a:gd name="connsiteX4" fmla="*/ 410813 w 607639"/>
              <a:gd name="connsiteY4" fmla="*/ 433510 h 606722"/>
              <a:gd name="connsiteX5" fmla="*/ 436358 w 607639"/>
              <a:gd name="connsiteY5" fmla="*/ 423290 h 606722"/>
              <a:gd name="connsiteX6" fmla="*/ 398352 w 607639"/>
              <a:gd name="connsiteY6" fmla="*/ 398407 h 606722"/>
              <a:gd name="connsiteX7" fmla="*/ 342368 w 607639"/>
              <a:gd name="connsiteY7" fmla="*/ 372457 h 606722"/>
              <a:gd name="connsiteX8" fmla="*/ 303740 w 607639"/>
              <a:gd name="connsiteY8" fmla="*/ 382499 h 606722"/>
              <a:gd name="connsiteX9" fmla="*/ 264400 w 607639"/>
              <a:gd name="connsiteY9" fmla="*/ 371924 h 606722"/>
              <a:gd name="connsiteX10" fmla="*/ 303740 w 607639"/>
              <a:gd name="connsiteY10" fmla="*/ 173124 h 606722"/>
              <a:gd name="connsiteX11" fmla="*/ 236720 w 607639"/>
              <a:gd name="connsiteY11" fmla="*/ 262970 h 606722"/>
              <a:gd name="connsiteX12" fmla="*/ 303740 w 607639"/>
              <a:gd name="connsiteY12" fmla="*/ 352906 h 606722"/>
              <a:gd name="connsiteX13" fmla="*/ 370850 w 607639"/>
              <a:gd name="connsiteY13" fmla="*/ 262970 h 606722"/>
              <a:gd name="connsiteX14" fmla="*/ 303740 w 607639"/>
              <a:gd name="connsiteY14" fmla="*/ 173124 h 606722"/>
              <a:gd name="connsiteX15" fmla="*/ 303740 w 607639"/>
              <a:gd name="connsiteY15" fmla="*/ 143530 h 606722"/>
              <a:gd name="connsiteX16" fmla="*/ 400489 w 607639"/>
              <a:gd name="connsiteY16" fmla="*/ 262970 h 606722"/>
              <a:gd name="connsiteX17" fmla="*/ 368981 w 607639"/>
              <a:gd name="connsiteY17" fmla="*/ 350684 h 606722"/>
              <a:gd name="connsiteX18" fmla="*/ 410902 w 607639"/>
              <a:gd name="connsiteY18" fmla="*/ 371568 h 606722"/>
              <a:gd name="connsiteX19" fmla="*/ 466085 w 607639"/>
              <a:gd name="connsiteY19" fmla="*/ 423290 h 606722"/>
              <a:gd name="connsiteX20" fmla="*/ 410813 w 607639"/>
              <a:gd name="connsiteY20" fmla="*/ 463192 h 606722"/>
              <a:gd name="connsiteX21" fmla="*/ 196756 w 607639"/>
              <a:gd name="connsiteY21" fmla="*/ 463192 h 606722"/>
              <a:gd name="connsiteX22" fmla="*/ 141484 w 607639"/>
              <a:gd name="connsiteY22" fmla="*/ 423290 h 606722"/>
              <a:gd name="connsiteX23" fmla="*/ 196578 w 607639"/>
              <a:gd name="connsiteY23" fmla="*/ 371657 h 606722"/>
              <a:gd name="connsiteX24" fmla="*/ 238589 w 607639"/>
              <a:gd name="connsiteY24" fmla="*/ 350773 h 606722"/>
              <a:gd name="connsiteX25" fmla="*/ 206992 w 607639"/>
              <a:gd name="connsiteY25" fmla="*/ 262970 h 606722"/>
              <a:gd name="connsiteX26" fmla="*/ 303740 w 607639"/>
              <a:gd name="connsiteY26" fmla="*/ 143530 h 606722"/>
              <a:gd name="connsiteX27" fmla="*/ 288644 w 607639"/>
              <a:gd name="connsiteY27" fmla="*/ 31105 h 606722"/>
              <a:gd name="connsiteX28" fmla="*/ 31152 w 607639"/>
              <a:gd name="connsiteY28" fmla="*/ 288209 h 606722"/>
              <a:gd name="connsiteX29" fmla="*/ 91141 w 607639"/>
              <a:gd name="connsiteY29" fmla="*/ 288209 h 606722"/>
              <a:gd name="connsiteX30" fmla="*/ 91141 w 607639"/>
              <a:gd name="connsiteY30" fmla="*/ 318514 h 606722"/>
              <a:gd name="connsiteX31" fmla="*/ 31152 w 607639"/>
              <a:gd name="connsiteY31" fmla="*/ 318514 h 606722"/>
              <a:gd name="connsiteX32" fmla="*/ 288644 w 607639"/>
              <a:gd name="connsiteY32" fmla="*/ 575617 h 606722"/>
              <a:gd name="connsiteX33" fmla="*/ 288644 w 607639"/>
              <a:gd name="connsiteY33" fmla="*/ 515718 h 606722"/>
              <a:gd name="connsiteX34" fmla="*/ 318995 w 607639"/>
              <a:gd name="connsiteY34" fmla="*/ 515718 h 606722"/>
              <a:gd name="connsiteX35" fmla="*/ 318995 w 607639"/>
              <a:gd name="connsiteY35" fmla="*/ 575617 h 606722"/>
              <a:gd name="connsiteX36" fmla="*/ 576487 w 607639"/>
              <a:gd name="connsiteY36" fmla="*/ 318514 h 606722"/>
              <a:gd name="connsiteX37" fmla="*/ 516498 w 607639"/>
              <a:gd name="connsiteY37" fmla="*/ 318514 h 606722"/>
              <a:gd name="connsiteX38" fmla="*/ 516498 w 607639"/>
              <a:gd name="connsiteY38" fmla="*/ 288209 h 606722"/>
              <a:gd name="connsiteX39" fmla="*/ 576487 w 607639"/>
              <a:gd name="connsiteY39" fmla="*/ 288209 h 606722"/>
              <a:gd name="connsiteX40" fmla="*/ 318995 w 607639"/>
              <a:gd name="connsiteY40" fmla="*/ 31105 h 606722"/>
              <a:gd name="connsiteX41" fmla="*/ 318995 w 607639"/>
              <a:gd name="connsiteY41" fmla="*/ 91004 h 606722"/>
              <a:gd name="connsiteX42" fmla="*/ 288644 w 607639"/>
              <a:gd name="connsiteY42" fmla="*/ 91004 h 606722"/>
              <a:gd name="connsiteX43" fmla="*/ 303775 w 607639"/>
              <a:gd name="connsiteY43" fmla="*/ 0 h 606722"/>
              <a:gd name="connsiteX44" fmla="*/ 607639 w 607639"/>
              <a:gd name="connsiteY44" fmla="*/ 303317 h 606722"/>
              <a:gd name="connsiteX45" fmla="*/ 303775 w 607639"/>
              <a:gd name="connsiteY45" fmla="*/ 606722 h 606722"/>
              <a:gd name="connsiteX46" fmla="*/ 0 w 607639"/>
              <a:gd name="connsiteY46" fmla="*/ 303317 h 606722"/>
              <a:gd name="connsiteX47" fmla="*/ 303775 w 607639"/>
              <a:gd name="connsiteY4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639" h="606722">
                <a:moveTo>
                  <a:pt x="264400" y="371924"/>
                </a:moveTo>
                <a:cubicBezTo>
                  <a:pt x="249625" y="379033"/>
                  <a:pt x="214557" y="395918"/>
                  <a:pt x="209306" y="398407"/>
                </a:cubicBezTo>
                <a:cubicBezTo>
                  <a:pt x="175929" y="413870"/>
                  <a:pt x="171212" y="416536"/>
                  <a:pt x="171212" y="423290"/>
                </a:cubicBezTo>
                <a:cubicBezTo>
                  <a:pt x="171212" y="432088"/>
                  <a:pt x="177531" y="433510"/>
                  <a:pt x="196756" y="433510"/>
                </a:cubicBezTo>
                <a:lnTo>
                  <a:pt x="410813" y="433510"/>
                </a:lnTo>
                <a:cubicBezTo>
                  <a:pt x="429949" y="433510"/>
                  <a:pt x="436358" y="432088"/>
                  <a:pt x="436358" y="423290"/>
                </a:cubicBezTo>
                <a:cubicBezTo>
                  <a:pt x="436358" y="416536"/>
                  <a:pt x="431551" y="413870"/>
                  <a:pt x="398352" y="398407"/>
                </a:cubicBezTo>
                <a:cubicBezTo>
                  <a:pt x="393813" y="396363"/>
                  <a:pt x="362216" y="381699"/>
                  <a:pt x="342368" y="372457"/>
                </a:cubicBezTo>
                <a:cubicBezTo>
                  <a:pt x="330531" y="378856"/>
                  <a:pt x="317536" y="382499"/>
                  <a:pt x="303740" y="382499"/>
                </a:cubicBezTo>
                <a:cubicBezTo>
                  <a:pt x="289766" y="382499"/>
                  <a:pt x="276416" y="378589"/>
                  <a:pt x="264400" y="371924"/>
                </a:cubicBezTo>
                <a:close/>
                <a:moveTo>
                  <a:pt x="303740" y="173124"/>
                </a:moveTo>
                <a:cubicBezTo>
                  <a:pt x="266803" y="173124"/>
                  <a:pt x="236720" y="213470"/>
                  <a:pt x="236720" y="262970"/>
                </a:cubicBezTo>
                <a:cubicBezTo>
                  <a:pt x="236720" y="312559"/>
                  <a:pt x="266803" y="352906"/>
                  <a:pt x="303740" y="352906"/>
                </a:cubicBezTo>
                <a:cubicBezTo>
                  <a:pt x="340766" y="352906"/>
                  <a:pt x="370850" y="312559"/>
                  <a:pt x="370850" y="262970"/>
                </a:cubicBezTo>
                <a:cubicBezTo>
                  <a:pt x="370850" y="213470"/>
                  <a:pt x="340766" y="173124"/>
                  <a:pt x="303740" y="173124"/>
                </a:cubicBezTo>
                <a:close/>
                <a:moveTo>
                  <a:pt x="303740" y="143530"/>
                </a:moveTo>
                <a:cubicBezTo>
                  <a:pt x="357143" y="143530"/>
                  <a:pt x="400489" y="197118"/>
                  <a:pt x="400489" y="262970"/>
                </a:cubicBezTo>
                <a:cubicBezTo>
                  <a:pt x="400489" y="297807"/>
                  <a:pt x="388206" y="328822"/>
                  <a:pt x="368981" y="350684"/>
                </a:cubicBezTo>
                <a:cubicBezTo>
                  <a:pt x="386070" y="359304"/>
                  <a:pt x="408232" y="370324"/>
                  <a:pt x="410902" y="371568"/>
                </a:cubicBezTo>
                <a:cubicBezTo>
                  <a:pt x="448818" y="389164"/>
                  <a:pt x="466085" y="397163"/>
                  <a:pt x="466085" y="423290"/>
                </a:cubicBezTo>
                <a:cubicBezTo>
                  <a:pt x="466085" y="463192"/>
                  <a:pt x="424431" y="463192"/>
                  <a:pt x="410813" y="463192"/>
                </a:cubicBezTo>
                <a:lnTo>
                  <a:pt x="196756" y="463192"/>
                </a:lnTo>
                <a:cubicBezTo>
                  <a:pt x="183050" y="463192"/>
                  <a:pt x="141484" y="463192"/>
                  <a:pt x="141484" y="423290"/>
                </a:cubicBezTo>
                <a:cubicBezTo>
                  <a:pt x="141484" y="397163"/>
                  <a:pt x="158751" y="389164"/>
                  <a:pt x="196578" y="371657"/>
                </a:cubicBezTo>
                <a:cubicBezTo>
                  <a:pt x="199693" y="370146"/>
                  <a:pt x="224526" y="357794"/>
                  <a:pt x="238589" y="350773"/>
                </a:cubicBezTo>
                <a:cubicBezTo>
                  <a:pt x="219275" y="328911"/>
                  <a:pt x="206992" y="297807"/>
                  <a:pt x="206992" y="262970"/>
                </a:cubicBezTo>
                <a:cubicBezTo>
                  <a:pt x="206992" y="197118"/>
                  <a:pt x="250426" y="143530"/>
                  <a:pt x="303740" y="143530"/>
                </a:cubicBezTo>
                <a:close/>
                <a:moveTo>
                  <a:pt x="288644" y="31105"/>
                </a:moveTo>
                <a:cubicBezTo>
                  <a:pt x="149974" y="38747"/>
                  <a:pt x="38806" y="149748"/>
                  <a:pt x="31152" y="288209"/>
                </a:cubicBezTo>
                <a:lnTo>
                  <a:pt x="91141" y="288209"/>
                </a:lnTo>
                <a:lnTo>
                  <a:pt x="91141" y="318514"/>
                </a:lnTo>
                <a:lnTo>
                  <a:pt x="31152" y="318514"/>
                </a:lnTo>
                <a:cubicBezTo>
                  <a:pt x="38806" y="456975"/>
                  <a:pt x="149974" y="567886"/>
                  <a:pt x="288644" y="575617"/>
                </a:cubicBezTo>
                <a:lnTo>
                  <a:pt x="288644" y="515718"/>
                </a:lnTo>
                <a:lnTo>
                  <a:pt x="318995" y="515718"/>
                </a:lnTo>
                <a:lnTo>
                  <a:pt x="318995" y="575617"/>
                </a:lnTo>
                <a:cubicBezTo>
                  <a:pt x="457665" y="567886"/>
                  <a:pt x="568833" y="456975"/>
                  <a:pt x="576487" y="318514"/>
                </a:cubicBezTo>
                <a:lnTo>
                  <a:pt x="516498" y="318514"/>
                </a:lnTo>
                <a:lnTo>
                  <a:pt x="516498" y="288209"/>
                </a:lnTo>
                <a:lnTo>
                  <a:pt x="576487" y="288209"/>
                </a:lnTo>
                <a:cubicBezTo>
                  <a:pt x="568833" y="149748"/>
                  <a:pt x="457665" y="38747"/>
                  <a:pt x="318995" y="31105"/>
                </a:cubicBezTo>
                <a:lnTo>
                  <a:pt x="318995" y="91004"/>
                </a:lnTo>
                <a:lnTo>
                  <a:pt x="288644" y="91004"/>
                </a:ln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9"/>
                  <a:pt x="471550" y="606722"/>
                  <a:pt x="303775" y="606722"/>
                </a:cubicBezTo>
                <a:cubicBezTo>
                  <a:pt x="136000" y="606722"/>
                  <a:pt x="0" y="470839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椭圆 43"/>
          <p:cNvSpPr/>
          <p:nvPr/>
        </p:nvSpPr>
        <p:spPr>
          <a:xfrm>
            <a:off x="6170205" y="3126032"/>
            <a:ext cx="299452" cy="29361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椭圆 44"/>
          <p:cNvSpPr/>
          <p:nvPr/>
        </p:nvSpPr>
        <p:spPr>
          <a:xfrm>
            <a:off x="6170205" y="4885520"/>
            <a:ext cx="299452" cy="299000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4191000" y="2616464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191000" y="46416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048499" y="28509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48499" y="486624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8184563" y="2259700"/>
            <a:ext cx="2784999" cy="957185"/>
            <a:chOff x="1541719" y="2349127"/>
            <a:chExt cx="2784999" cy="957185"/>
          </a:xfrm>
        </p:grpSpPr>
        <p:sp>
          <p:nvSpPr>
            <p:cNvPr id="71" name="文本框 70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184563" y="4315509"/>
            <a:ext cx="2784999" cy="957185"/>
            <a:chOff x="1541719" y="2349127"/>
            <a:chExt cx="2784999" cy="957185"/>
          </a:xfrm>
        </p:grpSpPr>
        <p:sp>
          <p:nvSpPr>
            <p:cNvPr id="74" name="文本框 73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37126" y="2259700"/>
            <a:ext cx="2784999" cy="957185"/>
            <a:chOff x="1541719" y="2349127"/>
            <a:chExt cx="2784999" cy="957185"/>
          </a:xfrm>
        </p:grpSpPr>
        <p:sp>
          <p:nvSpPr>
            <p:cNvPr id="77" name="文本框 76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37126" y="4315509"/>
            <a:ext cx="2784999" cy="957185"/>
            <a:chOff x="1541719" y="2349127"/>
            <a:chExt cx="2784999" cy="957185"/>
          </a:xfrm>
        </p:grpSpPr>
        <p:sp>
          <p:nvSpPr>
            <p:cNvPr id="80" name="文本框 79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7" name="组合 2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工作存在不足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8" name="任意多边形 27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9" grpId="0" animBg="1"/>
          <p:bldP spid="52" grpId="0" animBg="1"/>
          <p:bldP spid="51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9" grpId="0" animBg="1"/>
          <p:bldP spid="52" grpId="0" animBg="1"/>
          <p:bldP spid="51" grpId="0" animBg="1"/>
          <p:bldP spid="5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8174" y="2679700"/>
            <a:ext cx="1872340" cy="1872340"/>
            <a:chOff x="1448174" y="2159000"/>
            <a:chExt cx="1872340" cy="1872340"/>
          </a:xfrm>
        </p:grpSpPr>
        <p:sp>
          <p:nvSpPr>
            <p:cNvPr id="15" name="圆: 空心 1"/>
            <p:cNvSpPr/>
            <p:nvPr/>
          </p:nvSpPr>
          <p:spPr>
            <a:xfrm>
              <a:off x="1448174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1587677" y="2298503"/>
              <a:ext cx="1593334" cy="1593334"/>
            </a:xfrm>
            <a:prstGeom prst="arc">
              <a:avLst>
                <a:gd name="adj1" fmla="val 12628180"/>
                <a:gd name="adj2" fmla="val 111342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01086" y="2802363"/>
              <a:ext cx="95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42%</a:t>
              </a:r>
              <a:endParaRPr lang="zh-CN" altLang="en-US" sz="3200" dirty="0">
                <a:solidFill>
                  <a:schemeClr val="accent1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2612" y="2679700"/>
            <a:ext cx="1872340" cy="1872340"/>
            <a:chOff x="3922612" y="2159000"/>
            <a:chExt cx="1872340" cy="1872340"/>
          </a:xfrm>
        </p:grpSpPr>
        <p:sp>
          <p:nvSpPr>
            <p:cNvPr id="19" name="圆: 空心 9"/>
            <p:cNvSpPr/>
            <p:nvPr/>
          </p:nvSpPr>
          <p:spPr>
            <a:xfrm>
              <a:off x="3922612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4062115" y="2298503"/>
              <a:ext cx="1593334" cy="1593334"/>
            </a:xfrm>
            <a:prstGeom prst="arc">
              <a:avLst>
                <a:gd name="adj1" fmla="val 2301782"/>
                <a:gd name="adj2" fmla="val 0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80125" y="2802363"/>
              <a:ext cx="95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91%</a:t>
              </a:r>
              <a:endParaRPr lang="zh-CN" altLang="en-US" sz="3200" dirty="0">
                <a:solidFill>
                  <a:schemeClr val="accent2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97050" y="2679700"/>
            <a:ext cx="1872340" cy="1872340"/>
            <a:chOff x="6397050" y="2159000"/>
            <a:chExt cx="1872340" cy="1872340"/>
          </a:xfrm>
        </p:grpSpPr>
        <p:sp>
          <p:nvSpPr>
            <p:cNvPr id="23" name="圆: 空心 12"/>
            <p:cNvSpPr/>
            <p:nvPr/>
          </p:nvSpPr>
          <p:spPr>
            <a:xfrm>
              <a:off x="6397050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>
              <a:off x="6536553" y="2298503"/>
              <a:ext cx="1593334" cy="1593334"/>
            </a:xfrm>
            <a:prstGeom prst="arc">
              <a:avLst>
                <a:gd name="adj1" fmla="val 10203953"/>
                <a:gd name="adj2" fmla="val 19999186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54562" y="2802363"/>
              <a:ext cx="9573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48%</a:t>
              </a:r>
              <a:endParaRPr lang="zh-CN" altLang="en-US" sz="3200" dirty="0">
                <a:solidFill>
                  <a:schemeClr val="accent1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71487" y="2679700"/>
            <a:ext cx="1872340" cy="1872340"/>
            <a:chOff x="8871487" y="2159000"/>
            <a:chExt cx="1872340" cy="1872340"/>
          </a:xfrm>
        </p:grpSpPr>
        <p:sp>
          <p:nvSpPr>
            <p:cNvPr id="27" name="圆: 空心 15"/>
            <p:cNvSpPr/>
            <p:nvPr/>
          </p:nvSpPr>
          <p:spPr>
            <a:xfrm>
              <a:off x="8871487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9010990" y="2298503"/>
              <a:ext cx="1593334" cy="1593334"/>
            </a:xfrm>
            <a:prstGeom prst="arc">
              <a:avLst>
                <a:gd name="adj1" fmla="val 13387328"/>
                <a:gd name="adj2" fmla="val 4703845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28999" y="2802363"/>
              <a:ext cx="95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73%</a:t>
              </a:r>
              <a:endParaRPr lang="zh-CN" altLang="en-US" sz="3200" dirty="0">
                <a:solidFill>
                  <a:schemeClr val="accent2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40764" y="4718637"/>
            <a:ext cx="2133782" cy="1132618"/>
            <a:chOff x="3943969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66328" y="4718637"/>
            <a:ext cx="2133782" cy="1132618"/>
            <a:chOff x="3943969" y="2412339"/>
            <a:chExt cx="2133782" cy="1132618"/>
          </a:xfrm>
        </p:grpSpPr>
        <p:sp>
          <p:nvSpPr>
            <p:cNvPr id="37" name="文本框 36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791890" y="4718637"/>
            <a:ext cx="2133782" cy="1132618"/>
            <a:chOff x="3943969" y="2412339"/>
            <a:chExt cx="2133782" cy="1132618"/>
          </a:xfrm>
        </p:grpSpPr>
        <p:sp>
          <p:nvSpPr>
            <p:cNvPr id="40" name="文本框 39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12851" y="4718637"/>
            <a:ext cx="2133782" cy="1132618"/>
            <a:chOff x="3943969" y="2412339"/>
            <a:chExt cx="2133782" cy="1132618"/>
          </a:xfrm>
        </p:grpSpPr>
        <p:sp>
          <p:nvSpPr>
            <p:cNvPr id="43" name="文本框 42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104900" y="1693000"/>
              <a:ext cx="9982200" cy="457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0" name="组合 49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1" name="任意多边形 50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2413" y="1230313"/>
            <a:ext cx="371845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CONTENTS</a:t>
            </a:r>
            <a:endParaRPr lang="zh-CN" altLang="en-US" sz="54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7607" y="1653133"/>
            <a:ext cx="9856787" cy="3670300"/>
            <a:chOff x="1167607" y="1653133"/>
            <a:chExt cx="9856787" cy="3670300"/>
          </a:xfrm>
        </p:grpSpPr>
        <p:sp>
          <p:nvSpPr>
            <p:cNvPr id="9" name="任意多边形 8"/>
            <p:cNvSpPr/>
            <p:nvPr/>
          </p:nvSpPr>
          <p:spPr>
            <a:xfrm>
              <a:off x="1167607" y="1653133"/>
              <a:ext cx="9856787" cy="3670300"/>
            </a:xfrm>
            <a:custGeom>
              <a:avLst/>
              <a:gdLst>
                <a:gd name="connsiteX0" fmla="*/ 0 w 9856787"/>
                <a:gd name="connsiteY0" fmla="*/ 0 h 3670300"/>
                <a:gd name="connsiteX1" fmla="*/ 445293 w 9856787"/>
                <a:gd name="connsiteY1" fmla="*/ 0 h 3670300"/>
                <a:gd name="connsiteX2" fmla="*/ 445293 w 9856787"/>
                <a:gd name="connsiteY2" fmla="*/ 52375 h 3670300"/>
                <a:gd name="connsiteX3" fmla="*/ 52375 w 9856787"/>
                <a:gd name="connsiteY3" fmla="*/ 52375 h 3670300"/>
                <a:gd name="connsiteX4" fmla="*/ 52375 w 9856787"/>
                <a:gd name="connsiteY4" fmla="*/ 3617925 h 3670300"/>
                <a:gd name="connsiteX5" fmla="*/ 9804412 w 9856787"/>
                <a:gd name="connsiteY5" fmla="*/ 3617925 h 3670300"/>
                <a:gd name="connsiteX6" fmla="*/ 9804412 w 9856787"/>
                <a:gd name="connsiteY6" fmla="*/ 52375 h 3670300"/>
                <a:gd name="connsiteX7" fmla="*/ 4073260 w 9856787"/>
                <a:gd name="connsiteY7" fmla="*/ 52375 h 3670300"/>
                <a:gd name="connsiteX8" fmla="*/ 4073260 w 9856787"/>
                <a:gd name="connsiteY8" fmla="*/ 0 h 3670300"/>
                <a:gd name="connsiteX9" fmla="*/ 9856787 w 9856787"/>
                <a:gd name="connsiteY9" fmla="*/ 0 h 3670300"/>
                <a:gd name="connsiteX10" fmla="*/ 9856787 w 9856787"/>
                <a:gd name="connsiteY10" fmla="*/ 3670300 h 3670300"/>
                <a:gd name="connsiteX11" fmla="*/ 0 w 9856787"/>
                <a:gd name="connsiteY11" fmla="*/ 3670300 h 36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6787" h="3670300">
                  <a:moveTo>
                    <a:pt x="0" y="0"/>
                  </a:moveTo>
                  <a:lnTo>
                    <a:pt x="445293" y="0"/>
                  </a:lnTo>
                  <a:lnTo>
                    <a:pt x="445293" y="52375"/>
                  </a:lnTo>
                  <a:lnTo>
                    <a:pt x="52375" y="52375"/>
                  </a:lnTo>
                  <a:lnTo>
                    <a:pt x="52375" y="3617925"/>
                  </a:lnTo>
                  <a:lnTo>
                    <a:pt x="9804412" y="3617925"/>
                  </a:lnTo>
                  <a:lnTo>
                    <a:pt x="9804412" y="52375"/>
                  </a:lnTo>
                  <a:lnTo>
                    <a:pt x="4073260" y="52375"/>
                  </a:lnTo>
                  <a:lnTo>
                    <a:pt x="4073260" y="0"/>
                  </a:lnTo>
                  <a:lnTo>
                    <a:pt x="9856787" y="0"/>
                  </a:lnTo>
                  <a:lnTo>
                    <a:pt x="9856787" y="3670300"/>
                  </a:lnTo>
                  <a:lnTo>
                    <a:pt x="0" y="36703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096000" y="1653133"/>
              <a:ext cx="4928394" cy="3670300"/>
            </a:xfrm>
            <a:custGeom>
              <a:avLst/>
              <a:gdLst>
                <a:gd name="connsiteX0" fmla="*/ 0 w 4928394"/>
                <a:gd name="connsiteY0" fmla="*/ 0 h 3670300"/>
                <a:gd name="connsiteX1" fmla="*/ 4928394 w 4928394"/>
                <a:gd name="connsiteY1" fmla="*/ 0 h 3670300"/>
                <a:gd name="connsiteX2" fmla="*/ 4928394 w 4928394"/>
                <a:gd name="connsiteY2" fmla="*/ 3670300 h 3670300"/>
                <a:gd name="connsiteX3" fmla="*/ 0 w 4928394"/>
                <a:gd name="connsiteY3" fmla="*/ 3670300 h 3670300"/>
                <a:gd name="connsiteX4" fmla="*/ 0 w 4928394"/>
                <a:gd name="connsiteY4" fmla="*/ 3617925 h 3670300"/>
                <a:gd name="connsiteX5" fmla="*/ 4876019 w 4928394"/>
                <a:gd name="connsiteY5" fmla="*/ 3617925 h 3670300"/>
                <a:gd name="connsiteX6" fmla="*/ 4876019 w 4928394"/>
                <a:gd name="connsiteY6" fmla="*/ 52375 h 3670300"/>
                <a:gd name="connsiteX7" fmla="*/ 0 w 4928394"/>
                <a:gd name="connsiteY7" fmla="*/ 52375 h 36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8394" h="3670300">
                  <a:moveTo>
                    <a:pt x="0" y="0"/>
                  </a:moveTo>
                  <a:lnTo>
                    <a:pt x="4928394" y="0"/>
                  </a:lnTo>
                  <a:lnTo>
                    <a:pt x="4928394" y="3670300"/>
                  </a:lnTo>
                  <a:lnTo>
                    <a:pt x="0" y="3670300"/>
                  </a:lnTo>
                  <a:lnTo>
                    <a:pt x="0" y="3617925"/>
                  </a:lnTo>
                  <a:lnTo>
                    <a:pt x="4876019" y="3617925"/>
                  </a:lnTo>
                  <a:lnTo>
                    <a:pt x="4876019" y="52375"/>
                  </a:lnTo>
                  <a:lnTo>
                    <a:pt x="0" y="5237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27215" y="2677302"/>
            <a:ext cx="4102085" cy="686459"/>
            <a:chOff x="7717943" y="1707592"/>
            <a:chExt cx="3595949" cy="601760"/>
          </a:xfrm>
        </p:grpSpPr>
        <p:sp>
          <p:nvSpPr>
            <p:cNvPr id="11" name="文本框 10"/>
            <p:cNvSpPr txBox="1"/>
            <p:nvPr/>
          </p:nvSpPr>
          <p:spPr>
            <a:xfrm>
              <a:off x="7717943" y="1707592"/>
              <a:ext cx="2311862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01 .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17943" y="2086766"/>
              <a:ext cx="3595949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33686" y="2677302"/>
            <a:ext cx="4102085" cy="686459"/>
            <a:chOff x="7717943" y="1707592"/>
            <a:chExt cx="3595949" cy="601760"/>
          </a:xfrm>
        </p:grpSpPr>
        <p:sp>
          <p:nvSpPr>
            <p:cNvPr id="14" name="文本框 13"/>
            <p:cNvSpPr txBox="1"/>
            <p:nvPr/>
          </p:nvSpPr>
          <p:spPr>
            <a:xfrm>
              <a:off x="7717943" y="1707592"/>
              <a:ext cx="2311861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03 . </a:t>
              </a:r>
              <a:r>
                <a:rPr lang="zh-CN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17943" y="2086766"/>
              <a:ext cx="3595949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27215" y="3814763"/>
            <a:ext cx="4190985" cy="686459"/>
            <a:chOff x="7717943" y="1707592"/>
            <a:chExt cx="3673880" cy="601760"/>
          </a:xfrm>
        </p:grpSpPr>
        <p:sp>
          <p:nvSpPr>
            <p:cNvPr id="17" name="文本框 16"/>
            <p:cNvSpPr txBox="1"/>
            <p:nvPr/>
          </p:nvSpPr>
          <p:spPr>
            <a:xfrm>
              <a:off x="7717943" y="1707592"/>
              <a:ext cx="2311861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02 .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17943" y="2086766"/>
              <a:ext cx="3673880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33686" y="3814763"/>
            <a:ext cx="4102085" cy="686459"/>
            <a:chOff x="7717943" y="1707592"/>
            <a:chExt cx="3595949" cy="601760"/>
          </a:xfrm>
        </p:grpSpPr>
        <p:sp>
          <p:nvSpPr>
            <p:cNvPr id="20" name="文本框 19"/>
            <p:cNvSpPr txBox="1"/>
            <p:nvPr/>
          </p:nvSpPr>
          <p:spPr>
            <a:xfrm>
              <a:off x="7717943" y="1707592"/>
              <a:ext cx="2311862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04 . </a:t>
              </a:r>
              <a:r>
                <a:rPr lang="zh-CN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7943" y="2086766"/>
              <a:ext cx="3595949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rcRect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avLst/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04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5651" y="2881342"/>
            <a:ext cx="4269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400" dirty="0"/>
              <a:t>明年工作计划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1" y="3849516"/>
            <a:ext cx="4269162" cy="701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586816" y="21008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3"/>
            <a:srcRect/>
            <a:stretch>
              <a:fillRect l="-25427" r="-25148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952316" y="21008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4"/>
            <a:srcRect/>
            <a:stretch>
              <a:fillRect l="-26052" r="-25764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8317816" y="21008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5"/>
            <a:srcRect/>
            <a:stretch>
              <a:fillRect l="-26052" r="-25764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489075" y="4744037"/>
            <a:ext cx="2482850" cy="1132618"/>
            <a:chOff x="3769435" y="2412339"/>
            <a:chExt cx="2482850" cy="1132618"/>
          </a:xfrm>
        </p:grpSpPr>
        <p:sp>
          <p:nvSpPr>
            <p:cNvPr id="23" name="文本框 22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69435" y="2750893"/>
              <a:ext cx="2482850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4576" y="4744037"/>
            <a:ext cx="2482850" cy="1132618"/>
            <a:chOff x="3769435" y="2412339"/>
            <a:chExt cx="2482850" cy="1132618"/>
          </a:xfrm>
        </p:grpSpPr>
        <p:sp>
          <p:nvSpPr>
            <p:cNvPr id="26" name="文本框 25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69435" y="2750893"/>
              <a:ext cx="2482850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0075" y="4744037"/>
            <a:ext cx="2482850" cy="1132618"/>
            <a:chOff x="3769435" y="2412339"/>
            <a:chExt cx="2482850" cy="1132618"/>
          </a:xfrm>
        </p:grpSpPr>
        <p:sp>
          <p:nvSpPr>
            <p:cNvPr id="29" name="文本框 28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69435" y="2750893"/>
              <a:ext cx="2482850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5" name="组合 14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明年工作计划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914422" y="2346326"/>
            <a:ext cx="4363156" cy="3419474"/>
            <a:chOff x="3968820" y="2285255"/>
            <a:chExt cx="4300424" cy="3370310"/>
          </a:xfrm>
        </p:grpSpPr>
        <p:grpSp>
          <p:nvGrpSpPr>
            <p:cNvPr id="4" name="íS1ídè"/>
            <p:cNvGrpSpPr/>
            <p:nvPr/>
          </p:nvGrpSpPr>
          <p:grpSpPr>
            <a:xfrm>
              <a:off x="4419513" y="2448651"/>
              <a:ext cx="3416999" cy="3206914"/>
              <a:chOff x="4495800" y="2436813"/>
              <a:chExt cx="3021013" cy="2835276"/>
            </a:xfrm>
            <a:effectLst/>
          </p:grpSpPr>
          <p:sp>
            <p:nvSpPr>
              <p:cNvPr id="37" name="is1iḋê"/>
              <p:cNvSpPr>
                <a:spLocks noChangeAspect="1"/>
              </p:cNvSpPr>
              <p:nvPr/>
            </p:nvSpPr>
            <p:spPr bwMode="auto">
              <a:xfrm>
                <a:off x="4686300" y="2443163"/>
                <a:ext cx="2819400" cy="282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ṧlïḑe"/>
              <p:cNvSpPr/>
              <p:nvPr/>
            </p:nvSpPr>
            <p:spPr bwMode="auto">
              <a:xfrm>
                <a:off x="5551488" y="2695576"/>
                <a:ext cx="1624013" cy="2576513"/>
              </a:xfrm>
              <a:custGeom>
                <a:avLst/>
                <a:gdLst>
                  <a:gd name="T0" fmla="*/ 1055 w 1055"/>
                  <a:gd name="T1" fmla="*/ 198 h 1676"/>
                  <a:gd name="T2" fmla="*/ 951 w 1055"/>
                  <a:gd name="T3" fmla="*/ 67 h 1676"/>
                  <a:gd name="T4" fmla="*/ 642 w 1055"/>
                  <a:gd name="T5" fmla="*/ 46 h 1676"/>
                  <a:gd name="T6" fmla="*/ 129 w 1055"/>
                  <a:gd name="T7" fmla="*/ 679 h 1676"/>
                  <a:gd name="T8" fmla="*/ 29 w 1055"/>
                  <a:gd name="T9" fmla="*/ 1456 h 1676"/>
                  <a:gd name="T10" fmla="*/ 231 w 1055"/>
                  <a:gd name="T11" fmla="*/ 1651 h 1676"/>
                  <a:gd name="T12" fmla="*/ 376 w 1055"/>
                  <a:gd name="T13" fmla="*/ 1672 h 1676"/>
                  <a:gd name="T14" fmla="*/ 476 w 1055"/>
                  <a:gd name="T15" fmla="*/ 1618 h 1676"/>
                  <a:gd name="T16" fmla="*/ 1055 w 1055"/>
                  <a:gd name="T17" fmla="*/ 198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5" h="1676">
                    <a:moveTo>
                      <a:pt x="1055" y="198"/>
                    </a:moveTo>
                    <a:cubicBezTo>
                      <a:pt x="1055" y="198"/>
                      <a:pt x="1043" y="133"/>
                      <a:pt x="951" y="67"/>
                    </a:cubicBezTo>
                    <a:cubicBezTo>
                      <a:pt x="860" y="0"/>
                      <a:pt x="723" y="23"/>
                      <a:pt x="642" y="46"/>
                    </a:cubicBezTo>
                    <a:cubicBezTo>
                      <a:pt x="561" y="69"/>
                      <a:pt x="179" y="495"/>
                      <a:pt x="129" y="679"/>
                    </a:cubicBezTo>
                    <a:cubicBezTo>
                      <a:pt x="79" y="864"/>
                      <a:pt x="0" y="1373"/>
                      <a:pt x="29" y="1456"/>
                    </a:cubicBezTo>
                    <a:cubicBezTo>
                      <a:pt x="58" y="1539"/>
                      <a:pt x="173" y="1632"/>
                      <a:pt x="231" y="1651"/>
                    </a:cubicBezTo>
                    <a:cubicBezTo>
                      <a:pt x="289" y="1670"/>
                      <a:pt x="330" y="1676"/>
                      <a:pt x="376" y="1672"/>
                    </a:cubicBezTo>
                    <a:cubicBezTo>
                      <a:pt x="422" y="1668"/>
                      <a:pt x="447" y="1661"/>
                      <a:pt x="476" y="1618"/>
                    </a:cubicBezTo>
                    <a:cubicBezTo>
                      <a:pt x="505" y="1574"/>
                      <a:pt x="1055" y="198"/>
                      <a:pt x="1055" y="19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$ļïde"/>
              <p:cNvSpPr/>
              <p:nvPr/>
            </p:nvSpPr>
            <p:spPr bwMode="auto">
              <a:xfrm>
                <a:off x="5080000" y="2466976"/>
                <a:ext cx="1560513" cy="2662238"/>
              </a:xfrm>
              <a:custGeom>
                <a:avLst/>
                <a:gdLst>
                  <a:gd name="T0" fmla="*/ 1015 w 1015"/>
                  <a:gd name="T1" fmla="*/ 93 h 1732"/>
                  <a:gd name="T2" fmla="*/ 870 w 1015"/>
                  <a:gd name="T3" fmla="*/ 21 h 1732"/>
                  <a:gd name="T4" fmla="*/ 280 w 1015"/>
                  <a:gd name="T5" fmla="*/ 432 h 1732"/>
                  <a:gd name="T6" fmla="*/ 4 w 1015"/>
                  <a:gd name="T7" fmla="*/ 1304 h 1732"/>
                  <a:gd name="T8" fmla="*/ 172 w 1015"/>
                  <a:gd name="T9" fmla="*/ 1684 h 1732"/>
                  <a:gd name="T10" fmla="*/ 322 w 1015"/>
                  <a:gd name="T11" fmla="*/ 1723 h 1732"/>
                  <a:gd name="T12" fmla="*/ 353 w 1015"/>
                  <a:gd name="T13" fmla="*/ 864 h 1732"/>
                  <a:gd name="T14" fmla="*/ 868 w 1015"/>
                  <a:gd name="T15" fmla="*/ 212 h 1732"/>
                  <a:gd name="T16" fmla="*/ 1015 w 1015"/>
                  <a:gd name="T17" fmla="*/ 93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5" h="1732">
                    <a:moveTo>
                      <a:pt x="1015" y="93"/>
                    </a:moveTo>
                    <a:cubicBezTo>
                      <a:pt x="1015" y="93"/>
                      <a:pt x="970" y="41"/>
                      <a:pt x="870" y="21"/>
                    </a:cubicBezTo>
                    <a:cubicBezTo>
                      <a:pt x="770" y="0"/>
                      <a:pt x="490" y="66"/>
                      <a:pt x="280" y="432"/>
                    </a:cubicBezTo>
                    <a:cubicBezTo>
                      <a:pt x="71" y="797"/>
                      <a:pt x="8" y="1092"/>
                      <a:pt x="4" y="1304"/>
                    </a:cubicBezTo>
                    <a:cubicBezTo>
                      <a:pt x="0" y="1516"/>
                      <a:pt x="127" y="1661"/>
                      <a:pt x="172" y="1684"/>
                    </a:cubicBezTo>
                    <a:cubicBezTo>
                      <a:pt x="218" y="1707"/>
                      <a:pt x="280" y="1732"/>
                      <a:pt x="322" y="1723"/>
                    </a:cubicBezTo>
                    <a:cubicBezTo>
                      <a:pt x="363" y="1715"/>
                      <a:pt x="100" y="1374"/>
                      <a:pt x="353" y="864"/>
                    </a:cubicBezTo>
                    <a:cubicBezTo>
                      <a:pt x="606" y="353"/>
                      <a:pt x="868" y="212"/>
                      <a:pt x="868" y="212"/>
                    </a:cubicBezTo>
                    <a:lnTo>
                      <a:pt x="1015" y="9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ṥļïḑê"/>
              <p:cNvSpPr/>
              <p:nvPr/>
            </p:nvSpPr>
            <p:spPr bwMode="auto">
              <a:xfrm>
                <a:off x="4638675" y="2466976"/>
                <a:ext cx="1360488" cy="2262188"/>
              </a:xfrm>
              <a:custGeom>
                <a:avLst/>
                <a:gdLst>
                  <a:gd name="T0" fmla="*/ 262 w 885"/>
                  <a:gd name="T1" fmla="*/ 1472 h 1472"/>
                  <a:gd name="T2" fmla="*/ 154 w 885"/>
                  <a:gd name="T3" fmla="*/ 1362 h 1472"/>
                  <a:gd name="T4" fmla="*/ 181 w 885"/>
                  <a:gd name="T5" fmla="*/ 563 h 1472"/>
                  <a:gd name="T6" fmla="*/ 725 w 885"/>
                  <a:gd name="T7" fmla="*/ 16 h 1472"/>
                  <a:gd name="T8" fmla="*/ 872 w 885"/>
                  <a:gd name="T9" fmla="*/ 10 h 1472"/>
                  <a:gd name="T10" fmla="*/ 866 w 885"/>
                  <a:gd name="T11" fmla="*/ 60 h 1472"/>
                  <a:gd name="T12" fmla="*/ 297 w 885"/>
                  <a:gd name="T13" fmla="*/ 978 h 1472"/>
                  <a:gd name="T14" fmla="*/ 262 w 885"/>
                  <a:gd name="T15" fmla="*/ 1472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5" h="1472">
                    <a:moveTo>
                      <a:pt x="262" y="1472"/>
                    </a:moveTo>
                    <a:cubicBezTo>
                      <a:pt x="262" y="1472"/>
                      <a:pt x="204" y="1464"/>
                      <a:pt x="154" y="1362"/>
                    </a:cubicBezTo>
                    <a:cubicBezTo>
                      <a:pt x="104" y="1260"/>
                      <a:pt x="0" y="899"/>
                      <a:pt x="181" y="563"/>
                    </a:cubicBezTo>
                    <a:cubicBezTo>
                      <a:pt x="362" y="226"/>
                      <a:pt x="646" y="33"/>
                      <a:pt x="725" y="16"/>
                    </a:cubicBezTo>
                    <a:cubicBezTo>
                      <a:pt x="804" y="0"/>
                      <a:pt x="860" y="6"/>
                      <a:pt x="872" y="10"/>
                    </a:cubicBezTo>
                    <a:cubicBezTo>
                      <a:pt x="885" y="14"/>
                      <a:pt x="866" y="60"/>
                      <a:pt x="866" y="60"/>
                    </a:cubicBezTo>
                    <a:cubicBezTo>
                      <a:pt x="866" y="60"/>
                      <a:pt x="380" y="721"/>
                      <a:pt x="297" y="978"/>
                    </a:cubicBezTo>
                    <a:cubicBezTo>
                      <a:pt x="259" y="1096"/>
                      <a:pt x="262" y="1472"/>
                      <a:pt x="262" y="147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şļïḑè"/>
              <p:cNvSpPr/>
              <p:nvPr/>
            </p:nvSpPr>
            <p:spPr bwMode="auto">
              <a:xfrm>
                <a:off x="4495800" y="2471738"/>
                <a:ext cx="1325563" cy="2197100"/>
              </a:xfrm>
              <a:custGeom>
                <a:avLst/>
                <a:gdLst>
                  <a:gd name="T0" fmla="*/ 297 w 862"/>
                  <a:gd name="T1" fmla="*/ 1429 h 1429"/>
                  <a:gd name="T2" fmla="*/ 260 w 862"/>
                  <a:gd name="T3" fmla="*/ 779 h 1429"/>
                  <a:gd name="T4" fmla="*/ 590 w 862"/>
                  <a:gd name="T5" fmla="*/ 179 h 1429"/>
                  <a:gd name="T6" fmla="*/ 862 w 862"/>
                  <a:gd name="T7" fmla="*/ 4 h 1429"/>
                  <a:gd name="T8" fmla="*/ 226 w 862"/>
                  <a:gd name="T9" fmla="*/ 482 h 1429"/>
                  <a:gd name="T10" fmla="*/ 297 w 862"/>
                  <a:gd name="T11" fmla="*/ 1429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2" h="1429">
                    <a:moveTo>
                      <a:pt x="297" y="1429"/>
                    </a:moveTo>
                    <a:cubicBezTo>
                      <a:pt x="268" y="1381"/>
                      <a:pt x="141" y="1208"/>
                      <a:pt x="260" y="779"/>
                    </a:cubicBezTo>
                    <a:cubicBezTo>
                      <a:pt x="359" y="417"/>
                      <a:pt x="522" y="240"/>
                      <a:pt x="590" y="179"/>
                    </a:cubicBezTo>
                    <a:cubicBezTo>
                      <a:pt x="756" y="27"/>
                      <a:pt x="862" y="4"/>
                      <a:pt x="862" y="4"/>
                    </a:cubicBezTo>
                    <a:cubicBezTo>
                      <a:pt x="862" y="4"/>
                      <a:pt x="473" y="0"/>
                      <a:pt x="226" y="482"/>
                    </a:cubicBezTo>
                    <a:cubicBezTo>
                      <a:pt x="0" y="924"/>
                      <a:pt x="210" y="1354"/>
                      <a:pt x="297" y="1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š1íḍè"/>
              <p:cNvSpPr/>
              <p:nvPr/>
            </p:nvSpPr>
            <p:spPr bwMode="auto">
              <a:xfrm>
                <a:off x="4916488" y="2436813"/>
                <a:ext cx="1581150" cy="2640013"/>
              </a:xfrm>
              <a:custGeom>
                <a:avLst/>
                <a:gdLst>
                  <a:gd name="T0" fmla="*/ 312 w 1028"/>
                  <a:gd name="T1" fmla="*/ 1717 h 1717"/>
                  <a:gd name="T2" fmla="*/ 197 w 1028"/>
                  <a:gd name="T3" fmla="*/ 1099 h 1717"/>
                  <a:gd name="T4" fmla="*/ 685 w 1028"/>
                  <a:gd name="T5" fmla="*/ 179 h 1717"/>
                  <a:gd name="T6" fmla="*/ 1028 w 1028"/>
                  <a:gd name="T7" fmla="*/ 50 h 1717"/>
                  <a:gd name="T8" fmla="*/ 878 w 1028"/>
                  <a:gd name="T9" fmla="*/ 11 h 1717"/>
                  <a:gd name="T10" fmla="*/ 741 w 1028"/>
                  <a:gd name="T11" fmla="*/ 4 h 1717"/>
                  <a:gd name="T12" fmla="*/ 380 w 1028"/>
                  <a:gd name="T13" fmla="*/ 276 h 1717"/>
                  <a:gd name="T14" fmla="*/ 44 w 1028"/>
                  <a:gd name="T15" fmla="*/ 1053 h 1717"/>
                  <a:gd name="T16" fmla="*/ 91 w 1028"/>
                  <a:gd name="T17" fmla="*/ 1543 h 1717"/>
                  <a:gd name="T18" fmla="*/ 312 w 1028"/>
                  <a:gd name="T19" fmla="*/ 1717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8" h="1717">
                    <a:moveTo>
                      <a:pt x="312" y="1717"/>
                    </a:moveTo>
                    <a:cubicBezTo>
                      <a:pt x="293" y="1699"/>
                      <a:pt x="112" y="1560"/>
                      <a:pt x="197" y="1099"/>
                    </a:cubicBezTo>
                    <a:cubicBezTo>
                      <a:pt x="282" y="638"/>
                      <a:pt x="524" y="320"/>
                      <a:pt x="685" y="179"/>
                    </a:cubicBezTo>
                    <a:cubicBezTo>
                      <a:pt x="878" y="11"/>
                      <a:pt x="1028" y="50"/>
                      <a:pt x="1028" y="50"/>
                    </a:cubicBezTo>
                    <a:cubicBezTo>
                      <a:pt x="1028" y="50"/>
                      <a:pt x="974" y="21"/>
                      <a:pt x="878" y="11"/>
                    </a:cubicBezTo>
                    <a:cubicBezTo>
                      <a:pt x="781" y="0"/>
                      <a:pt x="741" y="4"/>
                      <a:pt x="741" y="4"/>
                    </a:cubicBezTo>
                    <a:cubicBezTo>
                      <a:pt x="741" y="4"/>
                      <a:pt x="546" y="56"/>
                      <a:pt x="380" y="276"/>
                    </a:cubicBezTo>
                    <a:cubicBezTo>
                      <a:pt x="214" y="496"/>
                      <a:pt x="87" y="752"/>
                      <a:pt x="44" y="1053"/>
                    </a:cubicBezTo>
                    <a:cubicBezTo>
                      <a:pt x="0" y="1354"/>
                      <a:pt x="75" y="1520"/>
                      <a:pt x="91" y="1543"/>
                    </a:cubicBezTo>
                    <a:cubicBezTo>
                      <a:pt x="91" y="1543"/>
                      <a:pt x="237" y="1699"/>
                      <a:pt x="312" y="1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ṧḷíḋè"/>
              <p:cNvSpPr/>
              <p:nvPr/>
            </p:nvSpPr>
            <p:spPr bwMode="auto">
              <a:xfrm>
                <a:off x="5360988" y="2540001"/>
                <a:ext cx="1698625" cy="2722563"/>
              </a:xfrm>
              <a:custGeom>
                <a:avLst/>
                <a:gdLst>
                  <a:gd name="T0" fmla="*/ 174 w 1104"/>
                  <a:gd name="T1" fmla="*/ 1723 h 1771"/>
                  <a:gd name="T2" fmla="*/ 23 w 1104"/>
                  <a:gd name="T3" fmla="*/ 1210 h 1771"/>
                  <a:gd name="T4" fmla="*/ 486 w 1104"/>
                  <a:gd name="T5" fmla="*/ 199 h 1771"/>
                  <a:gd name="T6" fmla="*/ 884 w 1104"/>
                  <a:gd name="T7" fmla="*/ 29 h 1771"/>
                  <a:gd name="T8" fmla="*/ 986 w 1104"/>
                  <a:gd name="T9" fmla="*/ 91 h 1771"/>
                  <a:gd name="T10" fmla="*/ 1104 w 1104"/>
                  <a:gd name="T11" fmla="*/ 189 h 1771"/>
                  <a:gd name="T12" fmla="*/ 928 w 1104"/>
                  <a:gd name="T13" fmla="*/ 153 h 1771"/>
                  <a:gd name="T14" fmla="*/ 409 w 1104"/>
                  <a:gd name="T15" fmla="*/ 654 h 1771"/>
                  <a:gd name="T16" fmla="*/ 230 w 1104"/>
                  <a:gd name="T17" fmla="*/ 1540 h 1771"/>
                  <a:gd name="T18" fmla="*/ 436 w 1104"/>
                  <a:gd name="T19" fmla="*/ 1771 h 1771"/>
                  <a:gd name="T20" fmla="*/ 174 w 1104"/>
                  <a:gd name="T21" fmla="*/ 1723 h 1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4" h="1771">
                    <a:moveTo>
                      <a:pt x="174" y="1723"/>
                    </a:moveTo>
                    <a:cubicBezTo>
                      <a:pt x="164" y="1717"/>
                      <a:pt x="0" y="1630"/>
                      <a:pt x="23" y="1210"/>
                    </a:cubicBezTo>
                    <a:cubicBezTo>
                      <a:pt x="45" y="791"/>
                      <a:pt x="317" y="342"/>
                      <a:pt x="486" y="199"/>
                    </a:cubicBezTo>
                    <a:cubicBezTo>
                      <a:pt x="720" y="0"/>
                      <a:pt x="884" y="29"/>
                      <a:pt x="884" y="29"/>
                    </a:cubicBezTo>
                    <a:cubicBezTo>
                      <a:pt x="884" y="29"/>
                      <a:pt x="928" y="54"/>
                      <a:pt x="986" y="91"/>
                    </a:cubicBezTo>
                    <a:cubicBezTo>
                      <a:pt x="1044" y="128"/>
                      <a:pt x="1104" y="189"/>
                      <a:pt x="1104" y="189"/>
                    </a:cubicBezTo>
                    <a:cubicBezTo>
                      <a:pt x="1104" y="189"/>
                      <a:pt x="1036" y="132"/>
                      <a:pt x="928" y="153"/>
                    </a:cubicBezTo>
                    <a:cubicBezTo>
                      <a:pt x="820" y="174"/>
                      <a:pt x="598" y="284"/>
                      <a:pt x="409" y="654"/>
                    </a:cubicBezTo>
                    <a:cubicBezTo>
                      <a:pt x="220" y="1023"/>
                      <a:pt x="182" y="1361"/>
                      <a:pt x="230" y="1540"/>
                    </a:cubicBezTo>
                    <a:cubicBezTo>
                      <a:pt x="290" y="1762"/>
                      <a:pt x="436" y="1771"/>
                      <a:pt x="436" y="1771"/>
                    </a:cubicBezTo>
                    <a:cubicBezTo>
                      <a:pt x="436" y="1771"/>
                      <a:pt x="220" y="1748"/>
                      <a:pt x="174" y="1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şļïďe"/>
              <p:cNvSpPr/>
              <p:nvPr/>
            </p:nvSpPr>
            <p:spPr bwMode="auto">
              <a:xfrm>
                <a:off x="5888038" y="2897188"/>
                <a:ext cx="1628775" cy="2365375"/>
              </a:xfrm>
              <a:custGeom>
                <a:avLst/>
                <a:gdLst>
                  <a:gd name="T0" fmla="*/ 237 w 1059"/>
                  <a:gd name="T1" fmla="*/ 1522 h 1539"/>
                  <a:gd name="T2" fmla="*/ 65 w 1059"/>
                  <a:gd name="T3" fmla="*/ 984 h 1539"/>
                  <a:gd name="T4" fmla="*/ 536 w 1059"/>
                  <a:gd name="T5" fmla="*/ 116 h 1539"/>
                  <a:gd name="T6" fmla="*/ 847 w 1059"/>
                  <a:gd name="T7" fmla="*/ 56 h 1539"/>
                  <a:gd name="T8" fmla="*/ 1053 w 1059"/>
                  <a:gd name="T9" fmla="*/ 600 h 1539"/>
                  <a:gd name="T10" fmla="*/ 683 w 1059"/>
                  <a:gd name="T11" fmla="*/ 1387 h 1539"/>
                  <a:gd name="T12" fmla="*/ 237 w 1059"/>
                  <a:gd name="T13" fmla="*/ 1522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1539">
                    <a:moveTo>
                      <a:pt x="237" y="1522"/>
                    </a:moveTo>
                    <a:cubicBezTo>
                      <a:pt x="197" y="1513"/>
                      <a:pt x="0" y="1465"/>
                      <a:pt x="65" y="984"/>
                    </a:cubicBezTo>
                    <a:cubicBezTo>
                      <a:pt x="125" y="534"/>
                      <a:pt x="416" y="202"/>
                      <a:pt x="536" y="116"/>
                    </a:cubicBezTo>
                    <a:cubicBezTo>
                      <a:pt x="623" y="55"/>
                      <a:pt x="744" y="0"/>
                      <a:pt x="847" y="56"/>
                    </a:cubicBezTo>
                    <a:cubicBezTo>
                      <a:pt x="951" y="112"/>
                      <a:pt x="1047" y="276"/>
                      <a:pt x="1053" y="600"/>
                    </a:cubicBezTo>
                    <a:cubicBezTo>
                      <a:pt x="1059" y="924"/>
                      <a:pt x="925" y="1194"/>
                      <a:pt x="683" y="1387"/>
                    </a:cubicBezTo>
                    <a:cubicBezTo>
                      <a:pt x="494" y="1539"/>
                      <a:pt x="285" y="1533"/>
                      <a:pt x="237" y="1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ḻíḍe"/>
              <p:cNvSpPr/>
              <p:nvPr/>
            </p:nvSpPr>
            <p:spPr bwMode="auto">
              <a:xfrm>
                <a:off x="4911725" y="2536826"/>
                <a:ext cx="774700" cy="809625"/>
              </a:xfrm>
              <a:custGeom>
                <a:avLst/>
                <a:gdLst>
                  <a:gd name="T0" fmla="*/ 319 w 503"/>
                  <a:gd name="T1" fmla="*/ 137 h 527"/>
                  <a:gd name="T2" fmla="*/ 503 w 503"/>
                  <a:gd name="T3" fmla="*/ 0 h 527"/>
                  <a:gd name="T4" fmla="*/ 188 w 503"/>
                  <a:gd name="T5" fmla="*/ 159 h 527"/>
                  <a:gd name="T6" fmla="*/ 59 w 503"/>
                  <a:gd name="T7" fmla="*/ 527 h 527"/>
                  <a:gd name="T8" fmla="*/ 319 w 503"/>
                  <a:gd name="T9" fmla="*/ 13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527">
                    <a:moveTo>
                      <a:pt x="319" y="137"/>
                    </a:moveTo>
                    <a:cubicBezTo>
                      <a:pt x="394" y="68"/>
                      <a:pt x="457" y="25"/>
                      <a:pt x="503" y="0"/>
                    </a:cubicBezTo>
                    <a:cubicBezTo>
                      <a:pt x="475" y="6"/>
                      <a:pt x="312" y="37"/>
                      <a:pt x="188" y="159"/>
                    </a:cubicBezTo>
                    <a:cubicBezTo>
                      <a:pt x="0" y="344"/>
                      <a:pt x="36" y="483"/>
                      <a:pt x="59" y="527"/>
                    </a:cubicBezTo>
                    <a:cubicBezTo>
                      <a:pt x="152" y="309"/>
                      <a:pt x="267" y="184"/>
                      <a:pt x="319" y="1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ľíḑè"/>
              <p:cNvSpPr/>
              <p:nvPr/>
            </p:nvSpPr>
            <p:spPr bwMode="auto">
              <a:xfrm>
                <a:off x="4672013" y="3713163"/>
                <a:ext cx="187325" cy="755650"/>
              </a:xfrm>
              <a:custGeom>
                <a:avLst/>
                <a:gdLst>
                  <a:gd name="T0" fmla="*/ 94 w 121"/>
                  <a:gd name="T1" fmla="*/ 448 h 492"/>
                  <a:gd name="T2" fmla="*/ 121 w 121"/>
                  <a:gd name="T3" fmla="*/ 492 h 492"/>
                  <a:gd name="T4" fmla="*/ 97 w 121"/>
                  <a:gd name="T5" fmla="*/ 245 h 492"/>
                  <a:gd name="T6" fmla="*/ 62 w 121"/>
                  <a:gd name="T7" fmla="*/ 161 h 492"/>
                  <a:gd name="T8" fmla="*/ 14 w 121"/>
                  <a:gd name="T9" fmla="*/ 0 h 492"/>
                  <a:gd name="T10" fmla="*/ 52 w 121"/>
                  <a:gd name="T11" fmla="*/ 377 h 492"/>
                  <a:gd name="T12" fmla="*/ 94 w 121"/>
                  <a:gd name="T13" fmla="*/ 448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92">
                    <a:moveTo>
                      <a:pt x="94" y="448"/>
                    </a:moveTo>
                    <a:cubicBezTo>
                      <a:pt x="103" y="463"/>
                      <a:pt x="112" y="478"/>
                      <a:pt x="121" y="492"/>
                    </a:cubicBezTo>
                    <a:cubicBezTo>
                      <a:pt x="103" y="433"/>
                      <a:pt x="90" y="352"/>
                      <a:pt x="97" y="245"/>
                    </a:cubicBezTo>
                    <a:cubicBezTo>
                      <a:pt x="84" y="218"/>
                      <a:pt x="73" y="189"/>
                      <a:pt x="62" y="161"/>
                    </a:cubicBezTo>
                    <a:cubicBezTo>
                      <a:pt x="41" y="108"/>
                      <a:pt x="27" y="54"/>
                      <a:pt x="14" y="0"/>
                    </a:cubicBezTo>
                    <a:cubicBezTo>
                      <a:pt x="0" y="142"/>
                      <a:pt x="20" y="272"/>
                      <a:pt x="52" y="377"/>
                    </a:cubicBezTo>
                    <a:cubicBezTo>
                      <a:pt x="66" y="401"/>
                      <a:pt x="81" y="424"/>
                      <a:pt x="94" y="4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ṧlïdê"/>
              <p:cNvSpPr/>
              <p:nvPr/>
            </p:nvSpPr>
            <p:spPr bwMode="auto">
              <a:xfrm>
                <a:off x="5114925" y="2501901"/>
                <a:ext cx="1158875" cy="1225550"/>
              </a:xfrm>
              <a:custGeom>
                <a:avLst/>
                <a:gdLst>
                  <a:gd name="T0" fmla="*/ 137 w 753"/>
                  <a:gd name="T1" fmla="*/ 797 h 797"/>
                  <a:gd name="T2" fmla="*/ 556 w 753"/>
                  <a:gd name="T3" fmla="*/ 137 h 797"/>
                  <a:gd name="T4" fmla="*/ 753 w 753"/>
                  <a:gd name="T5" fmla="*/ 21 h 797"/>
                  <a:gd name="T6" fmla="*/ 686 w 753"/>
                  <a:gd name="T7" fmla="*/ 9 h 797"/>
                  <a:gd name="T8" fmla="*/ 521 w 753"/>
                  <a:gd name="T9" fmla="*/ 3 h 797"/>
                  <a:gd name="T10" fmla="*/ 517 w 753"/>
                  <a:gd name="T11" fmla="*/ 3 h 797"/>
                  <a:gd name="T12" fmla="*/ 251 w 753"/>
                  <a:gd name="T13" fmla="*/ 234 h 797"/>
                  <a:gd name="T14" fmla="*/ 0 w 753"/>
                  <a:gd name="T15" fmla="*/ 682 h 797"/>
                  <a:gd name="T16" fmla="*/ 137 w 753"/>
                  <a:gd name="T17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797">
                    <a:moveTo>
                      <a:pt x="137" y="797"/>
                    </a:moveTo>
                    <a:cubicBezTo>
                      <a:pt x="247" y="475"/>
                      <a:pt x="427" y="249"/>
                      <a:pt x="556" y="137"/>
                    </a:cubicBezTo>
                    <a:cubicBezTo>
                      <a:pt x="630" y="72"/>
                      <a:pt x="698" y="38"/>
                      <a:pt x="753" y="21"/>
                    </a:cubicBezTo>
                    <a:cubicBezTo>
                      <a:pt x="731" y="16"/>
                      <a:pt x="708" y="12"/>
                      <a:pt x="686" y="9"/>
                    </a:cubicBezTo>
                    <a:cubicBezTo>
                      <a:pt x="631" y="3"/>
                      <a:pt x="576" y="0"/>
                      <a:pt x="521" y="3"/>
                    </a:cubicBezTo>
                    <a:cubicBezTo>
                      <a:pt x="519" y="3"/>
                      <a:pt x="518" y="3"/>
                      <a:pt x="517" y="3"/>
                    </a:cubicBezTo>
                    <a:cubicBezTo>
                      <a:pt x="445" y="41"/>
                      <a:pt x="344" y="112"/>
                      <a:pt x="251" y="234"/>
                    </a:cubicBezTo>
                    <a:cubicBezTo>
                      <a:pt x="149" y="369"/>
                      <a:pt x="62" y="518"/>
                      <a:pt x="0" y="682"/>
                    </a:cubicBezTo>
                    <a:cubicBezTo>
                      <a:pt x="37" y="728"/>
                      <a:pt x="85" y="766"/>
                      <a:pt x="137" y="79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šḷiďè"/>
              <p:cNvSpPr/>
              <p:nvPr/>
            </p:nvSpPr>
            <p:spPr bwMode="auto">
              <a:xfrm>
                <a:off x="4962525" y="4337051"/>
                <a:ext cx="269875" cy="473075"/>
              </a:xfrm>
              <a:custGeom>
                <a:avLst/>
                <a:gdLst>
                  <a:gd name="T0" fmla="*/ 49 w 175"/>
                  <a:gd name="T1" fmla="*/ 214 h 308"/>
                  <a:gd name="T2" fmla="*/ 175 w 175"/>
                  <a:gd name="T3" fmla="*/ 308 h 308"/>
                  <a:gd name="T4" fmla="*/ 146 w 175"/>
                  <a:gd name="T5" fmla="*/ 134 h 308"/>
                  <a:gd name="T6" fmla="*/ 0 w 175"/>
                  <a:gd name="T7" fmla="*/ 0 h 308"/>
                  <a:gd name="T8" fmla="*/ 20 w 175"/>
                  <a:gd name="T9" fmla="*/ 189 h 308"/>
                  <a:gd name="T10" fmla="*/ 49 w 175"/>
                  <a:gd name="T11" fmla="*/ 21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308">
                    <a:moveTo>
                      <a:pt x="49" y="214"/>
                    </a:moveTo>
                    <a:cubicBezTo>
                      <a:pt x="90" y="246"/>
                      <a:pt x="131" y="278"/>
                      <a:pt x="175" y="308"/>
                    </a:cubicBezTo>
                    <a:cubicBezTo>
                      <a:pt x="160" y="261"/>
                      <a:pt x="149" y="204"/>
                      <a:pt x="146" y="134"/>
                    </a:cubicBezTo>
                    <a:cubicBezTo>
                      <a:pt x="91" y="96"/>
                      <a:pt x="41" y="52"/>
                      <a:pt x="0" y="0"/>
                    </a:cubicBezTo>
                    <a:cubicBezTo>
                      <a:pt x="1" y="77"/>
                      <a:pt x="9" y="140"/>
                      <a:pt x="20" y="189"/>
                    </a:cubicBezTo>
                    <a:cubicBezTo>
                      <a:pt x="29" y="197"/>
                      <a:pt x="39" y="206"/>
                      <a:pt x="49" y="2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liḓé"/>
              <p:cNvSpPr/>
              <p:nvPr/>
            </p:nvSpPr>
            <p:spPr bwMode="auto">
              <a:xfrm>
                <a:off x="5519738" y="2606676"/>
                <a:ext cx="1379538" cy="1292225"/>
              </a:xfrm>
              <a:custGeom>
                <a:avLst/>
                <a:gdLst>
                  <a:gd name="T0" fmla="*/ 205 w 897"/>
                  <a:gd name="T1" fmla="*/ 841 h 841"/>
                  <a:gd name="T2" fmla="*/ 306 w 897"/>
                  <a:gd name="T3" fmla="*/ 611 h 841"/>
                  <a:gd name="T4" fmla="*/ 825 w 897"/>
                  <a:gd name="T5" fmla="*/ 110 h 841"/>
                  <a:gd name="T6" fmla="*/ 897 w 897"/>
                  <a:gd name="T7" fmla="*/ 107 h 841"/>
                  <a:gd name="T8" fmla="*/ 652 w 897"/>
                  <a:gd name="T9" fmla="*/ 0 h 841"/>
                  <a:gd name="T10" fmla="*/ 383 w 897"/>
                  <a:gd name="T11" fmla="*/ 156 h 841"/>
                  <a:gd name="T12" fmla="*/ 0 w 897"/>
                  <a:gd name="T13" fmla="*/ 788 h 841"/>
                  <a:gd name="T14" fmla="*/ 205 w 897"/>
                  <a:gd name="T15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7" h="841">
                    <a:moveTo>
                      <a:pt x="205" y="841"/>
                    </a:moveTo>
                    <a:cubicBezTo>
                      <a:pt x="232" y="767"/>
                      <a:pt x="265" y="689"/>
                      <a:pt x="306" y="611"/>
                    </a:cubicBezTo>
                    <a:cubicBezTo>
                      <a:pt x="495" y="241"/>
                      <a:pt x="717" y="131"/>
                      <a:pt x="825" y="110"/>
                    </a:cubicBezTo>
                    <a:cubicBezTo>
                      <a:pt x="851" y="105"/>
                      <a:pt x="875" y="105"/>
                      <a:pt x="897" y="107"/>
                    </a:cubicBezTo>
                    <a:cubicBezTo>
                      <a:pt x="884" y="98"/>
                      <a:pt x="774" y="31"/>
                      <a:pt x="652" y="0"/>
                    </a:cubicBezTo>
                    <a:cubicBezTo>
                      <a:pt x="585" y="21"/>
                      <a:pt x="487" y="64"/>
                      <a:pt x="383" y="156"/>
                    </a:cubicBezTo>
                    <a:cubicBezTo>
                      <a:pt x="267" y="258"/>
                      <a:pt x="99" y="505"/>
                      <a:pt x="0" y="788"/>
                    </a:cubicBezTo>
                    <a:cubicBezTo>
                      <a:pt x="50" y="829"/>
                      <a:pt x="192" y="840"/>
                      <a:pt x="205" y="84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ṥ1íďe"/>
              <p:cNvSpPr/>
              <p:nvPr/>
            </p:nvSpPr>
            <p:spPr bwMode="auto">
              <a:xfrm>
                <a:off x="5399088" y="4657726"/>
                <a:ext cx="347663" cy="339725"/>
              </a:xfrm>
              <a:custGeom>
                <a:avLst/>
                <a:gdLst>
                  <a:gd name="T0" fmla="*/ 226 w 226"/>
                  <a:gd name="T1" fmla="*/ 221 h 221"/>
                  <a:gd name="T2" fmla="*/ 206 w 226"/>
                  <a:gd name="T3" fmla="*/ 163 h 221"/>
                  <a:gd name="T4" fmla="*/ 189 w 226"/>
                  <a:gd name="T5" fmla="*/ 52 h 221"/>
                  <a:gd name="T6" fmla="*/ 0 w 226"/>
                  <a:gd name="T7" fmla="*/ 0 h 221"/>
                  <a:gd name="T8" fmla="*/ 32 w 226"/>
                  <a:gd name="T9" fmla="*/ 174 h 221"/>
                  <a:gd name="T10" fmla="*/ 226 w 226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221">
                    <a:moveTo>
                      <a:pt x="226" y="221"/>
                    </a:moveTo>
                    <a:cubicBezTo>
                      <a:pt x="218" y="204"/>
                      <a:pt x="212" y="185"/>
                      <a:pt x="206" y="163"/>
                    </a:cubicBezTo>
                    <a:cubicBezTo>
                      <a:pt x="197" y="131"/>
                      <a:pt x="192" y="94"/>
                      <a:pt x="189" y="52"/>
                    </a:cubicBezTo>
                    <a:cubicBezTo>
                      <a:pt x="126" y="39"/>
                      <a:pt x="59" y="24"/>
                      <a:pt x="0" y="0"/>
                    </a:cubicBezTo>
                    <a:cubicBezTo>
                      <a:pt x="5" y="71"/>
                      <a:pt x="17" y="128"/>
                      <a:pt x="32" y="174"/>
                    </a:cubicBezTo>
                    <a:cubicBezTo>
                      <a:pt x="94" y="197"/>
                      <a:pt x="159" y="212"/>
                      <a:pt x="226" y="22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ṥľïḍè"/>
              <p:cNvSpPr/>
              <p:nvPr/>
            </p:nvSpPr>
            <p:spPr bwMode="auto">
              <a:xfrm>
                <a:off x="6111875" y="2930526"/>
                <a:ext cx="1098550" cy="1044575"/>
              </a:xfrm>
              <a:custGeom>
                <a:avLst/>
                <a:gdLst>
                  <a:gd name="T0" fmla="*/ 390 w 714"/>
                  <a:gd name="T1" fmla="*/ 94 h 679"/>
                  <a:gd name="T2" fmla="*/ 0 w 714"/>
                  <a:gd name="T3" fmla="*/ 651 h 679"/>
                  <a:gd name="T4" fmla="*/ 603 w 714"/>
                  <a:gd name="T5" fmla="*/ 417 h 679"/>
                  <a:gd name="T6" fmla="*/ 686 w 714"/>
                  <a:gd name="T7" fmla="*/ 119 h 679"/>
                  <a:gd name="T8" fmla="*/ 640 w 714"/>
                  <a:gd name="T9" fmla="*/ 16 h 679"/>
                  <a:gd name="T10" fmla="*/ 638 w 714"/>
                  <a:gd name="T11" fmla="*/ 13 h 679"/>
                  <a:gd name="T12" fmla="*/ 390 w 714"/>
                  <a:gd name="T13" fmla="*/ 94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4" h="679">
                    <a:moveTo>
                      <a:pt x="390" y="94"/>
                    </a:moveTo>
                    <a:cubicBezTo>
                      <a:pt x="299" y="158"/>
                      <a:pt x="113" y="362"/>
                      <a:pt x="0" y="651"/>
                    </a:cubicBezTo>
                    <a:cubicBezTo>
                      <a:pt x="10" y="652"/>
                      <a:pt x="375" y="679"/>
                      <a:pt x="603" y="417"/>
                    </a:cubicBezTo>
                    <a:cubicBezTo>
                      <a:pt x="714" y="290"/>
                      <a:pt x="693" y="161"/>
                      <a:pt x="686" y="119"/>
                    </a:cubicBezTo>
                    <a:cubicBezTo>
                      <a:pt x="679" y="81"/>
                      <a:pt x="663" y="48"/>
                      <a:pt x="640" y="16"/>
                    </a:cubicBezTo>
                    <a:cubicBezTo>
                      <a:pt x="640" y="15"/>
                      <a:pt x="639" y="14"/>
                      <a:pt x="638" y="13"/>
                    </a:cubicBezTo>
                    <a:cubicBezTo>
                      <a:pt x="551" y="0"/>
                      <a:pt x="460" y="45"/>
                      <a:pt x="390" y="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ṧlídé"/>
              <p:cNvSpPr/>
              <p:nvPr/>
            </p:nvSpPr>
            <p:spPr bwMode="auto">
              <a:xfrm>
                <a:off x="5970588" y="4537076"/>
                <a:ext cx="1139825" cy="479425"/>
              </a:xfrm>
              <a:custGeom>
                <a:avLst/>
                <a:gdLst>
                  <a:gd name="T0" fmla="*/ 51 w 741"/>
                  <a:gd name="T1" fmla="*/ 311 h 312"/>
                  <a:gd name="T2" fmla="*/ 741 w 741"/>
                  <a:gd name="T3" fmla="*/ 0 h 312"/>
                  <a:gd name="T4" fmla="*/ 736 w 741"/>
                  <a:gd name="T5" fmla="*/ 3 h 312"/>
                  <a:gd name="T6" fmla="*/ 578 w 741"/>
                  <a:gd name="T7" fmla="*/ 84 h 312"/>
                  <a:gd name="T8" fmla="*/ 0 w 741"/>
                  <a:gd name="T9" fmla="*/ 154 h 312"/>
                  <a:gd name="T10" fmla="*/ 32 w 741"/>
                  <a:gd name="T11" fmla="*/ 311 h 312"/>
                  <a:gd name="T12" fmla="*/ 51 w 741"/>
                  <a:gd name="T13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1" h="312">
                    <a:moveTo>
                      <a:pt x="51" y="311"/>
                    </a:moveTo>
                    <a:cubicBezTo>
                      <a:pt x="582" y="287"/>
                      <a:pt x="729" y="20"/>
                      <a:pt x="741" y="0"/>
                    </a:cubicBezTo>
                    <a:cubicBezTo>
                      <a:pt x="739" y="1"/>
                      <a:pt x="738" y="2"/>
                      <a:pt x="736" y="3"/>
                    </a:cubicBezTo>
                    <a:cubicBezTo>
                      <a:pt x="684" y="31"/>
                      <a:pt x="633" y="61"/>
                      <a:pt x="578" y="84"/>
                    </a:cubicBezTo>
                    <a:cubicBezTo>
                      <a:pt x="316" y="191"/>
                      <a:pt x="29" y="156"/>
                      <a:pt x="0" y="154"/>
                    </a:cubicBezTo>
                    <a:cubicBezTo>
                      <a:pt x="4" y="220"/>
                      <a:pt x="16" y="271"/>
                      <a:pt x="32" y="311"/>
                    </a:cubicBezTo>
                    <a:cubicBezTo>
                      <a:pt x="38" y="311"/>
                      <a:pt x="44" y="312"/>
                      <a:pt x="51" y="31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í$1ïḋé"/>
            <p:cNvGrpSpPr/>
            <p:nvPr/>
          </p:nvGrpSpPr>
          <p:grpSpPr>
            <a:xfrm flipH="1">
              <a:off x="6823025" y="2285255"/>
              <a:ext cx="1446219" cy="510365"/>
              <a:chOff x="1392530" y="2481978"/>
              <a:chExt cx="3124464" cy="313657"/>
            </a:xfrm>
          </p:grpSpPr>
          <p:cxnSp>
            <p:nvCxnSpPr>
              <p:cNvPr id="35" name="Straight Connector 21"/>
              <p:cNvCxnSpPr/>
              <p:nvPr/>
            </p:nvCxnSpPr>
            <p:spPr>
              <a:xfrm flipH="1" flipV="1">
                <a:off x="3555062" y="2481981"/>
                <a:ext cx="961932" cy="3136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2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i$ļïḓe"/>
            <p:cNvGrpSpPr/>
            <p:nvPr/>
          </p:nvGrpSpPr>
          <p:grpSpPr>
            <a:xfrm>
              <a:off x="3971604" y="2305338"/>
              <a:ext cx="1665950" cy="896894"/>
              <a:chOff x="1392530" y="2481978"/>
              <a:chExt cx="3229536" cy="393197"/>
            </a:xfrm>
          </p:grpSpPr>
          <p:cxnSp>
            <p:nvCxnSpPr>
              <p:cNvPr id="33" name="Straight Connector 24"/>
              <p:cNvCxnSpPr/>
              <p:nvPr/>
            </p:nvCxnSpPr>
            <p:spPr>
              <a:xfrm flipH="1" flipV="1">
                <a:off x="3555062" y="2481978"/>
                <a:ext cx="1067004" cy="3931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$ḷíḑé"/>
            <p:cNvGrpSpPr/>
            <p:nvPr/>
          </p:nvGrpSpPr>
          <p:grpSpPr>
            <a:xfrm>
              <a:off x="3968820" y="4671381"/>
              <a:ext cx="869065" cy="551579"/>
              <a:chOff x="1392530" y="1917267"/>
              <a:chExt cx="3107565" cy="564712"/>
            </a:xfrm>
          </p:grpSpPr>
          <p:cxnSp>
            <p:nvCxnSpPr>
              <p:cNvPr id="31" name="Straight Connector 27"/>
              <p:cNvCxnSpPr/>
              <p:nvPr/>
            </p:nvCxnSpPr>
            <p:spPr>
              <a:xfrm flipH="1">
                <a:off x="3555062" y="1917267"/>
                <a:ext cx="945033" cy="564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í$lîḑe"/>
            <p:cNvGrpSpPr/>
            <p:nvPr/>
          </p:nvGrpSpPr>
          <p:grpSpPr>
            <a:xfrm flipH="1" flipV="1">
              <a:off x="7085953" y="4892173"/>
              <a:ext cx="1183291" cy="330786"/>
              <a:chOff x="1392530" y="2481978"/>
              <a:chExt cx="3124464" cy="313657"/>
            </a:xfrm>
          </p:grpSpPr>
          <p:cxnSp>
            <p:nvCxnSpPr>
              <p:cNvPr id="29" name="Straight Connector 30"/>
              <p:cNvCxnSpPr/>
              <p:nvPr/>
            </p:nvCxnSpPr>
            <p:spPr>
              <a:xfrm flipH="1" flipV="1">
                <a:off x="3555062" y="2481981"/>
                <a:ext cx="961932" cy="3136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1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8554497" y="2215975"/>
            <a:ext cx="2351472" cy="1132618"/>
            <a:chOff x="3624780" y="2412339"/>
            <a:chExt cx="2351472" cy="1132618"/>
          </a:xfrm>
        </p:grpSpPr>
        <p:sp>
          <p:nvSpPr>
            <p:cNvPr id="55" name="文本框 5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54497" y="4376575"/>
            <a:ext cx="2351472" cy="1132618"/>
            <a:chOff x="3624780" y="2412339"/>
            <a:chExt cx="2351472" cy="1132618"/>
          </a:xfrm>
        </p:grpSpPr>
        <p:sp>
          <p:nvSpPr>
            <p:cNvPr id="58" name="文本框 5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98937" y="2215975"/>
            <a:ext cx="2351472" cy="1132618"/>
            <a:chOff x="3624780" y="2412339"/>
            <a:chExt cx="2351472" cy="1132618"/>
          </a:xfrm>
        </p:grpSpPr>
        <p:sp>
          <p:nvSpPr>
            <p:cNvPr id="61" name="文本框 60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98937" y="4376575"/>
            <a:ext cx="2351472" cy="1132618"/>
            <a:chOff x="3624780" y="2412339"/>
            <a:chExt cx="2351472" cy="1132618"/>
          </a:xfrm>
        </p:grpSpPr>
        <p:sp>
          <p:nvSpPr>
            <p:cNvPr id="64" name="文本框 63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67" name="组合 6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明年工作计划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247080" y="2216016"/>
            <a:ext cx="9700370" cy="2841894"/>
            <a:chOff x="1860493" y="2557516"/>
            <a:chExt cx="8473543" cy="2482474"/>
          </a:xfrm>
        </p:grpSpPr>
        <p:grpSp>
          <p:nvGrpSpPr>
            <p:cNvPr id="56" name="îslíḍé"/>
            <p:cNvGrpSpPr/>
            <p:nvPr/>
          </p:nvGrpSpPr>
          <p:grpSpPr bwMode="auto">
            <a:xfrm>
              <a:off x="1860493" y="3319474"/>
              <a:ext cx="1894048" cy="1720511"/>
              <a:chOff x="3024188" y="3378200"/>
              <a:chExt cx="2609851" cy="2530475"/>
            </a:xfrm>
          </p:grpSpPr>
          <p:sp>
            <p:nvSpPr>
              <p:cNvPr id="62" name="iŝ1íďê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1253952 w 348"/>
                  <a:gd name="T1" fmla="*/ 195520 h 673"/>
                  <a:gd name="T2" fmla="*/ 0 w 348"/>
                  <a:gd name="T3" fmla="*/ 2530475 h 673"/>
                  <a:gd name="T4" fmla="*/ 1306513 w 348"/>
                  <a:gd name="T5" fmla="*/ 2530475 h 673"/>
                  <a:gd name="T6" fmla="*/ 1306513 w 348"/>
                  <a:gd name="T7" fmla="*/ 0 h 673"/>
                  <a:gd name="T8" fmla="*/ 1253952 w 348"/>
                  <a:gd name="T9" fmla="*/ 19552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ṩlidê"/>
              <p:cNvSpPr/>
              <p:nvPr/>
            </p:nvSpPr>
            <p:spPr bwMode="auto">
              <a:xfrm>
                <a:off x="4330058" y="3378200"/>
                <a:ext cx="1303981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íṡḻiḓê"/>
            <p:cNvGrpSpPr/>
            <p:nvPr/>
          </p:nvGrpSpPr>
          <p:grpSpPr bwMode="auto">
            <a:xfrm>
              <a:off x="3158504" y="2557516"/>
              <a:ext cx="1930588" cy="2482471"/>
              <a:chOff x="4338638" y="2257425"/>
              <a:chExt cx="2605088" cy="3651250"/>
            </a:xfrm>
          </p:grpSpPr>
          <p:sp>
            <p:nvSpPr>
              <p:cNvPr id="54" name="îşļiďê"/>
              <p:cNvSpPr/>
              <p:nvPr/>
            </p:nvSpPr>
            <p:spPr bwMode="auto">
              <a:xfrm>
                <a:off x="4338638" y="2257425"/>
                <a:ext cx="1302543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ṥlîdê"/>
              <p:cNvSpPr/>
              <p:nvPr/>
            </p:nvSpPr>
            <p:spPr bwMode="auto">
              <a:xfrm>
                <a:off x="5641181" y="2257425"/>
                <a:ext cx="1302545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ïṣḻíḓè"/>
            <p:cNvGrpSpPr/>
            <p:nvPr/>
          </p:nvGrpSpPr>
          <p:grpSpPr bwMode="auto">
            <a:xfrm>
              <a:off x="4493056" y="3706239"/>
              <a:ext cx="1931988" cy="1333751"/>
              <a:chOff x="5661026" y="3946525"/>
              <a:chExt cx="2605088" cy="1962150"/>
            </a:xfrm>
          </p:grpSpPr>
          <p:sp>
            <p:nvSpPr>
              <p:cNvPr id="46" name="i$1ïḍe"/>
              <p:cNvSpPr/>
              <p:nvPr/>
            </p:nvSpPr>
            <p:spPr bwMode="auto">
              <a:xfrm>
                <a:off x="5661026" y="3946525"/>
                <a:ext cx="130160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1iḓê"/>
              <p:cNvSpPr/>
              <p:nvPr/>
            </p:nvSpPr>
            <p:spPr bwMode="auto">
              <a:xfrm>
                <a:off x="6962626" y="3946525"/>
                <a:ext cx="130348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iṧḻïḑè"/>
            <p:cNvGrpSpPr/>
            <p:nvPr/>
          </p:nvGrpSpPr>
          <p:grpSpPr bwMode="auto">
            <a:xfrm>
              <a:off x="5829020" y="3017518"/>
              <a:ext cx="1934794" cy="2022472"/>
              <a:chOff x="6970712" y="2933700"/>
              <a:chExt cx="2609850" cy="2974975"/>
            </a:xfrm>
          </p:grpSpPr>
          <p:sp>
            <p:nvSpPr>
              <p:cNvPr id="38" name="îŝľïḑê"/>
              <p:cNvSpPr/>
              <p:nvPr/>
            </p:nvSpPr>
            <p:spPr bwMode="auto">
              <a:xfrm>
                <a:off x="8276581" y="2933700"/>
                <a:ext cx="1303981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śľíḓè"/>
              <p:cNvSpPr/>
              <p:nvPr/>
            </p:nvSpPr>
            <p:spPr bwMode="auto">
              <a:xfrm>
                <a:off x="6970712" y="2933700"/>
                <a:ext cx="1305870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îsľïḍê"/>
            <p:cNvGrpSpPr/>
            <p:nvPr/>
          </p:nvGrpSpPr>
          <p:grpSpPr bwMode="auto">
            <a:xfrm>
              <a:off x="7167770" y="4395353"/>
              <a:ext cx="1893533" cy="644634"/>
              <a:chOff x="8293101" y="5205412"/>
              <a:chExt cx="2605088" cy="703264"/>
            </a:xfrm>
          </p:grpSpPr>
          <p:sp>
            <p:nvSpPr>
              <p:cNvPr id="30" name="ïŝļiḍê"/>
              <p:cNvSpPr/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1249230 w 347"/>
                  <a:gd name="T1" fmla="*/ 52651 h 187"/>
                  <a:gd name="T2" fmla="*/ 0 w 347"/>
                  <a:gd name="T3" fmla="*/ 703263 h 187"/>
                  <a:gd name="T4" fmla="*/ 1301750 w 347"/>
                  <a:gd name="T5" fmla="*/ 703263 h 187"/>
                  <a:gd name="T6" fmla="*/ 1301750 w 347"/>
                  <a:gd name="T7" fmla="*/ 0 h 187"/>
                  <a:gd name="T8" fmla="*/ 1249230 w 347"/>
                  <a:gd name="T9" fmla="*/ 5265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ṧľiḍé"/>
              <p:cNvSpPr/>
              <p:nvPr/>
            </p:nvSpPr>
            <p:spPr bwMode="auto">
              <a:xfrm>
                <a:off x="9595644" y="5205412"/>
                <a:ext cx="1302545" cy="703264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iś1ïḑè"/>
            <p:cNvGrpSpPr/>
            <p:nvPr/>
          </p:nvGrpSpPr>
          <p:grpSpPr bwMode="auto">
            <a:xfrm>
              <a:off x="8465272" y="4094286"/>
              <a:ext cx="1868764" cy="945704"/>
              <a:chOff x="1706563" y="4518025"/>
              <a:chExt cx="2605088" cy="1390650"/>
            </a:xfrm>
          </p:grpSpPr>
          <p:sp>
            <p:nvSpPr>
              <p:cNvPr id="22" name="islïḑê"/>
              <p:cNvSpPr/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1250754 w 347"/>
                  <a:gd name="T1" fmla="*/ 108997 h 370"/>
                  <a:gd name="T2" fmla="*/ 0 w 347"/>
                  <a:gd name="T3" fmla="*/ 1390650 h 370"/>
                  <a:gd name="T4" fmla="*/ 1303338 w 347"/>
                  <a:gd name="T5" fmla="*/ 1390650 h 370"/>
                  <a:gd name="T6" fmla="*/ 1303338 w 347"/>
                  <a:gd name="T7" fmla="*/ 0 h 370"/>
                  <a:gd name="T8" fmla="*/ 1250754 w 347"/>
                  <a:gd name="T9" fmla="*/ 108997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ṥḷíḓè"/>
              <p:cNvSpPr/>
              <p:nvPr/>
            </p:nvSpPr>
            <p:spPr bwMode="auto">
              <a:xfrm>
                <a:off x="3010052" y="4518025"/>
                <a:ext cx="1301599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66" name="直接连接符 65"/>
          <p:cNvCxnSpPr/>
          <p:nvPr/>
        </p:nvCxnSpPr>
        <p:spPr>
          <a:xfrm>
            <a:off x="1035050" y="5057905"/>
            <a:ext cx="10121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94958" y="5167480"/>
            <a:ext cx="10002084" cy="781752"/>
            <a:chOff x="3624779" y="2412339"/>
            <a:chExt cx="10002084" cy="781752"/>
          </a:xfrm>
        </p:grpSpPr>
        <p:sp>
          <p:nvSpPr>
            <p:cNvPr id="68" name="文本框 6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24779" y="2750893"/>
              <a:ext cx="1000208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presentation and make it film to be used in a wider field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643433" y="2738011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156549" y="1886986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78724" y="3214785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16920" y="2415820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745502" y="3993724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6913" y="3631872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文字添加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4" name="组合 33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明年工作计划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ŝḷîḋè"/>
          <p:cNvSpPr/>
          <p:nvPr/>
        </p:nvSpPr>
        <p:spPr>
          <a:xfrm>
            <a:off x="5889204" y="3157054"/>
            <a:ext cx="2199805" cy="2382218"/>
          </a:xfrm>
          <a:custGeom>
            <a:avLst/>
            <a:gdLst>
              <a:gd name="connsiteX0" fmla="*/ 1689100 w 3119522"/>
              <a:gd name="connsiteY0" fmla="*/ 0 h 3378200"/>
              <a:gd name="connsiteX1" fmla="*/ 3089728 w 3119522"/>
              <a:gd name="connsiteY1" fmla="*/ 744708 h 3378200"/>
              <a:gd name="connsiteX2" fmla="*/ 3119522 w 3119522"/>
              <a:gd name="connsiteY2" fmla="*/ 793750 h 3378200"/>
              <a:gd name="connsiteX3" fmla="*/ 2303088 w 3119522"/>
              <a:gd name="connsiteY3" fmla="*/ 793750 h 3378200"/>
              <a:gd name="connsiteX4" fmla="*/ 2296249 w 3119522"/>
              <a:gd name="connsiteY4" fmla="*/ 788636 h 3378200"/>
              <a:gd name="connsiteX5" fmla="*/ 1689100 w 3119522"/>
              <a:gd name="connsiteY5" fmla="*/ 603178 h 3378200"/>
              <a:gd name="connsiteX6" fmla="*/ 603178 w 3119522"/>
              <a:gd name="connsiteY6" fmla="*/ 1689100 h 3378200"/>
              <a:gd name="connsiteX7" fmla="*/ 1689100 w 3119522"/>
              <a:gd name="connsiteY7" fmla="*/ 2775022 h 3378200"/>
              <a:gd name="connsiteX8" fmla="*/ 2296249 w 3119522"/>
              <a:gd name="connsiteY8" fmla="*/ 2589564 h 3378200"/>
              <a:gd name="connsiteX9" fmla="*/ 2303088 w 3119522"/>
              <a:gd name="connsiteY9" fmla="*/ 2584450 h 3378200"/>
              <a:gd name="connsiteX10" fmla="*/ 3119522 w 3119522"/>
              <a:gd name="connsiteY10" fmla="*/ 2584450 h 3378200"/>
              <a:gd name="connsiteX11" fmla="*/ 3089728 w 3119522"/>
              <a:gd name="connsiteY11" fmla="*/ 2633492 h 3378200"/>
              <a:gd name="connsiteX12" fmla="*/ 1689100 w 3119522"/>
              <a:gd name="connsiteY12" fmla="*/ 3378200 h 3378200"/>
              <a:gd name="connsiteX13" fmla="*/ 0 w 3119522"/>
              <a:gd name="connsiteY13" fmla="*/ 1689100 h 3378200"/>
              <a:gd name="connsiteX14" fmla="*/ 1689100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689100" y="0"/>
                </a:moveTo>
                <a:cubicBezTo>
                  <a:pt x="2272140" y="0"/>
                  <a:pt x="2786185" y="295405"/>
                  <a:pt x="3089728" y="744708"/>
                </a:cubicBezTo>
                <a:lnTo>
                  <a:pt x="3119522" y="793750"/>
                </a:lnTo>
                <a:lnTo>
                  <a:pt x="2303088" y="793750"/>
                </a:lnTo>
                <a:lnTo>
                  <a:pt x="2296249" y="788636"/>
                </a:lnTo>
                <a:cubicBezTo>
                  <a:pt x="2122935" y="671548"/>
                  <a:pt x="1914002" y="603178"/>
                  <a:pt x="1689100" y="603178"/>
                </a:cubicBezTo>
                <a:cubicBezTo>
                  <a:pt x="1089362" y="603178"/>
                  <a:pt x="603178" y="1089362"/>
                  <a:pt x="603178" y="1689100"/>
                </a:cubicBezTo>
                <a:cubicBezTo>
                  <a:pt x="603178" y="2288838"/>
                  <a:pt x="1089362" y="2775022"/>
                  <a:pt x="1689100" y="2775022"/>
                </a:cubicBezTo>
                <a:cubicBezTo>
                  <a:pt x="1914002" y="2775022"/>
                  <a:pt x="2122935" y="2706653"/>
                  <a:pt x="2296249" y="2589564"/>
                </a:cubicBezTo>
                <a:lnTo>
                  <a:pt x="2303088" y="2584450"/>
                </a:lnTo>
                <a:lnTo>
                  <a:pt x="3119522" y="2584450"/>
                </a:lnTo>
                <a:lnTo>
                  <a:pt x="3089728" y="2633492"/>
                </a:lnTo>
                <a:cubicBezTo>
                  <a:pt x="2786185" y="3082796"/>
                  <a:pt x="2272140" y="3378200"/>
                  <a:pt x="1689100" y="3378200"/>
                </a:cubicBezTo>
                <a:cubicBezTo>
                  <a:pt x="756236" y="3378200"/>
                  <a:pt x="0" y="2621964"/>
                  <a:pt x="0" y="1689100"/>
                </a:cubicBezTo>
                <a:cubicBezTo>
                  <a:pt x="0" y="756236"/>
                  <a:pt x="756236" y="0"/>
                  <a:pt x="1689100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ṩlïḋè"/>
          <p:cNvSpPr/>
          <p:nvPr/>
        </p:nvSpPr>
        <p:spPr>
          <a:xfrm>
            <a:off x="4115691" y="3157054"/>
            <a:ext cx="2199805" cy="2382218"/>
          </a:xfrm>
          <a:custGeom>
            <a:avLst/>
            <a:gdLst>
              <a:gd name="connsiteX0" fmla="*/ 1430422 w 3119522"/>
              <a:gd name="connsiteY0" fmla="*/ 0 h 3378200"/>
              <a:gd name="connsiteX1" fmla="*/ 3119522 w 3119522"/>
              <a:gd name="connsiteY1" fmla="*/ 1689100 h 3378200"/>
              <a:gd name="connsiteX2" fmla="*/ 1430422 w 3119522"/>
              <a:gd name="connsiteY2" fmla="*/ 3378200 h 3378200"/>
              <a:gd name="connsiteX3" fmla="*/ 29794 w 3119522"/>
              <a:gd name="connsiteY3" fmla="*/ 2633492 h 3378200"/>
              <a:gd name="connsiteX4" fmla="*/ 0 w 3119522"/>
              <a:gd name="connsiteY4" fmla="*/ 2584450 h 3378200"/>
              <a:gd name="connsiteX5" fmla="*/ 816434 w 3119522"/>
              <a:gd name="connsiteY5" fmla="*/ 2584450 h 3378200"/>
              <a:gd name="connsiteX6" fmla="*/ 823273 w 3119522"/>
              <a:gd name="connsiteY6" fmla="*/ 2589564 h 3378200"/>
              <a:gd name="connsiteX7" fmla="*/ 1430422 w 3119522"/>
              <a:gd name="connsiteY7" fmla="*/ 2775022 h 3378200"/>
              <a:gd name="connsiteX8" fmla="*/ 2516344 w 3119522"/>
              <a:gd name="connsiteY8" fmla="*/ 1689100 h 3378200"/>
              <a:gd name="connsiteX9" fmla="*/ 1430422 w 3119522"/>
              <a:gd name="connsiteY9" fmla="*/ 603178 h 3378200"/>
              <a:gd name="connsiteX10" fmla="*/ 823273 w 3119522"/>
              <a:gd name="connsiteY10" fmla="*/ 788636 h 3378200"/>
              <a:gd name="connsiteX11" fmla="*/ 816434 w 3119522"/>
              <a:gd name="connsiteY11" fmla="*/ 793750 h 3378200"/>
              <a:gd name="connsiteX12" fmla="*/ 0 w 3119522"/>
              <a:gd name="connsiteY12" fmla="*/ 793750 h 3378200"/>
              <a:gd name="connsiteX13" fmla="*/ 29794 w 3119522"/>
              <a:gd name="connsiteY13" fmla="*/ 744708 h 3378200"/>
              <a:gd name="connsiteX14" fmla="*/ 1430422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430422" y="0"/>
                </a:moveTo>
                <a:cubicBezTo>
                  <a:pt x="2363286" y="0"/>
                  <a:pt x="3119522" y="756236"/>
                  <a:pt x="3119522" y="1689100"/>
                </a:cubicBezTo>
                <a:cubicBezTo>
                  <a:pt x="3119522" y="2621964"/>
                  <a:pt x="2363286" y="3378200"/>
                  <a:pt x="1430422" y="3378200"/>
                </a:cubicBezTo>
                <a:cubicBezTo>
                  <a:pt x="847382" y="3378200"/>
                  <a:pt x="333337" y="3082796"/>
                  <a:pt x="29794" y="2633492"/>
                </a:cubicBezTo>
                <a:lnTo>
                  <a:pt x="0" y="2584450"/>
                </a:lnTo>
                <a:lnTo>
                  <a:pt x="816434" y="2584450"/>
                </a:lnTo>
                <a:lnTo>
                  <a:pt x="823273" y="2589564"/>
                </a:lnTo>
                <a:cubicBezTo>
                  <a:pt x="996587" y="2706653"/>
                  <a:pt x="1205520" y="2775022"/>
                  <a:pt x="1430422" y="2775022"/>
                </a:cubicBezTo>
                <a:cubicBezTo>
                  <a:pt x="2030160" y="2775022"/>
                  <a:pt x="2516344" y="2288838"/>
                  <a:pt x="2516344" y="1689100"/>
                </a:cubicBezTo>
                <a:cubicBezTo>
                  <a:pt x="2516344" y="1089362"/>
                  <a:pt x="2030160" y="603178"/>
                  <a:pt x="1430422" y="603178"/>
                </a:cubicBezTo>
                <a:cubicBezTo>
                  <a:pt x="1205520" y="603178"/>
                  <a:pt x="996587" y="671547"/>
                  <a:pt x="823273" y="788636"/>
                </a:cubicBezTo>
                <a:lnTo>
                  <a:pt x="816434" y="793750"/>
                </a:lnTo>
                <a:lnTo>
                  <a:pt x="0" y="793750"/>
                </a:lnTo>
                <a:lnTo>
                  <a:pt x="29794" y="744708"/>
                </a:lnTo>
                <a:cubicBezTo>
                  <a:pt x="333337" y="295405"/>
                  <a:pt x="847382" y="0"/>
                  <a:pt x="1430422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Slíḋé"/>
          <p:cNvSpPr/>
          <p:nvPr/>
        </p:nvSpPr>
        <p:spPr bwMode="auto">
          <a:xfrm>
            <a:off x="4880065" y="4070328"/>
            <a:ext cx="490526" cy="489786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iSlïḑe"/>
          <p:cNvSpPr/>
          <p:nvPr/>
        </p:nvSpPr>
        <p:spPr bwMode="auto">
          <a:xfrm>
            <a:off x="6834187" y="4071730"/>
            <a:ext cx="558778" cy="515180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31" name="组合 30"/>
          <p:cNvGrpSpPr/>
          <p:nvPr/>
        </p:nvGrpSpPr>
        <p:grpSpPr>
          <a:xfrm>
            <a:off x="8184563" y="2818500"/>
            <a:ext cx="2784999" cy="957185"/>
            <a:chOff x="1541719" y="2349127"/>
            <a:chExt cx="2784999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4563" y="4874309"/>
            <a:ext cx="2784999" cy="957185"/>
            <a:chOff x="1541719" y="2349127"/>
            <a:chExt cx="2784999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37126" y="2818500"/>
            <a:ext cx="2784999" cy="957185"/>
            <a:chOff x="1541719" y="2349127"/>
            <a:chExt cx="2784999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37126" y="4874309"/>
            <a:ext cx="2784999" cy="957185"/>
            <a:chOff x="1541719" y="2349127"/>
            <a:chExt cx="2784999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104900" y="1693000"/>
              <a:ext cx="9982200" cy="457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accent1"/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user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43" name="组合 4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明年工作计划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 animBg="1"/>
          <p:bldP spid="16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-1" y="0"/>
            <a:ext cx="5212374" cy="6858000"/>
          </a:xfrm>
          <a:prstGeom prst="rect">
            <a:avLst/>
          </a:prstGeom>
          <a:blipFill>
            <a:blip r:embed="rId3"/>
            <a:srcRect/>
            <a:stretch>
              <a:fillRect l="-36171" r="-97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12373" y="3295258"/>
            <a:ext cx="57785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经典综艺体简" panose="02010609000101010101" pitchFamily="49" charset="-122"/>
              </a:rPr>
              <a:t>感谢您的观看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91467" y="4215674"/>
            <a:ext cx="4074024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81876" y="1991225"/>
            <a:ext cx="2507794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2020</a:t>
            </a:r>
            <a:endParaRPr lang="zh-CN" altLang="en-US" sz="72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63778" y="1158843"/>
            <a:ext cx="6826313" cy="4508626"/>
            <a:chOff x="2163778" y="1158843"/>
            <a:chExt cx="6826313" cy="4508626"/>
          </a:xfrm>
        </p:grpSpPr>
        <p:sp>
          <p:nvSpPr>
            <p:cNvPr id="26" name="任意多边形 25"/>
            <p:cNvSpPr/>
            <p:nvPr/>
          </p:nvSpPr>
          <p:spPr>
            <a:xfrm>
              <a:off x="2163778" y="1158843"/>
              <a:ext cx="6826313" cy="4508626"/>
            </a:xfrm>
            <a:custGeom>
              <a:avLst/>
              <a:gdLst>
                <a:gd name="connsiteX0" fmla="*/ 6762786 w 6826313"/>
                <a:gd name="connsiteY0" fmla="*/ 1876457 h 4508626"/>
                <a:gd name="connsiteX1" fmla="*/ 6826313 w 6826313"/>
                <a:gd name="connsiteY1" fmla="*/ 1876457 h 4508626"/>
                <a:gd name="connsiteX2" fmla="*/ 6826313 w 6826313"/>
                <a:gd name="connsiteY2" fmla="*/ 2139756 h 4508626"/>
                <a:gd name="connsiteX3" fmla="*/ 6762786 w 6826313"/>
                <a:gd name="connsiteY3" fmla="*/ 2139756 h 4508626"/>
                <a:gd name="connsiteX4" fmla="*/ 0 w 6826313"/>
                <a:gd name="connsiteY4" fmla="*/ 0 h 4508626"/>
                <a:gd name="connsiteX5" fmla="*/ 6826313 w 6826313"/>
                <a:gd name="connsiteY5" fmla="*/ 0 h 4508626"/>
                <a:gd name="connsiteX6" fmla="*/ 6826313 w 6826313"/>
                <a:gd name="connsiteY6" fmla="*/ 959382 h 4508626"/>
                <a:gd name="connsiteX7" fmla="*/ 6762786 w 6826313"/>
                <a:gd name="connsiteY7" fmla="*/ 959382 h 4508626"/>
                <a:gd name="connsiteX8" fmla="*/ 6762786 w 6826313"/>
                <a:gd name="connsiteY8" fmla="*/ 63527 h 4508626"/>
                <a:gd name="connsiteX9" fmla="*/ 63527 w 6826313"/>
                <a:gd name="connsiteY9" fmla="*/ 63527 h 4508626"/>
                <a:gd name="connsiteX10" fmla="*/ 63527 w 6826313"/>
                <a:gd name="connsiteY10" fmla="*/ 4445099 h 4508626"/>
                <a:gd name="connsiteX11" fmla="*/ 6762786 w 6826313"/>
                <a:gd name="connsiteY11" fmla="*/ 4445099 h 4508626"/>
                <a:gd name="connsiteX12" fmla="*/ 6762786 w 6826313"/>
                <a:gd name="connsiteY12" fmla="*/ 3756057 h 4508626"/>
                <a:gd name="connsiteX13" fmla="*/ 6826313 w 6826313"/>
                <a:gd name="connsiteY13" fmla="*/ 3756057 h 4508626"/>
                <a:gd name="connsiteX14" fmla="*/ 6826313 w 6826313"/>
                <a:gd name="connsiteY14" fmla="*/ 4508626 h 4508626"/>
                <a:gd name="connsiteX15" fmla="*/ 0 w 6826313"/>
                <a:gd name="connsiteY15" fmla="*/ 4508626 h 450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26313" h="4508626">
                  <a:moveTo>
                    <a:pt x="6762786" y="1876457"/>
                  </a:moveTo>
                  <a:lnTo>
                    <a:pt x="6826313" y="1876457"/>
                  </a:lnTo>
                  <a:lnTo>
                    <a:pt x="6826313" y="2139756"/>
                  </a:lnTo>
                  <a:lnTo>
                    <a:pt x="6762786" y="2139756"/>
                  </a:lnTo>
                  <a:close/>
                  <a:moveTo>
                    <a:pt x="0" y="0"/>
                  </a:moveTo>
                  <a:lnTo>
                    <a:pt x="6826313" y="0"/>
                  </a:lnTo>
                  <a:lnTo>
                    <a:pt x="6826313" y="959382"/>
                  </a:lnTo>
                  <a:lnTo>
                    <a:pt x="6762786" y="959382"/>
                  </a:lnTo>
                  <a:lnTo>
                    <a:pt x="6762786" y="63527"/>
                  </a:lnTo>
                  <a:lnTo>
                    <a:pt x="63527" y="63527"/>
                  </a:lnTo>
                  <a:lnTo>
                    <a:pt x="63527" y="4445099"/>
                  </a:lnTo>
                  <a:lnTo>
                    <a:pt x="6762786" y="4445099"/>
                  </a:lnTo>
                  <a:lnTo>
                    <a:pt x="6762786" y="3756057"/>
                  </a:lnTo>
                  <a:lnTo>
                    <a:pt x="6826313" y="3756057"/>
                  </a:lnTo>
                  <a:lnTo>
                    <a:pt x="6826313" y="4508626"/>
                  </a:lnTo>
                  <a:lnTo>
                    <a:pt x="0" y="4508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63778" y="1161675"/>
              <a:ext cx="2484422" cy="517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63778" y="1184243"/>
              <a:ext cx="2484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  <a:cs typeface="经典综艺体简" panose="02010609000101010101" pitchFamily="49" charset="-122"/>
                </a:rPr>
                <a:t>BUSINESS PLAN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rcRect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avLst/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01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5651" y="2881342"/>
            <a:ext cx="4269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400" dirty="0"/>
              <a:t>年度工作概述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1" y="3849516"/>
            <a:ext cx="4269162" cy="701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ṡļidè"/>
          <p:cNvSpPr/>
          <p:nvPr/>
        </p:nvSpPr>
        <p:spPr bwMode="auto">
          <a:xfrm>
            <a:off x="9173210" y="1970820"/>
            <a:ext cx="2115503" cy="3656867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80174" r="-79218"/>
            </a:stretch>
          </a:blip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ctr"/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5" name="íSľiďè"/>
          <p:cNvSpPr/>
          <p:nvPr/>
        </p:nvSpPr>
        <p:spPr>
          <a:xfrm>
            <a:off x="7131051" y="3848099"/>
            <a:ext cx="1991284" cy="177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1íḓe"/>
          <p:cNvSpPr/>
          <p:nvPr/>
        </p:nvSpPr>
        <p:spPr>
          <a:xfrm>
            <a:off x="7131051" y="1970088"/>
            <a:ext cx="1991284" cy="1807536"/>
          </a:xfrm>
          <a:prstGeom prst="rect">
            <a:avLst/>
          </a:prstGeom>
          <a:blipFill>
            <a:blip r:embed="rId4"/>
            <a:srcRect/>
            <a:stretch>
              <a:fillRect l="-18467" r="-18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组合 23"/>
          <p:cNvGrpSpPr/>
          <p:nvPr/>
        </p:nvGrpSpPr>
        <p:grpSpPr>
          <a:xfrm>
            <a:off x="7181488" y="4179309"/>
            <a:ext cx="1890410" cy="1117165"/>
            <a:chOff x="3624780" y="2412339"/>
            <a:chExt cx="1675213" cy="1117165"/>
          </a:xfrm>
        </p:grpSpPr>
        <p:sp>
          <p:nvSpPr>
            <p:cNvPr id="25" name="文本框 24"/>
            <p:cNvSpPr txBox="1"/>
            <p:nvPr/>
          </p:nvSpPr>
          <p:spPr>
            <a:xfrm>
              <a:off x="3624780" y="2412339"/>
              <a:ext cx="1613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3"/>
              <a:ext cx="167521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preseand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make it film to be used in a wider field</a:t>
              </a:r>
            </a:p>
          </p:txBody>
        </p:sp>
      </p:grpSp>
      <p:sp>
        <p:nvSpPr>
          <p:cNvPr id="9" name="îşļídé"/>
          <p:cNvSpPr/>
          <p:nvPr/>
        </p:nvSpPr>
        <p:spPr>
          <a:xfrm>
            <a:off x="5088891" y="3848099"/>
            <a:ext cx="1991284" cy="1779587"/>
          </a:xfrm>
          <a:prstGeom prst="rect">
            <a:avLst/>
          </a:prstGeom>
          <a:blipFill>
            <a:blip r:embed="rId5"/>
            <a:srcRect/>
            <a:stretch>
              <a:fillRect l="-17162" r="-16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1íḓè"/>
          <p:cNvSpPr/>
          <p:nvPr/>
        </p:nvSpPr>
        <p:spPr>
          <a:xfrm>
            <a:off x="5088891" y="1970088"/>
            <a:ext cx="1991284" cy="1807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/>
          <p:cNvGrpSpPr/>
          <p:nvPr/>
        </p:nvGrpSpPr>
        <p:grpSpPr>
          <a:xfrm>
            <a:off x="5161191" y="2307547"/>
            <a:ext cx="1890410" cy="1117165"/>
            <a:chOff x="3624780" y="2412339"/>
            <a:chExt cx="1675213" cy="1117165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1613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167521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preseand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make it film to be used in a wider field</a:t>
              </a:r>
            </a:p>
          </p:txBody>
        </p:sp>
      </p:grpSp>
      <p:sp>
        <p:nvSpPr>
          <p:cNvPr id="8" name="íṧḻïḍè"/>
          <p:cNvSpPr/>
          <p:nvPr/>
        </p:nvSpPr>
        <p:spPr>
          <a:xfrm>
            <a:off x="903288" y="1970088"/>
            <a:ext cx="4116387" cy="3657600"/>
          </a:xfrm>
          <a:prstGeom prst="rect">
            <a:avLst/>
          </a:prstGeom>
          <a:blipFill>
            <a:blip r:embed="rId6"/>
            <a:srcRect/>
            <a:stretch>
              <a:fillRect l="-16955" r="-1685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7" name="组合 1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年度工作概述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9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ïS1íḑê"/>
          <p:cNvGrpSpPr/>
          <p:nvPr/>
        </p:nvGrpSpPr>
        <p:grpSpPr>
          <a:xfrm>
            <a:off x="7049651" y="2271379"/>
            <a:ext cx="3856760" cy="3239168"/>
            <a:chOff x="1182668" y="1842116"/>
            <a:chExt cx="4800360" cy="4031668"/>
          </a:xfrm>
        </p:grpSpPr>
        <p:grpSp>
          <p:nvGrpSpPr>
            <p:cNvPr id="23" name="îśľîḋé"/>
            <p:cNvGrpSpPr/>
            <p:nvPr/>
          </p:nvGrpSpPr>
          <p:grpSpPr>
            <a:xfrm>
              <a:off x="1182668" y="1842116"/>
              <a:ext cx="4800360" cy="4031668"/>
              <a:chOff x="1554163" y="1203325"/>
              <a:chExt cx="6840537" cy="5745163"/>
            </a:xfrm>
          </p:grpSpPr>
          <p:sp>
            <p:nvSpPr>
              <p:cNvPr id="25" name="išḻidé"/>
              <p:cNvSpPr/>
              <p:nvPr/>
            </p:nvSpPr>
            <p:spPr bwMode="auto">
              <a:xfrm>
                <a:off x="3735388" y="6911975"/>
                <a:ext cx="2513012" cy="36513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$ļíḍé"/>
              <p:cNvSpPr/>
              <p:nvPr/>
            </p:nvSpPr>
            <p:spPr bwMode="auto">
              <a:xfrm>
                <a:off x="1554163" y="1203325"/>
                <a:ext cx="6840537" cy="4140200"/>
              </a:xfrm>
              <a:custGeom>
                <a:avLst/>
                <a:gdLst>
                  <a:gd name="T0" fmla="*/ 18999 w 19000"/>
                  <a:gd name="T1" fmla="*/ 11499 h 11500"/>
                  <a:gd name="T2" fmla="*/ 18999 w 19000"/>
                  <a:gd name="T3" fmla="*/ 11499 h 11500"/>
                  <a:gd name="T4" fmla="*/ 18999 w 19000"/>
                  <a:gd name="T5" fmla="*/ 630 h 11500"/>
                  <a:gd name="T6" fmla="*/ 18369 w 19000"/>
                  <a:gd name="T7" fmla="*/ 0 h 11500"/>
                  <a:gd name="T8" fmla="*/ 630 w 19000"/>
                  <a:gd name="T9" fmla="*/ 0 h 11500"/>
                  <a:gd name="T10" fmla="*/ 0 w 19000"/>
                  <a:gd name="T11" fmla="*/ 630 h 11500"/>
                  <a:gd name="T12" fmla="*/ 0 w 19000"/>
                  <a:gd name="T13" fmla="*/ 11499 h 11500"/>
                  <a:gd name="T14" fmla="*/ 18999 w 19000"/>
                  <a:gd name="T15" fmla="*/ 11499 h 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115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rgbClr val="17191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ṡľiḑè"/>
              <p:cNvSpPr/>
              <p:nvPr/>
            </p:nvSpPr>
            <p:spPr bwMode="auto">
              <a:xfrm>
                <a:off x="3735388" y="6099175"/>
                <a:ext cx="2513012" cy="833438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šļidê"/>
              <p:cNvSpPr/>
              <p:nvPr/>
            </p:nvSpPr>
            <p:spPr bwMode="auto">
              <a:xfrm>
                <a:off x="1554163" y="5343525"/>
                <a:ext cx="6840537" cy="757238"/>
              </a:xfrm>
              <a:custGeom>
                <a:avLst/>
                <a:gdLst>
                  <a:gd name="T0" fmla="*/ 0 w 19000"/>
                  <a:gd name="T1" fmla="*/ 0 h 2103"/>
                  <a:gd name="T2" fmla="*/ 0 w 19000"/>
                  <a:gd name="T3" fmla="*/ 0 h 2103"/>
                  <a:gd name="T4" fmla="*/ 0 w 19000"/>
                  <a:gd name="T5" fmla="*/ 1472 h 2103"/>
                  <a:gd name="T6" fmla="*/ 630 w 19000"/>
                  <a:gd name="T7" fmla="*/ 2102 h 2103"/>
                  <a:gd name="T8" fmla="*/ 18369 w 19000"/>
                  <a:gd name="T9" fmla="*/ 2102 h 2103"/>
                  <a:gd name="T10" fmla="*/ 18999 w 19000"/>
                  <a:gd name="T11" fmla="*/ 1472 h 2103"/>
                  <a:gd name="T12" fmla="*/ 18999 w 19000"/>
                  <a:gd name="T13" fmla="*/ 0 h 2103"/>
                  <a:gd name="T14" fmla="*/ 0 w 19000"/>
                  <a:gd name="T15" fmla="*/ 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21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ṡļiḑe"/>
              <p:cNvSpPr/>
              <p:nvPr/>
            </p:nvSpPr>
            <p:spPr bwMode="auto">
              <a:xfrm>
                <a:off x="3735388" y="6872288"/>
                <a:ext cx="2513012" cy="60325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ṡļiḍê"/>
              <p:cNvSpPr/>
              <p:nvPr/>
            </p:nvSpPr>
            <p:spPr bwMode="auto">
              <a:xfrm>
                <a:off x="1874838" y="1503363"/>
                <a:ext cx="6196012" cy="3509962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ïṣļïḑè"/>
            <p:cNvSpPr/>
            <p:nvPr/>
          </p:nvSpPr>
          <p:spPr>
            <a:xfrm>
              <a:off x="1407700" y="2057387"/>
              <a:ext cx="4348065" cy="2458406"/>
            </a:xfrm>
            <a:prstGeom prst="rect">
              <a:avLst/>
            </a:prstGeom>
            <a:blipFill>
              <a:blip r:embed="rId3"/>
              <a:srcRect/>
              <a:stretch>
                <a:fillRect t="-9685" b="-956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49247" y="2271379"/>
            <a:ext cx="2329282" cy="1202893"/>
            <a:chOff x="1769578" y="2349127"/>
            <a:chExt cx="2329282" cy="1202893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49247" y="4013966"/>
            <a:ext cx="2329282" cy="1202893"/>
            <a:chOff x="1769578" y="2349127"/>
            <a:chExt cx="2329282" cy="1202893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3808" y="2271379"/>
            <a:ext cx="2329282" cy="1202893"/>
            <a:chOff x="1769578" y="2349127"/>
            <a:chExt cx="2329282" cy="1202893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43808" y="4013966"/>
            <a:ext cx="2329282" cy="1202893"/>
            <a:chOff x="1769578" y="2349127"/>
            <a:chExt cx="2329282" cy="1202893"/>
          </a:xfrm>
        </p:grpSpPr>
        <p:sp>
          <p:nvSpPr>
            <p:cNvPr id="44" name="文本框 43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016000" y="3789363"/>
            <a:ext cx="55570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96145" y="2174498"/>
            <a:ext cx="0" cy="3229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3" name="组合 3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年度工作概述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46" name="任意多边形 45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95457a2-dd1d-4bd9-aba6-6d4b549889c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1905000"/>
            <a:ext cx="12192000" cy="2895810"/>
            <a:chOff x="-8284" y="3"/>
            <a:chExt cx="12211295" cy="3309194"/>
          </a:xfrm>
        </p:grpSpPr>
        <p:sp>
          <p:nvSpPr>
            <p:cNvPr id="4" name="ïṡļïḓè"/>
            <p:cNvSpPr/>
            <p:nvPr/>
          </p:nvSpPr>
          <p:spPr>
            <a:xfrm>
              <a:off x="0" y="3"/>
              <a:ext cx="12203008" cy="3303487"/>
            </a:xfrm>
            <a:prstGeom prst="rect">
              <a:avLst/>
            </a:prstGeom>
            <a:blipFill>
              <a:blip r:embed="rId4"/>
              <a:srcRect/>
              <a:stretch>
                <a:fillRect t="-90665" b="-8987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ŝļiḍê"/>
            <p:cNvSpPr/>
            <p:nvPr/>
          </p:nvSpPr>
          <p:spPr>
            <a:xfrm>
              <a:off x="-8284" y="4"/>
              <a:ext cx="12211295" cy="3309193"/>
            </a:xfrm>
            <a:prstGeom prst="rect">
              <a:avLst/>
            </a:prstGeom>
            <a:solidFill>
              <a:schemeClr val="tx2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椭圆 20"/>
          <p:cNvSpPr/>
          <p:nvPr/>
        </p:nvSpPr>
        <p:spPr>
          <a:xfrm>
            <a:off x="1860550" y="3276600"/>
            <a:ext cx="1981200" cy="1981200"/>
          </a:xfrm>
          <a:prstGeom prst="ellipse">
            <a:avLst/>
          </a:prstGeom>
          <a:blipFill>
            <a:blip r:embed="rId5"/>
            <a:srcRect/>
            <a:stretch>
              <a:fillRect l="-25456" r="-25132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105400" y="3276600"/>
            <a:ext cx="1981200" cy="1981200"/>
          </a:xfrm>
          <a:prstGeom prst="ellipse">
            <a:avLst/>
          </a:prstGeom>
          <a:blipFill>
            <a:blip r:embed="rId6"/>
            <a:srcRect/>
            <a:stretch>
              <a:fillRect l="-25456" r="-25132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350249" y="3276600"/>
            <a:ext cx="1981200" cy="1981200"/>
          </a:xfrm>
          <a:prstGeom prst="ellipse">
            <a:avLst/>
          </a:prstGeom>
          <a:blipFill>
            <a:blip r:embed="rId7"/>
            <a:srcRect/>
            <a:stretch>
              <a:fillRect l="-24837" r="-2452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663700" y="5347951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21249" y="5347951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153399" y="5347951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2" name="组合 11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年度工作概述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3" name="任意多边形 12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ṩľïḓè"/>
          <p:cNvSpPr/>
          <p:nvPr/>
        </p:nvSpPr>
        <p:spPr>
          <a:xfrm>
            <a:off x="4307612" y="2903230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îśḻîďé"/>
          <p:cNvSpPr/>
          <p:nvPr/>
        </p:nvSpPr>
        <p:spPr>
          <a:xfrm>
            <a:off x="1842008" y="2165544"/>
            <a:ext cx="2458955" cy="147537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îŝḷíḑè"/>
          <p:cNvSpPr/>
          <p:nvPr/>
        </p:nvSpPr>
        <p:spPr>
          <a:xfrm>
            <a:off x="7322601" y="2903230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ḷïḓê"/>
          <p:cNvSpPr/>
          <p:nvPr/>
        </p:nvSpPr>
        <p:spPr>
          <a:xfrm>
            <a:off x="3071485" y="3638042"/>
            <a:ext cx="6049031" cy="516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942"/>
                </a:lnTo>
                <a:lnTo>
                  <a:pt x="0" y="11942"/>
                </a:lnTo>
                <a:lnTo>
                  <a:pt x="0" y="2160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ṣ1ïḋê"/>
          <p:cNvSpPr/>
          <p:nvPr/>
        </p:nvSpPr>
        <p:spPr>
          <a:xfrm>
            <a:off x="4307612" y="4944165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ṧḻïḑé"/>
          <p:cNvSpPr/>
          <p:nvPr/>
        </p:nvSpPr>
        <p:spPr>
          <a:xfrm>
            <a:off x="7322819" y="4953081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ṧḷíďè"/>
          <p:cNvSpPr/>
          <p:nvPr/>
        </p:nvSpPr>
        <p:spPr>
          <a:xfrm>
            <a:off x="4868095" y="2165544"/>
            <a:ext cx="2458955" cy="1475373"/>
          </a:xfrm>
          <a:prstGeom prst="rect">
            <a:avLst/>
          </a:prstGeom>
          <a:blipFill>
            <a:blip r:embed="rId3"/>
            <a:srcRect/>
            <a:stretch>
              <a:fillRect t="-5385" b="-5292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ś1iḓè"/>
          <p:cNvSpPr/>
          <p:nvPr/>
        </p:nvSpPr>
        <p:spPr>
          <a:xfrm>
            <a:off x="7880894" y="2165544"/>
            <a:ext cx="2458955" cy="14753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ṡļiḓe"/>
          <p:cNvSpPr/>
          <p:nvPr/>
        </p:nvSpPr>
        <p:spPr>
          <a:xfrm>
            <a:off x="1849231" y="4200033"/>
            <a:ext cx="2458955" cy="1475372"/>
          </a:xfrm>
          <a:prstGeom prst="rect">
            <a:avLst/>
          </a:prstGeom>
          <a:blipFill>
            <a:blip r:embed="rId4"/>
            <a:srcRect/>
            <a:stretch>
              <a:fillRect t="-5385" b="-5292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ṣḷíde"/>
          <p:cNvSpPr/>
          <p:nvPr/>
        </p:nvSpPr>
        <p:spPr>
          <a:xfrm>
            <a:off x="4868095" y="4204510"/>
            <a:ext cx="2458955" cy="14753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ṧ1ïḍe"/>
          <p:cNvSpPr/>
          <p:nvPr/>
        </p:nvSpPr>
        <p:spPr>
          <a:xfrm>
            <a:off x="7891038" y="4200033"/>
            <a:ext cx="2458955" cy="1475372"/>
          </a:xfrm>
          <a:prstGeom prst="rect">
            <a:avLst/>
          </a:prstGeom>
          <a:blipFill>
            <a:blip r:embed="rId5"/>
            <a:srcRect/>
            <a:stretch>
              <a:fillRect t="-5385" b="-5292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928932" y="2336921"/>
            <a:ext cx="2407886" cy="1132618"/>
            <a:chOff x="3624780" y="2412339"/>
            <a:chExt cx="2133782" cy="1132618"/>
          </a:xfrm>
        </p:grpSpPr>
        <p:sp>
          <p:nvSpPr>
            <p:cNvPr id="28" name="文本框 2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98819" y="4375728"/>
            <a:ext cx="2407886" cy="1132618"/>
            <a:chOff x="3624780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16572" y="2336921"/>
            <a:ext cx="2407886" cy="1132618"/>
            <a:chOff x="3624780" y="2412339"/>
            <a:chExt cx="2133782" cy="1132618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3" name="组合 2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年度工作概述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4" name="任意多边形 23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s1iḑê"/>
          <p:cNvGrpSpPr/>
          <p:nvPr/>
        </p:nvGrpSpPr>
        <p:grpSpPr>
          <a:xfrm>
            <a:off x="2667000" y="3007691"/>
            <a:ext cx="6819900" cy="687034"/>
            <a:chOff x="3411415" y="3383480"/>
            <a:chExt cx="5341015" cy="589346"/>
          </a:xfrm>
        </p:grpSpPr>
        <p:cxnSp>
          <p:nvCxnSpPr>
            <p:cNvPr id="31" name="Straight Connector 31"/>
            <p:cNvCxnSpPr/>
            <p:nvPr/>
          </p:nvCxnSpPr>
          <p:spPr>
            <a:xfrm>
              <a:off x="4317248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6096000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3"/>
            <p:cNvCxnSpPr/>
            <p:nvPr/>
          </p:nvCxnSpPr>
          <p:spPr>
            <a:xfrm>
              <a:off x="7874752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/>
            <p:nvPr/>
          </p:nvCxnSpPr>
          <p:spPr>
            <a:xfrm>
              <a:off x="3416174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>
              <a:off x="5194926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6973678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/>
            <p:nvPr/>
          </p:nvCxnSpPr>
          <p:spPr>
            <a:xfrm>
              <a:off x="8752430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/>
            <p:nvPr/>
          </p:nvCxnSpPr>
          <p:spPr>
            <a:xfrm>
              <a:off x="3411415" y="3675439"/>
              <a:ext cx="53410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islîďe"/>
          <p:cNvSpPr/>
          <p:nvPr/>
        </p:nvSpPr>
        <p:spPr>
          <a:xfrm>
            <a:off x="6636061" y="3662363"/>
            <a:ext cx="1226243" cy="1226243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$liḑê"/>
          <p:cNvSpPr/>
          <p:nvPr/>
        </p:nvSpPr>
        <p:spPr>
          <a:xfrm>
            <a:off x="2074140" y="3662363"/>
            <a:ext cx="1226243" cy="122624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şḷïḋe"/>
          <p:cNvSpPr/>
          <p:nvPr/>
        </p:nvSpPr>
        <p:spPr>
          <a:xfrm>
            <a:off x="4351417" y="3662363"/>
            <a:ext cx="1226243" cy="122624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ṡḷiḑê"/>
          <p:cNvSpPr/>
          <p:nvPr/>
        </p:nvSpPr>
        <p:spPr>
          <a:xfrm>
            <a:off x="8912012" y="3662363"/>
            <a:ext cx="1226243" cy="1226243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$lïḋè"/>
          <p:cNvSpPr/>
          <p:nvPr/>
        </p:nvSpPr>
        <p:spPr>
          <a:xfrm>
            <a:off x="7793612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śľíḓê"/>
          <p:cNvSpPr/>
          <p:nvPr/>
        </p:nvSpPr>
        <p:spPr>
          <a:xfrm>
            <a:off x="549763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ṩḷiḋe"/>
          <p:cNvSpPr/>
          <p:nvPr/>
        </p:nvSpPr>
        <p:spPr>
          <a:xfrm>
            <a:off x="321741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šļiḋé"/>
          <p:cNvSpPr/>
          <p:nvPr/>
        </p:nvSpPr>
        <p:spPr bwMode="auto">
          <a:xfrm>
            <a:off x="2370659" y="3958881"/>
            <a:ext cx="633204" cy="6332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$ḻîdê"/>
          <p:cNvSpPr/>
          <p:nvPr/>
        </p:nvSpPr>
        <p:spPr bwMode="auto">
          <a:xfrm>
            <a:off x="4647937" y="3958881"/>
            <a:ext cx="633204" cy="63320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ṩ1ïḍe"/>
          <p:cNvSpPr/>
          <p:nvPr/>
        </p:nvSpPr>
        <p:spPr bwMode="auto">
          <a:xfrm>
            <a:off x="6932579" y="3958881"/>
            <a:ext cx="633204" cy="633204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ślíḓè"/>
          <p:cNvSpPr/>
          <p:nvPr/>
        </p:nvSpPr>
        <p:spPr bwMode="auto">
          <a:xfrm>
            <a:off x="9208531" y="3958881"/>
            <a:ext cx="633204" cy="633204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şľíďê"/>
          <p:cNvSpPr/>
          <p:nvPr/>
        </p:nvSpPr>
        <p:spPr bwMode="auto">
          <a:xfrm>
            <a:off x="3513934" y="208164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šľíḑe"/>
          <p:cNvSpPr/>
          <p:nvPr/>
        </p:nvSpPr>
        <p:spPr bwMode="auto">
          <a:xfrm>
            <a:off x="5794155" y="2081644"/>
            <a:ext cx="633204" cy="63320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ṡḻídê"/>
          <p:cNvSpPr/>
          <p:nvPr/>
        </p:nvSpPr>
        <p:spPr bwMode="auto">
          <a:xfrm>
            <a:off x="8077671" y="2081644"/>
            <a:ext cx="633204" cy="63320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文本框 78"/>
          <p:cNvSpPr txBox="1"/>
          <p:nvPr/>
        </p:nvSpPr>
        <p:spPr>
          <a:xfrm>
            <a:off x="8559800" y="5037952"/>
            <a:ext cx="1854200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288526" y="5037952"/>
            <a:ext cx="1854200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037438" y="5037952"/>
            <a:ext cx="1854200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739900" y="5037952"/>
            <a:ext cx="1854200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0" name="组合 29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893616" y="449275"/>
                <a:ext cx="3904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zh-CN" altLang="en-US" dirty="0"/>
                  <a:t>年度工作概述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893616" y="867233"/>
                <a:ext cx="4658264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pPr algn="l"/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441025" y="218860"/>
              <a:ext cx="384775" cy="1014413"/>
            </a:xfrm>
            <a:custGeom>
              <a:avLst/>
              <a:gdLst>
                <a:gd name="connsiteX0" fmla="*/ 0 w 384775"/>
                <a:gd name="connsiteY0" fmla="*/ 0 h 1014413"/>
                <a:gd name="connsiteX1" fmla="*/ 384775 w 384775"/>
                <a:gd name="connsiteY1" fmla="*/ 0 h 1014413"/>
                <a:gd name="connsiteX2" fmla="*/ 384775 w 384775"/>
                <a:gd name="connsiteY2" fmla="*/ 168608 h 1014413"/>
                <a:gd name="connsiteX3" fmla="*/ 336678 w 384775"/>
                <a:gd name="connsiteY3" fmla="*/ 168608 h 1014413"/>
                <a:gd name="connsiteX4" fmla="*/ 336678 w 384775"/>
                <a:gd name="connsiteY4" fmla="*/ 48097 h 1014413"/>
                <a:gd name="connsiteX5" fmla="*/ 48097 w 384775"/>
                <a:gd name="connsiteY5" fmla="*/ 48097 h 1014413"/>
                <a:gd name="connsiteX6" fmla="*/ 48097 w 384775"/>
                <a:gd name="connsiteY6" fmla="*/ 966316 h 1014413"/>
                <a:gd name="connsiteX7" fmla="*/ 336678 w 384775"/>
                <a:gd name="connsiteY7" fmla="*/ 966316 h 1014413"/>
                <a:gd name="connsiteX8" fmla="*/ 336678 w 384775"/>
                <a:gd name="connsiteY8" fmla="*/ 845804 h 1014413"/>
                <a:gd name="connsiteX9" fmla="*/ 384775 w 384775"/>
                <a:gd name="connsiteY9" fmla="*/ 845804 h 1014413"/>
                <a:gd name="connsiteX10" fmla="*/ 384775 w 384775"/>
                <a:gd name="connsiteY10" fmla="*/ 1014413 h 1014413"/>
                <a:gd name="connsiteX11" fmla="*/ 0 w 384775"/>
                <a:gd name="connsiteY11" fmla="*/ 1014413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75" h="1014413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rcRect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avLst/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02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5651" y="2881342"/>
            <a:ext cx="42691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4400" dirty="0"/>
              <a:t>工作完成情况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1" y="3849516"/>
            <a:ext cx="4269162" cy="701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95457a2-dd1d-4bd9-aba6-6d4b549889c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be494b3-e87f-4b61-abcc-ad2afebc9f1f"/>
</p:tagLst>
</file>

<file path=ppt/theme/theme1.xml><?xml version="1.0" encoding="utf-8"?>
<a:theme xmlns:a="http://schemas.openxmlformats.org/drawingml/2006/main" name="包图主题2">
  <a:themeElements>
    <a:clrScheme name="自定义 1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6AF"/>
      </a:accent1>
      <a:accent2>
        <a:srgbClr val="1096AF"/>
      </a:accent2>
      <a:accent3>
        <a:srgbClr val="1096AF"/>
      </a:accent3>
      <a:accent4>
        <a:srgbClr val="1096AF"/>
      </a:accent4>
      <a:accent5>
        <a:srgbClr val="1096AF"/>
      </a:accent5>
      <a:accent6>
        <a:srgbClr val="1096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2476</Words>
  <Application>Microsoft Office PowerPoint</Application>
  <PresentationFormat>宽屏</PresentationFormat>
  <Paragraphs>225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56</cp:revision>
  <dcterms:created xsi:type="dcterms:W3CDTF">2017-08-18T03:02:00Z</dcterms:created>
  <dcterms:modified xsi:type="dcterms:W3CDTF">2021-01-06T01:02:58Z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